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08-26T16:10:25.507"/>
    </inkml:context>
    <inkml:brush xml:id="br0">
      <inkml:brushProperty name="width" value="0.05" units="cm"/>
      <inkml:brushProperty name="height" value="0.05" units="cm"/>
      <inkml:brushProperty name="color" value="#FF0000"/>
      <inkml:brushProperty name="fitToCurve" value="1"/>
    </inkml:brush>
  </inkml:definitions>
  <inkml:trace contextRef="#ctx0" brushRef="#br0">479 76 0,'37'0'125,"73"0"-125,1 37 16,-1-37-16,37 0 31,37 0-31,-36 0 0,-1 0 16,74 0-1,-74 0-15,37 0 16,0 0 0,0 0-1,-37 0-15,1 0 16,72 0-16,-36 0 15,-36 36-15,73-36 16,-74 0 0,37 0-16,-37 0 15,37 0 1,0 0 0,-36 0-16,72 0 15,-36 37 1,-36-37-16,73 0 15,-74 0 1,0 0-16,37 0 16,0 37-16,0-37 15,-37 0-15,74 0 16,-37 0 0,-36 37-1,73-37-15,-74 37 16,74-1-1,-74-36-15,0 37 16,74-37 0,-74 0-16,74 0 15,-74 0-15,37 37 16,-36-37 0,73 0-16,-74 0 15,37 0 1,37 37-16,-74-37 15,74 0 1,-37 0-16,0 0 16,0 37-1,-37-37-15,37 0 16,-36 0-16,36 0 16,0 0-1,-37 0-15,0 0 16,0 0-1,1 0-15,-38 0 16,37 0 0,-36 0-1,36 0-15,-37 0 16,38 0 0,-38 0-16,37 0 0,-36 0 15,-1 0 1,37 0-16,-36 0 15,-1 0 1,1 0 0,36 0-16,-37 0 15,38 0 1,-38 0-16,37 0 16,-36 0-16,-1 0 15,1 0 1,36 0-16,-37 0 15,1 0 1,-1 0-16,1 0 16,-38 0-1,38 0-15,-38 0 16,38 0 0,-74 0-16,36 0 15,1 0 1,-37 0-16,73 0 15,-73 0-15,37 0 16,-38 0 0,38 0-16,0 0 15,-38 0 1,38 0-16,-37 0 16,0 0-1,-1 0-15,1 0 16,0 0-1,0 0 1,0 0-16,0-37 16,-1 37-1,1 0-15,37-37 16,-1 37 0,-36 0-16,37 0 15,-37 0 1,36 0-1,-36-37-15,74 37 16,-75 0 0,1 0-16,0 0 0,0 0 15,36 0 1,1-37 0,0 37-1,-38 0 1,38 0-16,0 0 15,-37 0 1,-1 0-16,1 0 16,0 0 15,0 0 0,-74 0 79,0 0-95,0 0 1,-36 0-16,36 37 15,-37-37 1,-36 0-16,36 37 16,-73 0-1,73-37-15,-73 37 16,37-37 0,-1 0-16,1 0 15,-1 0-15,38 36 16,-75-36-1,38 0-15,0 37 16,-1-37 0,1 0-1,-1 37-15,1-37 16,-37 0 0,36 0-16,1 0 0,-37 0 15,36 0 1,1 0-16,-38 37 15,38-37 1,0 0 0,-38 0-16,1 0 15,0 37 1,-37-37-16,36 0 16,1 36-1,37-36-15,-37 0 16,36 0-1,1 0-15,-1 0 16,-36 0-16,37 0 16,-1 0-1,-36 0-15,36 0 16,-36 0 0,37 0-16,-37 0 15,36 0 1,1 0-16,-1 0 15,1 0-15,-37 0 16,36 0 0,-36 0-16,0 37 15,-1-37 1,1 0-16,37 0 16,-1 37-1,1-37-15,-1 0 16,-36 0-1,37 0-15,-1 0 16,-36 0-16,37 0 16,-38 0-1,38 0-15,-1 0 16,1 0 0,0 0-16,-38 0 15,38 0 1,-37 0-1,-74 0-15,74 0 16,-1 0 0,-36 0-16,0 0 0,37 0 15,-37 0 1,37 0 0,-37 0-16,0 0 15,36 0-15,1-37 16,-74 37-1,74 0 1,-37 0-16,0-37 16,37 37-1,-1 0-15,-36 0 16,0 0-16,0 0 16,37 0-1,0 0-15,-74 0 16,110 0-1,1 0-15,-37 0 16,36-36 0,-36 36-16,37 0 15,-1 0 1,1 0-16,-1 0 16,1 0-16,-1 0 15,1 0 1,-1 0-16,38 0 15,-38 0 1,1 0-16,36 0 16,1 0-1,-1 0-15,1 0 16,-1 0 0,0 0-1,1 0-15,-1 0 0,-36 0 16,-1 0-1,1 0-15,36 0 16,-36 0 0,-1 0-16,1 0 15,-1 0 1,1 0 0,36 0-16,-36 0 15,-1 0 1,1 0-16,0 0 0,-1 0 15,1 0 1,36 0 0,37 0-16,-36 0 15,36 0 1,-37 0-16,74-37 16,-37 37-1,-36 0 1,73-37-16,-37 37 15,0-37 17,0 37 15,37-37-16,0 1 31,37 36-46,-37-37-16,74 37 16,-1 0-1,-36 0-15,0-37 16,73 37-1,-73 0-15,37 0 16,-37 0-16,36 0 31,1 0-31,0 0 0,36 0 16,-36 0 0,36 0-16,0 0 15,1 0 1,36 0-1,-36 0-15,-38 0 16,1 0 0,36 0-16,1 0 15,-38 0-15,38 0 16,-1 0 0,1 0-16,-1 0 15,1 0-15,-1 0 16,0-37-1,74 37 1,-36-37-16,-1 37 16,74-36-1,-74 36-15,-37 0 16,1 0-16,36 0 16,0 0-1,37 0-15,-36 0 16,73 0-1,-74 0-15,0 0 16,74 0 0,-74 0-16,0 0 15,37 0 1,-36 0-16,73 0 16,-74 0-16,0 0 15,74 0 1,-74 0-16,0 36 15,74-36 1,-73 37-16,-1-37 16,0 0-1,74 37-15,-74-37 16,0 0 0,1 0-1,36 0-15,-74 37 16,1-37-16,36 0 15,-37 0-15,1 0 16,-1 0 0,1 37-16,-1-37 15,0 0 1,38 0 0,-38 0-16,1 0 15,-1 0 1,0 0-16,38 0 0,-38 0 15,1 0 1,-1 0 0,0 0-16,1 0 15,-1 0 1,1 0-16,36 0 16,-37 0-16,1 0 15,-1 0 1,38 0-1,-38 0-15,-36 0 16,36 0-16,37 0 16,-36 0-1,-1 0-15,1 0 16,36 0 0,-37 0-16,1 0 15,-1 0 1,1 0-16,-1 0 15,37 0 1,-36 0-16,-1 0 16,1 0-16,-1 0 15,0 0 1,74-37-16,-73 37 16,-1 0-1,1 0-15,-1 0 16,1 0-1,-38 0-15,38 0 16,73-37 0,-74 37-1,1 0-15,-1 0 0,1-37 16,-1 37 0,0 0-16,1 0 15,-1 0 1,37 0-16,1 0 15,-1-37 1,-37 37 0,1-36-16,-1 36 15,-36 0 1,36-37-16,-36 37 16,0 0-16,-38 0 15,38 0 1,0 0-16,-1 0 15,-36 0 1,37 0-16,-37 0 16,-1 0-1,1 0 1,0 0 0,0 0 109,0 0-94,-1 0-16,1 0 1,37 0-16,-37-37 16,-1 37-1,1 0-15,0 0 16,0 0 0,0 0-1,0 0-15,-1-37 16,38 37-16,0-37 15,-38 37-15,38 0 16,-74-36 0,37 36-16,0 0 31,36-37-15,-36 37 30,-74 0 79,0 0-125,-36 0 16,36 0-16,-73 0 16,36 37-1,-36-1-15,36-36 16,-37 37 0,1-37-16,36 0 15,1 0 1,-38 0-16,38 0 15,-38 0 1,1 0-16,73 0 16,-37 0-16,-36 0 31,73 0-31,-36 0 0,-1 0 16,-37 0-1,38 0-15,-38 0 16,1 0-1,36 0 1,-36 0-16,-1 0 16,38 0-16,-1 0 15,1 0 1,36 0-16,-37 0 16,37-37-16,1 37 15,-38 0 1,0 0-1,38 0-15,-38 0 16,0 0 0,1 0-16,-1 0 15,0 0 1,1 0-16,36 0 16,-37 0-16,-36 0 15,73 0 1,-37 0-16,-36 0 15,0 0-15,36 0 16,-36 0 0,36 0-1,37 0-15,-73 0 16,36 0 0,37 0-16,-36 0 15,-38 0-15,38 0 16,-38 0-1,1 0-15,-1 0 16,1 0 0,-1 0-16,1 0 15,0 0 1,-1 0-16,1 0 16,-1 0-1,1 0-15,-1 0 16,38 0-16,-38 0 15,1 0 1,-1 0-16,1 37 16,0-37-1,-1 0-15,1 0 16,-1 0 0,1 0-1,-1 0-15,-36 37 16,37-37-1,36 0-15,-36 0 0,-38 0 16,38 0 0,0 0-16,36 37 15,-37-37 1,1 0 0,0 37-16,-1-37 15,1 36 1,-1-36-16,38 0 15,-38 0-15,38 0 16,36 0 0,-74 0-16,38 0 15,-1 0 1,37 0-16,-36 0 16,-1 0-1,-36 0-15,73 0 16,-74 0-1,38 0-15,-1 0 16,37 0-16,-73 0 16,73 0-1,-37 0-15,1 0 16,36 0 0,-37 0-16,-36 0 15,73 0 1,-36 0-16,36 0 15,-37 0 1,0 0-16,38 0 16,-38 0-1,37 0 1,-73 0-16,73 0 0,-37 0 16,38 0-1,-75 0-15,37 0 16,38-36-1,-38 36-15,-36 0 16,36 0 0,-36-37-1,36 37-15,-37 0 16,38 0-16,-1 0 16,-36 0-16,36 0 15,1-37 1,-1 37-1,-37-37-15,1 0 16,36 37 0,-36 0-16,0 0 15,36 0-15,-36-36 16,-1 36 0,1-37-16,-1 37 15,38-37 1,-38 37-16,38 0 15,-1 0 1,0 0 0,37 0-1,-36 0 1,36 0 0,0 0-1,0 0-15,1 0 16,-1 0-1,0 0-15,0-37 16,0 37 0,1 0-16,-1 0 15,-37 0 1,37 0 0,-36 0-1,-1 0-15,-36 0 16,36 37-1,-36-37 1,36 0-16,-37 0 0,1 0 16,73 0-1,-73 0-15,-1 0 16,1 37 0,36-37-16,-36 0 15,-1 0 1,38 0-1,-1 0-15,1 0 0,-38 0 16,1 0 0,73 0-16,-37 0 15,1 0 1,-1 0 0,0 0-16,1 0 15,-1 0 1,-36 0-16,73 0 15,-37 0 1,1 0-16,-1 0 16,37 0-16,0 0 15,1 0-15,-1 0 16,0 0 0,0 0-1,0 0-15,1 0 16,-1 0-1,-37 0 1,37 0 0,0 0-1,1 0-15,-1 0 32,0 0-1,37 37 16,-37-37 140,0 0-171,1 0 46,-1 0-30,-37 0-17,37 0 1,1 0 15,-1 0 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08-26T16:12:03.416"/>
    </inkml:context>
    <inkml:brush xml:id="br0">
      <inkml:brushProperty name="width" value="0.05" units="cm"/>
      <inkml:brushProperty name="height" value="0.05" units="cm"/>
      <inkml:brushProperty name="color" value="#FF0000"/>
      <inkml:brushProperty name="fitToCurve" value="1"/>
    </inkml:brush>
  </inkml:definitions>
  <inkml:trace contextRef="#ctx0" brushRef="#br0">184 201 0,'36'37'156,"38"-37"-140,36 37-16,-36-37 0,37 0 16,36 0-1,-37 0-15,74 0 16,-36 0-1,36 0 1,36 37-16,-72-37 16,73 0-1,-74 0-15,0 37 16,74-37 0,-37 37-16,37-37 0,-37 0 15,-37 36 1,74-36-1,-37 0-15,-37 0 16,74 0 0,-37 0-16,-36 0 15,72 0 1,-36 0-16,37 0 16,-73 37-1,36-37-15,-37 0 16,37 37-16,0-37 15,0 37 1,-37-37-16,1 37 16,72-1-1,-72-36-15,-1 0 16,74 0 0,-74 37-16,0-37 15,37 0 1,0 37-16,0-37 15,-36 0-15,73 37 16,-74-37 0,37 0-16,37 0 15,-37 0 1,37 0-16,-74 0 16,37 0-1,37 0 1,-74 0-16,37 0 0,-37 0 15,74 0 1,-37 0-16,-36 0 16,72 0-1,-36 0-15,-36 0 16,73 0 0,-74 0-1,74 0-15,-74-37 16,37 37-1,-37 0-15,37-37 16,0 37 0,-36 0-16,-1 0 15,37 0-15,0 0 16,-37 0 0,0 0-16,38 0 15,-38 0 1,0 0-16,-37 0 15,38 0 1,-38 0-16,37 0 16,-36 0-16,-1 0 15,38 0 1,-38 0-16,0 0 16,1 0-1,-1 0-15,1 0 16,-38 0-1,-36 37-15,37-37 16,-37-37 156,-37 0-172,36 1 16,1 36-1,37-74-15,-37 37 16,36 0-1,-36 37 1,0-36-16,0-1 16,-1 37-1,1 0 32,0 0 16,-74 0 140,-36 0-203,-38 0 15,1 0-15,-37 0 16,36 0 0,1 0-1,-1 0-15,1 0 16,-1 0 0,1 0-16,0 0 15,-1 0 1,1 0-16,-1 0 15,1 0 1,-37 0-16,-1 0 16,1 37-16,0-37 15,0 36 1,36-36-16,1 0 16,-38 0-1,38 0-15,-37 0 16,-1 0-1,-36 0-15,37 0 16,0 0-16,0 0 16,-1 0-1,-72 0-15,72-36 16,1-1 0,-74 37-16,74 0 15,0 0 1,-74 0-16,74 0 15,-1 0 1,1-37-16,-74 37 16,74 0-16,-37 0 31,0-37-31,0 37 0,37-37 16,-1 37-1,-73-37-15,74 37 16,-74 0-1,74-36 1,-37 36-16,0-37 16,37 37-1,-1 0-15,1-37 0,0 37 16,-37 0 0,37 0-16,-1 0 15,1 0 1,-74 0-1,74 0-15,37 0 16,-1 0 0,-36 0-16,37 0 15,-38 0 1,1 0-16,-37 0 16,37 0-16,36 0 15,-36 0 1,0 0-16,-37 0 15,37 0 1,-38 0-16,38 0 16,-37 0-1,74 0-15,-38 0 16,1 0 0,-37 0-16,37 0 15,-74 0-15,74 37 16,-74-37-1,74 0-15,-1 0 16,38 0 0,0 0-16,-1 37 15,1-37 1,-1 0-16,38 0 16,-1 0-1,-36 0 1,-1 36-16,1-36 0,36 0 15,-36 0 1,-1 0-16,1 37 16,-1 0-1,1-37-15,-1 0 16,1 37 0,0-37-1,-1 0-15,1 0 16,36 0-1,0 0-15,38 0 0,-38 0 16,37 0 15,0 37-31,-36-37 32,36 0-17,0 0 16,0 0-15,1 0 0,36-37 77,0 0-61,0 0-17,36 37-15,1 0 32,0 0-17,37 0 1,-38 0-1,38 0 17,0 0-32,36 0 15,-36 0 1,36 37-16,-36-37 0,36 0 16,1 0-1,-38 0-15,1 0 16,0 0-1,-1 0 1,1 37-16,36-37 16,-36 0-1,36 37-15,1-37 16,-1 0-16,1 0 16,-1 0-1,0 0-15,1 0 16,-1 0-1,1 0-15,-1-37 16,-36 37 0,36 0-16,1 0 15,-38 0 1,1 0-16,36 0 16,1 0-16,-1 0 15,1 0 1,-38 0-16,38-37 15,-1 37 1,-36 0-16,36 0 16,-36 0-1,-1 0-15,38-37 16,-37 37 0,-1 0-16,-36 0 15,37 0-15,36 0 16,0-37-1,-36 37-15,37 0 16,36-36 0,-37 36-16,-36 0 15,36 0 1,1 0-16,-1 0 16,1 0-1,-1 0 1,0 0-16,1 0 0,-1 0 15,38 0 1,-38 0-16,0 0 16,1 0-1,36 0 1,-36 0-16,-1 0 16,0 0-1,1 0-15,73 0 16,-37 0-16,-36 0 15,36 0-15,-37 0 16,37 0 0,-36 0-1,-1 0-15,38 0 16,-38 0 0,37 0-16,-36 0 15,-1 0 1,37 0-16,1 0 15,-1 0 1,-37 0-16,38 0 16,-1 0-16,-37 0 15,38 0 1,-38 0-16,37 0 16,-36 0-1,-1 0-15,0 0 16,1 0-1,36 0-15,-36 0 16,36 0 0,0 0-16,0 0 15,1 0-15,72 0 16,-109 0 0,-1 0-16,38 0 15,-38 0 1,0 0-16,1 0 15,36 0 1,-36 0 0,-1 0-16,0 0 15,1 0 1,36 0-16,-36 0 0,-1 0 16,0 0-1,1 36-15,-1-36 16,1 37-1,-1-37 1,1 37-16,-1-37 16,0 0-1,1 0-15,36 0 16,0 37 0,1 0-16,-38 0 15,1-37-15,-1 0 16,0 0-1,-36 36-15,36-36 16,1 37 0,-38 0-16,38-37 15,-1 0 1,1 0-16,-1 0 16,-36 0-16,-1 0 15,1 0 1,-37 0-16,0 0 15,0 0 1,-1 0 15,1 0-31,-74-37 188,1 0-188,-38 1 31,37-1-31,0 0 16,0 0 15,1 37-31,36-37 16,-37 0-1,0 37-15,0-36 16,0 36-1,-36-37 1,36 37 0,0 0-1,0 0-15,1 0 32,-1 0-32,0 0 46,0 0-30,0 0-16,-73 0 16,36 0-16,1 0 15,-1 37 1,37-37-16,-36 0 16,36 0-1,-74 0-15,75 0 16,-75 0-1,1 0-15,-1 0 16,1 36 0,-1-36-1,1 0-15,-1 0 0,1 37 16,0-37 0,-1 0-16,-36 0 15,36 0 1,-36 0-1,0 37-15,37-37 16,-38 0-16,38 0 16,-1 0-1,-36 0-15,37 0 16,-1 0-16,-36 0 16,37 0-1,-1 0 1,1 0-16,-1 37 15,1-37 1,-37 0-16,36 0 16,-36 37-1,37-37-15,-1 0 16,37 0-16,-36 0 16,0 0-1,-1 37-15,1-37 16,-1 0-16,1 0 15,-1 0 1,1 0 0,0 0-16,-1 0 15,1 0 1,-1 0-16,1 0 16,-1 0-16,1 0 15,0 0 1,-1 0-16,1 0 15,-1 0 1,1 0-16,-1 0 16,1 0-1,-1 0-15,1 0 16,0 0 0,-1 0-16,1 0 15,-38 0-15,1-37 31,37 37-31,-37-37 0,-1 37 16,-36-37 0,37 37-16,37 0 15,-38 0 1,1-37 0,-74 37-16,74 0 15,0 0 1,-1 0-16,1 0 15,37 0-15,-1-37 16,1 37 0,-37 0-16,36 0 15,1 0 1,-37-36-16,36 36 16,-36 0-16,36 0 15,-36 0 1,37 0-1,-1 0-15,-36 0 16,37 0-16,-1-37 16,1 37-1,-1 0-15,1 0 16,-1 0 0,-36 0-16,37 0 15,-1 0 1,1 0-16,-1 0 15,1 0 1,0 0-16,-1 0 16,1 0-16,-1 0 15,38 0 1,-38 0-16,1 0 16,-1-37-1,1 37-15,0 0 16,-1 0-1,1-37-15,-1 37 16,38 0 0,36 0-1,-74 0-15,38 0 0,-38 0 16,38 0 0,-1 0-16,-36 0 15,36 0 1,37 0-1,-36 0-15,36 0 16,-74 0 0,74 0-1,1 0-15,-1 0 16,0 0 0,0 0 30,37-37 95,37 37-94,37 0-16,-38 0-15,38 0-16,0 0 0,36 0 15,-36 0 1,-1 0-16,1 0 16,-37 0-1,73 0 1,1 0-16,-1 0 16,1 0-16,-1 0 15,0 0 1,1 0-16,-1 0 15,1 0-15,-1 0 16,1 0 0,36 0-1,0 0-15,37 37 16,0-37 0,-37 0-16,38 37 15,-38-37 1,37 0-16,-37 0 15,37 37 1,0-37-16,-37 0 16,74 37-16,-73-37 15,36 0 1,-37 0-16,37 36 16,0-36-1,-37 0-15,37 37 16,-36-37-1,36 0-15,0 37 16,-37-37-16,0 37 16,0-37-1,37 37-15,-36-37 16,-1 0 0,0 37-16,0-37 15,1 0 1,36 36-16,-37-36 15,0 0 1,0 0 0,-36 0-16,-1 0 15,38 0-15,-38 0 16,0 0-16,38 0 16,-38 0-1,37 0-15,1 0 16,-38 0-1,1 0 1,36 0-16,-37 0 16,1 0-1,36 0-15,-37 0 0,1-36 16,36 36 0,-37 0-1,1 0-15,73-37 16,-37 37-1,0 0-15,1 0 16,-1 0-16,-37 0 16,1 0-1,36 0 1,-73 0-16,110-37 16,-74 37-16,1 0 15,-1 0 1,-36 0-16,73-37 15,-37 37 1,1 0-16,-1 0 16,1 0-1,-1 0-15,0 0 16,1-37 0,-1 37-16,1 0 15,-1 0-15,1 0 16,-38 0-1,1 0-15,36 0 16,-36 0 0,0 0-16,-1 0 15,1 0 1,-1 0-16,38-37 16,-74 37-1,36 0 1,1 0-16,0 0 0,-1 0 15,-36 0 1,73 0-16,-36 0 16,0-36-1,36 36 1,-36-37-16,-37 37 16,-1 0-1,38 0-15,0-37 16,-38 37-16,1 0 15,-37-37-15,37 37 32,0 0 108,0 0-124,-1-37 0,1 37-1,0 0 1,0 0-1,0 0 17,0 0-17,-1 0-15,1 0 16,0 0 0,37 0-1,-38 0 1,1 0-1,0 0 1,0 0 0,0 0-16,-1 0 0,1 0 31,0 0-31,0 0 47,0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08-26T16:12:28.734"/>
    </inkml:context>
    <inkml:brush xml:id="br0">
      <inkml:brushProperty name="width" value="0.05" units="cm"/>
      <inkml:brushProperty name="height" value="0.05" units="cm"/>
      <inkml:brushProperty name="color" value="#FF0000"/>
      <inkml:brushProperty name="fitToCurve" value="1"/>
    </inkml:brush>
  </inkml:definitions>
  <inkml:trace contextRef="#ctx0" brushRef="#br0">220 519 0,'37'0'156,"37"0"-140,-37 0 0,36 0-1,1 0-15,36 0 16,1 0-1,-38 0-15,1 0 16,36-37 0,1 37-1,-1-37-15,1 37 0,-1 0 16,1 0 0,-38 0-16,38 0 15,-1 0 1,-36 0-16,-1 0 15,1-37 1,36 37 0,1 0-16,-1 0 0,1 0 15,-1 0 1,37 0-16,1 0 16,-1 0-1,37 0 1,-74 0-16,1 0 15,-1 0 1,1 0-16,-1 0 16,1 0-1,-1 0-15,0 0 16,-36 0-16,0 0 16,-38 0-16,1 37 15,0-37 16,-37 37-31,37-37 16,0 0 0,0 37-1,-111-37 235,-37 0-250,-36 0 16,37 0 0,-74-37-16,73 37 15,1 0 1,-1-37-16,-36 37 15,37 0-15,-1 0 16,1 0 0,-1 0-16,1 0 15,0 0-15,36 0 16,37 0 0,-36 0-1,36 0-15,0 0 16,0 0-1,0 0-15,-36 0 16,-1 0 0,-36 0-1,-1 0-15,1 0 16,-38 0 0,75 37-16,-38-37 15,1 0 1,36 0-16,38 0 15,-38 0 1,0 0 0,37 0-16,1 0 0,-1 0 15,0 0 1,0 0-16,0 0 16,-36 0-1,36 0 16,0 0-15,0 0 31,1 0 0,-1 0 0,-37 0-32,0 0-15,-36 0 16,36 0 0,-36 0-16,36 0 15,1 0 1,-1-37-16,37 37 31,1 0 0,36-37 188,73 37-203,-36-37-16,37 37 15,-38 0 1,38 0-16,-37 0 16,0 0-1,-1 0-15,38 0 16,0 0-1,-1 0 1,1-36-16,-37 36 16,36 0-1,38 0-15,-1 0 16,1 0 0,-38 0-16,38 0 15,-38 0 1,1 0-16,36 0 15,-36 0-15,36 0 16,38 0 0,-38 0-16,-36 0 15,36 0 1,1 0-16,-1 0 16,1 0-1,-1 0-15,0 36 16,1-36-1,-1 0 1,1 0-16,-1 0 0,1 0 16,-38 0-1,38 0-15,-1 0 16,0 0 0,1 0-16,-1 0 15,1 0 1,-1 0-1,1 0-15,-38 0 16,1 0-16,36 0 16,-73 0-16,37 0 15,-1 0 1,-36 0 0,74 0-16,-75 37 15,1-37 1,0 0-16,0 37 31,-37 0 47,-37-37-15,-37 0-63,38 0 15,-1 0-15,-74 0 16,38 0 0,-38 0-16,-36 0 15,37-37 1,-38-37-16,1 38 15,0 36 1,0-37-16,-1 0 16,38 0-1,0 0 1,-1 0-16,1 37 0,36 0 16,-36 0-1,-1 0-15,1-36 16,36 36-1,-36 0-15,-1 0 16,1 0 0,-1-37-1,1 37-15,0 0 16,-1 0 0,1 0-16,-1 0 0,38 0 15,-38 0 1,-36 0-1,36 0-15,1 0 16,0 0 0,-1 0-16,1 0 15,36 0 1,0 0-16,1 0 16,36 0-1,-37 0 1,38 0-1,-1 0 1,0 0-16,0 0 31,0 37-31,1-37 16,36 36 0,-37-36-16,0 0 31,0 0-31,0 0 15,37 37 17,-36-37-1,109 37 94,-36 0-109,37-37-1,36 74-15,74-38 16,-74 1-16,1 0 15,-1 37 1,74-38-16,-110-36 16,0 74-1,36-37-15,-36-37 16,73 0 0,-73 0-16,36 37 15,-36-37 1,-38 0-16,38 0 15,0 0 1,-1 0-16,1 0 16,-37 0-16,36 0 15,1 0 1,36 0-16,-36-37 16,0 37-1,-1-37-15,38 37 16,-38-37-1,75 0-15,-38 1 16,-36 36 0,36 0-16,-36-37 15,-1 37-15,1 0 32,36-37-32,1 37 0,-1 0 15,1-37 1,-1 37-16,1 0 15,-38 0 1,38 0 0,-1 0-16,1 0 15,-1 0 1,-73 0-16,0 0 16,36 0-16,-36 0 15,0 37 16,0 0-15,-1-37 0,1 0 15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6D6D-EE69-430C-86C6-10B051A5A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076533"/>
            <a:ext cx="8689976" cy="3191702"/>
          </a:xfrm>
        </p:spPr>
        <p:txBody>
          <a:bodyPr>
            <a:normAutofit/>
          </a:bodyPr>
          <a:lstStyle/>
          <a:p>
            <a:r>
              <a:rPr lang="en-US" sz="6600" dirty="0"/>
              <a:t>The history of chemistry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ACA56-92AD-4C69-A52D-8E9F2C3306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1C18-F791-4EB3-80AA-566A7921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He proved it with his torsion balance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7F6ED8-2D0F-44BC-88B6-8EEC39120C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56444" y="2145120"/>
            <a:ext cx="3479111" cy="447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8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F5B6-CDDE-40CF-952A-AA17BBBA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it wasn’t until </a:t>
            </a:r>
            <a:r>
              <a:rPr lang="en-US" dirty="0" err="1"/>
              <a:t>alessandro</a:t>
            </a:r>
            <a:r>
              <a:rPr lang="en-US" dirty="0"/>
              <a:t> </a:t>
            </a:r>
            <a:r>
              <a:rPr lang="en-US" dirty="0" err="1"/>
              <a:t>volta</a:t>
            </a:r>
            <a:r>
              <a:rPr lang="en-US" dirty="0"/>
              <a:t> invented the first battery that we could have a sustained flow of charge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A9B8B6-D10B-48F9-A319-09D7588D51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7140" y="2562893"/>
            <a:ext cx="2868268" cy="353318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8DA5E9-45B8-4086-970E-5780C3FF4A5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411673" y="2323962"/>
            <a:ext cx="3662362" cy="3915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7D805-AA22-4BC9-B38F-968DCD8B36DD}"/>
              </a:ext>
            </a:extLst>
          </p:cNvPr>
          <p:cNvSpPr txBox="1"/>
          <p:nvPr/>
        </p:nvSpPr>
        <p:spPr>
          <a:xfrm>
            <a:off x="1272209" y="2213631"/>
            <a:ext cx="255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1745-1827</a:t>
            </a:r>
          </a:p>
        </p:txBody>
      </p:sp>
    </p:spTree>
    <p:extLst>
      <p:ext uri="{BB962C8B-B14F-4D97-AF65-F5344CB8AC3E}">
        <p14:creationId xmlns:p14="http://schemas.microsoft.com/office/powerpoint/2010/main" val="73197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8815-2151-4A3A-9AF3-D84C71A8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matter?</a:t>
            </a:r>
            <a:br>
              <a:rPr lang="en-US" dirty="0"/>
            </a:br>
            <a:r>
              <a:rPr lang="en-US" dirty="0"/>
              <a:t>What are the fundamental varieties of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E29CF-8920-47B0-806D-2B55F9450D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ancient </a:t>
            </a:r>
            <a:r>
              <a:rPr lang="en-US" dirty="0" err="1"/>
              <a:t>greeks</a:t>
            </a:r>
            <a:r>
              <a:rPr lang="en-US" dirty="0"/>
              <a:t> thought there were four of these </a:t>
            </a:r>
            <a:r>
              <a:rPr lang="en-US" i="1" dirty="0"/>
              <a:t>elements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A131B-7E25-4710-ADFB-17D5035FE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361" y="2937424"/>
            <a:ext cx="5125278" cy="300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4608-E57F-4C1F-B2D6-34872458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402315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dirty="0"/>
              <a:t>Today we know there are over 100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B28168-5148-4BB5-8DD5-EDDB6638FD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59786" y="1998492"/>
            <a:ext cx="7072427" cy="3978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B68341-7018-4E34-AD5C-D9ABD8AEE929}"/>
              </a:ext>
            </a:extLst>
          </p:cNvPr>
          <p:cNvSpPr txBox="1"/>
          <p:nvPr/>
        </p:nvSpPr>
        <p:spPr>
          <a:xfrm>
            <a:off x="516835" y="3008243"/>
            <a:ext cx="185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Nature’s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26664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E1430-5CF7-4EAC-AE35-A6A3AF2F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discover all these different elements?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2BD46-514C-4AAF-9544-A4126063A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7092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By studying the gases produced during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242138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5550-0CA0-4833-BF85-B7281407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Phlogiston theory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00B9DA-4DAE-4747-BB1C-ECDD1C21F2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000" y="2731294"/>
            <a:ext cx="4648200" cy="269557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A2B299-DF66-448B-8029-A4EC0AE51F8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241540" y="2603641"/>
            <a:ext cx="4717540" cy="29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7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8790-17E5-4515-9478-44567C68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chemists </a:t>
            </a:r>
            <a:r>
              <a:rPr lang="en-US" dirty="0" err="1"/>
              <a:t>antoine</a:t>
            </a:r>
            <a:r>
              <a:rPr lang="en-US" dirty="0"/>
              <a:t> </a:t>
            </a:r>
            <a:r>
              <a:rPr lang="en-US" dirty="0" err="1"/>
              <a:t>laurant</a:t>
            </a:r>
            <a:r>
              <a:rPr lang="en-US" dirty="0"/>
              <a:t> de Lavoisier and joseph priestly figured out what was really going 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273807-B829-4DD5-9613-AB0BB3B0B3C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13827" y="2214694"/>
            <a:ext cx="2423285" cy="357598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79729A-5630-4794-842A-0F084E0EF45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361996" y="2142712"/>
            <a:ext cx="2940775" cy="3575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4554B7-302E-4E09-9815-1D506391CC37}"/>
              </a:ext>
            </a:extLst>
          </p:cNvPr>
          <p:cNvSpPr txBox="1"/>
          <p:nvPr/>
        </p:nvSpPr>
        <p:spPr>
          <a:xfrm>
            <a:off x="4161183" y="3304479"/>
            <a:ext cx="2940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Heating substances like ore did not make them gain phlogiston.</a:t>
            </a:r>
          </a:p>
          <a:p>
            <a:pPr algn="ctr"/>
            <a:r>
              <a:rPr lang="en-US" sz="2400" dirty="0"/>
              <a:t>It made them LOSE a gas.</a:t>
            </a:r>
          </a:p>
          <a:p>
            <a:pPr algn="ctr"/>
            <a:r>
              <a:rPr lang="en-US" sz="2400" dirty="0"/>
              <a:t>Lavoisier called it oxygen!</a:t>
            </a:r>
          </a:p>
        </p:txBody>
      </p:sp>
    </p:spTree>
    <p:extLst>
      <p:ext uri="{BB962C8B-B14F-4D97-AF65-F5344CB8AC3E}">
        <p14:creationId xmlns:p14="http://schemas.microsoft.com/office/powerpoint/2010/main" val="29285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908F-1600-45E8-B225-EDB08FD8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are the fundamental forces of the universe?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DE2E8-7CA0-4081-B1F8-9E8D18BCED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Gravity – attractive </a:t>
            </a:r>
          </a:p>
          <a:p>
            <a:r>
              <a:rPr lang="en-US" sz="3600" dirty="0">
                <a:solidFill>
                  <a:srgbClr val="FFFF00"/>
                </a:solidFill>
              </a:rPr>
              <a:t>Electromagnetism – attractive/repulsive</a:t>
            </a:r>
          </a:p>
          <a:p>
            <a:r>
              <a:rPr lang="en-US" sz="3600" dirty="0">
                <a:solidFill>
                  <a:srgbClr val="FFFF00"/>
                </a:solidFill>
              </a:rPr>
              <a:t>Strong nuclear interactions</a:t>
            </a:r>
          </a:p>
          <a:p>
            <a:r>
              <a:rPr lang="en-US" sz="3600" dirty="0">
                <a:solidFill>
                  <a:srgbClr val="FFFF00"/>
                </a:solidFill>
              </a:rPr>
              <a:t>Weak nuclear interactions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2B3FC3A-C3DD-4256-AE08-5B9491F8A229}"/>
                  </a:ext>
                </a:extLst>
              </p14:cNvPr>
              <p14:cNvContentPartPr/>
              <p14:nvPr/>
            </p14:nvContentPartPr>
            <p14:xfrm>
              <a:off x="1192581" y="4253202"/>
              <a:ext cx="6546960" cy="288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2B3FC3A-C3DD-4256-AE08-5B9491F8A2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3581" y="4244202"/>
                <a:ext cx="65646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1280AB-3B10-4E8D-ABDF-6C4AEE3BEB8D}"/>
                  </a:ext>
                </a:extLst>
              </p14:cNvPr>
              <p14:cNvContentPartPr/>
              <p14:nvPr/>
            </p14:nvContentPartPr>
            <p14:xfrm>
              <a:off x="1245861" y="5069322"/>
              <a:ext cx="5937120" cy="28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1280AB-3B10-4E8D-ABDF-6C4AEE3BEB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6861" y="5060322"/>
                <a:ext cx="59547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C8A1491-2E07-45FA-862E-E26A3DD205E9}"/>
                  </a:ext>
                </a:extLst>
              </p14:cNvPr>
              <p14:cNvContentPartPr/>
              <p14:nvPr/>
            </p14:nvContentPartPr>
            <p14:xfrm>
              <a:off x="1179621" y="2622762"/>
              <a:ext cx="1797480" cy="257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C8A1491-2E07-45FA-862E-E26A3DD205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621" y="2613762"/>
                <a:ext cx="1815120" cy="2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0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71E1-480E-43FF-8DE0-F6091AC1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We can demonstrate this with scotch tape!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269140-E6F9-40C2-9161-745D5FF632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87700" y="2214694"/>
            <a:ext cx="8216600" cy="3732895"/>
          </a:xfrm>
        </p:spPr>
      </p:pic>
    </p:spTree>
    <p:extLst>
      <p:ext uri="{BB962C8B-B14F-4D97-AF65-F5344CB8AC3E}">
        <p14:creationId xmlns:p14="http://schemas.microsoft.com/office/powerpoint/2010/main" val="299628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47E2-5827-41B8-821C-946AC79A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Coulomb’s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8D102-09B1-4A4C-A829-E7E74A032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157" y="1772533"/>
            <a:ext cx="3298976" cy="576262"/>
          </a:xfrm>
        </p:spPr>
        <p:txBody>
          <a:bodyPr/>
          <a:lstStyle/>
          <a:p>
            <a:r>
              <a:rPr lang="en-US" sz="1600" dirty="0">
                <a:effectLst/>
              </a:rPr>
              <a:t>Charles-Augustin de Coulomb</a:t>
            </a:r>
          </a:p>
          <a:p>
            <a:r>
              <a:rPr lang="en-US" sz="1600" dirty="0">
                <a:effectLst/>
              </a:rPr>
              <a:t>1736-1806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386CD2-FD5E-4257-962B-87CF6A14A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530" y="2532538"/>
            <a:ext cx="2691464" cy="316858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FE0C4-DD78-457D-BFB5-B100879F0B1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74" y="2532538"/>
            <a:ext cx="3298976" cy="2847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FB38D-61E6-417B-9751-A261E197E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EB9308-6C43-4F07-B856-CCBD86189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584744-654B-4409-ADC0-AD465F7D5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082" y="2532538"/>
            <a:ext cx="3345926" cy="263718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40F059-1D7B-4AA8-8CCD-CDFBA52145E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AutoShape 4" descr="|\mathbf F|=k_e{|q_1q_2|\over r^2}\qquad">
                <a:extLst>
                  <a:ext uri="{FF2B5EF4-FFF2-40B4-BE49-F238E27FC236}">
                    <a16:creationId xmlns:a16="http://schemas.microsoft.com/office/drawing/2014/main" id="{40962073-C1C7-4187-8E66-7009C3886931}"/>
                  </a:ext>
                </a:extLst>
              </p:cNvPr>
              <p:cNvSpPr>
                <a:spLocks noGrp="1" noChangeAspect="1" noChangeArrowheads="1"/>
              </p:cNvSpPr>
              <p:nvPr>
                <p:ph type="body" sz="half" idx="16"/>
              </p:nvPr>
            </p:nvSpPr>
            <p:spPr bwMode="auto"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" name="AutoShape 4" descr="|\mathbf F|=k_e{|q_1q_2|\over r^2}\qquad">
                <a:extLst>
                  <a:ext uri="{FF2B5EF4-FFF2-40B4-BE49-F238E27FC236}">
                    <a16:creationId xmlns:a16="http://schemas.microsoft.com/office/drawing/2014/main" id="{40962073-C1C7-4187-8E66-7009C38869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6"/>
              </p:nvPr>
            </p:nvSpPr>
            <p:spPr bwMode="auto"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22316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1765</TotalTime>
  <Words>156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Tw Cen MT</vt:lpstr>
      <vt:lpstr>Droplet</vt:lpstr>
      <vt:lpstr>The history of chemistry</vt:lpstr>
      <vt:lpstr>What is matter? What are the fundamental varieties of matter?</vt:lpstr>
      <vt:lpstr>Today we know there are over 100</vt:lpstr>
      <vt:lpstr>How did we discover all these different elements?</vt:lpstr>
      <vt:lpstr>Phlogiston theory</vt:lpstr>
      <vt:lpstr>Early chemists antoine laurant de Lavoisier and joseph priestly figured out what was really going on</vt:lpstr>
      <vt:lpstr>What are the fundamental forces of the universe?</vt:lpstr>
      <vt:lpstr>We can demonstrate this with scotch tape!</vt:lpstr>
      <vt:lpstr>Coulomb’s law</vt:lpstr>
      <vt:lpstr>He proved it with his torsion balance</vt:lpstr>
      <vt:lpstr>But it wasn’t until alessandro volta invented the first battery that we could have a sustained flow of charge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chemistry</dc:title>
  <dc:creator>Ben Darnell</dc:creator>
  <cp:lastModifiedBy>Ben Darnell</cp:lastModifiedBy>
  <cp:revision>16</cp:revision>
  <dcterms:created xsi:type="dcterms:W3CDTF">2018-08-26T14:37:15Z</dcterms:created>
  <dcterms:modified xsi:type="dcterms:W3CDTF">2018-08-29T15:05:38Z</dcterms:modified>
</cp:coreProperties>
</file>