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60" r:id="rId3"/>
    <p:sldId id="258" r:id="rId4"/>
    <p:sldId id="259"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1508A2-AD97-2943-18EB-D47928E247C1}" v="175" dt="2023-02-08T12:56:04.249"/>
    <p1510:client id="{5B49F9E7-49EA-23D7-84B2-1D55A2EF5369}" v="40" dt="2023-02-07T18:13:20.210"/>
    <p1510:client id="{685A5EA0-531F-4375-8F68-12F56343425F}" v="778" dt="2023-02-08T13:27:13.0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85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2/8/2023</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0914805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2/8/2023</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1489990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2/8/2023</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1761538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2/8/2023</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193350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2/8/2023</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40914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2/8/2023</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492610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2/8/2023</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909802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2/8/2023</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04977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2/8/2023</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0137752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2/8/2023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5933012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2/8/2023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3644914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2/8/2023</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4867457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2/8/2023</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157748853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26" r:id="rId6"/>
    <p:sldLayoutId id="2147483732" r:id="rId7"/>
    <p:sldLayoutId id="2147483727" r:id="rId8"/>
    <p:sldLayoutId id="2147483728" r:id="rId9"/>
    <p:sldLayoutId id="2147483729" r:id="rId10"/>
    <p:sldLayoutId id="2147483730" r:id="rId11"/>
    <p:sldLayoutId id="2147483731"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 Target="slide13.xml"/><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slide" Target="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slide" Target="slide1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slide" Target="slide4.xml"/></Relationships>
</file>

<file path=ppt/slides/_rels/slide3.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slide" Target="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 Target="slide11.xml"/><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5DB08-EDA7-A6DA-BD2B-65C9A3A11F62}"/>
              </a:ext>
            </a:extLst>
          </p:cNvPr>
          <p:cNvSpPr>
            <a:spLocks noGrp="1"/>
          </p:cNvSpPr>
          <p:nvPr>
            <p:ph type="ctrTitle"/>
          </p:nvPr>
        </p:nvSpPr>
        <p:spPr/>
        <p:txBody>
          <a:bodyPr/>
          <a:lstStyle/>
          <a:p>
            <a:r>
              <a:rPr lang="en-US" dirty="0"/>
              <a:t>Fake Reality</a:t>
            </a:r>
          </a:p>
        </p:txBody>
      </p:sp>
      <p:sp>
        <p:nvSpPr>
          <p:cNvPr id="3" name="Subtitle 2">
            <a:extLst>
              <a:ext uri="{FF2B5EF4-FFF2-40B4-BE49-F238E27FC236}">
                <a16:creationId xmlns:a16="http://schemas.microsoft.com/office/drawing/2014/main" id="{FC607BD7-ACA8-9FA0-B345-D570C42BB4C9}"/>
              </a:ext>
            </a:extLst>
          </p:cNvPr>
          <p:cNvSpPr>
            <a:spLocks noGrp="1"/>
          </p:cNvSpPr>
          <p:nvPr>
            <p:ph type="subTitle" idx="1"/>
          </p:nvPr>
        </p:nvSpPr>
        <p:spPr/>
        <p:txBody>
          <a:bodyPr vert="horz" lIns="91440" tIns="45720" rIns="91440" bIns="45720" rtlCol="0" anchor="t">
            <a:normAutofit/>
          </a:bodyPr>
          <a:lstStyle/>
          <a:p>
            <a:r>
              <a:rPr lang="en-US"/>
              <a:t>A Choose your own adventure story by: </a:t>
            </a:r>
            <a:r>
              <a:rPr lang="en-US" err="1"/>
              <a:t>brynli</a:t>
            </a:r>
            <a:r>
              <a:rPr lang="en-US"/>
              <a:t> </a:t>
            </a:r>
            <a:r>
              <a:rPr lang="en-US" err="1"/>
              <a:t>donovan</a:t>
            </a:r>
            <a:r>
              <a:rPr lang="en-US"/>
              <a:t> :]</a:t>
            </a:r>
          </a:p>
        </p:txBody>
      </p:sp>
    </p:spTree>
    <p:extLst>
      <p:ext uri="{BB962C8B-B14F-4D97-AF65-F5344CB8AC3E}">
        <p14:creationId xmlns:p14="http://schemas.microsoft.com/office/powerpoint/2010/main" val="2882426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A29E083-3EFD-46B1-91C5-42BA2338D6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97792FC-929A-3A88-B793-21F2CB1FCCFD}"/>
              </a:ext>
            </a:extLst>
          </p:cNvPr>
          <p:cNvSpPr>
            <a:spLocks noGrp="1"/>
          </p:cNvSpPr>
          <p:nvPr>
            <p:ph type="title"/>
          </p:nvPr>
        </p:nvSpPr>
        <p:spPr>
          <a:xfrm>
            <a:off x="838200" y="365125"/>
            <a:ext cx="10515600" cy="1325563"/>
          </a:xfrm>
        </p:spPr>
        <p:txBody>
          <a:bodyPr>
            <a:normAutofit/>
          </a:bodyPr>
          <a:lstStyle/>
          <a:p>
            <a:r>
              <a:rPr lang="en-US"/>
              <a:t>Tear the wires after running</a:t>
            </a:r>
          </a:p>
        </p:txBody>
      </p:sp>
      <p:sp>
        <p:nvSpPr>
          <p:cNvPr id="3" name="Content Placeholder 2">
            <a:extLst>
              <a:ext uri="{FF2B5EF4-FFF2-40B4-BE49-F238E27FC236}">
                <a16:creationId xmlns:a16="http://schemas.microsoft.com/office/drawing/2014/main" id="{37B89909-3E53-D9C9-5EFD-7EC916F61BBA}"/>
              </a:ext>
            </a:extLst>
          </p:cNvPr>
          <p:cNvSpPr>
            <a:spLocks noGrp="1"/>
          </p:cNvSpPr>
          <p:nvPr>
            <p:ph idx="1"/>
          </p:nvPr>
        </p:nvSpPr>
        <p:spPr>
          <a:xfrm>
            <a:off x="525051" y="2013625"/>
            <a:ext cx="4927909" cy="4163337"/>
          </a:xfrm>
        </p:spPr>
        <p:txBody>
          <a:bodyPr vert="horz" lIns="91440" tIns="45720" rIns="91440" bIns="45720" rtlCol="0" anchor="t">
            <a:noAutofit/>
          </a:bodyPr>
          <a:lstStyle/>
          <a:p>
            <a:r>
              <a:rPr lang="en-US" sz="2000" dirty="0"/>
              <a:t>You yank the wires off your legs and your vision flickers. Next thing you know, you're in your apartment but holes fill the walls, and the windows are shattered. Everything is dilapidated and you can hardly recognize it. You wander towards the door, you peek outside and see large robots with red scanners are coming your way. What do you do? </a:t>
            </a:r>
          </a:p>
          <a:p>
            <a:r>
              <a:rPr lang="en-US" sz="2000" dirty="0">
                <a:hlinkClick r:id="rId2" action="ppaction://hlinksldjump"/>
              </a:rPr>
              <a:t>Run</a:t>
            </a:r>
            <a:endParaRPr lang="en-US" sz="2000" dirty="0"/>
          </a:p>
          <a:p>
            <a:r>
              <a:rPr lang="en-US" sz="2000" dirty="0">
                <a:hlinkClick r:id="rId3" action="ppaction://hlinksldjump"/>
              </a:rPr>
              <a:t>Ask for help.</a:t>
            </a:r>
            <a:endParaRPr lang="en-US" sz="2000" dirty="0"/>
          </a:p>
        </p:txBody>
      </p:sp>
      <p:pic>
        <p:nvPicPr>
          <p:cNvPr id="5" name="Picture 5" descr="A picture containing floor, wall, indoor, room&#10;&#10;Description automatically generated">
            <a:extLst>
              <a:ext uri="{FF2B5EF4-FFF2-40B4-BE49-F238E27FC236}">
                <a16:creationId xmlns:a16="http://schemas.microsoft.com/office/drawing/2014/main" id="{653DA66E-1E17-EDD6-2C36-7CB3C2905905}"/>
              </a:ext>
            </a:extLst>
          </p:cNvPr>
          <p:cNvPicPr>
            <a:picLocks noChangeAspect="1"/>
          </p:cNvPicPr>
          <p:nvPr/>
        </p:nvPicPr>
        <p:blipFill rotWithShape="1">
          <a:blip r:embed="rId4"/>
          <a:srcRect l="10979" r="19847"/>
          <a:stretch/>
        </p:blipFill>
        <p:spPr>
          <a:xfrm>
            <a:off x="5993899" y="1841126"/>
            <a:ext cx="5008963" cy="4055009"/>
          </a:xfrm>
          <a:custGeom>
            <a:avLst/>
            <a:gdLst/>
            <a:ahLst/>
            <a:cxnLst/>
            <a:rect l="l" t="t" r="r" b="b"/>
            <a:pathLst>
              <a:path w="5008963" h="4055009">
                <a:moveTo>
                  <a:pt x="4260" y="2364194"/>
                </a:moveTo>
                <a:lnTo>
                  <a:pt x="6339" y="2376109"/>
                </a:lnTo>
                <a:cubicBezTo>
                  <a:pt x="8263" y="2386693"/>
                  <a:pt x="10534" y="2398797"/>
                  <a:pt x="13016" y="2411650"/>
                </a:cubicBezTo>
                <a:lnTo>
                  <a:pt x="16544" y="2429412"/>
                </a:lnTo>
                <a:lnTo>
                  <a:pt x="15029" y="2430148"/>
                </a:lnTo>
                <a:cubicBezTo>
                  <a:pt x="7176" y="2425568"/>
                  <a:pt x="3382" y="2403865"/>
                  <a:pt x="3537" y="2374995"/>
                </a:cubicBezTo>
                <a:close/>
                <a:moveTo>
                  <a:pt x="1" y="2337056"/>
                </a:moveTo>
                <a:cubicBezTo>
                  <a:pt x="-2" y="2335024"/>
                  <a:pt x="574" y="2335993"/>
                  <a:pt x="1595" y="2339216"/>
                </a:cubicBezTo>
                <a:lnTo>
                  <a:pt x="5078" y="2352002"/>
                </a:lnTo>
                <a:lnTo>
                  <a:pt x="4260" y="2364194"/>
                </a:lnTo>
                <a:lnTo>
                  <a:pt x="1733" y="2349698"/>
                </a:lnTo>
                <a:cubicBezTo>
                  <a:pt x="632" y="2342932"/>
                  <a:pt x="11" y="2338459"/>
                  <a:pt x="1" y="2337056"/>
                </a:cubicBezTo>
                <a:close/>
                <a:moveTo>
                  <a:pt x="4169659" y="1042396"/>
                </a:moveTo>
                <a:cubicBezTo>
                  <a:pt x="4159915" y="1050998"/>
                  <a:pt x="4150173" y="1059602"/>
                  <a:pt x="4140431" y="1068204"/>
                </a:cubicBezTo>
                <a:cubicBezTo>
                  <a:pt x="4146280" y="1065938"/>
                  <a:pt x="4152666" y="1063654"/>
                  <a:pt x="4158783" y="1061380"/>
                </a:cubicBezTo>
                <a:cubicBezTo>
                  <a:pt x="4163391" y="1056201"/>
                  <a:pt x="4168307" y="1051307"/>
                  <a:pt x="4172866" y="1045834"/>
                </a:cubicBezTo>
                <a:cubicBezTo>
                  <a:pt x="4171887" y="1044684"/>
                  <a:pt x="4170639" y="1043546"/>
                  <a:pt x="4169659" y="1042396"/>
                </a:cubicBezTo>
                <a:close/>
                <a:moveTo>
                  <a:pt x="3910544" y="636501"/>
                </a:moveTo>
                <a:cubicBezTo>
                  <a:pt x="3852087" y="688117"/>
                  <a:pt x="3793675" y="740025"/>
                  <a:pt x="3735217" y="791641"/>
                </a:cubicBezTo>
                <a:cubicBezTo>
                  <a:pt x="3736467" y="792782"/>
                  <a:pt x="3737447" y="793931"/>
                  <a:pt x="3738694" y="795071"/>
                </a:cubicBezTo>
                <a:cubicBezTo>
                  <a:pt x="3804727" y="750884"/>
                  <a:pt x="3866037" y="702128"/>
                  <a:pt x="3910544" y="636501"/>
                </a:cubicBezTo>
                <a:close/>
                <a:moveTo>
                  <a:pt x="4241368" y="227"/>
                </a:moveTo>
                <a:cubicBezTo>
                  <a:pt x="4243807" y="-335"/>
                  <a:pt x="4246349" y="22"/>
                  <a:pt x="4248912" y="2744"/>
                </a:cubicBezTo>
                <a:cubicBezTo>
                  <a:pt x="4253368" y="7322"/>
                  <a:pt x="4250995" y="13017"/>
                  <a:pt x="4248935" y="17224"/>
                </a:cubicBezTo>
                <a:cubicBezTo>
                  <a:pt x="4245220" y="24737"/>
                  <a:pt x="4241995" y="31937"/>
                  <a:pt x="4241447" y="40821"/>
                </a:cubicBezTo>
                <a:cubicBezTo>
                  <a:pt x="4240991" y="46747"/>
                  <a:pt x="4240623" y="53262"/>
                  <a:pt x="4245038" y="57545"/>
                </a:cubicBezTo>
                <a:cubicBezTo>
                  <a:pt x="4263399" y="75841"/>
                  <a:pt x="4253477" y="85041"/>
                  <a:pt x="4241589" y="95488"/>
                </a:cubicBezTo>
                <a:cubicBezTo>
                  <a:pt x="4225142" y="109637"/>
                  <a:pt x="4220917" y="129873"/>
                  <a:pt x="4228781" y="153546"/>
                </a:cubicBezTo>
                <a:cubicBezTo>
                  <a:pt x="4231847" y="163195"/>
                  <a:pt x="4231659" y="169112"/>
                  <a:pt x="4220634" y="169188"/>
                </a:cubicBezTo>
                <a:cubicBezTo>
                  <a:pt x="4216350" y="169332"/>
                  <a:pt x="4215765" y="172603"/>
                  <a:pt x="4214688" y="176184"/>
                </a:cubicBezTo>
                <a:cubicBezTo>
                  <a:pt x="4192917" y="260550"/>
                  <a:pt x="4154331" y="335138"/>
                  <a:pt x="4106293" y="404134"/>
                </a:cubicBezTo>
                <a:cubicBezTo>
                  <a:pt x="4067333" y="460118"/>
                  <a:pt x="4022759" y="510969"/>
                  <a:pt x="3976090" y="560416"/>
                </a:cubicBezTo>
                <a:cubicBezTo>
                  <a:pt x="3974703" y="561939"/>
                  <a:pt x="3973361" y="563757"/>
                  <a:pt x="3973001" y="566724"/>
                </a:cubicBezTo>
                <a:cubicBezTo>
                  <a:pt x="3997557" y="559988"/>
                  <a:pt x="4017706" y="547193"/>
                  <a:pt x="4036832" y="532955"/>
                </a:cubicBezTo>
                <a:cubicBezTo>
                  <a:pt x="4087679" y="495192"/>
                  <a:pt x="4128099" y="447137"/>
                  <a:pt x="4169187" y="399948"/>
                </a:cubicBezTo>
                <a:cubicBezTo>
                  <a:pt x="4194181" y="371032"/>
                  <a:pt x="4220107" y="342972"/>
                  <a:pt x="4248533" y="317192"/>
                </a:cubicBezTo>
                <a:cubicBezTo>
                  <a:pt x="4253271" y="312894"/>
                  <a:pt x="4256225" y="307475"/>
                  <a:pt x="4259179" y="302057"/>
                </a:cubicBezTo>
                <a:cubicBezTo>
                  <a:pt x="4260879" y="299044"/>
                  <a:pt x="4263159" y="296308"/>
                  <a:pt x="4267621" y="297340"/>
                </a:cubicBezTo>
                <a:cubicBezTo>
                  <a:pt x="4273199" y="298630"/>
                  <a:pt x="4274397" y="303023"/>
                  <a:pt x="4275596" y="307415"/>
                </a:cubicBezTo>
                <a:cubicBezTo>
                  <a:pt x="4279323" y="321474"/>
                  <a:pt x="4277741" y="334235"/>
                  <a:pt x="4272859" y="346516"/>
                </a:cubicBezTo>
                <a:cubicBezTo>
                  <a:pt x="4260092" y="377975"/>
                  <a:pt x="4237963" y="402657"/>
                  <a:pt x="4214851" y="426191"/>
                </a:cubicBezTo>
                <a:cubicBezTo>
                  <a:pt x="4184949" y="456454"/>
                  <a:pt x="4156291" y="487857"/>
                  <a:pt x="4131023" y="522101"/>
                </a:cubicBezTo>
                <a:cubicBezTo>
                  <a:pt x="4129233" y="524526"/>
                  <a:pt x="4125438" y="526132"/>
                  <a:pt x="4127793" y="532849"/>
                </a:cubicBezTo>
                <a:cubicBezTo>
                  <a:pt x="4144465" y="516625"/>
                  <a:pt x="4160110" y="500731"/>
                  <a:pt x="4176111" y="485417"/>
                </a:cubicBezTo>
                <a:cubicBezTo>
                  <a:pt x="4191845" y="470110"/>
                  <a:pt x="4207847" y="454796"/>
                  <a:pt x="4223625" y="439785"/>
                </a:cubicBezTo>
                <a:cubicBezTo>
                  <a:pt x="4227379" y="436112"/>
                  <a:pt x="4231180" y="430960"/>
                  <a:pt x="4238003" y="435163"/>
                </a:cubicBezTo>
                <a:cubicBezTo>
                  <a:pt x="4245093" y="439357"/>
                  <a:pt x="4245396" y="446735"/>
                  <a:pt x="4244671" y="452670"/>
                </a:cubicBezTo>
                <a:cubicBezTo>
                  <a:pt x="4242191" y="470190"/>
                  <a:pt x="4235650" y="485776"/>
                  <a:pt x="4225900" y="499698"/>
                </a:cubicBezTo>
                <a:cubicBezTo>
                  <a:pt x="4192447" y="545745"/>
                  <a:pt x="4151905" y="585821"/>
                  <a:pt x="4115062" y="629026"/>
                </a:cubicBezTo>
                <a:cubicBezTo>
                  <a:pt x="4095167" y="652452"/>
                  <a:pt x="4077366" y="677283"/>
                  <a:pt x="4060768" y="702961"/>
                </a:cubicBezTo>
                <a:cubicBezTo>
                  <a:pt x="4057055" y="708701"/>
                  <a:pt x="4058119" y="713984"/>
                  <a:pt x="4060431" y="720409"/>
                </a:cubicBezTo>
                <a:cubicBezTo>
                  <a:pt x="4069719" y="746397"/>
                  <a:pt x="4062743" y="755499"/>
                  <a:pt x="4035212" y="751401"/>
                </a:cubicBezTo>
                <a:cubicBezTo>
                  <a:pt x="4026688" y="750210"/>
                  <a:pt x="4021285" y="751870"/>
                  <a:pt x="4017125" y="758215"/>
                </a:cubicBezTo>
                <a:cubicBezTo>
                  <a:pt x="3967019" y="836737"/>
                  <a:pt x="3903854" y="903582"/>
                  <a:pt x="3832932" y="963597"/>
                </a:cubicBezTo>
                <a:cubicBezTo>
                  <a:pt x="3804017" y="987916"/>
                  <a:pt x="3773855" y="1011096"/>
                  <a:pt x="3742937" y="1032823"/>
                </a:cubicBezTo>
                <a:cubicBezTo>
                  <a:pt x="3743159" y="1034292"/>
                  <a:pt x="3743424" y="1036057"/>
                  <a:pt x="3743644" y="1037528"/>
                </a:cubicBezTo>
                <a:cubicBezTo>
                  <a:pt x="3744223" y="1039576"/>
                  <a:pt x="3744667" y="1040744"/>
                  <a:pt x="3745199" y="1042499"/>
                </a:cubicBezTo>
                <a:cubicBezTo>
                  <a:pt x="3788365" y="1009130"/>
                  <a:pt x="3830861" y="974896"/>
                  <a:pt x="3872023" y="938935"/>
                </a:cubicBezTo>
                <a:cubicBezTo>
                  <a:pt x="3983615" y="841498"/>
                  <a:pt x="4088569" y="737488"/>
                  <a:pt x="4195750" y="635767"/>
                </a:cubicBezTo>
                <a:cubicBezTo>
                  <a:pt x="4231774" y="601456"/>
                  <a:pt x="4257859" y="558318"/>
                  <a:pt x="4289249" y="520026"/>
                </a:cubicBezTo>
                <a:cubicBezTo>
                  <a:pt x="4310175" y="494498"/>
                  <a:pt x="4329854" y="467830"/>
                  <a:pt x="4355459" y="446578"/>
                </a:cubicBezTo>
                <a:cubicBezTo>
                  <a:pt x="4366007" y="437947"/>
                  <a:pt x="4377219" y="430181"/>
                  <a:pt x="4393331" y="431708"/>
                </a:cubicBezTo>
                <a:cubicBezTo>
                  <a:pt x="4399623" y="432382"/>
                  <a:pt x="4406851" y="433912"/>
                  <a:pt x="4410143" y="441485"/>
                </a:cubicBezTo>
                <a:cubicBezTo>
                  <a:pt x="4413167" y="449066"/>
                  <a:pt x="4408073" y="452785"/>
                  <a:pt x="4403471" y="456190"/>
                </a:cubicBezTo>
                <a:cubicBezTo>
                  <a:pt x="4402263" y="457118"/>
                  <a:pt x="4401102" y="458339"/>
                  <a:pt x="4399763" y="458385"/>
                </a:cubicBezTo>
                <a:cubicBezTo>
                  <a:pt x="4374585" y="461004"/>
                  <a:pt x="4372053" y="483550"/>
                  <a:pt x="4362431" y="500127"/>
                </a:cubicBezTo>
                <a:cubicBezTo>
                  <a:pt x="4359433" y="505253"/>
                  <a:pt x="4359919" y="510260"/>
                  <a:pt x="4364819" y="516005"/>
                </a:cubicBezTo>
                <a:cubicBezTo>
                  <a:pt x="4373640" y="526345"/>
                  <a:pt x="4369259" y="531222"/>
                  <a:pt x="4360060" y="534487"/>
                </a:cubicBezTo>
                <a:cubicBezTo>
                  <a:pt x="4350861" y="537752"/>
                  <a:pt x="4340549" y="538985"/>
                  <a:pt x="4331121" y="546101"/>
                </a:cubicBezTo>
                <a:cubicBezTo>
                  <a:pt x="4348564" y="551127"/>
                  <a:pt x="4359197" y="544860"/>
                  <a:pt x="4368805" y="537148"/>
                </a:cubicBezTo>
                <a:cubicBezTo>
                  <a:pt x="4390475" y="520165"/>
                  <a:pt x="4402429" y="495825"/>
                  <a:pt x="4413491" y="470925"/>
                </a:cubicBezTo>
                <a:cubicBezTo>
                  <a:pt x="4415729" y="466120"/>
                  <a:pt x="4417345" y="460748"/>
                  <a:pt x="4420787" y="456790"/>
                </a:cubicBezTo>
                <a:cubicBezTo>
                  <a:pt x="4427137" y="448892"/>
                  <a:pt x="4435039" y="447740"/>
                  <a:pt x="4445559" y="456842"/>
                </a:cubicBezTo>
                <a:cubicBezTo>
                  <a:pt x="4459466" y="468787"/>
                  <a:pt x="4463618" y="467759"/>
                  <a:pt x="4465249" y="451747"/>
                </a:cubicBezTo>
                <a:cubicBezTo>
                  <a:pt x="4467379" y="430103"/>
                  <a:pt x="4477177" y="414701"/>
                  <a:pt x="4496605" y="406068"/>
                </a:cubicBezTo>
                <a:cubicBezTo>
                  <a:pt x="4500624" y="404158"/>
                  <a:pt x="4504824" y="401653"/>
                  <a:pt x="4509951" y="405322"/>
                </a:cubicBezTo>
                <a:cubicBezTo>
                  <a:pt x="4515434" y="409571"/>
                  <a:pt x="4512883" y="414089"/>
                  <a:pt x="4511627" y="418269"/>
                </a:cubicBezTo>
                <a:cubicBezTo>
                  <a:pt x="4509922" y="424829"/>
                  <a:pt x="4507681" y="431406"/>
                  <a:pt x="4506287" y="438249"/>
                </a:cubicBezTo>
                <a:cubicBezTo>
                  <a:pt x="4503637" y="449273"/>
                  <a:pt x="4504557" y="460767"/>
                  <a:pt x="4514183" y="471081"/>
                </a:cubicBezTo>
                <a:cubicBezTo>
                  <a:pt x="4521225" y="478528"/>
                  <a:pt x="4521439" y="483544"/>
                  <a:pt x="4514468" y="489099"/>
                </a:cubicBezTo>
                <a:cubicBezTo>
                  <a:pt x="4492037" y="506402"/>
                  <a:pt x="4479461" y="528399"/>
                  <a:pt x="4493071" y="561631"/>
                </a:cubicBezTo>
                <a:cubicBezTo>
                  <a:pt x="4495117" y="566290"/>
                  <a:pt x="4494217" y="571049"/>
                  <a:pt x="4489084" y="570926"/>
                </a:cubicBezTo>
                <a:cubicBezTo>
                  <a:pt x="4477703" y="570423"/>
                  <a:pt x="4476979" y="578131"/>
                  <a:pt x="4474957" y="586178"/>
                </a:cubicBezTo>
                <a:cubicBezTo>
                  <a:pt x="4455071" y="663388"/>
                  <a:pt x="4419799" y="731363"/>
                  <a:pt x="4376945" y="795455"/>
                </a:cubicBezTo>
                <a:cubicBezTo>
                  <a:pt x="4334537" y="858942"/>
                  <a:pt x="4284731" y="916176"/>
                  <a:pt x="4230823" y="971186"/>
                </a:cubicBezTo>
                <a:cubicBezTo>
                  <a:pt x="4247966" y="968835"/>
                  <a:pt x="4268827" y="957199"/>
                  <a:pt x="4288617" y="943826"/>
                </a:cubicBezTo>
                <a:cubicBezTo>
                  <a:pt x="4340847" y="908082"/>
                  <a:pt x="4381088" y="860626"/>
                  <a:pt x="4422264" y="814026"/>
                </a:cubicBezTo>
                <a:cubicBezTo>
                  <a:pt x="4451011" y="781437"/>
                  <a:pt x="4478823" y="747994"/>
                  <a:pt x="4512251" y="719680"/>
                </a:cubicBezTo>
                <a:cubicBezTo>
                  <a:pt x="4516092" y="716596"/>
                  <a:pt x="4518465" y="712675"/>
                  <a:pt x="4520168" y="707889"/>
                </a:cubicBezTo>
                <a:cubicBezTo>
                  <a:pt x="4521691" y="703700"/>
                  <a:pt x="4524331" y="699769"/>
                  <a:pt x="4530220" y="701344"/>
                </a:cubicBezTo>
                <a:cubicBezTo>
                  <a:pt x="4536153" y="703212"/>
                  <a:pt x="4537485" y="708487"/>
                  <a:pt x="4538191" y="713191"/>
                </a:cubicBezTo>
                <a:cubicBezTo>
                  <a:pt x="4540040" y="730862"/>
                  <a:pt x="4537873" y="746892"/>
                  <a:pt x="4530086" y="761339"/>
                </a:cubicBezTo>
                <a:cubicBezTo>
                  <a:pt x="4515047" y="790216"/>
                  <a:pt x="4492651" y="813134"/>
                  <a:pt x="4470255" y="836052"/>
                </a:cubicBezTo>
                <a:cubicBezTo>
                  <a:pt x="4439189" y="867536"/>
                  <a:pt x="4411198" y="901576"/>
                  <a:pt x="4386996" y="939332"/>
                </a:cubicBezTo>
                <a:cubicBezTo>
                  <a:pt x="4405725" y="920675"/>
                  <a:pt x="4424409" y="901723"/>
                  <a:pt x="4443406" y="883057"/>
                </a:cubicBezTo>
                <a:cubicBezTo>
                  <a:pt x="4457710" y="868981"/>
                  <a:pt x="4472637" y="855476"/>
                  <a:pt x="4487253" y="841686"/>
                </a:cubicBezTo>
                <a:cubicBezTo>
                  <a:pt x="4490785" y="838315"/>
                  <a:pt x="4494538" y="834644"/>
                  <a:pt x="4500825" y="838864"/>
                </a:cubicBezTo>
                <a:cubicBezTo>
                  <a:pt x="4506489" y="842516"/>
                  <a:pt x="4506525" y="848130"/>
                  <a:pt x="4506249" y="853458"/>
                </a:cubicBezTo>
                <a:cubicBezTo>
                  <a:pt x="4505370" y="874470"/>
                  <a:pt x="4496639" y="891608"/>
                  <a:pt x="4484969" y="907073"/>
                </a:cubicBezTo>
                <a:cubicBezTo>
                  <a:pt x="4470793" y="925576"/>
                  <a:pt x="4455680" y="943225"/>
                  <a:pt x="4440032" y="960892"/>
                </a:cubicBezTo>
                <a:cubicBezTo>
                  <a:pt x="4458875" y="955530"/>
                  <a:pt x="4477718" y="950167"/>
                  <a:pt x="4496695" y="945687"/>
                </a:cubicBezTo>
                <a:cubicBezTo>
                  <a:pt x="4492983" y="980092"/>
                  <a:pt x="4473377" y="987549"/>
                  <a:pt x="4455695" y="993464"/>
                </a:cubicBezTo>
                <a:cubicBezTo>
                  <a:pt x="4431805" y="1001065"/>
                  <a:pt x="4409251" y="1010394"/>
                  <a:pt x="4387141" y="1020891"/>
                </a:cubicBezTo>
                <a:cubicBezTo>
                  <a:pt x="4378691" y="1030927"/>
                  <a:pt x="4370197" y="1040671"/>
                  <a:pt x="4362058" y="1050992"/>
                </a:cubicBezTo>
                <a:cubicBezTo>
                  <a:pt x="4353695" y="1061617"/>
                  <a:pt x="4345870" y="1072223"/>
                  <a:pt x="4338131" y="1083418"/>
                </a:cubicBezTo>
                <a:cubicBezTo>
                  <a:pt x="4332629" y="1091582"/>
                  <a:pt x="4325612" y="1098614"/>
                  <a:pt x="4335411" y="1111879"/>
                </a:cubicBezTo>
                <a:cubicBezTo>
                  <a:pt x="4339820" y="1117936"/>
                  <a:pt x="4322095" y="1152223"/>
                  <a:pt x="4315173" y="1154524"/>
                </a:cubicBezTo>
                <a:cubicBezTo>
                  <a:pt x="4314147" y="1154854"/>
                  <a:pt x="4313119" y="1155186"/>
                  <a:pt x="4312317" y="1155212"/>
                </a:cubicBezTo>
                <a:cubicBezTo>
                  <a:pt x="4296605" y="1154558"/>
                  <a:pt x="4294627" y="1164673"/>
                  <a:pt x="4296259" y="1177325"/>
                </a:cubicBezTo>
                <a:cubicBezTo>
                  <a:pt x="4297848" y="1189684"/>
                  <a:pt x="4302825" y="1204883"/>
                  <a:pt x="4280739" y="1199421"/>
                </a:cubicBezTo>
                <a:cubicBezTo>
                  <a:pt x="4278241" y="1198914"/>
                  <a:pt x="4277969" y="1200696"/>
                  <a:pt x="4277209" y="1202790"/>
                </a:cubicBezTo>
                <a:cubicBezTo>
                  <a:pt x="4262087" y="1256198"/>
                  <a:pt x="4229353" y="1298081"/>
                  <a:pt x="4197155" y="1339947"/>
                </a:cubicBezTo>
                <a:cubicBezTo>
                  <a:pt x="4195323" y="1342078"/>
                  <a:pt x="4193489" y="1344207"/>
                  <a:pt x="4191657" y="1346338"/>
                </a:cubicBezTo>
                <a:cubicBezTo>
                  <a:pt x="4230281" y="1334694"/>
                  <a:pt x="4360859" y="1317001"/>
                  <a:pt x="4400355" y="1320105"/>
                </a:cubicBezTo>
                <a:cubicBezTo>
                  <a:pt x="4435476" y="1322763"/>
                  <a:pt x="4621075" y="1252093"/>
                  <a:pt x="4655814" y="1212801"/>
                </a:cubicBezTo>
                <a:cubicBezTo>
                  <a:pt x="4665902" y="1242309"/>
                  <a:pt x="4655619" y="1254477"/>
                  <a:pt x="4648010" y="1268327"/>
                </a:cubicBezTo>
                <a:cubicBezTo>
                  <a:pt x="4637225" y="1287899"/>
                  <a:pt x="4637115" y="1301497"/>
                  <a:pt x="4665123" y="1315921"/>
                </a:cubicBezTo>
                <a:cubicBezTo>
                  <a:pt x="4745312" y="1356959"/>
                  <a:pt x="4744730" y="1358456"/>
                  <a:pt x="4684517" y="1419882"/>
                </a:cubicBezTo>
                <a:cubicBezTo>
                  <a:pt x="4681701" y="1422637"/>
                  <a:pt x="4684589" y="1431109"/>
                  <a:pt x="4684670" y="1437018"/>
                </a:cubicBezTo>
                <a:cubicBezTo>
                  <a:pt x="4703939" y="1445234"/>
                  <a:pt x="4721650" y="1421587"/>
                  <a:pt x="4746785" y="1445566"/>
                </a:cubicBezTo>
                <a:cubicBezTo>
                  <a:pt x="4670699" y="1557173"/>
                  <a:pt x="4545611" y="1665113"/>
                  <a:pt x="4430376" y="1750851"/>
                </a:cubicBezTo>
                <a:cubicBezTo>
                  <a:pt x="4537505" y="1774137"/>
                  <a:pt x="4585227" y="1677964"/>
                  <a:pt x="4662829" y="1687468"/>
                </a:cubicBezTo>
                <a:cubicBezTo>
                  <a:pt x="4705010" y="1715600"/>
                  <a:pt x="4599689" y="1767020"/>
                  <a:pt x="4709159" y="1777225"/>
                </a:cubicBezTo>
                <a:cubicBezTo>
                  <a:pt x="4666449" y="1804669"/>
                  <a:pt x="4635702" y="1831118"/>
                  <a:pt x="4608027" y="1861896"/>
                </a:cubicBezTo>
                <a:cubicBezTo>
                  <a:pt x="4558983" y="1917038"/>
                  <a:pt x="4553039" y="1952700"/>
                  <a:pt x="4590023" y="2023267"/>
                </a:cubicBezTo>
                <a:cubicBezTo>
                  <a:pt x="4614502" y="2069727"/>
                  <a:pt x="4646173" y="2112103"/>
                  <a:pt x="4632387" y="2169011"/>
                </a:cubicBezTo>
                <a:cubicBezTo>
                  <a:pt x="4622911" y="2208043"/>
                  <a:pt x="4632603" y="2233132"/>
                  <a:pt x="4687843" y="2213837"/>
                </a:cubicBezTo>
                <a:cubicBezTo>
                  <a:pt x="4747459" y="2193213"/>
                  <a:pt x="4776241" y="2227114"/>
                  <a:pt x="4770561" y="2294980"/>
                </a:cubicBezTo>
                <a:cubicBezTo>
                  <a:pt x="4766881" y="2338546"/>
                  <a:pt x="4779626" y="2351711"/>
                  <a:pt x="4821725" y="2345270"/>
                </a:cubicBezTo>
                <a:cubicBezTo>
                  <a:pt x="4868287" y="2338088"/>
                  <a:pt x="4909037" y="2308345"/>
                  <a:pt x="4969720" y="2319898"/>
                </a:cubicBezTo>
                <a:cubicBezTo>
                  <a:pt x="4934699" y="2400276"/>
                  <a:pt x="4831177" y="2381301"/>
                  <a:pt x="4787813" y="2458118"/>
                </a:cubicBezTo>
                <a:cubicBezTo>
                  <a:pt x="4852937" y="2456221"/>
                  <a:pt x="4902705" y="2454251"/>
                  <a:pt x="4948436" y="2436163"/>
                </a:cubicBezTo>
                <a:cubicBezTo>
                  <a:pt x="4967506" y="2428724"/>
                  <a:pt x="4988449" y="2421222"/>
                  <a:pt x="5003101" y="2443483"/>
                </a:cubicBezTo>
                <a:cubicBezTo>
                  <a:pt x="5020601" y="2470378"/>
                  <a:pt x="4994831" y="2481589"/>
                  <a:pt x="4979245" y="2487138"/>
                </a:cubicBezTo>
                <a:cubicBezTo>
                  <a:pt x="4935260" y="2502508"/>
                  <a:pt x="4904815" y="2536335"/>
                  <a:pt x="4870362" y="2563205"/>
                </a:cubicBezTo>
                <a:cubicBezTo>
                  <a:pt x="4794979" y="2622187"/>
                  <a:pt x="4709879" y="2672039"/>
                  <a:pt x="4652786" y="2766755"/>
                </a:cubicBezTo>
                <a:cubicBezTo>
                  <a:pt x="4738433" y="2740232"/>
                  <a:pt x="4796853" y="2683002"/>
                  <a:pt x="4878193" y="2669034"/>
                </a:cubicBezTo>
                <a:cubicBezTo>
                  <a:pt x="4818837" y="2755847"/>
                  <a:pt x="4734707" y="2813941"/>
                  <a:pt x="4656369" y="2878341"/>
                </a:cubicBezTo>
                <a:cubicBezTo>
                  <a:pt x="4634071" y="2896528"/>
                  <a:pt x="4610397" y="2909146"/>
                  <a:pt x="4610429" y="2946972"/>
                </a:cubicBezTo>
                <a:cubicBezTo>
                  <a:pt x="4610409" y="3020261"/>
                  <a:pt x="4587109" y="3081923"/>
                  <a:pt x="4522027" y="3116326"/>
                </a:cubicBezTo>
                <a:cubicBezTo>
                  <a:pt x="4521535" y="3116637"/>
                  <a:pt x="4526921" y="3127390"/>
                  <a:pt x="4530480" y="3134954"/>
                </a:cubicBezTo>
                <a:cubicBezTo>
                  <a:pt x="4573415" y="3135874"/>
                  <a:pt x="4600394" y="3091524"/>
                  <a:pt x="4657149" y="3103798"/>
                </a:cubicBezTo>
                <a:cubicBezTo>
                  <a:pt x="4613989" y="3164059"/>
                  <a:pt x="4578247" y="3218161"/>
                  <a:pt x="4508529" y="3248583"/>
                </a:cubicBezTo>
                <a:cubicBezTo>
                  <a:pt x="4452703" y="3272922"/>
                  <a:pt x="4381491" y="3288026"/>
                  <a:pt x="4349468" y="3361506"/>
                </a:cubicBezTo>
                <a:cubicBezTo>
                  <a:pt x="4401401" y="3373942"/>
                  <a:pt x="4435975" y="3355048"/>
                  <a:pt x="4471303" y="3341152"/>
                </a:cubicBezTo>
                <a:cubicBezTo>
                  <a:pt x="4525696" y="3319816"/>
                  <a:pt x="4578621" y="3295871"/>
                  <a:pt x="4632973" y="3274241"/>
                </a:cubicBezTo>
                <a:cubicBezTo>
                  <a:pt x="4653560" y="3266161"/>
                  <a:pt x="4676556" y="3259771"/>
                  <a:pt x="4695873" y="3295175"/>
                </a:cubicBezTo>
                <a:cubicBezTo>
                  <a:pt x="4624445" y="3305262"/>
                  <a:pt x="4588041" y="3354953"/>
                  <a:pt x="4549319" y="3401768"/>
                </a:cubicBezTo>
                <a:cubicBezTo>
                  <a:pt x="4527454" y="3428214"/>
                  <a:pt x="4511691" y="3463025"/>
                  <a:pt x="4463683" y="3451638"/>
                </a:cubicBezTo>
                <a:cubicBezTo>
                  <a:pt x="4438297" y="3445695"/>
                  <a:pt x="4425636" y="3465331"/>
                  <a:pt x="4431849" y="3488764"/>
                </a:cubicBezTo>
                <a:cubicBezTo>
                  <a:pt x="4453418" y="3571374"/>
                  <a:pt x="4401285" y="3602385"/>
                  <a:pt x="4345021" y="3620237"/>
                </a:cubicBezTo>
                <a:cubicBezTo>
                  <a:pt x="4238701" y="3654255"/>
                  <a:pt x="4156956" y="3728228"/>
                  <a:pt x="4054862" y="3770672"/>
                </a:cubicBezTo>
                <a:cubicBezTo>
                  <a:pt x="3955539" y="3811843"/>
                  <a:pt x="3193890" y="4013019"/>
                  <a:pt x="2996978" y="4037083"/>
                </a:cubicBezTo>
                <a:cubicBezTo>
                  <a:pt x="1791984" y="4184327"/>
                  <a:pt x="787965" y="3376479"/>
                  <a:pt x="782224" y="3365147"/>
                </a:cubicBezTo>
                <a:cubicBezTo>
                  <a:pt x="755658" y="3311959"/>
                  <a:pt x="706372" y="3290272"/>
                  <a:pt x="660529" y="3262855"/>
                </a:cubicBezTo>
                <a:cubicBezTo>
                  <a:pt x="620573" y="3238785"/>
                  <a:pt x="577987" y="3213325"/>
                  <a:pt x="556492" y="3170606"/>
                </a:cubicBezTo>
                <a:cubicBezTo>
                  <a:pt x="528057" y="3113938"/>
                  <a:pt x="591369" y="3159090"/>
                  <a:pt x="598499" y="3136686"/>
                </a:cubicBezTo>
                <a:cubicBezTo>
                  <a:pt x="572610" y="3107710"/>
                  <a:pt x="535291" y="3081483"/>
                  <a:pt x="521371" y="3047966"/>
                </a:cubicBezTo>
                <a:cubicBezTo>
                  <a:pt x="471383" y="2926712"/>
                  <a:pt x="389969" y="2839909"/>
                  <a:pt x="277815" y="2774238"/>
                </a:cubicBezTo>
                <a:cubicBezTo>
                  <a:pt x="245618" y="2755225"/>
                  <a:pt x="220944" y="2720002"/>
                  <a:pt x="180156" y="2715464"/>
                </a:cubicBezTo>
                <a:cubicBezTo>
                  <a:pt x="89609" y="2705805"/>
                  <a:pt x="102881" y="2606063"/>
                  <a:pt x="49429" y="2563830"/>
                </a:cubicBezTo>
                <a:cubicBezTo>
                  <a:pt x="44392" y="2559863"/>
                  <a:pt x="32054" y="2505976"/>
                  <a:pt x="20966" y="2451676"/>
                </a:cubicBezTo>
                <a:lnTo>
                  <a:pt x="16544" y="2429412"/>
                </a:lnTo>
                <a:lnTo>
                  <a:pt x="23719" y="2425923"/>
                </a:lnTo>
                <a:lnTo>
                  <a:pt x="26923" y="2438298"/>
                </a:lnTo>
                <a:cubicBezTo>
                  <a:pt x="34435" y="2466226"/>
                  <a:pt x="41264" y="2487565"/>
                  <a:pt x="43882" y="2482157"/>
                </a:cubicBezTo>
                <a:cubicBezTo>
                  <a:pt x="50822" y="2467442"/>
                  <a:pt x="62849" y="2454330"/>
                  <a:pt x="53325" y="2435738"/>
                </a:cubicBezTo>
                <a:cubicBezTo>
                  <a:pt x="50421" y="2429851"/>
                  <a:pt x="48463" y="2413128"/>
                  <a:pt x="40326" y="2414482"/>
                </a:cubicBezTo>
                <a:cubicBezTo>
                  <a:pt x="37614" y="2414934"/>
                  <a:pt x="34216" y="2417394"/>
                  <a:pt x="29866" y="2422933"/>
                </a:cubicBezTo>
                <a:lnTo>
                  <a:pt x="23719" y="2425923"/>
                </a:lnTo>
                <a:lnTo>
                  <a:pt x="19315" y="2408918"/>
                </a:lnTo>
                <a:cubicBezTo>
                  <a:pt x="14265" y="2388863"/>
                  <a:pt x="9434" y="2368867"/>
                  <a:pt x="5867" y="2354899"/>
                </a:cubicBezTo>
                <a:lnTo>
                  <a:pt x="5078" y="2352002"/>
                </a:lnTo>
                <a:lnTo>
                  <a:pt x="6716" y="2327557"/>
                </a:lnTo>
                <a:cubicBezTo>
                  <a:pt x="14866" y="2260458"/>
                  <a:pt x="38591" y="2184597"/>
                  <a:pt x="77004" y="2179609"/>
                </a:cubicBezTo>
                <a:cubicBezTo>
                  <a:pt x="36374" y="2099118"/>
                  <a:pt x="36374" y="2099118"/>
                  <a:pt x="127358" y="2084827"/>
                </a:cubicBezTo>
                <a:cubicBezTo>
                  <a:pt x="83961" y="2034276"/>
                  <a:pt x="81972" y="2021043"/>
                  <a:pt x="122438" y="2001951"/>
                </a:cubicBezTo>
                <a:cubicBezTo>
                  <a:pt x="161385" y="1983499"/>
                  <a:pt x="206609" y="1976361"/>
                  <a:pt x="240972" y="1948903"/>
                </a:cubicBezTo>
                <a:cubicBezTo>
                  <a:pt x="195677" y="1883937"/>
                  <a:pt x="174278" y="1807820"/>
                  <a:pt x="96303" y="1777938"/>
                </a:cubicBezTo>
                <a:cubicBezTo>
                  <a:pt x="84037" y="1773326"/>
                  <a:pt x="73265" y="1753594"/>
                  <a:pt x="79084" y="1742168"/>
                </a:cubicBezTo>
                <a:cubicBezTo>
                  <a:pt x="99365" y="1699817"/>
                  <a:pt x="49404" y="1621707"/>
                  <a:pt x="130608" y="1610406"/>
                </a:cubicBezTo>
                <a:cubicBezTo>
                  <a:pt x="140608" y="1608886"/>
                  <a:pt x="148744" y="1600338"/>
                  <a:pt x="138986" y="1589141"/>
                </a:cubicBezTo>
                <a:cubicBezTo>
                  <a:pt x="105523" y="1550963"/>
                  <a:pt x="139397" y="1552481"/>
                  <a:pt x="159000" y="1546799"/>
                </a:cubicBezTo>
                <a:cubicBezTo>
                  <a:pt x="182755" y="1540090"/>
                  <a:pt x="213171" y="1556205"/>
                  <a:pt x="232752" y="1534268"/>
                </a:cubicBezTo>
                <a:cubicBezTo>
                  <a:pt x="224037" y="1512102"/>
                  <a:pt x="204263" y="1513062"/>
                  <a:pt x="189276" y="1506475"/>
                </a:cubicBezTo>
                <a:cubicBezTo>
                  <a:pt x="145431" y="1486968"/>
                  <a:pt x="108510" y="1463388"/>
                  <a:pt x="98593" y="1409937"/>
                </a:cubicBezTo>
                <a:cubicBezTo>
                  <a:pt x="90489" y="1366767"/>
                  <a:pt x="80458" y="1328688"/>
                  <a:pt x="134710" y="1313562"/>
                </a:cubicBezTo>
                <a:cubicBezTo>
                  <a:pt x="143238" y="1311207"/>
                  <a:pt x="146951" y="1305467"/>
                  <a:pt x="147453" y="1298063"/>
                </a:cubicBezTo>
                <a:cubicBezTo>
                  <a:pt x="139966" y="1291223"/>
                  <a:pt x="132701" y="1284079"/>
                  <a:pt x="124407" y="1279038"/>
                </a:cubicBezTo>
                <a:cubicBezTo>
                  <a:pt x="96625" y="1262537"/>
                  <a:pt x="84209" y="1237245"/>
                  <a:pt x="72690" y="1210740"/>
                </a:cubicBezTo>
                <a:cubicBezTo>
                  <a:pt x="65306" y="1193849"/>
                  <a:pt x="57162" y="1177278"/>
                  <a:pt x="43971" y="1162946"/>
                </a:cubicBezTo>
                <a:cubicBezTo>
                  <a:pt x="35906" y="1154056"/>
                  <a:pt x="26588" y="1147574"/>
                  <a:pt x="15568" y="1144102"/>
                </a:cubicBezTo>
                <a:cubicBezTo>
                  <a:pt x="5934" y="1140880"/>
                  <a:pt x="2548" y="1136266"/>
                  <a:pt x="7427" y="1127532"/>
                </a:cubicBezTo>
                <a:cubicBezTo>
                  <a:pt x="21165" y="1102541"/>
                  <a:pt x="24106" y="1075549"/>
                  <a:pt x="7907" y="1044770"/>
                </a:cubicBezTo>
                <a:cubicBezTo>
                  <a:pt x="3010" y="1035477"/>
                  <a:pt x="4184" y="1027163"/>
                  <a:pt x="11955" y="1023356"/>
                </a:cubicBezTo>
                <a:cubicBezTo>
                  <a:pt x="44249" y="1007197"/>
                  <a:pt x="47603" y="972212"/>
                  <a:pt x="57914" y="942313"/>
                </a:cubicBezTo>
                <a:cubicBezTo>
                  <a:pt x="72527" y="899857"/>
                  <a:pt x="85134" y="856582"/>
                  <a:pt x="92789" y="810814"/>
                </a:cubicBezTo>
                <a:cubicBezTo>
                  <a:pt x="97293" y="783475"/>
                  <a:pt x="101573" y="756438"/>
                  <a:pt x="91174" y="726645"/>
                </a:cubicBezTo>
                <a:cubicBezTo>
                  <a:pt x="88730" y="719340"/>
                  <a:pt x="90212" y="713084"/>
                  <a:pt x="92854" y="707379"/>
                </a:cubicBezTo>
                <a:cubicBezTo>
                  <a:pt x="103916" y="682479"/>
                  <a:pt x="98151" y="656668"/>
                  <a:pt x="82882" y="630289"/>
                </a:cubicBezTo>
                <a:cubicBezTo>
                  <a:pt x="73488" y="614351"/>
                  <a:pt x="73983" y="612266"/>
                  <a:pt x="91746" y="612259"/>
                </a:cubicBezTo>
                <a:cubicBezTo>
                  <a:pt x="127765" y="611933"/>
                  <a:pt x="163605" y="612205"/>
                  <a:pt x="198205" y="606016"/>
                </a:cubicBezTo>
                <a:cubicBezTo>
                  <a:pt x="237001" y="599095"/>
                  <a:pt x="247911" y="585725"/>
                  <a:pt x="212304" y="549392"/>
                </a:cubicBezTo>
                <a:cubicBezTo>
                  <a:pt x="204683" y="541670"/>
                  <a:pt x="197734" y="533038"/>
                  <a:pt x="193284" y="523140"/>
                </a:cubicBezTo>
                <a:cubicBezTo>
                  <a:pt x="189948" y="515273"/>
                  <a:pt x="190984" y="509624"/>
                  <a:pt x="196837" y="505585"/>
                </a:cubicBezTo>
                <a:cubicBezTo>
                  <a:pt x="203629" y="500628"/>
                  <a:pt x="208617" y="506961"/>
                  <a:pt x="213610" y="511521"/>
                </a:cubicBezTo>
                <a:cubicBezTo>
                  <a:pt x="240711" y="536024"/>
                  <a:pt x="272509" y="552390"/>
                  <a:pt x="303234" y="570564"/>
                </a:cubicBezTo>
                <a:cubicBezTo>
                  <a:pt x="347292" y="596861"/>
                  <a:pt x="393006" y="619849"/>
                  <a:pt x="433664" y="652171"/>
                </a:cubicBezTo>
                <a:cubicBezTo>
                  <a:pt x="444051" y="660392"/>
                  <a:pt x="457807" y="653427"/>
                  <a:pt x="456714" y="638983"/>
                </a:cubicBezTo>
                <a:cubicBezTo>
                  <a:pt x="455619" y="624540"/>
                  <a:pt x="462851" y="624296"/>
                  <a:pt x="474092" y="627464"/>
                </a:cubicBezTo>
                <a:cubicBezTo>
                  <a:pt x="487568" y="631147"/>
                  <a:pt x="501041" y="634831"/>
                  <a:pt x="514335" y="639111"/>
                </a:cubicBezTo>
                <a:cubicBezTo>
                  <a:pt x="528208" y="643668"/>
                  <a:pt x="535691" y="654056"/>
                  <a:pt x="539019" y="667243"/>
                </a:cubicBezTo>
                <a:cubicBezTo>
                  <a:pt x="539662" y="669733"/>
                  <a:pt x="540151" y="672524"/>
                  <a:pt x="539890" y="674822"/>
                </a:cubicBezTo>
                <a:lnTo>
                  <a:pt x="537651" y="677692"/>
                </a:lnTo>
                <a:lnTo>
                  <a:pt x="534708" y="678908"/>
                </a:lnTo>
                <a:cubicBezTo>
                  <a:pt x="531653" y="680234"/>
                  <a:pt x="531468" y="680573"/>
                  <a:pt x="536278" y="679451"/>
                </a:cubicBezTo>
                <a:lnTo>
                  <a:pt x="537651" y="677692"/>
                </a:lnTo>
                <a:lnTo>
                  <a:pt x="550365" y="672438"/>
                </a:lnTo>
                <a:cubicBezTo>
                  <a:pt x="563713" y="666781"/>
                  <a:pt x="580049" y="659064"/>
                  <a:pt x="582379" y="653075"/>
                </a:cubicBezTo>
                <a:cubicBezTo>
                  <a:pt x="582559" y="652478"/>
                  <a:pt x="747198" y="689492"/>
                  <a:pt x="799427" y="714627"/>
                </a:cubicBezTo>
                <a:cubicBezTo>
                  <a:pt x="831941" y="730377"/>
                  <a:pt x="1463665" y="975672"/>
                  <a:pt x="2273268" y="882224"/>
                </a:cubicBezTo>
                <a:cubicBezTo>
                  <a:pt x="2301839" y="878899"/>
                  <a:pt x="2328933" y="876509"/>
                  <a:pt x="2356609" y="874395"/>
                </a:cubicBezTo>
                <a:cubicBezTo>
                  <a:pt x="2601181" y="854046"/>
                  <a:pt x="2842131" y="840025"/>
                  <a:pt x="2942002" y="822183"/>
                </a:cubicBezTo>
                <a:cubicBezTo>
                  <a:pt x="3020085" y="808029"/>
                  <a:pt x="3413645" y="697260"/>
                  <a:pt x="3521027" y="611195"/>
                </a:cubicBezTo>
                <a:cubicBezTo>
                  <a:pt x="3630775" y="522981"/>
                  <a:pt x="3732236" y="426182"/>
                  <a:pt x="3833117" y="329105"/>
                </a:cubicBezTo>
                <a:cubicBezTo>
                  <a:pt x="3876875" y="287146"/>
                  <a:pt x="3924377" y="248606"/>
                  <a:pt x="3962431" y="200929"/>
                </a:cubicBezTo>
                <a:cubicBezTo>
                  <a:pt x="4000440" y="152958"/>
                  <a:pt x="4036041" y="103293"/>
                  <a:pt x="4078331" y="58724"/>
                </a:cubicBezTo>
                <a:cubicBezTo>
                  <a:pt x="4090401" y="45906"/>
                  <a:pt x="4102338" y="32206"/>
                  <a:pt x="4122383" y="29462"/>
                </a:cubicBezTo>
                <a:cubicBezTo>
                  <a:pt x="4126847" y="28721"/>
                  <a:pt x="4131712" y="28852"/>
                  <a:pt x="4136353" y="29287"/>
                </a:cubicBezTo>
                <a:cubicBezTo>
                  <a:pt x="4141530" y="29704"/>
                  <a:pt x="4145989" y="32509"/>
                  <a:pt x="4148616" y="37444"/>
                </a:cubicBezTo>
                <a:cubicBezTo>
                  <a:pt x="4151330" y="42969"/>
                  <a:pt x="4148601" y="46312"/>
                  <a:pt x="4145295" y="49377"/>
                </a:cubicBezTo>
                <a:cubicBezTo>
                  <a:pt x="4142926" y="51526"/>
                  <a:pt x="4140734" y="54850"/>
                  <a:pt x="4137340" y="55556"/>
                </a:cubicBezTo>
                <a:cubicBezTo>
                  <a:pt x="4115642" y="59832"/>
                  <a:pt x="4110037" y="78048"/>
                  <a:pt x="4101978" y="94277"/>
                </a:cubicBezTo>
                <a:cubicBezTo>
                  <a:pt x="4098443" y="101194"/>
                  <a:pt x="4094417" y="106648"/>
                  <a:pt x="4104177" y="116071"/>
                </a:cubicBezTo>
                <a:cubicBezTo>
                  <a:pt x="4112689" y="124356"/>
                  <a:pt x="4105854" y="129018"/>
                  <a:pt x="4098709" y="131623"/>
                </a:cubicBezTo>
                <a:cubicBezTo>
                  <a:pt x="4088751" y="135210"/>
                  <a:pt x="4076343" y="135036"/>
                  <a:pt x="4066151" y="146018"/>
                </a:cubicBezTo>
                <a:cubicBezTo>
                  <a:pt x="4110472" y="145412"/>
                  <a:pt x="4125020" y="116848"/>
                  <a:pt x="4141216" y="90297"/>
                </a:cubicBezTo>
                <a:cubicBezTo>
                  <a:pt x="4147301" y="80635"/>
                  <a:pt x="4150711" y="69291"/>
                  <a:pt x="4155547" y="58490"/>
                </a:cubicBezTo>
                <a:cubicBezTo>
                  <a:pt x="4161637" y="45282"/>
                  <a:pt x="4170921" y="44377"/>
                  <a:pt x="4184430" y="55449"/>
                </a:cubicBezTo>
                <a:cubicBezTo>
                  <a:pt x="4196420" y="65388"/>
                  <a:pt x="4201375" y="64335"/>
                  <a:pt x="4202736" y="50103"/>
                </a:cubicBezTo>
                <a:cubicBezTo>
                  <a:pt x="4204777" y="27871"/>
                  <a:pt x="4214755" y="11872"/>
                  <a:pt x="4234451" y="3230"/>
                </a:cubicBezTo>
                <a:cubicBezTo>
                  <a:pt x="4236596" y="2272"/>
                  <a:pt x="4238929" y="789"/>
                  <a:pt x="4241368" y="227"/>
                </a:cubicBezTo>
                <a:close/>
              </a:path>
            </a:pathLst>
          </a:custGeom>
        </p:spPr>
      </p:pic>
    </p:spTree>
    <p:extLst>
      <p:ext uri="{BB962C8B-B14F-4D97-AF65-F5344CB8AC3E}">
        <p14:creationId xmlns:p14="http://schemas.microsoft.com/office/powerpoint/2010/main" val="29869572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24B9B5-C64F-1622-51DE-D0D25401B6A1}"/>
              </a:ext>
            </a:extLst>
          </p:cNvPr>
          <p:cNvSpPr>
            <a:spLocks noGrp="1"/>
          </p:cNvSpPr>
          <p:nvPr>
            <p:ph type="title"/>
          </p:nvPr>
        </p:nvSpPr>
        <p:spPr>
          <a:xfrm>
            <a:off x="6513788" y="365125"/>
            <a:ext cx="4840010" cy="1807305"/>
          </a:xfrm>
        </p:spPr>
        <p:txBody>
          <a:bodyPr>
            <a:normAutofit/>
          </a:bodyPr>
          <a:lstStyle/>
          <a:p>
            <a:r>
              <a:rPr lang="en-US"/>
              <a:t>Leave the wires alone</a:t>
            </a:r>
          </a:p>
        </p:txBody>
      </p:sp>
      <p:pic>
        <p:nvPicPr>
          <p:cNvPr id="5" name="Picture 5" descr="A picture containing text&#10;&#10;Description automatically generated">
            <a:extLst>
              <a:ext uri="{FF2B5EF4-FFF2-40B4-BE49-F238E27FC236}">
                <a16:creationId xmlns:a16="http://schemas.microsoft.com/office/drawing/2014/main" id="{CB63AA21-6AEC-9AB3-8FE5-6C104B805DDA}"/>
              </a:ext>
            </a:extLst>
          </p:cNvPr>
          <p:cNvPicPr>
            <a:picLocks noChangeAspect="1"/>
          </p:cNvPicPr>
          <p:nvPr/>
        </p:nvPicPr>
        <p:blipFill rotWithShape="1">
          <a:blip r:embed="rId2"/>
          <a:srcRect b="5726"/>
          <a:stretch/>
        </p:blipFill>
        <p:spPr>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1862199C-FE34-99A2-CD30-BEE65140108E}"/>
              </a:ext>
            </a:extLst>
          </p:cNvPr>
          <p:cNvSpPr>
            <a:spLocks noGrp="1"/>
          </p:cNvSpPr>
          <p:nvPr>
            <p:ph idx="1"/>
          </p:nvPr>
        </p:nvSpPr>
        <p:spPr>
          <a:xfrm>
            <a:off x="6513788" y="2333297"/>
            <a:ext cx="4840010" cy="3843666"/>
          </a:xfrm>
        </p:spPr>
        <p:txBody>
          <a:bodyPr vert="horz" lIns="91440" tIns="45720" rIns="91440" bIns="45720" rtlCol="0">
            <a:normAutofit/>
          </a:bodyPr>
          <a:lstStyle/>
          <a:p>
            <a:r>
              <a:rPr lang="en-US" sz="2000" dirty="0"/>
              <a:t>You shake your head and decide to leave the wires alone. You don't know enough about them to be messing around and the police are on your tail. Next thing you know you’re cornered. Policemen step out in front of you and start gripping your arms and dragging you to their car. They shut you inside roughly and start driving towards the Mayor’s mansion. You’ve been caught. </a:t>
            </a:r>
            <a:r>
              <a:rPr lang="en-US" sz="2000" dirty="0">
                <a:hlinkClick r:id="rId3" action="ppaction://hlinksldjump"/>
              </a:rPr>
              <a:t>Return to slide 1.</a:t>
            </a:r>
            <a:endParaRPr lang="en-US" sz="2000" dirty="0"/>
          </a:p>
        </p:txBody>
      </p:sp>
    </p:spTree>
    <p:extLst>
      <p:ext uri="{BB962C8B-B14F-4D97-AF65-F5344CB8AC3E}">
        <p14:creationId xmlns:p14="http://schemas.microsoft.com/office/powerpoint/2010/main" val="2296335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7B7366-37C8-497F-8B24-C0D854C71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068173-F149-8C54-FEF6-E1B6D684A12C}"/>
              </a:ext>
            </a:extLst>
          </p:cNvPr>
          <p:cNvSpPr>
            <a:spLocks noGrp="1"/>
          </p:cNvSpPr>
          <p:nvPr>
            <p:ph type="title"/>
          </p:nvPr>
        </p:nvSpPr>
        <p:spPr>
          <a:xfrm>
            <a:off x="838200" y="365125"/>
            <a:ext cx="10515600" cy="1325563"/>
          </a:xfrm>
        </p:spPr>
        <p:txBody>
          <a:bodyPr>
            <a:normAutofit/>
          </a:bodyPr>
          <a:lstStyle/>
          <a:p>
            <a:r>
              <a:rPr lang="en-US"/>
              <a:t>Run from robots.</a:t>
            </a:r>
          </a:p>
        </p:txBody>
      </p:sp>
      <p:pic>
        <p:nvPicPr>
          <p:cNvPr id="4" name="Picture 4" descr="A picture containing graphical user interface&#10;&#10;Description automatically generated">
            <a:extLst>
              <a:ext uri="{FF2B5EF4-FFF2-40B4-BE49-F238E27FC236}">
                <a16:creationId xmlns:a16="http://schemas.microsoft.com/office/drawing/2014/main" id="{C6A6FE4A-59A7-96E4-E31F-13AE1663E8CA}"/>
              </a:ext>
            </a:extLst>
          </p:cNvPr>
          <p:cNvPicPr>
            <a:picLocks noChangeAspect="1"/>
          </p:cNvPicPr>
          <p:nvPr/>
        </p:nvPicPr>
        <p:blipFill rotWithShape="1">
          <a:blip r:embed="rId2"/>
          <a:srcRect l="7678" r="6966" b="-1"/>
          <a:stretch/>
        </p:blipFill>
        <p:spPr>
          <a:xfrm>
            <a:off x="1129323" y="2013626"/>
            <a:ext cx="4488714" cy="3576825"/>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p:spPr>
      </p:pic>
      <p:sp>
        <p:nvSpPr>
          <p:cNvPr id="3" name="Content Placeholder 2">
            <a:extLst>
              <a:ext uri="{FF2B5EF4-FFF2-40B4-BE49-F238E27FC236}">
                <a16:creationId xmlns:a16="http://schemas.microsoft.com/office/drawing/2014/main" id="{A66A5D29-5244-3FEC-FB6E-8D2CBEECFF2C}"/>
              </a:ext>
            </a:extLst>
          </p:cNvPr>
          <p:cNvSpPr>
            <a:spLocks noGrp="1"/>
          </p:cNvSpPr>
          <p:nvPr>
            <p:ph idx="1"/>
          </p:nvPr>
        </p:nvSpPr>
        <p:spPr>
          <a:xfrm>
            <a:off x="5691556" y="1356008"/>
            <a:ext cx="6257229" cy="4142461"/>
          </a:xfrm>
        </p:spPr>
        <p:txBody>
          <a:bodyPr vert="horz" lIns="91440" tIns="45720" rIns="91440" bIns="45720" rtlCol="0" anchor="t">
            <a:noAutofit/>
          </a:bodyPr>
          <a:lstStyle/>
          <a:p>
            <a:pPr>
              <a:lnSpc>
                <a:spcPct val="90000"/>
              </a:lnSpc>
            </a:pPr>
            <a:r>
              <a:rPr lang="en-US" sz="2400" dirty="0"/>
              <a:t>You bust through one of the holes in the wall. The robots sense you present and bust through behind you. You sprint for cover in an old car patch with mounds of compressed metals. You hide in an old truck and duck into the seat, compressed low against the rusty floor. The red scanners float by you, and you escape, for now. You wait longer and finally crawl out of the car. You cast a cautious glance around and see a tall building. It's shaped like a diamond, and it glows a bright blue. You see a load of robots marching toward the building. You decide to</a:t>
            </a:r>
            <a:r>
              <a:rPr lang="en-US" sz="2400" dirty="0">
                <a:hlinkClick r:id="rId3" action="ppaction://hlinksldjump"/>
              </a:rPr>
              <a:t> go towards it. </a:t>
            </a:r>
            <a:endParaRPr lang="en-US" sz="2400" dirty="0"/>
          </a:p>
        </p:txBody>
      </p:sp>
    </p:spTree>
    <p:extLst>
      <p:ext uri="{BB962C8B-B14F-4D97-AF65-F5344CB8AC3E}">
        <p14:creationId xmlns:p14="http://schemas.microsoft.com/office/powerpoint/2010/main" val="2767983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87AFE0E-B37D-4531-AFE8-231C8348EA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2A55E1-372F-F3C8-36F8-501BFE709633}"/>
              </a:ext>
            </a:extLst>
          </p:cNvPr>
          <p:cNvSpPr>
            <a:spLocks noGrp="1"/>
          </p:cNvSpPr>
          <p:nvPr>
            <p:ph type="title"/>
          </p:nvPr>
        </p:nvSpPr>
        <p:spPr>
          <a:xfrm>
            <a:off x="838200" y="365125"/>
            <a:ext cx="10515600" cy="1325563"/>
          </a:xfrm>
        </p:spPr>
        <p:txBody>
          <a:bodyPr>
            <a:normAutofit/>
          </a:bodyPr>
          <a:lstStyle/>
          <a:p>
            <a:r>
              <a:rPr lang="en-US"/>
              <a:t>Go towards the building.</a:t>
            </a:r>
          </a:p>
        </p:txBody>
      </p:sp>
      <p:sp>
        <p:nvSpPr>
          <p:cNvPr id="3" name="Content Placeholder 2">
            <a:extLst>
              <a:ext uri="{FF2B5EF4-FFF2-40B4-BE49-F238E27FC236}">
                <a16:creationId xmlns:a16="http://schemas.microsoft.com/office/drawing/2014/main" id="{421EFB72-E8B5-0230-C350-6B0170E0E1E9}"/>
              </a:ext>
            </a:extLst>
          </p:cNvPr>
          <p:cNvSpPr>
            <a:spLocks noGrp="1"/>
          </p:cNvSpPr>
          <p:nvPr>
            <p:ph idx="1"/>
          </p:nvPr>
        </p:nvSpPr>
        <p:spPr>
          <a:xfrm>
            <a:off x="838201" y="2013625"/>
            <a:ext cx="5136676" cy="4163337"/>
          </a:xfrm>
        </p:spPr>
        <p:txBody>
          <a:bodyPr vert="horz" lIns="91440" tIns="45720" rIns="91440" bIns="45720" rtlCol="0" anchor="t">
            <a:noAutofit/>
          </a:bodyPr>
          <a:lstStyle/>
          <a:p>
            <a:pPr>
              <a:lnSpc>
                <a:spcPct val="90000"/>
              </a:lnSpc>
            </a:pPr>
            <a:r>
              <a:rPr lang="en-US" sz="2000" dirty="0"/>
              <a:t>You start at a fast jog as you head towards the glowing building. The robots pay no mind to you as you approach. You stay ducked behind a rise in the ground. The last of the robots go into the building and the doors begin to close. You run after them and slip into the door before it bangs shut. You see rows of robots lined up staring at the same spot. A glowing orb, it seems to be the source of power, for all the robots seemed to be charging with long plugs. What do you do?</a:t>
            </a:r>
          </a:p>
          <a:p>
            <a:pPr>
              <a:lnSpc>
                <a:spcPct val="90000"/>
              </a:lnSpc>
            </a:pPr>
            <a:r>
              <a:rPr lang="en-US" sz="2000" dirty="0">
                <a:hlinkClick r:id="rId2" action="ppaction://hlinksldjump"/>
              </a:rPr>
              <a:t>Leave.</a:t>
            </a:r>
            <a:r>
              <a:rPr lang="en-US" sz="2000" dirty="0">
                <a:hlinkClick r:id="" action="ppaction://noaction"/>
              </a:rPr>
              <a:t> </a:t>
            </a:r>
            <a:endParaRPr lang="en-US" sz="2000" dirty="0"/>
          </a:p>
          <a:p>
            <a:pPr>
              <a:lnSpc>
                <a:spcPct val="90000"/>
              </a:lnSpc>
            </a:pPr>
            <a:r>
              <a:rPr lang="en-US" sz="2000" dirty="0">
                <a:hlinkClick r:id="rId3" action="ppaction://hlinksldjump"/>
              </a:rPr>
              <a:t>Destroy the orb. </a:t>
            </a:r>
            <a:endParaRPr lang="en-US" sz="2000" dirty="0"/>
          </a:p>
        </p:txBody>
      </p:sp>
      <p:pic>
        <p:nvPicPr>
          <p:cNvPr id="5" name="Picture 5" descr="Shape, background pattern&#10;&#10;Description automatically generated">
            <a:extLst>
              <a:ext uri="{FF2B5EF4-FFF2-40B4-BE49-F238E27FC236}">
                <a16:creationId xmlns:a16="http://schemas.microsoft.com/office/drawing/2014/main" id="{9FEF6079-1910-071C-CB4E-5F1F6B26C3C5}"/>
              </a:ext>
            </a:extLst>
          </p:cNvPr>
          <p:cNvPicPr>
            <a:picLocks noChangeAspect="1"/>
          </p:cNvPicPr>
          <p:nvPr/>
        </p:nvPicPr>
        <p:blipFill rotWithShape="1">
          <a:blip r:embed="rId4"/>
          <a:srcRect l="12571" r="17151" b="-1"/>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295921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8B0C84B-2AC4-C6AB-09B1-B6344D2C9009}"/>
              </a:ext>
            </a:extLst>
          </p:cNvPr>
          <p:cNvSpPr>
            <a:spLocks noGrp="1"/>
          </p:cNvSpPr>
          <p:nvPr>
            <p:ph type="title"/>
          </p:nvPr>
        </p:nvSpPr>
        <p:spPr>
          <a:xfrm>
            <a:off x="6513788" y="365125"/>
            <a:ext cx="4840010" cy="1807305"/>
          </a:xfrm>
        </p:spPr>
        <p:txBody>
          <a:bodyPr>
            <a:normAutofit/>
          </a:bodyPr>
          <a:lstStyle/>
          <a:p>
            <a:r>
              <a:rPr lang="en-US"/>
              <a:t>Leave</a:t>
            </a:r>
          </a:p>
        </p:txBody>
      </p:sp>
      <p:pic>
        <p:nvPicPr>
          <p:cNvPr id="4" name="Picture 4">
            <a:extLst>
              <a:ext uri="{FF2B5EF4-FFF2-40B4-BE49-F238E27FC236}">
                <a16:creationId xmlns:a16="http://schemas.microsoft.com/office/drawing/2014/main" id="{9B9A81E3-F883-D158-15A7-D1168C284877}"/>
              </a:ext>
            </a:extLst>
          </p:cNvPr>
          <p:cNvPicPr>
            <a:picLocks noChangeAspect="1"/>
          </p:cNvPicPr>
          <p:nvPr/>
        </p:nvPicPr>
        <p:blipFill rotWithShape="1">
          <a:blip r:embed="rId2"/>
          <a:srcRect l="15931" r="20967" b="-1"/>
          <a:stretch/>
        </p:blipFill>
        <p:spPr>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CCB9C48D-98F8-C9B0-8541-11A9C0847496}"/>
              </a:ext>
            </a:extLst>
          </p:cNvPr>
          <p:cNvSpPr>
            <a:spLocks noGrp="1"/>
          </p:cNvSpPr>
          <p:nvPr>
            <p:ph idx="1"/>
          </p:nvPr>
        </p:nvSpPr>
        <p:spPr>
          <a:xfrm>
            <a:off x="5991870" y="1999269"/>
            <a:ext cx="6050858" cy="3843666"/>
          </a:xfrm>
        </p:spPr>
        <p:txBody>
          <a:bodyPr vert="horz" lIns="91440" tIns="45720" rIns="91440" bIns="45720" rtlCol="0" anchor="t">
            <a:noAutofit/>
          </a:bodyPr>
          <a:lstStyle/>
          <a:p>
            <a:pPr>
              <a:lnSpc>
                <a:spcPct val="90000"/>
              </a:lnSpc>
            </a:pPr>
            <a:r>
              <a:rPr lang="en-US" sz="2400" dirty="0"/>
              <a:t>You turn and run away. The sudden noise seems to jerk the robots from their slumber. They turn towards you, their long legs sprinting at you much faster than your own legs can carry you. They grab you roughly, their metallic hands cutting into your skin. They start to chant a word that makes your blood run cold. “</a:t>
            </a:r>
            <a:r>
              <a:rPr lang="en-US" sz="2400" dirty="0">
                <a:latin typeface="Amasis MT Pro Black"/>
              </a:rPr>
              <a:t>Sacrifice</a:t>
            </a:r>
            <a:r>
              <a:rPr lang="en-US" sz="2400" dirty="0"/>
              <a:t>. </a:t>
            </a:r>
            <a:r>
              <a:rPr lang="en-US" sz="2400" dirty="0">
                <a:latin typeface="Amasis MT Pro Black"/>
              </a:rPr>
              <a:t>Sacrifice</a:t>
            </a:r>
            <a:r>
              <a:rPr lang="en-US" sz="2400" dirty="0"/>
              <a:t>.” They take you to the orb and you feel the life force being drained out of you. Unfortunately, you’re dead. Game over.</a:t>
            </a:r>
          </a:p>
        </p:txBody>
      </p:sp>
    </p:spTree>
    <p:extLst>
      <p:ext uri="{BB962C8B-B14F-4D97-AF65-F5344CB8AC3E}">
        <p14:creationId xmlns:p14="http://schemas.microsoft.com/office/powerpoint/2010/main" val="600490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C145AD-555E-0B62-2B4B-01CE0B4096F5}"/>
              </a:ext>
            </a:extLst>
          </p:cNvPr>
          <p:cNvSpPr>
            <a:spLocks noGrp="1"/>
          </p:cNvSpPr>
          <p:nvPr>
            <p:ph type="title"/>
          </p:nvPr>
        </p:nvSpPr>
        <p:spPr>
          <a:xfrm>
            <a:off x="6513788" y="365125"/>
            <a:ext cx="4840010" cy="1952744"/>
          </a:xfrm>
        </p:spPr>
        <p:txBody>
          <a:bodyPr>
            <a:normAutofit/>
          </a:bodyPr>
          <a:lstStyle/>
          <a:p>
            <a:r>
              <a:rPr lang="en-US"/>
              <a:t>Destroy the orb.</a:t>
            </a:r>
          </a:p>
        </p:txBody>
      </p:sp>
      <p:sp>
        <p:nvSpPr>
          <p:cNvPr id="16" name="Freeform: Shape 15">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116569"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5">
            <a:extLst>
              <a:ext uri="{FF2B5EF4-FFF2-40B4-BE49-F238E27FC236}">
                <a16:creationId xmlns:a16="http://schemas.microsoft.com/office/drawing/2014/main" id="{E0316FB9-D2DA-51C3-7C16-DC7BB50585BA}"/>
              </a:ext>
            </a:extLst>
          </p:cNvPr>
          <p:cNvPicPr>
            <a:picLocks noChangeAspect="1"/>
          </p:cNvPicPr>
          <p:nvPr/>
        </p:nvPicPr>
        <p:blipFill>
          <a:blip r:embed="rId2"/>
          <a:stretch>
            <a:fillRect/>
          </a:stretch>
        </p:blipFill>
        <p:spPr>
          <a:xfrm>
            <a:off x="601134" y="1114941"/>
            <a:ext cx="3195204" cy="4801536"/>
          </a:xfrm>
          <a:prstGeom prst="rect">
            <a:avLst/>
          </a:prstGeom>
        </p:spPr>
      </p:pic>
      <p:sp>
        <p:nvSpPr>
          <p:cNvPr id="3" name="Content Placeholder 2">
            <a:extLst>
              <a:ext uri="{FF2B5EF4-FFF2-40B4-BE49-F238E27FC236}">
                <a16:creationId xmlns:a16="http://schemas.microsoft.com/office/drawing/2014/main" id="{DAF005A4-6EAE-A0B6-CFE2-1E5EAA4A8F89}"/>
              </a:ext>
            </a:extLst>
          </p:cNvPr>
          <p:cNvSpPr>
            <a:spLocks noGrp="1"/>
          </p:cNvSpPr>
          <p:nvPr>
            <p:ph idx="1"/>
          </p:nvPr>
        </p:nvSpPr>
        <p:spPr>
          <a:xfrm>
            <a:off x="5918802" y="2027531"/>
            <a:ext cx="5779462" cy="3679705"/>
          </a:xfrm>
        </p:spPr>
        <p:txBody>
          <a:bodyPr vert="horz" lIns="91440" tIns="45720" rIns="91440" bIns="45720" rtlCol="0" anchor="t">
            <a:noAutofit/>
          </a:bodyPr>
          <a:lstStyle/>
          <a:p>
            <a:pPr>
              <a:lnSpc>
                <a:spcPct val="90000"/>
              </a:lnSpc>
            </a:pPr>
            <a:r>
              <a:rPr lang="en-US" sz="2200" dirty="0"/>
              <a:t>You start to sprint towards the orb. The robots seem startled, in their own creepy way. They start to chase after you, but you manage to get there before them. You grab the orb, it's warm in your hands and you can sense the energy trying to take over you. It's nice and pleasant, you can feel it offering you everlasting happiness. You face one last decision. What do you do?</a:t>
            </a:r>
          </a:p>
          <a:p>
            <a:pPr>
              <a:lnSpc>
                <a:spcPct val="90000"/>
              </a:lnSpc>
            </a:pPr>
            <a:r>
              <a:rPr lang="en-US" sz="2200" dirty="0">
                <a:hlinkClick r:id="rId3" action="ppaction://hlinksldjump"/>
              </a:rPr>
              <a:t>Let the orb take over.</a:t>
            </a:r>
            <a:endParaRPr lang="en-US" sz="2200" dirty="0"/>
          </a:p>
          <a:p>
            <a:pPr>
              <a:lnSpc>
                <a:spcPct val="90000"/>
              </a:lnSpc>
            </a:pPr>
            <a:r>
              <a:rPr lang="en-US" sz="2200" dirty="0">
                <a:hlinkClick r:id="rId4" action="ppaction://hlinksldjump"/>
              </a:rPr>
              <a:t>Destroy the orb.</a:t>
            </a:r>
            <a:endParaRPr lang="en-US" sz="2200" dirty="0"/>
          </a:p>
        </p:txBody>
      </p:sp>
    </p:spTree>
    <p:extLst>
      <p:ext uri="{BB962C8B-B14F-4D97-AF65-F5344CB8AC3E}">
        <p14:creationId xmlns:p14="http://schemas.microsoft.com/office/powerpoint/2010/main" val="1340629321"/>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7B7366-37C8-497F-8B24-C0D854C71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562B98-08DA-E777-AFDA-703FB0A41605}"/>
              </a:ext>
            </a:extLst>
          </p:cNvPr>
          <p:cNvSpPr>
            <a:spLocks noGrp="1"/>
          </p:cNvSpPr>
          <p:nvPr>
            <p:ph type="title"/>
          </p:nvPr>
        </p:nvSpPr>
        <p:spPr>
          <a:xfrm>
            <a:off x="838200" y="365125"/>
            <a:ext cx="10515600" cy="1325563"/>
          </a:xfrm>
        </p:spPr>
        <p:txBody>
          <a:bodyPr>
            <a:normAutofit/>
          </a:bodyPr>
          <a:lstStyle/>
          <a:p>
            <a:r>
              <a:rPr lang="en-US"/>
              <a:t>Let the orb take over.</a:t>
            </a:r>
          </a:p>
        </p:txBody>
      </p:sp>
      <p:pic>
        <p:nvPicPr>
          <p:cNvPr id="4" name="Picture 4" descr="A picture containing text, nature&#10;&#10;Description automatically generated">
            <a:extLst>
              <a:ext uri="{FF2B5EF4-FFF2-40B4-BE49-F238E27FC236}">
                <a16:creationId xmlns:a16="http://schemas.microsoft.com/office/drawing/2014/main" id="{76FC8A3D-FBD1-18FD-FA4F-888B42CF2872}"/>
              </a:ext>
            </a:extLst>
          </p:cNvPr>
          <p:cNvPicPr>
            <a:picLocks noChangeAspect="1"/>
          </p:cNvPicPr>
          <p:nvPr/>
        </p:nvPicPr>
        <p:blipFill rotWithShape="1">
          <a:blip r:embed="rId2"/>
          <a:srcRect l="3428" r="-3" b="-3"/>
          <a:stretch/>
        </p:blipFill>
        <p:spPr>
          <a:xfrm>
            <a:off x="1129323" y="2013626"/>
            <a:ext cx="4488714" cy="3576825"/>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p:spPr>
      </p:pic>
      <p:sp>
        <p:nvSpPr>
          <p:cNvPr id="3" name="Content Placeholder 2">
            <a:extLst>
              <a:ext uri="{FF2B5EF4-FFF2-40B4-BE49-F238E27FC236}">
                <a16:creationId xmlns:a16="http://schemas.microsoft.com/office/drawing/2014/main" id="{8F542760-F21B-98E0-ABBF-5777D0C0148D}"/>
              </a:ext>
            </a:extLst>
          </p:cNvPr>
          <p:cNvSpPr>
            <a:spLocks noGrp="1"/>
          </p:cNvSpPr>
          <p:nvPr>
            <p:ph idx="1"/>
          </p:nvPr>
        </p:nvSpPr>
        <p:spPr>
          <a:xfrm>
            <a:off x="5430597" y="2013625"/>
            <a:ext cx="5923202" cy="4163337"/>
          </a:xfrm>
        </p:spPr>
        <p:txBody>
          <a:bodyPr vert="horz" lIns="91440" tIns="45720" rIns="91440" bIns="45720" rtlCol="0" anchor="t">
            <a:noAutofit/>
          </a:bodyPr>
          <a:lstStyle/>
          <a:p>
            <a:r>
              <a:rPr lang="en-US" sz="2400" dirty="0"/>
              <a:t>The orb seeps into your skin. Your vision darkens and the robots cheer. They finally managed to find a human body to take over and use as a host to infiltrate the virtual world. Mankind’s fate was rested on your shoulders, but now it's over. The robots will be able to take over the world, again. Mankind's paradise will soon be a robot factory. You’ve ended up destroying the world. Game over. </a:t>
            </a:r>
          </a:p>
        </p:txBody>
      </p:sp>
    </p:spTree>
    <p:extLst>
      <p:ext uri="{BB962C8B-B14F-4D97-AF65-F5344CB8AC3E}">
        <p14:creationId xmlns:p14="http://schemas.microsoft.com/office/powerpoint/2010/main" val="33527544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19939A-5040-58C5-B98C-8CB42DC44AB6}"/>
              </a:ext>
            </a:extLst>
          </p:cNvPr>
          <p:cNvSpPr>
            <a:spLocks noGrp="1"/>
          </p:cNvSpPr>
          <p:nvPr>
            <p:ph type="title"/>
          </p:nvPr>
        </p:nvSpPr>
        <p:spPr>
          <a:xfrm>
            <a:off x="6513788" y="365125"/>
            <a:ext cx="4840010" cy="1807305"/>
          </a:xfrm>
        </p:spPr>
        <p:txBody>
          <a:bodyPr>
            <a:normAutofit/>
          </a:bodyPr>
          <a:lstStyle/>
          <a:p>
            <a:r>
              <a:rPr lang="en-US"/>
              <a:t>Destroy the orb.</a:t>
            </a:r>
          </a:p>
        </p:txBody>
      </p:sp>
      <p:pic>
        <p:nvPicPr>
          <p:cNvPr id="4" name="Picture 4">
            <a:extLst>
              <a:ext uri="{FF2B5EF4-FFF2-40B4-BE49-F238E27FC236}">
                <a16:creationId xmlns:a16="http://schemas.microsoft.com/office/drawing/2014/main" id="{EE616E57-BE7F-0C20-6476-5C6520514FD4}"/>
              </a:ext>
            </a:extLst>
          </p:cNvPr>
          <p:cNvPicPr>
            <a:picLocks noChangeAspect="1"/>
          </p:cNvPicPr>
          <p:nvPr/>
        </p:nvPicPr>
        <p:blipFill rotWithShape="1">
          <a:blip r:embed="rId2"/>
          <a:srcRect l="10811"/>
          <a:stretch/>
        </p:blipFill>
        <p:spPr>
          <a:xfrm>
            <a:off x="2" y="10"/>
            <a:ext cx="6116569" cy="6857990"/>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p:spPr>
      </p:pic>
      <p:sp>
        <p:nvSpPr>
          <p:cNvPr id="3" name="Content Placeholder 2">
            <a:extLst>
              <a:ext uri="{FF2B5EF4-FFF2-40B4-BE49-F238E27FC236}">
                <a16:creationId xmlns:a16="http://schemas.microsoft.com/office/drawing/2014/main" id="{949A5238-5E14-90AC-6390-8E2A471D5CA2}"/>
              </a:ext>
            </a:extLst>
          </p:cNvPr>
          <p:cNvSpPr>
            <a:spLocks noGrp="1"/>
          </p:cNvSpPr>
          <p:nvPr>
            <p:ph idx="1"/>
          </p:nvPr>
        </p:nvSpPr>
        <p:spPr>
          <a:xfrm>
            <a:off x="6513788" y="2333297"/>
            <a:ext cx="4840010" cy="3843666"/>
          </a:xfrm>
        </p:spPr>
        <p:txBody>
          <a:bodyPr vert="horz" lIns="91440" tIns="45720" rIns="91440" bIns="45720" rtlCol="0" anchor="t">
            <a:normAutofit/>
          </a:bodyPr>
          <a:lstStyle/>
          <a:p>
            <a:r>
              <a:rPr lang="en-US" sz="2400" dirty="0"/>
              <a:t>You throw the orb to the ground. Watching it shatter before you. You fought the urge to let it take over you and now it’s gone. The robots collapse and you’ve defeated them. Congratulations. You won. You’ve saved mankind.</a:t>
            </a:r>
          </a:p>
        </p:txBody>
      </p:sp>
    </p:spTree>
    <p:extLst>
      <p:ext uri="{BB962C8B-B14F-4D97-AF65-F5344CB8AC3E}">
        <p14:creationId xmlns:p14="http://schemas.microsoft.com/office/powerpoint/2010/main" val="2602773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317B7366-37C8-497F-8B24-C0D854C71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9EE5F6-2F43-327E-BC11-32E4CACFAB6A}"/>
              </a:ext>
            </a:extLst>
          </p:cNvPr>
          <p:cNvSpPr>
            <a:spLocks noGrp="1"/>
          </p:cNvSpPr>
          <p:nvPr>
            <p:ph type="title"/>
          </p:nvPr>
        </p:nvSpPr>
        <p:spPr>
          <a:xfrm>
            <a:off x="838200" y="365125"/>
            <a:ext cx="10515600" cy="1325563"/>
          </a:xfrm>
        </p:spPr>
        <p:txBody>
          <a:bodyPr>
            <a:normAutofit/>
          </a:bodyPr>
          <a:lstStyle/>
          <a:p>
            <a:r>
              <a:rPr lang="en-US"/>
              <a:t>Intro</a:t>
            </a:r>
          </a:p>
        </p:txBody>
      </p:sp>
      <p:pic>
        <p:nvPicPr>
          <p:cNvPr id="1026" name="Picture 2" descr="How to be a god: we might one day create virtual worlds with characters as  intelligent as ourselves">
            <a:extLst>
              <a:ext uri="{FF2B5EF4-FFF2-40B4-BE49-F238E27FC236}">
                <a16:creationId xmlns:a16="http://schemas.microsoft.com/office/drawing/2014/main" id="{E99FF312-764B-D74E-2CA0-634D5133D7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6598" r="21831" b="-1"/>
          <a:stretch/>
        </p:blipFill>
        <p:spPr bwMode="auto">
          <a:xfrm>
            <a:off x="1129323" y="2013626"/>
            <a:ext cx="4488714" cy="3576825"/>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F5FB2F3D-53A5-C9DE-1D1E-E6B2BA958659}"/>
              </a:ext>
            </a:extLst>
          </p:cNvPr>
          <p:cNvSpPr>
            <a:spLocks noGrp="1"/>
          </p:cNvSpPr>
          <p:nvPr>
            <p:ph idx="1"/>
          </p:nvPr>
        </p:nvSpPr>
        <p:spPr>
          <a:xfrm>
            <a:off x="5785501" y="239105"/>
            <a:ext cx="6079776" cy="4998405"/>
          </a:xfrm>
        </p:spPr>
        <p:txBody>
          <a:bodyPr vert="horz" lIns="91440" tIns="45720" rIns="91440" bIns="45720" rtlCol="0" anchor="t">
            <a:noAutofit/>
          </a:bodyPr>
          <a:lstStyle/>
          <a:p>
            <a:r>
              <a:rPr lang="en-US" sz="2400"/>
              <a:t>You wake up in your bed. The world loading in before your eyes. You feel refreshed and eccentric to get your life started. As you get up you walk outside, your hunger is nonexistent. You can't remember the last time you tasted real food, but the thought doesn't last long. All you know is, your life is perfect. As you walk outside your steps seem slower than normal. You look down and see a strange sight. It turns out your legs are wrapped in wires. What do you do?</a:t>
            </a:r>
          </a:p>
        </p:txBody>
      </p:sp>
      <p:sp>
        <p:nvSpPr>
          <p:cNvPr id="4" name="TextBox 3">
            <a:hlinkClick r:id="" action="ppaction://noaction"/>
            <a:extLst>
              <a:ext uri="{FF2B5EF4-FFF2-40B4-BE49-F238E27FC236}">
                <a16:creationId xmlns:a16="http://schemas.microsoft.com/office/drawing/2014/main" id="{6AB6CE38-F191-B1C1-0FBA-D6FF2009B914}"/>
              </a:ext>
            </a:extLst>
          </p:cNvPr>
          <p:cNvSpPr txBox="1"/>
          <p:nvPr/>
        </p:nvSpPr>
        <p:spPr>
          <a:xfrm>
            <a:off x="6177062" y="5737627"/>
            <a:ext cx="3303607"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400" dirty="0">
                <a:hlinkClick r:id="rId3" action="ppaction://hlinksldjump"/>
              </a:rPr>
              <a:t>You tug the wires.</a:t>
            </a:r>
            <a:endParaRPr lang="en-US" sz="2400" dirty="0"/>
          </a:p>
        </p:txBody>
      </p:sp>
      <p:sp>
        <p:nvSpPr>
          <p:cNvPr id="5" name="TextBox 4">
            <a:extLst>
              <a:ext uri="{FF2B5EF4-FFF2-40B4-BE49-F238E27FC236}">
                <a16:creationId xmlns:a16="http://schemas.microsoft.com/office/drawing/2014/main" id="{C8E1CD26-4E4D-1174-1A59-9F006F0C8A45}"/>
              </a:ext>
            </a:extLst>
          </p:cNvPr>
          <p:cNvSpPr txBox="1"/>
          <p:nvPr/>
        </p:nvSpPr>
        <p:spPr>
          <a:xfrm>
            <a:off x="6182215" y="5194832"/>
            <a:ext cx="3653259"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400" dirty="0">
                <a:hlinkClick r:id="rId4" action="ppaction://hlinksldjump"/>
              </a:rPr>
              <a:t>You call for help.</a:t>
            </a:r>
            <a:endParaRPr lang="en-US" sz="2400" dirty="0"/>
          </a:p>
        </p:txBody>
      </p:sp>
    </p:spTree>
    <p:extLst>
      <p:ext uri="{BB962C8B-B14F-4D97-AF65-F5344CB8AC3E}">
        <p14:creationId xmlns:p14="http://schemas.microsoft.com/office/powerpoint/2010/main" val="72742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A29E083-3EFD-46B1-91C5-42BA2338D6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0157BF7-1A37-DBC1-C842-A4C56E7E238A}"/>
              </a:ext>
            </a:extLst>
          </p:cNvPr>
          <p:cNvSpPr>
            <a:spLocks noGrp="1"/>
          </p:cNvSpPr>
          <p:nvPr>
            <p:ph type="title"/>
          </p:nvPr>
        </p:nvSpPr>
        <p:spPr>
          <a:xfrm>
            <a:off x="838200" y="365125"/>
            <a:ext cx="10515600" cy="1325563"/>
          </a:xfrm>
        </p:spPr>
        <p:txBody>
          <a:bodyPr>
            <a:normAutofit/>
          </a:bodyPr>
          <a:lstStyle/>
          <a:p>
            <a:r>
              <a:rPr lang="en-US"/>
              <a:t>You tug the wires</a:t>
            </a:r>
          </a:p>
        </p:txBody>
      </p:sp>
      <p:sp>
        <p:nvSpPr>
          <p:cNvPr id="3" name="Content Placeholder 2">
            <a:extLst>
              <a:ext uri="{FF2B5EF4-FFF2-40B4-BE49-F238E27FC236}">
                <a16:creationId xmlns:a16="http://schemas.microsoft.com/office/drawing/2014/main" id="{9452CBE3-4DD9-C3F5-75B6-787A2901EF3D}"/>
              </a:ext>
            </a:extLst>
          </p:cNvPr>
          <p:cNvSpPr>
            <a:spLocks noGrp="1"/>
          </p:cNvSpPr>
          <p:nvPr>
            <p:ph idx="1"/>
          </p:nvPr>
        </p:nvSpPr>
        <p:spPr>
          <a:xfrm>
            <a:off x="86639" y="1366447"/>
            <a:ext cx="5888238" cy="4163337"/>
          </a:xfrm>
        </p:spPr>
        <p:txBody>
          <a:bodyPr vert="horz" lIns="91440" tIns="45720" rIns="91440" bIns="45720" rtlCol="0" anchor="t">
            <a:noAutofit/>
          </a:bodyPr>
          <a:lstStyle/>
          <a:p>
            <a:pPr marL="457200" indent="-457200">
              <a:lnSpc>
                <a:spcPct val="90000"/>
              </a:lnSpc>
            </a:pPr>
            <a:r>
              <a:rPr lang="en-US" sz="1800"/>
              <a:t>You tug the wires, and they rip very easily. They're old and rusty. Next thing you know your vision flickers and your head feels extremely heavy. You reach your hands up and feel a strange device. You take it off and what you see is horrifying. You see your apartment which you've lived in your whole life. But it's empty and torn up. There are holes everywhere and the windows are busted. You see the door wide open. You begin to walk towards it and for the first time in your life you see the real outdoors. It is nothing like you've seen in your world, everything is dead and more apartments stack on each other in rows. You look to your right and see robots coming towards you with red lasers scanning the ground and walls. What do you do?</a:t>
            </a:r>
          </a:p>
          <a:p>
            <a:pPr marL="0" indent="0">
              <a:lnSpc>
                <a:spcPct val="90000"/>
              </a:lnSpc>
              <a:buNone/>
            </a:pPr>
            <a:endParaRPr lang="en-US" sz="1400"/>
          </a:p>
        </p:txBody>
      </p:sp>
      <p:pic>
        <p:nvPicPr>
          <p:cNvPr id="7" name="Picture 7">
            <a:extLst>
              <a:ext uri="{FF2B5EF4-FFF2-40B4-BE49-F238E27FC236}">
                <a16:creationId xmlns:a16="http://schemas.microsoft.com/office/drawing/2014/main" id="{E03088C8-97CB-6E3C-102A-0D7F7EED439B}"/>
              </a:ext>
            </a:extLst>
          </p:cNvPr>
          <p:cNvPicPr>
            <a:picLocks noChangeAspect="1"/>
          </p:cNvPicPr>
          <p:nvPr/>
        </p:nvPicPr>
        <p:blipFill rotWithShape="1">
          <a:blip r:embed="rId2"/>
          <a:srcRect l="12389" r="5710" b="2"/>
          <a:stretch/>
        </p:blipFill>
        <p:spPr>
          <a:xfrm>
            <a:off x="5993899" y="1841126"/>
            <a:ext cx="5008963" cy="4055009"/>
          </a:xfrm>
          <a:custGeom>
            <a:avLst/>
            <a:gdLst/>
            <a:ahLst/>
            <a:cxnLst/>
            <a:rect l="l" t="t" r="r" b="b"/>
            <a:pathLst>
              <a:path w="5008963" h="4055009">
                <a:moveTo>
                  <a:pt x="4260" y="2364194"/>
                </a:moveTo>
                <a:lnTo>
                  <a:pt x="6339" y="2376109"/>
                </a:lnTo>
                <a:cubicBezTo>
                  <a:pt x="8263" y="2386693"/>
                  <a:pt x="10534" y="2398797"/>
                  <a:pt x="13016" y="2411650"/>
                </a:cubicBezTo>
                <a:lnTo>
                  <a:pt x="16544" y="2429412"/>
                </a:lnTo>
                <a:lnTo>
                  <a:pt x="15029" y="2430148"/>
                </a:lnTo>
                <a:cubicBezTo>
                  <a:pt x="7176" y="2425568"/>
                  <a:pt x="3382" y="2403865"/>
                  <a:pt x="3537" y="2374995"/>
                </a:cubicBezTo>
                <a:close/>
                <a:moveTo>
                  <a:pt x="1" y="2337056"/>
                </a:moveTo>
                <a:cubicBezTo>
                  <a:pt x="-2" y="2335024"/>
                  <a:pt x="574" y="2335993"/>
                  <a:pt x="1595" y="2339216"/>
                </a:cubicBezTo>
                <a:lnTo>
                  <a:pt x="5078" y="2352002"/>
                </a:lnTo>
                <a:lnTo>
                  <a:pt x="4260" y="2364194"/>
                </a:lnTo>
                <a:lnTo>
                  <a:pt x="1733" y="2349698"/>
                </a:lnTo>
                <a:cubicBezTo>
                  <a:pt x="632" y="2342932"/>
                  <a:pt x="11" y="2338459"/>
                  <a:pt x="1" y="2337056"/>
                </a:cubicBezTo>
                <a:close/>
                <a:moveTo>
                  <a:pt x="4169659" y="1042396"/>
                </a:moveTo>
                <a:cubicBezTo>
                  <a:pt x="4159915" y="1050998"/>
                  <a:pt x="4150173" y="1059602"/>
                  <a:pt x="4140431" y="1068204"/>
                </a:cubicBezTo>
                <a:cubicBezTo>
                  <a:pt x="4146280" y="1065938"/>
                  <a:pt x="4152666" y="1063654"/>
                  <a:pt x="4158783" y="1061380"/>
                </a:cubicBezTo>
                <a:cubicBezTo>
                  <a:pt x="4163391" y="1056201"/>
                  <a:pt x="4168307" y="1051307"/>
                  <a:pt x="4172866" y="1045834"/>
                </a:cubicBezTo>
                <a:cubicBezTo>
                  <a:pt x="4171887" y="1044684"/>
                  <a:pt x="4170639" y="1043546"/>
                  <a:pt x="4169659" y="1042396"/>
                </a:cubicBezTo>
                <a:close/>
                <a:moveTo>
                  <a:pt x="3910544" y="636501"/>
                </a:moveTo>
                <a:cubicBezTo>
                  <a:pt x="3852087" y="688117"/>
                  <a:pt x="3793675" y="740025"/>
                  <a:pt x="3735217" y="791641"/>
                </a:cubicBezTo>
                <a:cubicBezTo>
                  <a:pt x="3736467" y="792782"/>
                  <a:pt x="3737447" y="793931"/>
                  <a:pt x="3738694" y="795071"/>
                </a:cubicBezTo>
                <a:cubicBezTo>
                  <a:pt x="3804727" y="750884"/>
                  <a:pt x="3866037" y="702128"/>
                  <a:pt x="3910544" y="636501"/>
                </a:cubicBezTo>
                <a:close/>
                <a:moveTo>
                  <a:pt x="4241368" y="227"/>
                </a:moveTo>
                <a:cubicBezTo>
                  <a:pt x="4243807" y="-335"/>
                  <a:pt x="4246349" y="22"/>
                  <a:pt x="4248912" y="2744"/>
                </a:cubicBezTo>
                <a:cubicBezTo>
                  <a:pt x="4253368" y="7322"/>
                  <a:pt x="4250995" y="13017"/>
                  <a:pt x="4248935" y="17224"/>
                </a:cubicBezTo>
                <a:cubicBezTo>
                  <a:pt x="4245220" y="24737"/>
                  <a:pt x="4241995" y="31937"/>
                  <a:pt x="4241447" y="40821"/>
                </a:cubicBezTo>
                <a:cubicBezTo>
                  <a:pt x="4240991" y="46747"/>
                  <a:pt x="4240623" y="53262"/>
                  <a:pt x="4245038" y="57545"/>
                </a:cubicBezTo>
                <a:cubicBezTo>
                  <a:pt x="4263399" y="75841"/>
                  <a:pt x="4253477" y="85041"/>
                  <a:pt x="4241589" y="95488"/>
                </a:cubicBezTo>
                <a:cubicBezTo>
                  <a:pt x="4225142" y="109637"/>
                  <a:pt x="4220917" y="129873"/>
                  <a:pt x="4228781" y="153546"/>
                </a:cubicBezTo>
                <a:cubicBezTo>
                  <a:pt x="4231847" y="163195"/>
                  <a:pt x="4231659" y="169112"/>
                  <a:pt x="4220634" y="169188"/>
                </a:cubicBezTo>
                <a:cubicBezTo>
                  <a:pt x="4216350" y="169332"/>
                  <a:pt x="4215765" y="172603"/>
                  <a:pt x="4214688" y="176184"/>
                </a:cubicBezTo>
                <a:cubicBezTo>
                  <a:pt x="4192917" y="260550"/>
                  <a:pt x="4154331" y="335138"/>
                  <a:pt x="4106293" y="404134"/>
                </a:cubicBezTo>
                <a:cubicBezTo>
                  <a:pt x="4067333" y="460118"/>
                  <a:pt x="4022759" y="510969"/>
                  <a:pt x="3976090" y="560416"/>
                </a:cubicBezTo>
                <a:cubicBezTo>
                  <a:pt x="3974703" y="561939"/>
                  <a:pt x="3973361" y="563757"/>
                  <a:pt x="3973001" y="566724"/>
                </a:cubicBezTo>
                <a:cubicBezTo>
                  <a:pt x="3997557" y="559988"/>
                  <a:pt x="4017706" y="547193"/>
                  <a:pt x="4036832" y="532955"/>
                </a:cubicBezTo>
                <a:cubicBezTo>
                  <a:pt x="4087679" y="495192"/>
                  <a:pt x="4128099" y="447137"/>
                  <a:pt x="4169187" y="399948"/>
                </a:cubicBezTo>
                <a:cubicBezTo>
                  <a:pt x="4194181" y="371032"/>
                  <a:pt x="4220107" y="342972"/>
                  <a:pt x="4248533" y="317192"/>
                </a:cubicBezTo>
                <a:cubicBezTo>
                  <a:pt x="4253271" y="312894"/>
                  <a:pt x="4256225" y="307475"/>
                  <a:pt x="4259179" y="302057"/>
                </a:cubicBezTo>
                <a:cubicBezTo>
                  <a:pt x="4260879" y="299044"/>
                  <a:pt x="4263159" y="296308"/>
                  <a:pt x="4267621" y="297340"/>
                </a:cubicBezTo>
                <a:cubicBezTo>
                  <a:pt x="4273199" y="298630"/>
                  <a:pt x="4274397" y="303023"/>
                  <a:pt x="4275596" y="307415"/>
                </a:cubicBezTo>
                <a:cubicBezTo>
                  <a:pt x="4279323" y="321474"/>
                  <a:pt x="4277741" y="334235"/>
                  <a:pt x="4272859" y="346516"/>
                </a:cubicBezTo>
                <a:cubicBezTo>
                  <a:pt x="4260092" y="377975"/>
                  <a:pt x="4237963" y="402657"/>
                  <a:pt x="4214851" y="426191"/>
                </a:cubicBezTo>
                <a:cubicBezTo>
                  <a:pt x="4184949" y="456454"/>
                  <a:pt x="4156291" y="487857"/>
                  <a:pt x="4131023" y="522101"/>
                </a:cubicBezTo>
                <a:cubicBezTo>
                  <a:pt x="4129233" y="524526"/>
                  <a:pt x="4125438" y="526132"/>
                  <a:pt x="4127793" y="532849"/>
                </a:cubicBezTo>
                <a:cubicBezTo>
                  <a:pt x="4144465" y="516625"/>
                  <a:pt x="4160110" y="500731"/>
                  <a:pt x="4176111" y="485417"/>
                </a:cubicBezTo>
                <a:cubicBezTo>
                  <a:pt x="4191845" y="470110"/>
                  <a:pt x="4207847" y="454796"/>
                  <a:pt x="4223625" y="439785"/>
                </a:cubicBezTo>
                <a:cubicBezTo>
                  <a:pt x="4227379" y="436112"/>
                  <a:pt x="4231180" y="430960"/>
                  <a:pt x="4238003" y="435163"/>
                </a:cubicBezTo>
                <a:cubicBezTo>
                  <a:pt x="4245093" y="439357"/>
                  <a:pt x="4245396" y="446735"/>
                  <a:pt x="4244671" y="452670"/>
                </a:cubicBezTo>
                <a:cubicBezTo>
                  <a:pt x="4242191" y="470190"/>
                  <a:pt x="4235650" y="485776"/>
                  <a:pt x="4225900" y="499698"/>
                </a:cubicBezTo>
                <a:cubicBezTo>
                  <a:pt x="4192447" y="545745"/>
                  <a:pt x="4151905" y="585821"/>
                  <a:pt x="4115062" y="629026"/>
                </a:cubicBezTo>
                <a:cubicBezTo>
                  <a:pt x="4095167" y="652452"/>
                  <a:pt x="4077366" y="677283"/>
                  <a:pt x="4060768" y="702961"/>
                </a:cubicBezTo>
                <a:cubicBezTo>
                  <a:pt x="4057055" y="708701"/>
                  <a:pt x="4058119" y="713984"/>
                  <a:pt x="4060431" y="720409"/>
                </a:cubicBezTo>
                <a:cubicBezTo>
                  <a:pt x="4069719" y="746397"/>
                  <a:pt x="4062743" y="755499"/>
                  <a:pt x="4035212" y="751401"/>
                </a:cubicBezTo>
                <a:cubicBezTo>
                  <a:pt x="4026688" y="750210"/>
                  <a:pt x="4021285" y="751870"/>
                  <a:pt x="4017125" y="758215"/>
                </a:cubicBezTo>
                <a:cubicBezTo>
                  <a:pt x="3967019" y="836737"/>
                  <a:pt x="3903854" y="903582"/>
                  <a:pt x="3832932" y="963597"/>
                </a:cubicBezTo>
                <a:cubicBezTo>
                  <a:pt x="3804017" y="987916"/>
                  <a:pt x="3773855" y="1011096"/>
                  <a:pt x="3742937" y="1032823"/>
                </a:cubicBezTo>
                <a:cubicBezTo>
                  <a:pt x="3743159" y="1034292"/>
                  <a:pt x="3743424" y="1036057"/>
                  <a:pt x="3743644" y="1037528"/>
                </a:cubicBezTo>
                <a:cubicBezTo>
                  <a:pt x="3744223" y="1039576"/>
                  <a:pt x="3744667" y="1040744"/>
                  <a:pt x="3745199" y="1042499"/>
                </a:cubicBezTo>
                <a:cubicBezTo>
                  <a:pt x="3788365" y="1009130"/>
                  <a:pt x="3830861" y="974896"/>
                  <a:pt x="3872023" y="938935"/>
                </a:cubicBezTo>
                <a:cubicBezTo>
                  <a:pt x="3983615" y="841498"/>
                  <a:pt x="4088569" y="737488"/>
                  <a:pt x="4195750" y="635767"/>
                </a:cubicBezTo>
                <a:cubicBezTo>
                  <a:pt x="4231774" y="601456"/>
                  <a:pt x="4257859" y="558318"/>
                  <a:pt x="4289249" y="520026"/>
                </a:cubicBezTo>
                <a:cubicBezTo>
                  <a:pt x="4310175" y="494498"/>
                  <a:pt x="4329854" y="467830"/>
                  <a:pt x="4355459" y="446578"/>
                </a:cubicBezTo>
                <a:cubicBezTo>
                  <a:pt x="4366007" y="437947"/>
                  <a:pt x="4377219" y="430181"/>
                  <a:pt x="4393331" y="431708"/>
                </a:cubicBezTo>
                <a:cubicBezTo>
                  <a:pt x="4399623" y="432382"/>
                  <a:pt x="4406851" y="433912"/>
                  <a:pt x="4410143" y="441485"/>
                </a:cubicBezTo>
                <a:cubicBezTo>
                  <a:pt x="4413167" y="449066"/>
                  <a:pt x="4408073" y="452785"/>
                  <a:pt x="4403471" y="456190"/>
                </a:cubicBezTo>
                <a:cubicBezTo>
                  <a:pt x="4402263" y="457118"/>
                  <a:pt x="4401102" y="458339"/>
                  <a:pt x="4399763" y="458385"/>
                </a:cubicBezTo>
                <a:cubicBezTo>
                  <a:pt x="4374585" y="461004"/>
                  <a:pt x="4372053" y="483550"/>
                  <a:pt x="4362431" y="500127"/>
                </a:cubicBezTo>
                <a:cubicBezTo>
                  <a:pt x="4359433" y="505253"/>
                  <a:pt x="4359919" y="510260"/>
                  <a:pt x="4364819" y="516005"/>
                </a:cubicBezTo>
                <a:cubicBezTo>
                  <a:pt x="4373640" y="526345"/>
                  <a:pt x="4369259" y="531222"/>
                  <a:pt x="4360060" y="534487"/>
                </a:cubicBezTo>
                <a:cubicBezTo>
                  <a:pt x="4350861" y="537752"/>
                  <a:pt x="4340549" y="538985"/>
                  <a:pt x="4331121" y="546101"/>
                </a:cubicBezTo>
                <a:cubicBezTo>
                  <a:pt x="4348564" y="551127"/>
                  <a:pt x="4359197" y="544860"/>
                  <a:pt x="4368805" y="537148"/>
                </a:cubicBezTo>
                <a:cubicBezTo>
                  <a:pt x="4390475" y="520165"/>
                  <a:pt x="4402429" y="495825"/>
                  <a:pt x="4413491" y="470925"/>
                </a:cubicBezTo>
                <a:cubicBezTo>
                  <a:pt x="4415729" y="466120"/>
                  <a:pt x="4417345" y="460748"/>
                  <a:pt x="4420787" y="456790"/>
                </a:cubicBezTo>
                <a:cubicBezTo>
                  <a:pt x="4427137" y="448892"/>
                  <a:pt x="4435039" y="447740"/>
                  <a:pt x="4445559" y="456842"/>
                </a:cubicBezTo>
                <a:cubicBezTo>
                  <a:pt x="4459466" y="468787"/>
                  <a:pt x="4463618" y="467759"/>
                  <a:pt x="4465249" y="451747"/>
                </a:cubicBezTo>
                <a:cubicBezTo>
                  <a:pt x="4467379" y="430103"/>
                  <a:pt x="4477177" y="414701"/>
                  <a:pt x="4496605" y="406068"/>
                </a:cubicBezTo>
                <a:cubicBezTo>
                  <a:pt x="4500624" y="404158"/>
                  <a:pt x="4504824" y="401653"/>
                  <a:pt x="4509951" y="405322"/>
                </a:cubicBezTo>
                <a:cubicBezTo>
                  <a:pt x="4515434" y="409571"/>
                  <a:pt x="4512883" y="414089"/>
                  <a:pt x="4511627" y="418269"/>
                </a:cubicBezTo>
                <a:cubicBezTo>
                  <a:pt x="4509922" y="424829"/>
                  <a:pt x="4507681" y="431406"/>
                  <a:pt x="4506287" y="438249"/>
                </a:cubicBezTo>
                <a:cubicBezTo>
                  <a:pt x="4503637" y="449273"/>
                  <a:pt x="4504557" y="460767"/>
                  <a:pt x="4514183" y="471081"/>
                </a:cubicBezTo>
                <a:cubicBezTo>
                  <a:pt x="4521225" y="478528"/>
                  <a:pt x="4521439" y="483544"/>
                  <a:pt x="4514468" y="489099"/>
                </a:cubicBezTo>
                <a:cubicBezTo>
                  <a:pt x="4492037" y="506402"/>
                  <a:pt x="4479461" y="528399"/>
                  <a:pt x="4493071" y="561631"/>
                </a:cubicBezTo>
                <a:cubicBezTo>
                  <a:pt x="4495117" y="566290"/>
                  <a:pt x="4494217" y="571049"/>
                  <a:pt x="4489084" y="570926"/>
                </a:cubicBezTo>
                <a:cubicBezTo>
                  <a:pt x="4477703" y="570423"/>
                  <a:pt x="4476979" y="578131"/>
                  <a:pt x="4474957" y="586178"/>
                </a:cubicBezTo>
                <a:cubicBezTo>
                  <a:pt x="4455071" y="663388"/>
                  <a:pt x="4419799" y="731363"/>
                  <a:pt x="4376945" y="795455"/>
                </a:cubicBezTo>
                <a:cubicBezTo>
                  <a:pt x="4334537" y="858942"/>
                  <a:pt x="4284731" y="916176"/>
                  <a:pt x="4230823" y="971186"/>
                </a:cubicBezTo>
                <a:cubicBezTo>
                  <a:pt x="4247966" y="968835"/>
                  <a:pt x="4268827" y="957199"/>
                  <a:pt x="4288617" y="943826"/>
                </a:cubicBezTo>
                <a:cubicBezTo>
                  <a:pt x="4340847" y="908082"/>
                  <a:pt x="4381088" y="860626"/>
                  <a:pt x="4422264" y="814026"/>
                </a:cubicBezTo>
                <a:cubicBezTo>
                  <a:pt x="4451011" y="781437"/>
                  <a:pt x="4478823" y="747994"/>
                  <a:pt x="4512251" y="719680"/>
                </a:cubicBezTo>
                <a:cubicBezTo>
                  <a:pt x="4516092" y="716596"/>
                  <a:pt x="4518465" y="712675"/>
                  <a:pt x="4520168" y="707889"/>
                </a:cubicBezTo>
                <a:cubicBezTo>
                  <a:pt x="4521691" y="703700"/>
                  <a:pt x="4524331" y="699769"/>
                  <a:pt x="4530220" y="701344"/>
                </a:cubicBezTo>
                <a:cubicBezTo>
                  <a:pt x="4536153" y="703212"/>
                  <a:pt x="4537485" y="708487"/>
                  <a:pt x="4538191" y="713191"/>
                </a:cubicBezTo>
                <a:cubicBezTo>
                  <a:pt x="4540040" y="730862"/>
                  <a:pt x="4537873" y="746892"/>
                  <a:pt x="4530086" y="761339"/>
                </a:cubicBezTo>
                <a:cubicBezTo>
                  <a:pt x="4515047" y="790216"/>
                  <a:pt x="4492651" y="813134"/>
                  <a:pt x="4470255" y="836052"/>
                </a:cubicBezTo>
                <a:cubicBezTo>
                  <a:pt x="4439189" y="867536"/>
                  <a:pt x="4411198" y="901576"/>
                  <a:pt x="4386996" y="939332"/>
                </a:cubicBezTo>
                <a:cubicBezTo>
                  <a:pt x="4405725" y="920675"/>
                  <a:pt x="4424409" y="901723"/>
                  <a:pt x="4443406" y="883057"/>
                </a:cubicBezTo>
                <a:cubicBezTo>
                  <a:pt x="4457710" y="868981"/>
                  <a:pt x="4472637" y="855476"/>
                  <a:pt x="4487253" y="841686"/>
                </a:cubicBezTo>
                <a:cubicBezTo>
                  <a:pt x="4490785" y="838315"/>
                  <a:pt x="4494538" y="834644"/>
                  <a:pt x="4500825" y="838864"/>
                </a:cubicBezTo>
                <a:cubicBezTo>
                  <a:pt x="4506489" y="842516"/>
                  <a:pt x="4506525" y="848130"/>
                  <a:pt x="4506249" y="853458"/>
                </a:cubicBezTo>
                <a:cubicBezTo>
                  <a:pt x="4505370" y="874470"/>
                  <a:pt x="4496639" y="891608"/>
                  <a:pt x="4484969" y="907073"/>
                </a:cubicBezTo>
                <a:cubicBezTo>
                  <a:pt x="4470793" y="925576"/>
                  <a:pt x="4455680" y="943225"/>
                  <a:pt x="4440032" y="960892"/>
                </a:cubicBezTo>
                <a:cubicBezTo>
                  <a:pt x="4458875" y="955530"/>
                  <a:pt x="4477718" y="950167"/>
                  <a:pt x="4496695" y="945687"/>
                </a:cubicBezTo>
                <a:cubicBezTo>
                  <a:pt x="4492983" y="980092"/>
                  <a:pt x="4473377" y="987549"/>
                  <a:pt x="4455695" y="993464"/>
                </a:cubicBezTo>
                <a:cubicBezTo>
                  <a:pt x="4431805" y="1001065"/>
                  <a:pt x="4409251" y="1010394"/>
                  <a:pt x="4387141" y="1020891"/>
                </a:cubicBezTo>
                <a:cubicBezTo>
                  <a:pt x="4378691" y="1030927"/>
                  <a:pt x="4370197" y="1040671"/>
                  <a:pt x="4362058" y="1050992"/>
                </a:cubicBezTo>
                <a:cubicBezTo>
                  <a:pt x="4353695" y="1061617"/>
                  <a:pt x="4345870" y="1072223"/>
                  <a:pt x="4338131" y="1083418"/>
                </a:cubicBezTo>
                <a:cubicBezTo>
                  <a:pt x="4332629" y="1091582"/>
                  <a:pt x="4325612" y="1098614"/>
                  <a:pt x="4335411" y="1111879"/>
                </a:cubicBezTo>
                <a:cubicBezTo>
                  <a:pt x="4339820" y="1117936"/>
                  <a:pt x="4322095" y="1152223"/>
                  <a:pt x="4315173" y="1154524"/>
                </a:cubicBezTo>
                <a:cubicBezTo>
                  <a:pt x="4314147" y="1154854"/>
                  <a:pt x="4313119" y="1155186"/>
                  <a:pt x="4312317" y="1155212"/>
                </a:cubicBezTo>
                <a:cubicBezTo>
                  <a:pt x="4296605" y="1154558"/>
                  <a:pt x="4294627" y="1164673"/>
                  <a:pt x="4296259" y="1177325"/>
                </a:cubicBezTo>
                <a:cubicBezTo>
                  <a:pt x="4297848" y="1189684"/>
                  <a:pt x="4302825" y="1204883"/>
                  <a:pt x="4280739" y="1199421"/>
                </a:cubicBezTo>
                <a:cubicBezTo>
                  <a:pt x="4278241" y="1198914"/>
                  <a:pt x="4277969" y="1200696"/>
                  <a:pt x="4277209" y="1202790"/>
                </a:cubicBezTo>
                <a:cubicBezTo>
                  <a:pt x="4262087" y="1256198"/>
                  <a:pt x="4229353" y="1298081"/>
                  <a:pt x="4197155" y="1339947"/>
                </a:cubicBezTo>
                <a:cubicBezTo>
                  <a:pt x="4195323" y="1342078"/>
                  <a:pt x="4193489" y="1344207"/>
                  <a:pt x="4191657" y="1346338"/>
                </a:cubicBezTo>
                <a:cubicBezTo>
                  <a:pt x="4230281" y="1334694"/>
                  <a:pt x="4360859" y="1317001"/>
                  <a:pt x="4400355" y="1320105"/>
                </a:cubicBezTo>
                <a:cubicBezTo>
                  <a:pt x="4435476" y="1322763"/>
                  <a:pt x="4621075" y="1252093"/>
                  <a:pt x="4655814" y="1212801"/>
                </a:cubicBezTo>
                <a:cubicBezTo>
                  <a:pt x="4665902" y="1242309"/>
                  <a:pt x="4655619" y="1254477"/>
                  <a:pt x="4648010" y="1268327"/>
                </a:cubicBezTo>
                <a:cubicBezTo>
                  <a:pt x="4637225" y="1287899"/>
                  <a:pt x="4637115" y="1301497"/>
                  <a:pt x="4665123" y="1315921"/>
                </a:cubicBezTo>
                <a:cubicBezTo>
                  <a:pt x="4745312" y="1356959"/>
                  <a:pt x="4744730" y="1358456"/>
                  <a:pt x="4684517" y="1419882"/>
                </a:cubicBezTo>
                <a:cubicBezTo>
                  <a:pt x="4681701" y="1422637"/>
                  <a:pt x="4684589" y="1431109"/>
                  <a:pt x="4684670" y="1437018"/>
                </a:cubicBezTo>
                <a:cubicBezTo>
                  <a:pt x="4703939" y="1445234"/>
                  <a:pt x="4721650" y="1421587"/>
                  <a:pt x="4746785" y="1445566"/>
                </a:cubicBezTo>
                <a:cubicBezTo>
                  <a:pt x="4670699" y="1557173"/>
                  <a:pt x="4545611" y="1665113"/>
                  <a:pt x="4430376" y="1750851"/>
                </a:cubicBezTo>
                <a:cubicBezTo>
                  <a:pt x="4537505" y="1774137"/>
                  <a:pt x="4585227" y="1677964"/>
                  <a:pt x="4662829" y="1687468"/>
                </a:cubicBezTo>
                <a:cubicBezTo>
                  <a:pt x="4705010" y="1715600"/>
                  <a:pt x="4599689" y="1767020"/>
                  <a:pt x="4709159" y="1777225"/>
                </a:cubicBezTo>
                <a:cubicBezTo>
                  <a:pt x="4666449" y="1804669"/>
                  <a:pt x="4635702" y="1831118"/>
                  <a:pt x="4608027" y="1861896"/>
                </a:cubicBezTo>
                <a:cubicBezTo>
                  <a:pt x="4558983" y="1917038"/>
                  <a:pt x="4553039" y="1952700"/>
                  <a:pt x="4590023" y="2023267"/>
                </a:cubicBezTo>
                <a:cubicBezTo>
                  <a:pt x="4614502" y="2069727"/>
                  <a:pt x="4646173" y="2112103"/>
                  <a:pt x="4632387" y="2169011"/>
                </a:cubicBezTo>
                <a:cubicBezTo>
                  <a:pt x="4622911" y="2208043"/>
                  <a:pt x="4632603" y="2233132"/>
                  <a:pt x="4687843" y="2213837"/>
                </a:cubicBezTo>
                <a:cubicBezTo>
                  <a:pt x="4747459" y="2193213"/>
                  <a:pt x="4776241" y="2227114"/>
                  <a:pt x="4770561" y="2294980"/>
                </a:cubicBezTo>
                <a:cubicBezTo>
                  <a:pt x="4766881" y="2338546"/>
                  <a:pt x="4779626" y="2351711"/>
                  <a:pt x="4821725" y="2345270"/>
                </a:cubicBezTo>
                <a:cubicBezTo>
                  <a:pt x="4868287" y="2338088"/>
                  <a:pt x="4909037" y="2308345"/>
                  <a:pt x="4969720" y="2319898"/>
                </a:cubicBezTo>
                <a:cubicBezTo>
                  <a:pt x="4934699" y="2400276"/>
                  <a:pt x="4831177" y="2381301"/>
                  <a:pt x="4787813" y="2458118"/>
                </a:cubicBezTo>
                <a:cubicBezTo>
                  <a:pt x="4852937" y="2456221"/>
                  <a:pt x="4902705" y="2454251"/>
                  <a:pt x="4948436" y="2436163"/>
                </a:cubicBezTo>
                <a:cubicBezTo>
                  <a:pt x="4967506" y="2428724"/>
                  <a:pt x="4988449" y="2421222"/>
                  <a:pt x="5003101" y="2443483"/>
                </a:cubicBezTo>
                <a:cubicBezTo>
                  <a:pt x="5020601" y="2470378"/>
                  <a:pt x="4994831" y="2481589"/>
                  <a:pt x="4979245" y="2487138"/>
                </a:cubicBezTo>
                <a:cubicBezTo>
                  <a:pt x="4935260" y="2502508"/>
                  <a:pt x="4904815" y="2536335"/>
                  <a:pt x="4870362" y="2563205"/>
                </a:cubicBezTo>
                <a:cubicBezTo>
                  <a:pt x="4794979" y="2622187"/>
                  <a:pt x="4709879" y="2672039"/>
                  <a:pt x="4652786" y="2766755"/>
                </a:cubicBezTo>
                <a:cubicBezTo>
                  <a:pt x="4738433" y="2740232"/>
                  <a:pt x="4796853" y="2683002"/>
                  <a:pt x="4878193" y="2669034"/>
                </a:cubicBezTo>
                <a:cubicBezTo>
                  <a:pt x="4818837" y="2755847"/>
                  <a:pt x="4734707" y="2813941"/>
                  <a:pt x="4656369" y="2878341"/>
                </a:cubicBezTo>
                <a:cubicBezTo>
                  <a:pt x="4634071" y="2896528"/>
                  <a:pt x="4610397" y="2909146"/>
                  <a:pt x="4610429" y="2946972"/>
                </a:cubicBezTo>
                <a:cubicBezTo>
                  <a:pt x="4610409" y="3020261"/>
                  <a:pt x="4587109" y="3081923"/>
                  <a:pt x="4522027" y="3116326"/>
                </a:cubicBezTo>
                <a:cubicBezTo>
                  <a:pt x="4521535" y="3116637"/>
                  <a:pt x="4526921" y="3127390"/>
                  <a:pt x="4530480" y="3134954"/>
                </a:cubicBezTo>
                <a:cubicBezTo>
                  <a:pt x="4573415" y="3135874"/>
                  <a:pt x="4600394" y="3091524"/>
                  <a:pt x="4657149" y="3103798"/>
                </a:cubicBezTo>
                <a:cubicBezTo>
                  <a:pt x="4613989" y="3164059"/>
                  <a:pt x="4578247" y="3218161"/>
                  <a:pt x="4508529" y="3248583"/>
                </a:cubicBezTo>
                <a:cubicBezTo>
                  <a:pt x="4452703" y="3272922"/>
                  <a:pt x="4381491" y="3288026"/>
                  <a:pt x="4349468" y="3361506"/>
                </a:cubicBezTo>
                <a:cubicBezTo>
                  <a:pt x="4401401" y="3373942"/>
                  <a:pt x="4435975" y="3355048"/>
                  <a:pt x="4471303" y="3341152"/>
                </a:cubicBezTo>
                <a:cubicBezTo>
                  <a:pt x="4525696" y="3319816"/>
                  <a:pt x="4578621" y="3295871"/>
                  <a:pt x="4632973" y="3274241"/>
                </a:cubicBezTo>
                <a:cubicBezTo>
                  <a:pt x="4653560" y="3266161"/>
                  <a:pt x="4676556" y="3259771"/>
                  <a:pt x="4695873" y="3295175"/>
                </a:cubicBezTo>
                <a:cubicBezTo>
                  <a:pt x="4624445" y="3305262"/>
                  <a:pt x="4588041" y="3354953"/>
                  <a:pt x="4549319" y="3401768"/>
                </a:cubicBezTo>
                <a:cubicBezTo>
                  <a:pt x="4527454" y="3428214"/>
                  <a:pt x="4511691" y="3463025"/>
                  <a:pt x="4463683" y="3451638"/>
                </a:cubicBezTo>
                <a:cubicBezTo>
                  <a:pt x="4438297" y="3445695"/>
                  <a:pt x="4425636" y="3465331"/>
                  <a:pt x="4431849" y="3488764"/>
                </a:cubicBezTo>
                <a:cubicBezTo>
                  <a:pt x="4453418" y="3571374"/>
                  <a:pt x="4401285" y="3602385"/>
                  <a:pt x="4345021" y="3620237"/>
                </a:cubicBezTo>
                <a:cubicBezTo>
                  <a:pt x="4238701" y="3654255"/>
                  <a:pt x="4156956" y="3728228"/>
                  <a:pt x="4054862" y="3770672"/>
                </a:cubicBezTo>
                <a:cubicBezTo>
                  <a:pt x="3955539" y="3811843"/>
                  <a:pt x="3193890" y="4013019"/>
                  <a:pt x="2996978" y="4037083"/>
                </a:cubicBezTo>
                <a:cubicBezTo>
                  <a:pt x="1791984" y="4184327"/>
                  <a:pt x="787965" y="3376479"/>
                  <a:pt x="782224" y="3365147"/>
                </a:cubicBezTo>
                <a:cubicBezTo>
                  <a:pt x="755658" y="3311959"/>
                  <a:pt x="706372" y="3290272"/>
                  <a:pt x="660529" y="3262855"/>
                </a:cubicBezTo>
                <a:cubicBezTo>
                  <a:pt x="620573" y="3238785"/>
                  <a:pt x="577987" y="3213325"/>
                  <a:pt x="556492" y="3170606"/>
                </a:cubicBezTo>
                <a:cubicBezTo>
                  <a:pt x="528057" y="3113938"/>
                  <a:pt x="591369" y="3159090"/>
                  <a:pt x="598499" y="3136686"/>
                </a:cubicBezTo>
                <a:cubicBezTo>
                  <a:pt x="572610" y="3107710"/>
                  <a:pt x="535291" y="3081483"/>
                  <a:pt x="521371" y="3047966"/>
                </a:cubicBezTo>
                <a:cubicBezTo>
                  <a:pt x="471383" y="2926712"/>
                  <a:pt x="389969" y="2839909"/>
                  <a:pt x="277815" y="2774238"/>
                </a:cubicBezTo>
                <a:cubicBezTo>
                  <a:pt x="245618" y="2755225"/>
                  <a:pt x="220944" y="2720002"/>
                  <a:pt x="180156" y="2715464"/>
                </a:cubicBezTo>
                <a:cubicBezTo>
                  <a:pt x="89609" y="2705805"/>
                  <a:pt x="102881" y="2606063"/>
                  <a:pt x="49429" y="2563830"/>
                </a:cubicBezTo>
                <a:cubicBezTo>
                  <a:pt x="44392" y="2559863"/>
                  <a:pt x="32054" y="2505976"/>
                  <a:pt x="20966" y="2451676"/>
                </a:cubicBezTo>
                <a:lnTo>
                  <a:pt x="16544" y="2429412"/>
                </a:lnTo>
                <a:lnTo>
                  <a:pt x="23719" y="2425923"/>
                </a:lnTo>
                <a:lnTo>
                  <a:pt x="26923" y="2438298"/>
                </a:lnTo>
                <a:cubicBezTo>
                  <a:pt x="34435" y="2466226"/>
                  <a:pt x="41264" y="2487565"/>
                  <a:pt x="43882" y="2482157"/>
                </a:cubicBezTo>
                <a:cubicBezTo>
                  <a:pt x="50822" y="2467442"/>
                  <a:pt x="62849" y="2454330"/>
                  <a:pt x="53325" y="2435738"/>
                </a:cubicBezTo>
                <a:cubicBezTo>
                  <a:pt x="50421" y="2429851"/>
                  <a:pt x="48463" y="2413128"/>
                  <a:pt x="40326" y="2414482"/>
                </a:cubicBezTo>
                <a:cubicBezTo>
                  <a:pt x="37614" y="2414934"/>
                  <a:pt x="34216" y="2417394"/>
                  <a:pt x="29866" y="2422933"/>
                </a:cubicBezTo>
                <a:lnTo>
                  <a:pt x="23719" y="2425923"/>
                </a:lnTo>
                <a:lnTo>
                  <a:pt x="19315" y="2408918"/>
                </a:lnTo>
                <a:cubicBezTo>
                  <a:pt x="14265" y="2388863"/>
                  <a:pt x="9434" y="2368867"/>
                  <a:pt x="5867" y="2354899"/>
                </a:cubicBezTo>
                <a:lnTo>
                  <a:pt x="5078" y="2352002"/>
                </a:lnTo>
                <a:lnTo>
                  <a:pt x="6716" y="2327557"/>
                </a:lnTo>
                <a:cubicBezTo>
                  <a:pt x="14866" y="2260458"/>
                  <a:pt x="38591" y="2184597"/>
                  <a:pt x="77004" y="2179609"/>
                </a:cubicBezTo>
                <a:cubicBezTo>
                  <a:pt x="36374" y="2099118"/>
                  <a:pt x="36374" y="2099118"/>
                  <a:pt x="127358" y="2084827"/>
                </a:cubicBezTo>
                <a:cubicBezTo>
                  <a:pt x="83961" y="2034276"/>
                  <a:pt x="81972" y="2021043"/>
                  <a:pt x="122438" y="2001951"/>
                </a:cubicBezTo>
                <a:cubicBezTo>
                  <a:pt x="161385" y="1983499"/>
                  <a:pt x="206609" y="1976361"/>
                  <a:pt x="240972" y="1948903"/>
                </a:cubicBezTo>
                <a:cubicBezTo>
                  <a:pt x="195677" y="1883937"/>
                  <a:pt x="174278" y="1807820"/>
                  <a:pt x="96303" y="1777938"/>
                </a:cubicBezTo>
                <a:cubicBezTo>
                  <a:pt x="84037" y="1773326"/>
                  <a:pt x="73265" y="1753594"/>
                  <a:pt x="79084" y="1742168"/>
                </a:cubicBezTo>
                <a:cubicBezTo>
                  <a:pt x="99365" y="1699817"/>
                  <a:pt x="49404" y="1621707"/>
                  <a:pt x="130608" y="1610406"/>
                </a:cubicBezTo>
                <a:cubicBezTo>
                  <a:pt x="140608" y="1608886"/>
                  <a:pt x="148744" y="1600338"/>
                  <a:pt x="138986" y="1589141"/>
                </a:cubicBezTo>
                <a:cubicBezTo>
                  <a:pt x="105523" y="1550963"/>
                  <a:pt x="139397" y="1552481"/>
                  <a:pt x="159000" y="1546799"/>
                </a:cubicBezTo>
                <a:cubicBezTo>
                  <a:pt x="182755" y="1540090"/>
                  <a:pt x="213171" y="1556205"/>
                  <a:pt x="232752" y="1534268"/>
                </a:cubicBezTo>
                <a:cubicBezTo>
                  <a:pt x="224037" y="1512102"/>
                  <a:pt x="204263" y="1513062"/>
                  <a:pt x="189276" y="1506475"/>
                </a:cubicBezTo>
                <a:cubicBezTo>
                  <a:pt x="145431" y="1486968"/>
                  <a:pt x="108510" y="1463388"/>
                  <a:pt x="98593" y="1409937"/>
                </a:cubicBezTo>
                <a:cubicBezTo>
                  <a:pt x="90489" y="1366767"/>
                  <a:pt x="80458" y="1328688"/>
                  <a:pt x="134710" y="1313562"/>
                </a:cubicBezTo>
                <a:cubicBezTo>
                  <a:pt x="143238" y="1311207"/>
                  <a:pt x="146951" y="1305467"/>
                  <a:pt x="147453" y="1298063"/>
                </a:cubicBezTo>
                <a:cubicBezTo>
                  <a:pt x="139966" y="1291223"/>
                  <a:pt x="132701" y="1284079"/>
                  <a:pt x="124407" y="1279038"/>
                </a:cubicBezTo>
                <a:cubicBezTo>
                  <a:pt x="96625" y="1262537"/>
                  <a:pt x="84209" y="1237245"/>
                  <a:pt x="72690" y="1210740"/>
                </a:cubicBezTo>
                <a:cubicBezTo>
                  <a:pt x="65306" y="1193849"/>
                  <a:pt x="57162" y="1177278"/>
                  <a:pt x="43971" y="1162946"/>
                </a:cubicBezTo>
                <a:cubicBezTo>
                  <a:pt x="35906" y="1154056"/>
                  <a:pt x="26588" y="1147574"/>
                  <a:pt x="15568" y="1144102"/>
                </a:cubicBezTo>
                <a:cubicBezTo>
                  <a:pt x="5934" y="1140880"/>
                  <a:pt x="2548" y="1136266"/>
                  <a:pt x="7427" y="1127532"/>
                </a:cubicBezTo>
                <a:cubicBezTo>
                  <a:pt x="21165" y="1102541"/>
                  <a:pt x="24106" y="1075549"/>
                  <a:pt x="7907" y="1044770"/>
                </a:cubicBezTo>
                <a:cubicBezTo>
                  <a:pt x="3010" y="1035477"/>
                  <a:pt x="4184" y="1027163"/>
                  <a:pt x="11955" y="1023356"/>
                </a:cubicBezTo>
                <a:cubicBezTo>
                  <a:pt x="44249" y="1007197"/>
                  <a:pt x="47603" y="972212"/>
                  <a:pt x="57914" y="942313"/>
                </a:cubicBezTo>
                <a:cubicBezTo>
                  <a:pt x="72527" y="899857"/>
                  <a:pt x="85134" y="856582"/>
                  <a:pt x="92789" y="810814"/>
                </a:cubicBezTo>
                <a:cubicBezTo>
                  <a:pt x="97293" y="783475"/>
                  <a:pt x="101573" y="756438"/>
                  <a:pt x="91174" y="726645"/>
                </a:cubicBezTo>
                <a:cubicBezTo>
                  <a:pt x="88730" y="719340"/>
                  <a:pt x="90212" y="713084"/>
                  <a:pt x="92854" y="707379"/>
                </a:cubicBezTo>
                <a:cubicBezTo>
                  <a:pt x="103916" y="682479"/>
                  <a:pt x="98151" y="656668"/>
                  <a:pt x="82882" y="630289"/>
                </a:cubicBezTo>
                <a:cubicBezTo>
                  <a:pt x="73488" y="614351"/>
                  <a:pt x="73983" y="612266"/>
                  <a:pt x="91746" y="612259"/>
                </a:cubicBezTo>
                <a:cubicBezTo>
                  <a:pt x="127765" y="611933"/>
                  <a:pt x="163605" y="612205"/>
                  <a:pt x="198205" y="606016"/>
                </a:cubicBezTo>
                <a:cubicBezTo>
                  <a:pt x="237001" y="599095"/>
                  <a:pt x="247911" y="585725"/>
                  <a:pt x="212304" y="549392"/>
                </a:cubicBezTo>
                <a:cubicBezTo>
                  <a:pt x="204683" y="541670"/>
                  <a:pt x="197734" y="533038"/>
                  <a:pt x="193284" y="523140"/>
                </a:cubicBezTo>
                <a:cubicBezTo>
                  <a:pt x="189948" y="515273"/>
                  <a:pt x="190984" y="509624"/>
                  <a:pt x="196837" y="505585"/>
                </a:cubicBezTo>
                <a:cubicBezTo>
                  <a:pt x="203629" y="500628"/>
                  <a:pt x="208617" y="506961"/>
                  <a:pt x="213610" y="511521"/>
                </a:cubicBezTo>
                <a:cubicBezTo>
                  <a:pt x="240711" y="536024"/>
                  <a:pt x="272509" y="552390"/>
                  <a:pt x="303234" y="570564"/>
                </a:cubicBezTo>
                <a:cubicBezTo>
                  <a:pt x="347292" y="596861"/>
                  <a:pt x="393006" y="619849"/>
                  <a:pt x="433664" y="652171"/>
                </a:cubicBezTo>
                <a:cubicBezTo>
                  <a:pt x="444051" y="660392"/>
                  <a:pt x="457807" y="653427"/>
                  <a:pt x="456714" y="638983"/>
                </a:cubicBezTo>
                <a:cubicBezTo>
                  <a:pt x="455619" y="624540"/>
                  <a:pt x="462851" y="624296"/>
                  <a:pt x="474092" y="627464"/>
                </a:cubicBezTo>
                <a:cubicBezTo>
                  <a:pt x="487568" y="631147"/>
                  <a:pt x="501041" y="634831"/>
                  <a:pt x="514335" y="639111"/>
                </a:cubicBezTo>
                <a:cubicBezTo>
                  <a:pt x="528208" y="643668"/>
                  <a:pt x="535691" y="654056"/>
                  <a:pt x="539019" y="667243"/>
                </a:cubicBezTo>
                <a:cubicBezTo>
                  <a:pt x="539662" y="669733"/>
                  <a:pt x="540151" y="672524"/>
                  <a:pt x="539890" y="674822"/>
                </a:cubicBezTo>
                <a:lnTo>
                  <a:pt x="537651" y="677692"/>
                </a:lnTo>
                <a:lnTo>
                  <a:pt x="534708" y="678908"/>
                </a:lnTo>
                <a:cubicBezTo>
                  <a:pt x="531653" y="680234"/>
                  <a:pt x="531468" y="680573"/>
                  <a:pt x="536278" y="679451"/>
                </a:cubicBezTo>
                <a:lnTo>
                  <a:pt x="537651" y="677692"/>
                </a:lnTo>
                <a:lnTo>
                  <a:pt x="550365" y="672438"/>
                </a:lnTo>
                <a:cubicBezTo>
                  <a:pt x="563713" y="666781"/>
                  <a:pt x="580049" y="659064"/>
                  <a:pt x="582379" y="653075"/>
                </a:cubicBezTo>
                <a:cubicBezTo>
                  <a:pt x="582559" y="652478"/>
                  <a:pt x="747198" y="689492"/>
                  <a:pt x="799427" y="714627"/>
                </a:cubicBezTo>
                <a:cubicBezTo>
                  <a:pt x="831941" y="730377"/>
                  <a:pt x="1463665" y="975672"/>
                  <a:pt x="2273268" y="882224"/>
                </a:cubicBezTo>
                <a:cubicBezTo>
                  <a:pt x="2301839" y="878899"/>
                  <a:pt x="2328933" y="876509"/>
                  <a:pt x="2356609" y="874395"/>
                </a:cubicBezTo>
                <a:cubicBezTo>
                  <a:pt x="2601181" y="854046"/>
                  <a:pt x="2842131" y="840025"/>
                  <a:pt x="2942002" y="822183"/>
                </a:cubicBezTo>
                <a:cubicBezTo>
                  <a:pt x="3020085" y="808029"/>
                  <a:pt x="3413645" y="697260"/>
                  <a:pt x="3521027" y="611195"/>
                </a:cubicBezTo>
                <a:cubicBezTo>
                  <a:pt x="3630775" y="522981"/>
                  <a:pt x="3732236" y="426182"/>
                  <a:pt x="3833117" y="329105"/>
                </a:cubicBezTo>
                <a:cubicBezTo>
                  <a:pt x="3876875" y="287146"/>
                  <a:pt x="3924377" y="248606"/>
                  <a:pt x="3962431" y="200929"/>
                </a:cubicBezTo>
                <a:cubicBezTo>
                  <a:pt x="4000440" y="152958"/>
                  <a:pt x="4036041" y="103293"/>
                  <a:pt x="4078331" y="58724"/>
                </a:cubicBezTo>
                <a:cubicBezTo>
                  <a:pt x="4090401" y="45906"/>
                  <a:pt x="4102338" y="32206"/>
                  <a:pt x="4122383" y="29462"/>
                </a:cubicBezTo>
                <a:cubicBezTo>
                  <a:pt x="4126847" y="28721"/>
                  <a:pt x="4131712" y="28852"/>
                  <a:pt x="4136353" y="29287"/>
                </a:cubicBezTo>
                <a:cubicBezTo>
                  <a:pt x="4141530" y="29704"/>
                  <a:pt x="4145989" y="32509"/>
                  <a:pt x="4148616" y="37444"/>
                </a:cubicBezTo>
                <a:cubicBezTo>
                  <a:pt x="4151330" y="42969"/>
                  <a:pt x="4148601" y="46312"/>
                  <a:pt x="4145295" y="49377"/>
                </a:cubicBezTo>
                <a:cubicBezTo>
                  <a:pt x="4142926" y="51526"/>
                  <a:pt x="4140734" y="54850"/>
                  <a:pt x="4137340" y="55556"/>
                </a:cubicBezTo>
                <a:cubicBezTo>
                  <a:pt x="4115642" y="59832"/>
                  <a:pt x="4110037" y="78048"/>
                  <a:pt x="4101978" y="94277"/>
                </a:cubicBezTo>
                <a:cubicBezTo>
                  <a:pt x="4098443" y="101194"/>
                  <a:pt x="4094417" y="106648"/>
                  <a:pt x="4104177" y="116071"/>
                </a:cubicBezTo>
                <a:cubicBezTo>
                  <a:pt x="4112689" y="124356"/>
                  <a:pt x="4105854" y="129018"/>
                  <a:pt x="4098709" y="131623"/>
                </a:cubicBezTo>
                <a:cubicBezTo>
                  <a:pt x="4088751" y="135210"/>
                  <a:pt x="4076343" y="135036"/>
                  <a:pt x="4066151" y="146018"/>
                </a:cubicBezTo>
                <a:cubicBezTo>
                  <a:pt x="4110472" y="145412"/>
                  <a:pt x="4125020" y="116848"/>
                  <a:pt x="4141216" y="90297"/>
                </a:cubicBezTo>
                <a:cubicBezTo>
                  <a:pt x="4147301" y="80635"/>
                  <a:pt x="4150711" y="69291"/>
                  <a:pt x="4155547" y="58490"/>
                </a:cubicBezTo>
                <a:cubicBezTo>
                  <a:pt x="4161637" y="45282"/>
                  <a:pt x="4170921" y="44377"/>
                  <a:pt x="4184430" y="55449"/>
                </a:cubicBezTo>
                <a:cubicBezTo>
                  <a:pt x="4196420" y="65388"/>
                  <a:pt x="4201375" y="64335"/>
                  <a:pt x="4202736" y="50103"/>
                </a:cubicBezTo>
                <a:cubicBezTo>
                  <a:pt x="4204777" y="27871"/>
                  <a:pt x="4214755" y="11872"/>
                  <a:pt x="4234451" y="3230"/>
                </a:cubicBezTo>
                <a:cubicBezTo>
                  <a:pt x="4236596" y="2272"/>
                  <a:pt x="4238929" y="789"/>
                  <a:pt x="4241368" y="227"/>
                </a:cubicBezTo>
                <a:close/>
              </a:path>
            </a:pathLst>
          </a:custGeom>
        </p:spPr>
      </p:pic>
      <p:sp>
        <p:nvSpPr>
          <p:cNvPr id="4" name="TextBox 3">
            <a:extLst>
              <a:ext uri="{FF2B5EF4-FFF2-40B4-BE49-F238E27FC236}">
                <a16:creationId xmlns:a16="http://schemas.microsoft.com/office/drawing/2014/main" id="{456D529C-22B6-094C-8679-F2D0CE16E863}"/>
              </a:ext>
            </a:extLst>
          </p:cNvPr>
          <p:cNvSpPr txBox="1"/>
          <p:nvPr/>
        </p:nvSpPr>
        <p:spPr>
          <a:xfrm>
            <a:off x="479915" y="6035794"/>
            <a:ext cx="158486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spcAft>
                <a:spcPts val="600"/>
              </a:spcAft>
            </a:pPr>
            <a:r>
              <a:rPr lang="en-US" sz="2400" dirty="0">
                <a:hlinkClick r:id="rId3" action="ppaction://hlinksldjump"/>
              </a:rPr>
              <a:t>Hide.</a:t>
            </a:r>
            <a:endParaRPr lang="en-US" sz="2400" dirty="0"/>
          </a:p>
        </p:txBody>
      </p:sp>
      <p:sp>
        <p:nvSpPr>
          <p:cNvPr id="5" name="TextBox 4">
            <a:extLst>
              <a:ext uri="{FF2B5EF4-FFF2-40B4-BE49-F238E27FC236}">
                <a16:creationId xmlns:a16="http://schemas.microsoft.com/office/drawing/2014/main" id="{153C2F51-F7AF-1C5E-002D-233B14A4EE6A}"/>
              </a:ext>
            </a:extLst>
          </p:cNvPr>
          <p:cNvSpPr txBox="1"/>
          <p:nvPr/>
        </p:nvSpPr>
        <p:spPr>
          <a:xfrm>
            <a:off x="2420276" y="6035793"/>
            <a:ext cx="3062468"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Aft>
                <a:spcPts val="600"/>
              </a:spcAft>
            </a:pPr>
            <a:r>
              <a:rPr lang="en-US" sz="2400" dirty="0">
                <a:hlinkClick r:id="rId4" action="ppaction://hlinksldjump"/>
              </a:rPr>
              <a:t>Ask for help.</a:t>
            </a:r>
            <a:endParaRPr lang="en-US" sz="2400" dirty="0"/>
          </a:p>
        </p:txBody>
      </p:sp>
    </p:spTree>
    <p:extLst>
      <p:ext uri="{BB962C8B-B14F-4D97-AF65-F5344CB8AC3E}">
        <p14:creationId xmlns:p14="http://schemas.microsoft.com/office/powerpoint/2010/main" val="8147138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BEF91D20-6C0A-FA30-EB4A-F454B44042A4}"/>
              </a:ext>
            </a:extLst>
          </p:cNvPr>
          <p:cNvSpPr>
            <a:spLocks noGrp="1"/>
          </p:cNvSpPr>
          <p:nvPr>
            <p:ph type="title"/>
          </p:nvPr>
        </p:nvSpPr>
        <p:spPr>
          <a:xfrm>
            <a:off x="838201" y="643467"/>
            <a:ext cx="3888526" cy="1800526"/>
          </a:xfrm>
        </p:spPr>
        <p:txBody>
          <a:bodyPr>
            <a:normAutofit/>
          </a:bodyPr>
          <a:lstStyle/>
          <a:p>
            <a:r>
              <a:rPr lang="en-US"/>
              <a:t>You call for help</a:t>
            </a:r>
          </a:p>
        </p:txBody>
      </p:sp>
      <p:sp>
        <p:nvSpPr>
          <p:cNvPr id="3" name="Content Placeholder 2">
            <a:extLst>
              <a:ext uri="{FF2B5EF4-FFF2-40B4-BE49-F238E27FC236}">
                <a16:creationId xmlns:a16="http://schemas.microsoft.com/office/drawing/2014/main" id="{1041AC94-FE18-8C6E-4261-53B928DF33F4}"/>
              </a:ext>
            </a:extLst>
          </p:cNvPr>
          <p:cNvSpPr>
            <a:spLocks noGrp="1"/>
          </p:cNvSpPr>
          <p:nvPr>
            <p:ph idx="1"/>
          </p:nvPr>
        </p:nvSpPr>
        <p:spPr>
          <a:xfrm>
            <a:off x="556365" y="2299793"/>
            <a:ext cx="4974117" cy="3960676"/>
          </a:xfrm>
        </p:spPr>
        <p:txBody>
          <a:bodyPr vert="horz" lIns="91440" tIns="45720" rIns="91440" bIns="45720" rtlCol="0" anchor="t">
            <a:normAutofit/>
          </a:bodyPr>
          <a:lstStyle/>
          <a:p>
            <a:pPr marL="0" indent="0">
              <a:lnSpc>
                <a:spcPct val="90000"/>
              </a:lnSpc>
              <a:buNone/>
            </a:pPr>
            <a:r>
              <a:rPr lang="en-US" sz="2400" dirty="0"/>
              <a:t>As you call for help the police come towards you, asking what is wrong. You tell them your legs aren't yours and they're wrapped in wires. To the police, your legs are normal, but they decide to take you to the Mayor. Do you follow?</a:t>
            </a:r>
          </a:p>
          <a:p>
            <a:pPr marL="0" indent="0">
              <a:lnSpc>
                <a:spcPct val="90000"/>
              </a:lnSpc>
              <a:buNone/>
            </a:pPr>
            <a:r>
              <a:rPr lang="en-US" sz="2400" dirty="0">
                <a:hlinkClick r:id="rId2" action="ppaction://hlinksldjump"/>
              </a:rPr>
              <a:t>Go with the police.</a:t>
            </a:r>
            <a:endParaRPr lang="en-US" sz="2400" dirty="0"/>
          </a:p>
          <a:p>
            <a:pPr marL="0" indent="0">
              <a:lnSpc>
                <a:spcPct val="90000"/>
              </a:lnSpc>
              <a:buNone/>
            </a:pPr>
            <a:r>
              <a:rPr lang="en-US" sz="2400" dirty="0">
                <a:hlinkClick r:id="rId3" action="ppaction://hlinksldjump"/>
              </a:rPr>
              <a:t>Run away.</a:t>
            </a:r>
            <a:endParaRPr lang="en-US" sz="2400" dirty="0"/>
          </a:p>
        </p:txBody>
      </p:sp>
      <p:pic>
        <p:nvPicPr>
          <p:cNvPr id="4" name="Picture 4">
            <a:extLst>
              <a:ext uri="{FF2B5EF4-FFF2-40B4-BE49-F238E27FC236}">
                <a16:creationId xmlns:a16="http://schemas.microsoft.com/office/drawing/2014/main" id="{AC9A3889-2992-B196-3C86-2A59C3394162}"/>
              </a:ext>
            </a:extLst>
          </p:cNvPr>
          <p:cNvPicPr>
            <a:picLocks noChangeAspect="1"/>
          </p:cNvPicPr>
          <p:nvPr/>
        </p:nvPicPr>
        <p:blipFill>
          <a:blip r:embed="rId4"/>
          <a:stretch>
            <a:fillRect/>
          </a:stretch>
        </p:blipFill>
        <p:spPr>
          <a:xfrm>
            <a:off x="6800986" y="1309781"/>
            <a:ext cx="4747547" cy="4266782"/>
          </a:xfrm>
          <a:prstGeom prst="rect">
            <a:avLst/>
          </a:prstGeom>
        </p:spPr>
      </p:pic>
    </p:spTree>
    <p:extLst>
      <p:ext uri="{BB962C8B-B14F-4D97-AF65-F5344CB8AC3E}">
        <p14:creationId xmlns:p14="http://schemas.microsoft.com/office/powerpoint/2010/main" val="1309586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AAFA86-CADD-D211-E871-FE64F8502A4B}"/>
              </a:ext>
            </a:extLst>
          </p:cNvPr>
          <p:cNvSpPr>
            <a:spLocks noGrp="1"/>
          </p:cNvSpPr>
          <p:nvPr>
            <p:ph type="title"/>
          </p:nvPr>
        </p:nvSpPr>
        <p:spPr>
          <a:xfrm>
            <a:off x="6513788" y="365125"/>
            <a:ext cx="4840010" cy="1952744"/>
          </a:xfrm>
        </p:spPr>
        <p:txBody>
          <a:bodyPr>
            <a:normAutofit/>
          </a:bodyPr>
          <a:lstStyle/>
          <a:p>
            <a:r>
              <a:rPr lang="en-US"/>
              <a:t>Hide</a:t>
            </a:r>
          </a:p>
        </p:txBody>
      </p:sp>
      <p:sp>
        <p:nvSpPr>
          <p:cNvPr id="11" name="Freeform: Shape 10">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116569"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descr="A picture containing text&#10;&#10;Description automatically generated">
            <a:extLst>
              <a:ext uri="{FF2B5EF4-FFF2-40B4-BE49-F238E27FC236}">
                <a16:creationId xmlns:a16="http://schemas.microsoft.com/office/drawing/2014/main" id="{921CAE2C-5E3F-65CC-10BE-5F32CEC3D4C6}"/>
              </a:ext>
            </a:extLst>
          </p:cNvPr>
          <p:cNvPicPr>
            <a:picLocks noChangeAspect="1"/>
          </p:cNvPicPr>
          <p:nvPr/>
        </p:nvPicPr>
        <p:blipFill>
          <a:blip r:embed="rId2"/>
          <a:stretch>
            <a:fillRect/>
          </a:stretch>
        </p:blipFill>
        <p:spPr>
          <a:xfrm>
            <a:off x="626266" y="983767"/>
            <a:ext cx="3144939" cy="5063885"/>
          </a:xfrm>
          <a:prstGeom prst="rect">
            <a:avLst/>
          </a:prstGeom>
        </p:spPr>
      </p:pic>
      <p:sp>
        <p:nvSpPr>
          <p:cNvPr id="3" name="Content Placeholder 2">
            <a:extLst>
              <a:ext uri="{FF2B5EF4-FFF2-40B4-BE49-F238E27FC236}">
                <a16:creationId xmlns:a16="http://schemas.microsoft.com/office/drawing/2014/main" id="{3E0EB28E-5E08-FFF1-365F-2E040B901511}"/>
              </a:ext>
            </a:extLst>
          </p:cNvPr>
          <p:cNvSpPr>
            <a:spLocks noGrp="1"/>
          </p:cNvSpPr>
          <p:nvPr>
            <p:ph idx="1"/>
          </p:nvPr>
        </p:nvSpPr>
        <p:spPr>
          <a:xfrm>
            <a:off x="6044062" y="1912709"/>
            <a:ext cx="5706393" cy="3679705"/>
          </a:xfrm>
        </p:spPr>
        <p:txBody>
          <a:bodyPr vert="horz" lIns="91440" tIns="45720" rIns="91440" bIns="45720" rtlCol="0" anchor="t">
            <a:noAutofit/>
          </a:bodyPr>
          <a:lstStyle/>
          <a:p>
            <a:pPr>
              <a:lnSpc>
                <a:spcPct val="90000"/>
              </a:lnSpc>
            </a:pPr>
            <a:r>
              <a:rPr lang="en-US" sz="2000" dirty="0"/>
              <a:t>You duck back into the room scrambling to find somewhere to take cover. You decide to hide behind and old bookcase. You quickly settle yourself but the sudden force from moving the bookcase to squeeze behind it caused the books on the top to fall. They clatter to the floor; the noise is very loud, and you hear the robots coming toward you. You stay put even though your insides are screaming for you to run. The robots burst in through the door and start scanning the room. Before you know it, you're floating in the air and the robots are grabbing you. You've been caught. </a:t>
            </a:r>
            <a:r>
              <a:rPr lang="en-US" sz="2000" dirty="0">
                <a:hlinkClick r:id="rId3" action="ppaction://hlinksldjump"/>
              </a:rPr>
              <a:t>Return to slide 1.</a:t>
            </a:r>
            <a:endParaRPr lang="en-US" sz="2000" dirty="0"/>
          </a:p>
        </p:txBody>
      </p:sp>
    </p:spTree>
    <p:extLst>
      <p:ext uri="{BB962C8B-B14F-4D97-AF65-F5344CB8AC3E}">
        <p14:creationId xmlns:p14="http://schemas.microsoft.com/office/powerpoint/2010/main" val="336447241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F55C16-BC21-49EF-A4FF-C3155BB93B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2C2179-B63E-011F-2B16-2376E91CB310}"/>
              </a:ext>
            </a:extLst>
          </p:cNvPr>
          <p:cNvSpPr>
            <a:spLocks noGrp="1"/>
          </p:cNvSpPr>
          <p:nvPr>
            <p:ph type="title"/>
          </p:nvPr>
        </p:nvSpPr>
        <p:spPr>
          <a:xfrm>
            <a:off x="6513788" y="365125"/>
            <a:ext cx="4840010" cy="1952744"/>
          </a:xfrm>
        </p:spPr>
        <p:txBody>
          <a:bodyPr>
            <a:normAutofit/>
          </a:bodyPr>
          <a:lstStyle/>
          <a:p>
            <a:r>
              <a:rPr lang="en-US"/>
              <a:t>Ask for help.</a:t>
            </a:r>
          </a:p>
        </p:txBody>
      </p:sp>
      <p:sp>
        <p:nvSpPr>
          <p:cNvPr id="11" name="Freeform: Shape 10">
            <a:extLst>
              <a:ext uri="{FF2B5EF4-FFF2-40B4-BE49-F238E27FC236}">
                <a16:creationId xmlns:a16="http://schemas.microsoft.com/office/drawing/2014/main" id="{0C5F069E-AFE6-4825-8945-46F2918A50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6116569" cy="6858000"/>
          </a:xfrm>
          <a:custGeom>
            <a:avLst/>
            <a:gdLst>
              <a:gd name="connsiteX0" fmla="*/ 0 w 6116569"/>
              <a:gd name="connsiteY0" fmla="*/ 0 h 6879321"/>
              <a:gd name="connsiteX1" fmla="*/ 2935851 w 6116569"/>
              <a:gd name="connsiteY1" fmla="*/ 0 h 6879321"/>
              <a:gd name="connsiteX2" fmla="*/ 3238280 w 6116569"/>
              <a:gd name="connsiteY2" fmla="*/ 31980 h 6879321"/>
              <a:gd name="connsiteX3" fmla="*/ 3660541 w 6116569"/>
              <a:gd name="connsiteY3" fmla="*/ 550772 h 6879321"/>
              <a:gd name="connsiteX4" fmla="*/ 3808902 w 6116569"/>
              <a:gd name="connsiteY4" fmla="*/ 589860 h 6879321"/>
              <a:gd name="connsiteX5" fmla="*/ 4413762 w 6116569"/>
              <a:gd name="connsiteY5" fmla="*/ 625393 h 6879321"/>
              <a:gd name="connsiteX6" fmla="*/ 4567830 w 6116569"/>
              <a:gd name="connsiteY6" fmla="*/ 721333 h 6879321"/>
              <a:gd name="connsiteX7" fmla="*/ 4171247 w 6116569"/>
              <a:gd name="connsiteY7" fmla="*/ 792401 h 6879321"/>
              <a:gd name="connsiteX8" fmla="*/ 4376671 w 6116569"/>
              <a:gd name="connsiteY8" fmla="*/ 842148 h 6879321"/>
              <a:gd name="connsiteX9" fmla="*/ 4527887 w 6116569"/>
              <a:gd name="connsiteY9" fmla="*/ 813722 h 6879321"/>
              <a:gd name="connsiteX10" fmla="*/ 4633452 w 6116569"/>
              <a:gd name="connsiteY10" fmla="*/ 799508 h 6879321"/>
              <a:gd name="connsiteX11" fmla="*/ 4947293 w 6116569"/>
              <a:gd name="connsiteY11" fmla="*/ 870576 h 6879321"/>
              <a:gd name="connsiteX12" fmla="*/ 5263988 w 6116569"/>
              <a:gd name="connsiteY12" fmla="*/ 820828 h 6879321"/>
              <a:gd name="connsiteX13" fmla="*/ 5249723 w 6116569"/>
              <a:gd name="connsiteY13" fmla="*/ 895449 h 6879321"/>
              <a:gd name="connsiteX14" fmla="*/ 4744723 w 6116569"/>
              <a:gd name="connsiteY14" fmla="*/ 1197485 h 6879321"/>
              <a:gd name="connsiteX15" fmla="*/ 4767548 w 6116569"/>
              <a:gd name="connsiteY15" fmla="*/ 1346727 h 6879321"/>
              <a:gd name="connsiteX16" fmla="*/ 4539299 w 6116569"/>
              <a:gd name="connsiteY16" fmla="*/ 1421348 h 6879321"/>
              <a:gd name="connsiteX17" fmla="*/ 4607773 w 6116569"/>
              <a:gd name="connsiteY17" fmla="*/ 1485309 h 6879321"/>
              <a:gd name="connsiteX18" fmla="*/ 4579242 w 6116569"/>
              <a:gd name="connsiteY18" fmla="*/ 1535055 h 6879321"/>
              <a:gd name="connsiteX19" fmla="*/ 5278255 w 6116569"/>
              <a:gd name="connsiteY19" fmla="*/ 1609676 h 6879321"/>
              <a:gd name="connsiteX20" fmla="*/ 5771843 w 6116569"/>
              <a:gd name="connsiteY20" fmla="*/ 1630997 h 6879321"/>
              <a:gd name="connsiteX21" fmla="*/ 6105656 w 6116569"/>
              <a:gd name="connsiteY21" fmla="*/ 1748257 h 6879321"/>
              <a:gd name="connsiteX22" fmla="*/ 5691955 w 6116569"/>
              <a:gd name="connsiteY22" fmla="*/ 2167555 h 6879321"/>
              <a:gd name="connsiteX23" fmla="*/ 5475118 w 6116569"/>
              <a:gd name="connsiteY23" fmla="*/ 2348776 h 6879321"/>
              <a:gd name="connsiteX24" fmla="*/ 5826051 w 6116569"/>
              <a:gd name="connsiteY24" fmla="*/ 2291922 h 6879321"/>
              <a:gd name="connsiteX25" fmla="*/ 5552153 w 6116569"/>
              <a:gd name="connsiteY25" fmla="*/ 2597513 h 6879321"/>
              <a:gd name="connsiteX26" fmla="*/ 5603508 w 6116569"/>
              <a:gd name="connsiteY26" fmla="*/ 2647260 h 6879321"/>
              <a:gd name="connsiteX27" fmla="*/ 5700515 w 6116569"/>
              <a:gd name="connsiteY27" fmla="*/ 2679240 h 6879321"/>
              <a:gd name="connsiteX28" fmla="*/ 5246870 w 6116569"/>
              <a:gd name="connsiteY28" fmla="*/ 2888889 h 6879321"/>
              <a:gd name="connsiteX29" fmla="*/ 4836022 w 6116569"/>
              <a:gd name="connsiteY29" fmla="*/ 3169605 h 6879321"/>
              <a:gd name="connsiteX30" fmla="*/ 4736163 w 6116569"/>
              <a:gd name="connsiteY30" fmla="*/ 3233565 h 6879321"/>
              <a:gd name="connsiteX31" fmla="*/ 4853141 w 6116569"/>
              <a:gd name="connsiteY31" fmla="*/ 3233565 h 6879321"/>
              <a:gd name="connsiteX32" fmla="*/ 4944440 w 6116569"/>
              <a:gd name="connsiteY32" fmla="*/ 3226459 h 6879321"/>
              <a:gd name="connsiteX33" fmla="*/ 5109921 w 6116569"/>
              <a:gd name="connsiteY33" fmla="*/ 3283313 h 6879321"/>
              <a:gd name="connsiteX34" fmla="*/ 5694809 w 6116569"/>
              <a:gd name="connsiteY34" fmla="*/ 3141178 h 6879321"/>
              <a:gd name="connsiteX35" fmla="*/ 5566419 w 6116569"/>
              <a:gd name="connsiteY35" fmla="*/ 3301079 h 6879321"/>
              <a:gd name="connsiteX36" fmla="*/ 5415203 w 6116569"/>
              <a:gd name="connsiteY36" fmla="*/ 3397020 h 6879321"/>
              <a:gd name="connsiteX37" fmla="*/ 5612068 w 6116569"/>
              <a:gd name="connsiteY37" fmla="*/ 3432554 h 6879321"/>
              <a:gd name="connsiteX38" fmla="*/ 5206927 w 6116569"/>
              <a:gd name="connsiteY38" fmla="*/ 3599562 h 6879321"/>
              <a:gd name="connsiteX39" fmla="*/ 5301079 w 6116569"/>
              <a:gd name="connsiteY39" fmla="*/ 3723930 h 6879321"/>
              <a:gd name="connsiteX40" fmla="*/ 4507915 w 6116569"/>
              <a:gd name="connsiteY40" fmla="*/ 4306683 h 6879321"/>
              <a:gd name="connsiteX41" fmla="*/ 3982942 w 6116569"/>
              <a:gd name="connsiteY41" fmla="*/ 4587399 h 6879321"/>
              <a:gd name="connsiteX42" fmla="*/ 4185513 w 6116569"/>
              <a:gd name="connsiteY42" fmla="*/ 4541205 h 6879321"/>
              <a:gd name="connsiteX43" fmla="*/ 5212633 w 6116569"/>
              <a:gd name="connsiteY43" fmla="*/ 4455924 h 6879321"/>
              <a:gd name="connsiteX44" fmla="*/ 5312492 w 6116569"/>
              <a:gd name="connsiteY44" fmla="*/ 4473691 h 6879321"/>
              <a:gd name="connsiteX45" fmla="*/ 4596361 w 6116569"/>
              <a:gd name="connsiteY45" fmla="*/ 4818368 h 6879321"/>
              <a:gd name="connsiteX46" fmla="*/ 4873113 w 6116569"/>
              <a:gd name="connsiteY46" fmla="*/ 4885882 h 6879321"/>
              <a:gd name="connsiteX47" fmla="*/ 4935881 w 6116569"/>
              <a:gd name="connsiteY47" fmla="*/ 4914309 h 6879321"/>
              <a:gd name="connsiteX48" fmla="*/ 4873113 w 6116569"/>
              <a:gd name="connsiteY48" fmla="*/ 5003143 h 6879321"/>
              <a:gd name="connsiteX49" fmla="*/ 4721898 w 6116569"/>
              <a:gd name="connsiteY49" fmla="*/ 5095530 h 6879321"/>
              <a:gd name="connsiteX50" fmla="*/ 5132745 w 6116569"/>
              <a:gd name="connsiteY50" fmla="*/ 4949842 h 6879321"/>
              <a:gd name="connsiteX51" fmla="*/ 5101362 w 6116569"/>
              <a:gd name="connsiteY51" fmla="*/ 5081317 h 6879321"/>
              <a:gd name="connsiteX52" fmla="*/ 5138452 w 6116569"/>
              <a:gd name="connsiteY52" fmla="*/ 5198578 h 6879321"/>
              <a:gd name="connsiteX53" fmla="*/ 4904497 w 6116569"/>
              <a:gd name="connsiteY53" fmla="*/ 5362033 h 6879321"/>
              <a:gd name="connsiteX54" fmla="*/ 4579242 w 6116569"/>
              <a:gd name="connsiteY54" fmla="*/ 5674729 h 6879321"/>
              <a:gd name="connsiteX55" fmla="*/ 4253988 w 6116569"/>
              <a:gd name="connsiteY55" fmla="*/ 5884379 h 6879321"/>
              <a:gd name="connsiteX56" fmla="*/ 3985795 w 6116569"/>
              <a:gd name="connsiteY56" fmla="*/ 6069153 h 6879321"/>
              <a:gd name="connsiteX57" fmla="*/ 4231163 w 6116569"/>
              <a:gd name="connsiteY57" fmla="*/ 6030066 h 6879321"/>
              <a:gd name="connsiteX58" fmla="*/ 3814609 w 6116569"/>
              <a:gd name="connsiteY58" fmla="*/ 6317889 h 6879321"/>
              <a:gd name="connsiteX59" fmla="*/ 3751840 w 6116569"/>
              <a:gd name="connsiteY59" fmla="*/ 6339209 h 6879321"/>
              <a:gd name="connsiteX60" fmla="*/ 3089919 w 6116569"/>
              <a:gd name="connsiteY60" fmla="*/ 6563071 h 6879321"/>
              <a:gd name="connsiteX61" fmla="*/ 2961529 w 6116569"/>
              <a:gd name="connsiteY61" fmla="*/ 6662566 h 6879321"/>
              <a:gd name="connsiteX62" fmla="*/ 3107038 w 6116569"/>
              <a:gd name="connsiteY62" fmla="*/ 6673226 h 6879321"/>
              <a:gd name="connsiteX63" fmla="*/ 3594919 w 6116569"/>
              <a:gd name="connsiteY63" fmla="*/ 6591499 h 6879321"/>
              <a:gd name="connsiteX64" fmla="*/ 3261106 w 6116569"/>
              <a:gd name="connsiteY64" fmla="*/ 6726527 h 6879321"/>
              <a:gd name="connsiteX65" fmla="*/ 3620597 w 6116569"/>
              <a:gd name="connsiteY65" fmla="*/ 6740740 h 6879321"/>
              <a:gd name="connsiteX66" fmla="*/ 3703337 w 6116569"/>
              <a:gd name="connsiteY66" fmla="*/ 6826020 h 6879321"/>
              <a:gd name="connsiteX67" fmla="*/ 3689072 w 6116569"/>
              <a:gd name="connsiteY67" fmla="*/ 6879321 h 6879321"/>
              <a:gd name="connsiteX68" fmla="*/ 0 w 6116569"/>
              <a:gd name="connsiteY68" fmla="*/ 6879321 h 6879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4">
            <a:extLst>
              <a:ext uri="{FF2B5EF4-FFF2-40B4-BE49-F238E27FC236}">
                <a16:creationId xmlns:a16="http://schemas.microsoft.com/office/drawing/2014/main" id="{7D07D725-E081-9D06-8DE2-08B2A0DD950D}"/>
              </a:ext>
            </a:extLst>
          </p:cNvPr>
          <p:cNvPicPr>
            <a:picLocks noChangeAspect="1"/>
          </p:cNvPicPr>
          <p:nvPr/>
        </p:nvPicPr>
        <p:blipFill>
          <a:blip r:embed="rId2"/>
          <a:stretch>
            <a:fillRect/>
          </a:stretch>
        </p:blipFill>
        <p:spPr>
          <a:xfrm>
            <a:off x="183600" y="2203518"/>
            <a:ext cx="5230683" cy="2937533"/>
          </a:xfrm>
          <a:prstGeom prst="rect">
            <a:avLst/>
          </a:prstGeom>
        </p:spPr>
      </p:pic>
      <p:sp>
        <p:nvSpPr>
          <p:cNvPr id="3" name="Content Placeholder 2">
            <a:extLst>
              <a:ext uri="{FF2B5EF4-FFF2-40B4-BE49-F238E27FC236}">
                <a16:creationId xmlns:a16="http://schemas.microsoft.com/office/drawing/2014/main" id="{BE15CC5C-AFDF-19AB-C250-642357E9B4D6}"/>
              </a:ext>
            </a:extLst>
          </p:cNvPr>
          <p:cNvSpPr>
            <a:spLocks noGrp="1"/>
          </p:cNvSpPr>
          <p:nvPr>
            <p:ph idx="1"/>
          </p:nvPr>
        </p:nvSpPr>
        <p:spPr>
          <a:xfrm>
            <a:off x="5897925" y="1912709"/>
            <a:ext cx="5946475" cy="3679705"/>
          </a:xfrm>
        </p:spPr>
        <p:txBody>
          <a:bodyPr vert="horz" lIns="91440" tIns="45720" rIns="91440" bIns="45720" rtlCol="0" anchor="t">
            <a:noAutofit/>
          </a:bodyPr>
          <a:lstStyle/>
          <a:p>
            <a:pPr>
              <a:lnSpc>
                <a:spcPct val="90000"/>
              </a:lnSpc>
            </a:pPr>
            <a:r>
              <a:rPr lang="en-US" sz="2400" dirty="0"/>
              <a:t>You step out of the run-down building and wave your arms. You have no idea what they're going to do but you decide to trust them. The robots slowly walk towards you their red scanners covering every inch of your body. You ask them where you are, but they don't respond. They simply pick you up and begin to carry you. You thrash around but their grip is tight. You've been caught. </a:t>
            </a:r>
            <a:r>
              <a:rPr lang="en-US" sz="2400" dirty="0">
                <a:hlinkClick r:id="rId3" action="ppaction://hlinksldjump"/>
              </a:rPr>
              <a:t>Return to slide 1.</a:t>
            </a:r>
            <a:endParaRPr lang="en-US" sz="2400" dirty="0"/>
          </a:p>
        </p:txBody>
      </p:sp>
    </p:spTree>
    <p:extLst>
      <p:ext uri="{BB962C8B-B14F-4D97-AF65-F5344CB8AC3E}">
        <p14:creationId xmlns:p14="http://schemas.microsoft.com/office/powerpoint/2010/main" val="53974339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BAB765-BE98-0754-A35F-10CF1F4888B1}"/>
              </a:ext>
            </a:extLst>
          </p:cNvPr>
          <p:cNvSpPr>
            <a:spLocks noGrp="1"/>
          </p:cNvSpPr>
          <p:nvPr>
            <p:ph type="title"/>
          </p:nvPr>
        </p:nvSpPr>
        <p:spPr>
          <a:xfrm>
            <a:off x="838201" y="365125"/>
            <a:ext cx="5251316" cy="1807305"/>
          </a:xfrm>
        </p:spPr>
        <p:txBody>
          <a:bodyPr>
            <a:normAutofit/>
          </a:bodyPr>
          <a:lstStyle/>
          <a:p>
            <a:r>
              <a:rPr lang="en-US"/>
              <a:t>Go with the police.</a:t>
            </a:r>
          </a:p>
        </p:txBody>
      </p:sp>
      <p:sp>
        <p:nvSpPr>
          <p:cNvPr id="3" name="Content Placeholder 2">
            <a:extLst>
              <a:ext uri="{FF2B5EF4-FFF2-40B4-BE49-F238E27FC236}">
                <a16:creationId xmlns:a16="http://schemas.microsoft.com/office/drawing/2014/main" id="{F68B1E6A-C8DE-581E-42A6-0541BC4A9BB7}"/>
              </a:ext>
            </a:extLst>
          </p:cNvPr>
          <p:cNvSpPr>
            <a:spLocks noGrp="1"/>
          </p:cNvSpPr>
          <p:nvPr>
            <p:ph idx="1"/>
          </p:nvPr>
        </p:nvSpPr>
        <p:spPr>
          <a:xfrm>
            <a:off x="472858" y="1863571"/>
            <a:ext cx="5559073" cy="4469967"/>
          </a:xfrm>
        </p:spPr>
        <p:txBody>
          <a:bodyPr vert="horz" lIns="91440" tIns="45720" rIns="91440" bIns="45720" rtlCol="0" anchor="t">
            <a:normAutofit/>
          </a:bodyPr>
          <a:lstStyle/>
          <a:p>
            <a:pPr>
              <a:lnSpc>
                <a:spcPct val="90000"/>
              </a:lnSpc>
            </a:pPr>
            <a:r>
              <a:rPr lang="en-US" sz="2000" dirty="0"/>
              <a:t>You follow the police to their car. They take you to the mansion where the Mayor lives. You head inside, escorted by the two officers. He's sitting in his office, staring at you like you are not worthy of wasting his time. You tell him what happened and you see a flicker of panic across his face. It lasted for a second, but you know something is wrong. He's quiet for a moment then says, "Take this... anomaly to the brig." You start to panic, what do you do?</a:t>
            </a:r>
          </a:p>
          <a:p>
            <a:pPr>
              <a:lnSpc>
                <a:spcPct val="90000"/>
              </a:lnSpc>
            </a:pPr>
            <a:r>
              <a:rPr lang="en-US" sz="2000" dirty="0">
                <a:hlinkClick r:id="rId2" action="ppaction://hlinksldjump"/>
              </a:rPr>
              <a:t>Run</a:t>
            </a:r>
            <a:endParaRPr lang="en-US" sz="2000" dirty="0"/>
          </a:p>
          <a:p>
            <a:pPr>
              <a:lnSpc>
                <a:spcPct val="90000"/>
              </a:lnSpc>
            </a:pPr>
            <a:r>
              <a:rPr lang="en-US" sz="2000" dirty="0">
                <a:hlinkClick r:id="rId3" action="ppaction://hlinksldjump"/>
              </a:rPr>
              <a:t>Follow the police.</a:t>
            </a:r>
            <a:endParaRPr lang="en-US" sz="2000" dirty="0"/>
          </a:p>
        </p:txBody>
      </p:sp>
      <p:pic>
        <p:nvPicPr>
          <p:cNvPr id="4" name="Picture 4">
            <a:extLst>
              <a:ext uri="{FF2B5EF4-FFF2-40B4-BE49-F238E27FC236}">
                <a16:creationId xmlns:a16="http://schemas.microsoft.com/office/drawing/2014/main" id="{46870970-64FA-2170-E896-5D37D3E9B30D}"/>
              </a:ext>
            </a:extLst>
          </p:cNvPr>
          <p:cNvPicPr>
            <a:picLocks noChangeAspect="1"/>
          </p:cNvPicPr>
          <p:nvPr/>
        </p:nvPicPr>
        <p:blipFill rotWithShape="1">
          <a:blip r:embed="rId4"/>
          <a:srcRect r="1305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extLst>
      <p:ext uri="{BB962C8B-B14F-4D97-AF65-F5344CB8AC3E}">
        <p14:creationId xmlns:p14="http://schemas.microsoft.com/office/powerpoint/2010/main" val="35529699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3596DD-156A-473E-9BB3-C6A29F7574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2C46C4D6-C474-4E92-B52E-944C1118F7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5962785" cy="6858000"/>
          </a:xfrm>
          <a:custGeom>
            <a:avLst/>
            <a:gdLst>
              <a:gd name="connsiteX0" fmla="*/ 1044839 w 5962785"/>
              <a:gd name="connsiteY0" fmla="*/ 0 h 6858000"/>
              <a:gd name="connsiteX1" fmla="*/ 5962785 w 5962785"/>
              <a:gd name="connsiteY1" fmla="*/ 0 h 6858000"/>
              <a:gd name="connsiteX2" fmla="*/ 5962785 w 5962785"/>
              <a:gd name="connsiteY2" fmla="*/ 6858000 h 6858000"/>
              <a:gd name="connsiteX3" fmla="*/ 1469886 w 5962785"/>
              <a:gd name="connsiteY3" fmla="*/ 6858000 h 6858000"/>
              <a:gd name="connsiteX4" fmla="*/ 1416006 w 5962785"/>
              <a:gd name="connsiteY4" fmla="*/ 6823984 h 6858000"/>
              <a:gd name="connsiteX5" fmla="*/ 1232473 w 5962785"/>
              <a:gd name="connsiteY5" fmla="*/ 6733873 h 6858000"/>
              <a:gd name="connsiteX6" fmla="*/ 1075471 w 5962785"/>
              <a:gd name="connsiteY6" fmla="*/ 6503186 h 6858000"/>
              <a:gd name="connsiteX7" fmla="*/ 1020229 w 5962785"/>
              <a:gd name="connsiteY7" fmla="*/ 6438306 h 6858000"/>
              <a:gd name="connsiteX8" fmla="*/ 883579 w 5962785"/>
              <a:gd name="connsiteY8" fmla="*/ 6351798 h 6858000"/>
              <a:gd name="connsiteX9" fmla="*/ 645167 w 5962785"/>
              <a:gd name="connsiteY9" fmla="*/ 6167969 h 6858000"/>
              <a:gd name="connsiteX10" fmla="*/ 732391 w 5962785"/>
              <a:gd name="connsiteY10" fmla="*/ 6124716 h 6858000"/>
              <a:gd name="connsiteX11" fmla="*/ 985339 w 5962785"/>
              <a:gd name="connsiteY11" fmla="*/ 6236455 h 6858000"/>
              <a:gd name="connsiteX12" fmla="*/ 1168509 w 5962785"/>
              <a:gd name="connsiteY12" fmla="*/ 6265291 h 6858000"/>
              <a:gd name="connsiteX13" fmla="*/ 909746 w 5962785"/>
              <a:gd name="connsiteY13" fmla="*/ 6070649 h 6858000"/>
              <a:gd name="connsiteX14" fmla="*/ 659704 w 5962785"/>
              <a:gd name="connsiteY14" fmla="*/ 5818335 h 6858000"/>
              <a:gd name="connsiteX15" fmla="*/ 851597 w 5962785"/>
              <a:gd name="connsiteY15" fmla="*/ 5865193 h 6858000"/>
              <a:gd name="connsiteX16" fmla="*/ 860319 w 5962785"/>
              <a:gd name="connsiteY16" fmla="*/ 5832753 h 6858000"/>
              <a:gd name="connsiteX17" fmla="*/ 691686 w 5962785"/>
              <a:gd name="connsiteY17" fmla="*/ 5533581 h 6858000"/>
              <a:gd name="connsiteX18" fmla="*/ 610278 w 5962785"/>
              <a:gd name="connsiteY18" fmla="*/ 5411029 h 6858000"/>
              <a:gd name="connsiteX19" fmla="*/ 238123 w 5962785"/>
              <a:gd name="connsiteY19" fmla="*/ 5046976 h 6858000"/>
              <a:gd name="connsiteX20" fmla="*/ 592833 w 5962785"/>
              <a:gd name="connsiteY20" fmla="*/ 5209177 h 6858000"/>
              <a:gd name="connsiteX21" fmla="*/ 226494 w 5962785"/>
              <a:gd name="connsiteY21" fmla="*/ 4855939 h 6858000"/>
              <a:gd name="connsiteX22" fmla="*/ 49139 w 5962785"/>
              <a:gd name="connsiteY22" fmla="*/ 4726177 h 6858000"/>
              <a:gd name="connsiteX23" fmla="*/ 5527 w 5962785"/>
              <a:gd name="connsiteY23" fmla="*/ 4650483 h 6858000"/>
              <a:gd name="connsiteX24" fmla="*/ 84029 w 5962785"/>
              <a:gd name="connsiteY24" fmla="*/ 4632460 h 6858000"/>
              <a:gd name="connsiteX25" fmla="*/ 325347 w 5962785"/>
              <a:gd name="connsiteY25" fmla="*/ 4661296 h 6858000"/>
              <a:gd name="connsiteX26" fmla="*/ 25879 w 5962785"/>
              <a:gd name="connsiteY26" fmla="*/ 4423401 h 6858000"/>
              <a:gd name="connsiteX27" fmla="*/ 249753 w 5962785"/>
              <a:gd name="connsiteY27" fmla="*/ 4459446 h 6858000"/>
              <a:gd name="connsiteX28" fmla="*/ 313718 w 5962785"/>
              <a:gd name="connsiteY28" fmla="*/ 4365729 h 6858000"/>
              <a:gd name="connsiteX29" fmla="*/ 418386 w 5962785"/>
              <a:gd name="connsiteY29" fmla="*/ 4214341 h 6858000"/>
              <a:gd name="connsiteX30" fmla="*/ 491072 w 5962785"/>
              <a:gd name="connsiteY30" fmla="*/ 4131438 h 6858000"/>
              <a:gd name="connsiteX31" fmla="*/ 520147 w 5962785"/>
              <a:gd name="connsiteY31" fmla="*/ 3864706 h 6858000"/>
              <a:gd name="connsiteX32" fmla="*/ 459090 w 5962785"/>
              <a:gd name="connsiteY32" fmla="*/ 3572743 h 6858000"/>
              <a:gd name="connsiteX33" fmla="*/ 290458 w 5962785"/>
              <a:gd name="connsiteY33" fmla="*/ 3424959 h 6858000"/>
              <a:gd name="connsiteX34" fmla="*/ 339884 w 5962785"/>
              <a:gd name="connsiteY34" fmla="*/ 3259153 h 6858000"/>
              <a:gd name="connsiteX35" fmla="*/ 697501 w 5962785"/>
              <a:gd name="connsiteY35" fmla="*/ 3360078 h 6858000"/>
              <a:gd name="connsiteX36" fmla="*/ 165437 w 5962785"/>
              <a:gd name="connsiteY36" fmla="*/ 2967190 h 6858000"/>
              <a:gd name="connsiteX37" fmla="*/ 255568 w 5962785"/>
              <a:gd name="connsiteY37" fmla="*/ 2949167 h 6858000"/>
              <a:gd name="connsiteX38" fmla="*/ 578296 w 5962785"/>
              <a:gd name="connsiteY38" fmla="*/ 2725691 h 6858000"/>
              <a:gd name="connsiteX39" fmla="*/ 595740 w 5962785"/>
              <a:gd name="connsiteY39" fmla="*/ 2714876 h 6858000"/>
              <a:gd name="connsiteX40" fmla="*/ 650982 w 5962785"/>
              <a:gd name="connsiteY40" fmla="*/ 2574301 h 6858000"/>
              <a:gd name="connsiteX41" fmla="*/ 825429 w 5962785"/>
              <a:gd name="connsiteY41" fmla="*/ 2552674 h 6858000"/>
              <a:gd name="connsiteX42" fmla="*/ 970802 w 5962785"/>
              <a:gd name="connsiteY42" fmla="*/ 2585115 h 6858000"/>
              <a:gd name="connsiteX43" fmla="*/ 1127805 w 5962785"/>
              <a:gd name="connsiteY43" fmla="*/ 2545465 h 6858000"/>
              <a:gd name="connsiteX44" fmla="*/ 1267362 w 5962785"/>
              <a:gd name="connsiteY44" fmla="*/ 2563488 h 6858000"/>
              <a:gd name="connsiteX45" fmla="*/ 1386568 w 5962785"/>
              <a:gd name="connsiteY45" fmla="*/ 2538257 h 6858000"/>
              <a:gd name="connsiteX46" fmla="*/ 1270270 w 5962785"/>
              <a:gd name="connsiteY46" fmla="*/ 2419309 h 6858000"/>
              <a:gd name="connsiteX47" fmla="*/ 1107453 w 5962785"/>
              <a:gd name="connsiteY47" fmla="*/ 2419309 h 6858000"/>
              <a:gd name="connsiteX48" fmla="*/ 991154 w 5962785"/>
              <a:gd name="connsiteY48" fmla="*/ 2343615 h 6858000"/>
              <a:gd name="connsiteX49" fmla="*/ 880671 w 5962785"/>
              <a:gd name="connsiteY49" fmla="*/ 2206645 h 6858000"/>
              <a:gd name="connsiteX50" fmla="*/ 491072 w 5962785"/>
              <a:gd name="connsiteY50" fmla="*/ 1986771 h 6858000"/>
              <a:gd name="connsiteX51" fmla="*/ 421293 w 5962785"/>
              <a:gd name="connsiteY51" fmla="*/ 1903868 h 6858000"/>
              <a:gd name="connsiteX52" fmla="*/ 1531941 w 5962785"/>
              <a:gd name="connsiteY52" fmla="*/ 2224667 h 6858000"/>
              <a:gd name="connsiteX53" fmla="*/ 1188861 w 5962785"/>
              <a:gd name="connsiteY53" fmla="*/ 2091301 h 6858000"/>
              <a:gd name="connsiteX54" fmla="*/ 1421458 w 5962785"/>
              <a:gd name="connsiteY54" fmla="*/ 2116532 h 6858000"/>
              <a:gd name="connsiteX55" fmla="*/ 1549386 w 5962785"/>
              <a:gd name="connsiteY55" fmla="*/ 2026420 h 6858000"/>
              <a:gd name="connsiteX56" fmla="*/ 1549386 w 5962785"/>
              <a:gd name="connsiteY56" fmla="*/ 1997584 h 6858000"/>
              <a:gd name="connsiteX57" fmla="*/ 1453440 w 5962785"/>
              <a:gd name="connsiteY57" fmla="*/ 1914682 h 6858000"/>
              <a:gd name="connsiteX58" fmla="*/ 1398198 w 5962785"/>
              <a:gd name="connsiteY58" fmla="*/ 1860614 h 6858000"/>
              <a:gd name="connsiteX59" fmla="*/ 1247011 w 5962785"/>
              <a:gd name="connsiteY59" fmla="*/ 1665972 h 6858000"/>
              <a:gd name="connsiteX60" fmla="*/ 1354586 w 5962785"/>
              <a:gd name="connsiteY60" fmla="*/ 1644345 h 6858000"/>
              <a:gd name="connsiteX61" fmla="*/ 1395290 w 5962785"/>
              <a:gd name="connsiteY61" fmla="*/ 1604696 h 6858000"/>
              <a:gd name="connsiteX62" fmla="*/ 1366216 w 5962785"/>
              <a:gd name="connsiteY62" fmla="*/ 1547025 h 6858000"/>
              <a:gd name="connsiteX63" fmla="*/ 1031858 w 5962785"/>
              <a:gd name="connsiteY63" fmla="*/ 1370405 h 6858000"/>
              <a:gd name="connsiteX64" fmla="*/ 1005692 w 5962785"/>
              <a:gd name="connsiteY64" fmla="*/ 1233435 h 6858000"/>
              <a:gd name="connsiteX65" fmla="*/ 1069655 w 5962785"/>
              <a:gd name="connsiteY65" fmla="*/ 1211808 h 6858000"/>
              <a:gd name="connsiteX66" fmla="*/ 1142342 w 5962785"/>
              <a:gd name="connsiteY66" fmla="*/ 1222621 h 6858000"/>
              <a:gd name="connsiteX67" fmla="*/ 1084193 w 5962785"/>
              <a:gd name="connsiteY67" fmla="*/ 1114487 h 6858000"/>
              <a:gd name="connsiteX68" fmla="*/ 848689 w 5962785"/>
              <a:gd name="connsiteY68" fmla="*/ 1006353 h 6858000"/>
              <a:gd name="connsiteX69" fmla="*/ 805077 w 5962785"/>
              <a:gd name="connsiteY69" fmla="*/ 948681 h 6858000"/>
              <a:gd name="connsiteX70" fmla="*/ 863226 w 5962785"/>
              <a:gd name="connsiteY70" fmla="*/ 919844 h 6858000"/>
              <a:gd name="connsiteX71" fmla="*/ 906838 w 5962785"/>
              <a:gd name="connsiteY71" fmla="*/ 909031 h 6858000"/>
              <a:gd name="connsiteX72" fmla="*/ 5527 w 5962785"/>
              <a:gd name="connsiteY72" fmla="*/ 458471 h 6858000"/>
              <a:gd name="connsiteX73" fmla="*/ 209049 w 5962785"/>
              <a:gd name="connsiteY73" fmla="*/ 454867 h 6858000"/>
              <a:gd name="connsiteX74" fmla="*/ 409664 w 5962785"/>
              <a:gd name="connsiteY74" fmla="*/ 526956 h 6858000"/>
              <a:gd name="connsiteX75" fmla="*/ 621908 w 5962785"/>
              <a:gd name="connsiteY75" fmla="*/ 516143 h 6858000"/>
              <a:gd name="connsiteX76" fmla="*/ 822522 w 5962785"/>
              <a:gd name="connsiteY76" fmla="*/ 552188 h 6858000"/>
              <a:gd name="connsiteX77" fmla="*/ 996969 w 5962785"/>
              <a:gd name="connsiteY77" fmla="*/ 552188 h 6858000"/>
              <a:gd name="connsiteX78" fmla="*/ 834151 w 5962785"/>
              <a:gd name="connsiteY78" fmla="*/ 498120 h 6858000"/>
              <a:gd name="connsiteX79" fmla="*/ 773095 w 5962785"/>
              <a:gd name="connsiteY79" fmla="*/ 408008 h 6858000"/>
              <a:gd name="connsiteX80" fmla="*/ 793447 w 5962785"/>
              <a:gd name="connsiteY80" fmla="*/ 325106 h 6858000"/>
              <a:gd name="connsiteX81" fmla="*/ 860319 w 5962785"/>
              <a:gd name="connsiteY81" fmla="*/ 350336 h 6858000"/>
              <a:gd name="connsiteX82" fmla="*/ 938820 w 5962785"/>
              <a:gd name="connsiteY82" fmla="*/ 444054 h 6858000"/>
              <a:gd name="connsiteX83" fmla="*/ 956265 w 5962785"/>
              <a:gd name="connsiteY83" fmla="*/ 386381 h 6858000"/>
              <a:gd name="connsiteX84" fmla="*/ 1002784 w 5962785"/>
              <a:gd name="connsiteY84" fmla="*/ 343127 h 6858000"/>
              <a:gd name="connsiteX85" fmla="*/ 1270270 w 5962785"/>
              <a:gd name="connsiteY85" fmla="*/ 364755 h 6858000"/>
              <a:gd name="connsiteX86" fmla="*/ 1092915 w 5962785"/>
              <a:gd name="connsiteY86" fmla="*/ 180926 h 6858000"/>
              <a:gd name="connsiteX87" fmla="*/ 979525 w 5962785"/>
              <a:gd name="connsiteY87" fmla="*/ 152090 h 6858000"/>
              <a:gd name="connsiteX88" fmla="*/ 953358 w 5962785"/>
              <a:gd name="connsiteY88" fmla="*/ 76396 h 6858000"/>
              <a:gd name="connsiteX89" fmla="*/ 1005692 w 5962785"/>
              <a:gd name="connsiteY89" fmla="*/ 58373 h 6858000"/>
              <a:gd name="connsiteX90" fmla="*/ 1267362 w 5962785"/>
              <a:gd name="connsiteY90" fmla="*/ 123254 h 6858000"/>
              <a:gd name="connsiteX91" fmla="*/ 1310975 w 5962785"/>
              <a:gd name="connsiteY91" fmla="*/ 98023 h 6858000"/>
              <a:gd name="connsiteX92" fmla="*/ 1159787 w 5962785"/>
              <a:gd name="connsiteY92" fmla="*/ 4350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3E60EF59-B02F-135B-13D6-1C137973F9CB}"/>
              </a:ext>
            </a:extLst>
          </p:cNvPr>
          <p:cNvSpPr>
            <a:spLocks noGrp="1"/>
          </p:cNvSpPr>
          <p:nvPr>
            <p:ph type="title"/>
          </p:nvPr>
        </p:nvSpPr>
        <p:spPr>
          <a:xfrm>
            <a:off x="838201" y="643467"/>
            <a:ext cx="3888526" cy="1800526"/>
          </a:xfrm>
        </p:spPr>
        <p:txBody>
          <a:bodyPr>
            <a:normAutofit/>
          </a:bodyPr>
          <a:lstStyle/>
          <a:p>
            <a:r>
              <a:rPr lang="en-US"/>
              <a:t>Both run options</a:t>
            </a:r>
          </a:p>
        </p:txBody>
      </p:sp>
      <p:sp>
        <p:nvSpPr>
          <p:cNvPr id="3" name="Content Placeholder 2">
            <a:extLst>
              <a:ext uri="{FF2B5EF4-FFF2-40B4-BE49-F238E27FC236}">
                <a16:creationId xmlns:a16="http://schemas.microsoft.com/office/drawing/2014/main" id="{F61BF661-E0CE-1C03-52CA-8ED68F4443BF}"/>
              </a:ext>
            </a:extLst>
          </p:cNvPr>
          <p:cNvSpPr>
            <a:spLocks noGrp="1"/>
          </p:cNvSpPr>
          <p:nvPr>
            <p:ph idx="1"/>
          </p:nvPr>
        </p:nvSpPr>
        <p:spPr>
          <a:xfrm>
            <a:off x="838201" y="2623381"/>
            <a:ext cx="5496034" cy="3553581"/>
          </a:xfrm>
        </p:spPr>
        <p:txBody>
          <a:bodyPr vert="horz" lIns="91440" tIns="45720" rIns="91440" bIns="45720" rtlCol="0" anchor="t">
            <a:noAutofit/>
          </a:bodyPr>
          <a:lstStyle/>
          <a:p>
            <a:pPr>
              <a:lnSpc>
                <a:spcPct val="90000"/>
              </a:lnSpc>
            </a:pPr>
            <a:r>
              <a:rPr lang="en-US" sz="2000" dirty="0"/>
              <a:t>You turn and run away from the police. They reach out to grab you but you're too quick. You manage to run out of their sight and you turn down and alleyway. It's not safe to return to your apartment. You're lost and you have no idea what to do. But you remember about the wires around your legs, what do you do?</a:t>
            </a:r>
          </a:p>
          <a:p>
            <a:pPr>
              <a:lnSpc>
                <a:spcPct val="90000"/>
              </a:lnSpc>
            </a:pPr>
            <a:r>
              <a:rPr lang="en-US" sz="2000" dirty="0">
                <a:hlinkClick r:id="rId2" action="ppaction://hlinksldjump"/>
              </a:rPr>
              <a:t>Tear the wires</a:t>
            </a:r>
            <a:endParaRPr lang="en-US" sz="2000" dirty="0"/>
          </a:p>
          <a:p>
            <a:pPr>
              <a:lnSpc>
                <a:spcPct val="90000"/>
              </a:lnSpc>
            </a:pPr>
            <a:r>
              <a:rPr lang="en-US" sz="2000" dirty="0">
                <a:hlinkClick r:id="rId3" action="ppaction://hlinksldjump"/>
              </a:rPr>
              <a:t>Leave them alone.</a:t>
            </a:r>
            <a:endParaRPr lang="en-US" sz="2000" dirty="0"/>
          </a:p>
        </p:txBody>
      </p:sp>
      <p:pic>
        <p:nvPicPr>
          <p:cNvPr id="4" name="Picture 4">
            <a:extLst>
              <a:ext uri="{FF2B5EF4-FFF2-40B4-BE49-F238E27FC236}">
                <a16:creationId xmlns:a16="http://schemas.microsoft.com/office/drawing/2014/main" id="{6363EA88-CE1A-C84B-F31E-CE8A2F0B558B}"/>
              </a:ext>
            </a:extLst>
          </p:cNvPr>
          <p:cNvPicPr>
            <a:picLocks noChangeAspect="1"/>
          </p:cNvPicPr>
          <p:nvPr/>
        </p:nvPicPr>
        <p:blipFill>
          <a:blip r:embed="rId4"/>
          <a:stretch>
            <a:fillRect/>
          </a:stretch>
        </p:blipFill>
        <p:spPr>
          <a:xfrm>
            <a:off x="6800986" y="1649041"/>
            <a:ext cx="4747547" cy="3588262"/>
          </a:xfrm>
          <a:prstGeom prst="rect">
            <a:avLst/>
          </a:prstGeom>
        </p:spPr>
      </p:pic>
    </p:spTree>
    <p:extLst>
      <p:ext uri="{BB962C8B-B14F-4D97-AF65-F5344CB8AC3E}">
        <p14:creationId xmlns:p14="http://schemas.microsoft.com/office/powerpoint/2010/main" val="4086380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17B7366-37C8-497F-8B24-C0D854C71A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281BDA-2C2F-6057-2B24-17444065919C}"/>
              </a:ext>
            </a:extLst>
          </p:cNvPr>
          <p:cNvSpPr>
            <a:spLocks noGrp="1"/>
          </p:cNvSpPr>
          <p:nvPr>
            <p:ph type="title"/>
          </p:nvPr>
        </p:nvSpPr>
        <p:spPr>
          <a:xfrm>
            <a:off x="838200" y="365125"/>
            <a:ext cx="10515600" cy="1325563"/>
          </a:xfrm>
        </p:spPr>
        <p:txBody>
          <a:bodyPr>
            <a:normAutofit/>
          </a:bodyPr>
          <a:lstStyle/>
          <a:p>
            <a:r>
              <a:rPr lang="en-US"/>
              <a:t>2nd follow the police</a:t>
            </a:r>
          </a:p>
        </p:txBody>
      </p:sp>
      <p:pic>
        <p:nvPicPr>
          <p:cNvPr id="4" name="Picture 4" descr="A picture containing sky, person, person, outdoor&#10;&#10;Description automatically generated">
            <a:extLst>
              <a:ext uri="{FF2B5EF4-FFF2-40B4-BE49-F238E27FC236}">
                <a16:creationId xmlns:a16="http://schemas.microsoft.com/office/drawing/2014/main" id="{0A08420C-20F6-07FA-DC86-C43993F591C8}"/>
              </a:ext>
            </a:extLst>
          </p:cNvPr>
          <p:cNvPicPr>
            <a:picLocks noChangeAspect="1"/>
          </p:cNvPicPr>
          <p:nvPr/>
        </p:nvPicPr>
        <p:blipFill rotWithShape="1">
          <a:blip r:embed="rId2"/>
          <a:srcRect l="3016" r="13471" b="-3"/>
          <a:stretch/>
        </p:blipFill>
        <p:spPr>
          <a:xfrm>
            <a:off x="1129323" y="2013626"/>
            <a:ext cx="4488714" cy="3576825"/>
          </a:xfrm>
          <a:custGeom>
            <a:avLst/>
            <a:gdLst/>
            <a:ahLst/>
            <a:cxnLst/>
            <a:rect l="l" t="t" r="r" b="b"/>
            <a:pathLst>
              <a:path w="4488714" h="3576825">
                <a:moveTo>
                  <a:pt x="713492" y="15"/>
                </a:moveTo>
                <a:cubicBezTo>
                  <a:pt x="723739" y="278"/>
                  <a:pt x="734339" y="3967"/>
                  <a:pt x="743942" y="5139"/>
                </a:cubicBezTo>
                <a:cubicBezTo>
                  <a:pt x="955929" y="31374"/>
                  <a:pt x="1167914" y="59717"/>
                  <a:pt x="1380134" y="84780"/>
                </a:cubicBezTo>
                <a:cubicBezTo>
                  <a:pt x="1578535" y="108204"/>
                  <a:pt x="1778340" y="113591"/>
                  <a:pt x="1977677" y="125771"/>
                </a:cubicBezTo>
                <a:cubicBezTo>
                  <a:pt x="2218942" y="140529"/>
                  <a:pt x="2459740" y="161377"/>
                  <a:pt x="2699600" y="194169"/>
                </a:cubicBezTo>
                <a:cubicBezTo>
                  <a:pt x="2866144" y="217126"/>
                  <a:pt x="3034328" y="233053"/>
                  <a:pt x="3203214" y="214783"/>
                </a:cubicBezTo>
                <a:cubicBezTo>
                  <a:pt x="3211646" y="213845"/>
                  <a:pt x="3221250" y="210801"/>
                  <a:pt x="3228277" y="213845"/>
                </a:cubicBezTo>
                <a:cubicBezTo>
                  <a:pt x="3310262" y="248045"/>
                  <a:pt x="3399740" y="223449"/>
                  <a:pt x="3484768" y="244999"/>
                </a:cubicBezTo>
                <a:cubicBezTo>
                  <a:pt x="3462984" y="328154"/>
                  <a:pt x="3369523" y="321361"/>
                  <a:pt x="3316820" y="378984"/>
                </a:cubicBezTo>
                <a:cubicBezTo>
                  <a:pt x="3402785" y="401939"/>
                  <a:pt x="3480084" y="425129"/>
                  <a:pt x="3558554" y="442462"/>
                </a:cubicBezTo>
                <a:cubicBezTo>
                  <a:pt x="3641709" y="460733"/>
                  <a:pt x="3712214" y="510158"/>
                  <a:pt x="3793494" y="532176"/>
                </a:cubicBezTo>
                <a:cubicBezTo>
                  <a:pt x="3810829" y="536861"/>
                  <a:pt x="3831676" y="553257"/>
                  <a:pt x="3837766" y="569186"/>
                </a:cubicBezTo>
                <a:cubicBezTo>
                  <a:pt x="3857442" y="620719"/>
                  <a:pt x="4250260" y="765244"/>
                  <a:pt x="4203881" y="811154"/>
                </a:cubicBezTo>
                <a:cubicBezTo>
                  <a:pt x="4184673" y="830128"/>
                  <a:pt x="4159844" y="843714"/>
                  <a:pt x="4133843" y="862453"/>
                </a:cubicBezTo>
                <a:cubicBezTo>
                  <a:pt x="4172962" y="897823"/>
                  <a:pt x="4216998" y="913283"/>
                  <a:pt x="4263846" y="923823"/>
                </a:cubicBezTo>
                <a:cubicBezTo>
                  <a:pt x="4277901" y="927103"/>
                  <a:pt x="4291721" y="933661"/>
                  <a:pt x="4293126" y="949590"/>
                </a:cubicBezTo>
                <a:cubicBezTo>
                  <a:pt x="4294531" y="966220"/>
                  <a:pt x="4280242" y="972778"/>
                  <a:pt x="4268297" y="980509"/>
                </a:cubicBezTo>
                <a:cubicBezTo>
                  <a:pt x="4251666" y="991283"/>
                  <a:pt x="4235503" y="1000654"/>
                  <a:pt x="4214422" y="1002059"/>
                </a:cubicBezTo>
                <a:cubicBezTo>
                  <a:pt x="4179754" y="1004167"/>
                  <a:pt x="4163124" y="1034149"/>
                  <a:pt x="4142980" y="1056636"/>
                </a:cubicBezTo>
                <a:cubicBezTo>
                  <a:pt x="4131736" y="1069286"/>
                  <a:pt x="4126114" y="1094817"/>
                  <a:pt x="4145790" y="1099268"/>
                </a:cubicBezTo>
                <a:cubicBezTo>
                  <a:pt x="4193106" y="1110043"/>
                  <a:pt x="4189358" y="1141197"/>
                  <a:pt x="4188188" y="1176567"/>
                </a:cubicBezTo>
                <a:cubicBezTo>
                  <a:pt x="4186548" y="1220370"/>
                  <a:pt x="4158673" y="1240514"/>
                  <a:pt x="4124474" y="1257380"/>
                </a:cubicBezTo>
                <a:cubicBezTo>
                  <a:pt x="4112762" y="1263235"/>
                  <a:pt x="4096132" y="1263000"/>
                  <a:pt x="4091680" y="1281271"/>
                </a:cubicBezTo>
                <a:cubicBezTo>
                  <a:pt x="4110888" y="1298606"/>
                  <a:pt x="4134312" y="1284551"/>
                  <a:pt x="4154926" y="1289469"/>
                </a:cubicBezTo>
                <a:cubicBezTo>
                  <a:pt x="4172025" y="1293452"/>
                  <a:pt x="4200368" y="1291344"/>
                  <a:pt x="4176944" y="1323200"/>
                </a:cubicBezTo>
                <a:cubicBezTo>
                  <a:pt x="4170150" y="1332335"/>
                  <a:pt x="4178114" y="1339363"/>
                  <a:pt x="4186782" y="1340066"/>
                </a:cubicBezTo>
                <a:cubicBezTo>
                  <a:pt x="4256117" y="1347327"/>
                  <a:pt x="4224260" y="1411743"/>
                  <a:pt x="4246513" y="1445708"/>
                </a:cubicBezTo>
                <a:cubicBezTo>
                  <a:pt x="4252602" y="1455076"/>
                  <a:pt x="4246044" y="1471239"/>
                  <a:pt x="4236440" y="1475221"/>
                </a:cubicBezTo>
                <a:cubicBezTo>
                  <a:pt x="4175069" y="1501456"/>
                  <a:pt x="4166637" y="1563998"/>
                  <a:pt x="4136888" y="1617873"/>
                </a:cubicBezTo>
                <a:cubicBezTo>
                  <a:pt x="4169214" y="1639188"/>
                  <a:pt x="4207863" y="1643873"/>
                  <a:pt x="4242764" y="1657693"/>
                </a:cubicBezTo>
                <a:cubicBezTo>
                  <a:pt x="4279072" y="1672216"/>
                  <a:pt x="4279072" y="1682991"/>
                  <a:pt x="4249089" y="1725153"/>
                </a:cubicBezTo>
                <a:cubicBezTo>
                  <a:pt x="4327090" y="1734290"/>
                  <a:pt x="4327090" y="1734290"/>
                  <a:pt x="4302964" y="1800579"/>
                </a:cubicBezTo>
                <a:cubicBezTo>
                  <a:pt x="4368318" y="1806669"/>
                  <a:pt x="4411417" y="1838057"/>
                  <a:pt x="4421488" y="1906689"/>
                </a:cubicBezTo>
                <a:cubicBezTo>
                  <a:pt x="4426408" y="1939951"/>
                  <a:pt x="4455922" y="1955644"/>
                  <a:pt x="4488714" y="1977897"/>
                </a:cubicBezTo>
                <a:cubicBezTo>
                  <a:pt x="4447958" y="1999448"/>
                  <a:pt x="4420318" y="2044421"/>
                  <a:pt x="4372767" y="1996870"/>
                </a:cubicBezTo>
                <a:cubicBezTo>
                  <a:pt x="4355434" y="1979537"/>
                  <a:pt x="4357072" y="2001555"/>
                  <a:pt x="4354731" y="2007880"/>
                </a:cubicBezTo>
                <a:cubicBezTo>
                  <a:pt x="4349110" y="2023339"/>
                  <a:pt x="4360820" y="2033646"/>
                  <a:pt x="4368551" y="2045357"/>
                </a:cubicBezTo>
                <a:cubicBezTo>
                  <a:pt x="4376046" y="2057070"/>
                  <a:pt x="4384948" y="2069484"/>
                  <a:pt x="4387056" y="2082603"/>
                </a:cubicBezTo>
                <a:cubicBezTo>
                  <a:pt x="4388460" y="2091738"/>
                  <a:pt x="4381668" y="2105088"/>
                  <a:pt x="4374173" y="2111882"/>
                </a:cubicBezTo>
                <a:cubicBezTo>
                  <a:pt x="4334820" y="2147720"/>
                  <a:pt x="4358244" y="2228299"/>
                  <a:pt x="4283756" y="2238606"/>
                </a:cubicBezTo>
                <a:cubicBezTo>
                  <a:pt x="4250260" y="2243289"/>
                  <a:pt x="4234098" y="2272804"/>
                  <a:pt x="4209503" y="2288966"/>
                </a:cubicBezTo>
                <a:cubicBezTo>
                  <a:pt x="4124006" y="2345418"/>
                  <a:pt x="4066851" y="2418032"/>
                  <a:pt x="4040383" y="2517817"/>
                </a:cubicBezTo>
                <a:cubicBezTo>
                  <a:pt x="4033122" y="2545457"/>
                  <a:pt x="4005246" y="2567711"/>
                  <a:pt x="3987210" y="2592071"/>
                </a:cubicBezTo>
                <a:cubicBezTo>
                  <a:pt x="3995878" y="2609873"/>
                  <a:pt x="4043193" y="2571458"/>
                  <a:pt x="4026563" y="2618305"/>
                </a:cubicBezTo>
                <a:cubicBezTo>
                  <a:pt x="4013914" y="2653442"/>
                  <a:pt x="3981588" y="2675226"/>
                  <a:pt x="3951137" y="2696074"/>
                </a:cubicBezTo>
                <a:cubicBezTo>
                  <a:pt x="3916470" y="2719731"/>
                  <a:pt x="3878055" y="2738704"/>
                  <a:pt x="3862360" y="2782506"/>
                </a:cubicBezTo>
                <a:cubicBezTo>
                  <a:pt x="3859081" y="2791877"/>
                  <a:pt x="3848540" y="2801714"/>
                  <a:pt x="3839172" y="2805463"/>
                </a:cubicBezTo>
                <a:cubicBezTo>
                  <a:pt x="3350549" y="3576343"/>
                  <a:pt x="2147734" y="3581495"/>
                  <a:pt x="2009066" y="3576107"/>
                </a:cubicBezTo>
                <a:cubicBezTo>
                  <a:pt x="1841116" y="3569315"/>
                  <a:pt x="1682302" y="3521764"/>
                  <a:pt x="1526534" y="3462502"/>
                </a:cubicBezTo>
                <a:cubicBezTo>
                  <a:pt x="1460712" y="3437439"/>
                  <a:pt x="1399577" y="3401835"/>
                  <a:pt x="1335628" y="3374195"/>
                </a:cubicBezTo>
                <a:cubicBezTo>
                  <a:pt x="1247321" y="3336013"/>
                  <a:pt x="1179158" y="3263165"/>
                  <a:pt x="1091084" y="3232479"/>
                </a:cubicBezTo>
                <a:cubicBezTo>
                  <a:pt x="1000434" y="3200857"/>
                  <a:pt x="922901" y="3143000"/>
                  <a:pt x="829673" y="3118405"/>
                </a:cubicBezTo>
                <a:cubicBezTo>
                  <a:pt x="780484" y="3105288"/>
                  <a:pt x="732933" y="3081631"/>
                  <a:pt x="740662" y="3013935"/>
                </a:cubicBezTo>
                <a:cubicBezTo>
                  <a:pt x="742771" y="2994727"/>
                  <a:pt x="729888" y="2979034"/>
                  <a:pt x="709509" y="2984656"/>
                </a:cubicBezTo>
                <a:cubicBezTo>
                  <a:pt x="670626" y="2995196"/>
                  <a:pt x="653058" y="2967321"/>
                  <a:pt x="631507" y="2946474"/>
                </a:cubicBezTo>
                <a:cubicBezTo>
                  <a:pt x="593093" y="2909465"/>
                  <a:pt x="556552" y="2870113"/>
                  <a:pt x="495415" y="2864022"/>
                </a:cubicBezTo>
                <a:cubicBezTo>
                  <a:pt x="507126" y="2834976"/>
                  <a:pt x="527037" y="2839193"/>
                  <a:pt x="545308" y="2845283"/>
                </a:cubicBezTo>
                <a:cubicBezTo>
                  <a:pt x="593327" y="2861212"/>
                  <a:pt x="640877" y="2879248"/>
                  <a:pt x="688896" y="2895176"/>
                </a:cubicBezTo>
                <a:cubicBezTo>
                  <a:pt x="720284" y="2905483"/>
                  <a:pt x="751438" y="2920006"/>
                  <a:pt x="793367" y="2908527"/>
                </a:cubicBezTo>
                <a:cubicBezTo>
                  <a:pt x="757294" y="2849968"/>
                  <a:pt x="695923" y="2839427"/>
                  <a:pt x="646265" y="2821391"/>
                </a:cubicBezTo>
                <a:cubicBezTo>
                  <a:pt x="584192" y="2798670"/>
                  <a:pt x="547651" y="2755803"/>
                  <a:pt x="503847" y="2708019"/>
                </a:cubicBezTo>
                <a:cubicBezTo>
                  <a:pt x="549524" y="2696541"/>
                  <a:pt x="577867" y="2731678"/>
                  <a:pt x="613705" y="2729803"/>
                </a:cubicBezTo>
                <a:cubicBezTo>
                  <a:pt x="615580" y="2723714"/>
                  <a:pt x="618859" y="2714813"/>
                  <a:pt x="618390" y="2714577"/>
                </a:cubicBezTo>
                <a:cubicBezTo>
                  <a:pt x="559831" y="2688343"/>
                  <a:pt x="532425" y="2639153"/>
                  <a:pt x="523289" y="2579656"/>
                </a:cubicBezTo>
                <a:cubicBezTo>
                  <a:pt x="518605" y="2548972"/>
                  <a:pt x="497289" y="2539368"/>
                  <a:pt x="476207" y="2525313"/>
                </a:cubicBezTo>
                <a:cubicBezTo>
                  <a:pt x="402656" y="2475421"/>
                  <a:pt x="324889" y="2430213"/>
                  <a:pt x="264455" y="2361581"/>
                </a:cubicBezTo>
                <a:cubicBezTo>
                  <a:pt x="334259" y="2370716"/>
                  <a:pt x="390242" y="2415455"/>
                  <a:pt x="465433" y="2434663"/>
                </a:cubicBezTo>
                <a:cubicBezTo>
                  <a:pt x="405702" y="2359238"/>
                  <a:pt x="328402" y="2321058"/>
                  <a:pt x="257897" y="2275380"/>
                </a:cubicBezTo>
                <a:cubicBezTo>
                  <a:pt x="225806" y="2254533"/>
                  <a:pt x="196059" y="2227830"/>
                  <a:pt x="157174" y="2216586"/>
                </a:cubicBezTo>
                <a:cubicBezTo>
                  <a:pt x="143354" y="2212604"/>
                  <a:pt x="120633" y="2204172"/>
                  <a:pt x="131643" y="2181919"/>
                </a:cubicBezTo>
                <a:cubicBezTo>
                  <a:pt x="141011" y="2163415"/>
                  <a:pt x="159516" y="2169035"/>
                  <a:pt x="176382" y="2174423"/>
                </a:cubicBezTo>
                <a:cubicBezTo>
                  <a:pt x="216905" y="2187776"/>
                  <a:pt x="258834" y="2188009"/>
                  <a:pt x="313646" y="2187776"/>
                </a:cubicBezTo>
                <a:cubicBezTo>
                  <a:pt x="267735" y="2126639"/>
                  <a:pt x="183643" y="2144910"/>
                  <a:pt x="144292" y="2080728"/>
                </a:cubicBezTo>
                <a:cubicBezTo>
                  <a:pt x="193481" y="2069484"/>
                  <a:pt x="231428" y="2092674"/>
                  <a:pt x="271249" y="2097124"/>
                </a:cubicBezTo>
                <a:cubicBezTo>
                  <a:pt x="307321" y="2101106"/>
                  <a:pt x="316222" y="2090332"/>
                  <a:pt x="307790" y="2054961"/>
                </a:cubicBezTo>
                <a:cubicBezTo>
                  <a:pt x="294673" y="1999915"/>
                  <a:pt x="314349" y="1971806"/>
                  <a:pt x="366818" y="1986798"/>
                </a:cubicBezTo>
                <a:cubicBezTo>
                  <a:pt x="415539" y="2000852"/>
                  <a:pt x="420692" y="1980240"/>
                  <a:pt x="407575" y="1948852"/>
                </a:cubicBezTo>
                <a:cubicBezTo>
                  <a:pt x="388836" y="1903176"/>
                  <a:pt x="410151" y="1867805"/>
                  <a:pt x="424674" y="1829390"/>
                </a:cubicBezTo>
                <a:cubicBezTo>
                  <a:pt x="446928" y="1770831"/>
                  <a:pt x="437558" y="1742253"/>
                  <a:pt x="389539" y="1698685"/>
                </a:cubicBezTo>
                <a:cubicBezTo>
                  <a:pt x="362602" y="1674323"/>
                  <a:pt x="333557" y="1653711"/>
                  <a:pt x="294438" y="1632630"/>
                </a:cubicBezTo>
                <a:cubicBezTo>
                  <a:pt x="384620" y="1621152"/>
                  <a:pt x="289988" y="1582503"/>
                  <a:pt x="321844" y="1558376"/>
                </a:cubicBezTo>
                <a:cubicBezTo>
                  <a:pt x="385557" y="1548538"/>
                  <a:pt x="437558" y="1625368"/>
                  <a:pt x="524227" y="1603350"/>
                </a:cubicBezTo>
                <a:cubicBezTo>
                  <a:pt x="417179" y="1536825"/>
                  <a:pt x="298889" y="1515041"/>
                  <a:pt x="221356" y="1426500"/>
                </a:cubicBezTo>
                <a:cubicBezTo>
                  <a:pt x="239158" y="1406355"/>
                  <a:pt x="256960" y="1425094"/>
                  <a:pt x="272186" y="1417599"/>
                </a:cubicBezTo>
                <a:cubicBezTo>
                  <a:pt x="271717" y="1412914"/>
                  <a:pt x="272889" y="1405886"/>
                  <a:pt x="270077" y="1403779"/>
                </a:cubicBezTo>
                <a:cubicBezTo>
                  <a:pt x="212221" y="1355525"/>
                  <a:pt x="211283" y="1354355"/>
                  <a:pt x="273356" y="1318749"/>
                </a:cubicBezTo>
                <a:cubicBezTo>
                  <a:pt x="295141" y="1306335"/>
                  <a:pt x="293267" y="1295325"/>
                  <a:pt x="281790" y="1279632"/>
                </a:cubicBezTo>
                <a:cubicBezTo>
                  <a:pt x="273590" y="1268622"/>
                  <a:pt x="263753" y="1258784"/>
                  <a:pt x="268438" y="1234657"/>
                </a:cubicBezTo>
                <a:cubicBezTo>
                  <a:pt x="302402" y="1265578"/>
                  <a:pt x="466603" y="1255505"/>
                  <a:pt x="495649" y="1252226"/>
                </a:cubicBezTo>
                <a:cubicBezTo>
                  <a:pt x="528208" y="1248713"/>
                  <a:pt x="560299" y="1233721"/>
                  <a:pt x="594497" y="1241919"/>
                </a:cubicBezTo>
                <a:cubicBezTo>
                  <a:pt x="621903" y="1248479"/>
                  <a:pt x="748860" y="1311957"/>
                  <a:pt x="766898" y="1239109"/>
                </a:cubicBezTo>
                <a:cubicBezTo>
                  <a:pt x="767835" y="1235595"/>
                  <a:pt x="819132" y="1243794"/>
                  <a:pt x="846773" y="1247776"/>
                </a:cubicBezTo>
                <a:cubicBezTo>
                  <a:pt x="871134" y="1251055"/>
                  <a:pt x="898540" y="1265578"/>
                  <a:pt x="914936" y="1236532"/>
                </a:cubicBezTo>
                <a:cubicBezTo>
                  <a:pt x="924540" y="1219433"/>
                  <a:pt x="884954" y="1186405"/>
                  <a:pt x="849584" y="1183594"/>
                </a:cubicBezTo>
                <a:cubicBezTo>
                  <a:pt x="818898" y="1181017"/>
                  <a:pt x="786807" y="1177269"/>
                  <a:pt x="757528" y="1184296"/>
                </a:cubicBezTo>
                <a:cubicBezTo>
                  <a:pt x="721456" y="1192730"/>
                  <a:pt x="702014" y="1179144"/>
                  <a:pt x="691941" y="1149864"/>
                </a:cubicBezTo>
                <a:cubicBezTo>
                  <a:pt x="680698" y="1117539"/>
                  <a:pt x="659147" y="1102547"/>
                  <a:pt x="629400" y="1087555"/>
                </a:cubicBezTo>
                <a:cubicBezTo>
                  <a:pt x="557253" y="1051250"/>
                  <a:pt x="487920" y="1009321"/>
                  <a:pt x="408747" y="988239"/>
                </a:cubicBezTo>
                <a:cubicBezTo>
                  <a:pt x="393052" y="984022"/>
                  <a:pt x="375719" y="978400"/>
                  <a:pt x="368458" y="950527"/>
                </a:cubicBezTo>
                <a:cubicBezTo>
                  <a:pt x="582786" y="992220"/>
                  <a:pt x="778141" y="1100908"/>
                  <a:pt x="999262" y="1094583"/>
                </a:cubicBezTo>
                <a:cubicBezTo>
                  <a:pt x="938829" y="1060149"/>
                  <a:pt x="868792" y="1058276"/>
                  <a:pt x="804376" y="1034149"/>
                </a:cubicBezTo>
                <a:cubicBezTo>
                  <a:pt x="850053" y="1016113"/>
                  <a:pt x="892918" y="1034852"/>
                  <a:pt x="936252" y="1045159"/>
                </a:cubicBezTo>
                <a:cubicBezTo>
                  <a:pt x="972559" y="1053591"/>
                  <a:pt x="1005353" y="1054997"/>
                  <a:pt x="1009335" y="1004636"/>
                </a:cubicBezTo>
                <a:cubicBezTo>
                  <a:pt x="1007929" y="1001356"/>
                  <a:pt x="1008163" y="997141"/>
                  <a:pt x="1008398" y="993158"/>
                </a:cubicBezTo>
                <a:cubicBezTo>
                  <a:pt x="996216" y="972311"/>
                  <a:pt x="977244" y="961536"/>
                  <a:pt x="954757" y="955445"/>
                </a:cubicBezTo>
                <a:cubicBezTo>
                  <a:pt x="941171" y="951697"/>
                  <a:pt x="923135" y="946075"/>
                  <a:pt x="923368" y="931085"/>
                </a:cubicBezTo>
                <a:cubicBezTo>
                  <a:pt x="924071" y="875570"/>
                  <a:pt x="880738" y="859407"/>
                  <a:pt x="837403" y="843245"/>
                </a:cubicBezTo>
                <a:cubicBezTo>
                  <a:pt x="861530" y="815605"/>
                  <a:pt x="880503" y="835983"/>
                  <a:pt x="898774" y="833876"/>
                </a:cubicBezTo>
                <a:cubicBezTo>
                  <a:pt x="910720" y="832470"/>
                  <a:pt x="921495" y="829894"/>
                  <a:pt x="921495" y="815605"/>
                </a:cubicBezTo>
                <a:cubicBezTo>
                  <a:pt x="921729" y="803658"/>
                  <a:pt x="916107" y="790072"/>
                  <a:pt x="904396" y="789839"/>
                </a:cubicBezTo>
                <a:cubicBezTo>
                  <a:pt x="831079" y="787730"/>
                  <a:pt x="790556" y="710900"/>
                  <a:pt x="714428" y="710666"/>
                </a:cubicBezTo>
                <a:cubicBezTo>
                  <a:pt x="668986" y="710666"/>
                  <a:pt x="738086" y="667332"/>
                  <a:pt x="699672" y="649295"/>
                </a:cubicBezTo>
                <a:cubicBezTo>
                  <a:pt x="691238" y="645313"/>
                  <a:pt x="721690" y="639224"/>
                  <a:pt x="735276" y="640160"/>
                </a:cubicBezTo>
                <a:cubicBezTo>
                  <a:pt x="748627" y="641097"/>
                  <a:pt x="760573" y="652574"/>
                  <a:pt x="776736" y="644376"/>
                </a:cubicBezTo>
                <a:cubicBezTo>
                  <a:pt x="785637" y="615097"/>
                  <a:pt x="762682" y="604322"/>
                  <a:pt x="743708" y="596123"/>
                </a:cubicBezTo>
                <a:cubicBezTo>
                  <a:pt x="699905" y="577150"/>
                  <a:pt x="657274" y="554195"/>
                  <a:pt x="609255" y="547401"/>
                </a:cubicBezTo>
                <a:cubicBezTo>
                  <a:pt x="592156" y="545059"/>
                  <a:pt x="633850" y="513671"/>
                  <a:pt x="642048" y="502662"/>
                </a:cubicBezTo>
                <a:cubicBezTo>
                  <a:pt x="448801" y="386949"/>
                  <a:pt x="216437" y="392804"/>
                  <a:pt x="0" y="299342"/>
                </a:cubicBezTo>
                <a:cubicBezTo>
                  <a:pt x="47785" y="281073"/>
                  <a:pt x="82921" y="294424"/>
                  <a:pt x="115480" y="297235"/>
                </a:cubicBezTo>
                <a:cubicBezTo>
                  <a:pt x="196760" y="304261"/>
                  <a:pt x="277105" y="318784"/>
                  <a:pt x="358151" y="327451"/>
                </a:cubicBezTo>
                <a:cubicBezTo>
                  <a:pt x="397971" y="331667"/>
                  <a:pt x="434981" y="347596"/>
                  <a:pt x="479486" y="322299"/>
                </a:cubicBezTo>
                <a:cubicBezTo>
                  <a:pt x="509235" y="305433"/>
                  <a:pt x="556786" y="323703"/>
                  <a:pt x="593327" y="338695"/>
                </a:cubicBezTo>
                <a:cubicBezTo>
                  <a:pt x="623543" y="351109"/>
                  <a:pt x="652355" y="354388"/>
                  <a:pt x="692410" y="338695"/>
                </a:cubicBezTo>
                <a:cubicBezTo>
                  <a:pt x="656103" y="329091"/>
                  <a:pt x="628228" y="320659"/>
                  <a:pt x="599651" y="314802"/>
                </a:cubicBezTo>
                <a:cubicBezTo>
                  <a:pt x="576930" y="310118"/>
                  <a:pt x="631040" y="291144"/>
                  <a:pt x="658679" y="293487"/>
                </a:cubicBezTo>
                <a:cubicBezTo>
                  <a:pt x="697329" y="296766"/>
                  <a:pt x="675545" y="284586"/>
                  <a:pt x="668986" y="267720"/>
                </a:cubicBezTo>
                <a:cubicBezTo>
                  <a:pt x="661959" y="249684"/>
                  <a:pt x="682806" y="244063"/>
                  <a:pt x="695923" y="247810"/>
                </a:cubicBezTo>
                <a:cubicBezTo>
                  <a:pt x="746284" y="262568"/>
                  <a:pt x="796411" y="236567"/>
                  <a:pt x="848413" y="257649"/>
                </a:cubicBezTo>
                <a:cubicBezTo>
                  <a:pt x="835295" y="205647"/>
                  <a:pt x="806952" y="182926"/>
                  <a:pt x="747690" y="175664"/>
                </a:cubicBezTo>
                <a:cubicBezTo>
                  <a:pt x="725437" y="172854"/>
                  <a:pt x="702248" y="177070"/>
                  <a:pt x="683040" y="162078"/>
                </a:cubicBezTo>
                <a:cubicBezTo>
                  <a:pt x="672030" y="153413"/>
                  <a:pt x="659616" y="143106"/>
                  <a:pt x="668283" y="127177"/>
                </a:cubicBezTo>
                <a:cubicBezTo>
                  <a:pt x="674373" y="115933"/>
                  <a:pt x="687491" y="115933"/>
                  <a:pt x="698266" y="119682"/>
                </a:cubicBezTo>
                <a:cubicBezTo>
                  <a:pt x="746519" y="136313"/>
                  <a:pt x="796880" y="142403"/>
                  <a:pt x="847241" y="148494"/>
                </a:cubicBezTo>
                <a:cubicBezTo>
                  <a:pt x="854972" y="149430"/>
                  <a:pt x="863637" y="152476"/>
                  <a:pt x="872305" y="137015"/>
                </a:cubicBezTo>
                <a:cubicBezTo>
                  <a:pt x="778141" y="111951"/>
                  <a:pt x="688662" y="76347"/>
                  <a:pt x="591921" y="62527"/>
                </a:cubicBezTo>
                <a:cubicBezTo>
                  <a:pt x="593327" y="55969"/>
                  <a:pt x="594732" y="49410"/>
                  <a:pt x="596138" y="42852"/>
                </a:cubicBezTo>
                <a:cubicBezTo>
                  <a:pt x="671796" y="52220"/>
                  <a:pt x="747456" y="61590"/>
                  <a:pt x="843025" y="73303"/>
                </a:cubicBezTo>
                <a:cubicBezTo>
                  <a:pt x="784231" y="36058"/>
                  <a:pt x="728717" y="48473"/>
                  <a:pt x="685149" y="15446"/>
                </a:cubicBezTo>
                <a:cubicBezTo>
                  <a:pt x="693347" y="2914"/>
                  <a:pt x="703244" y="-249"/>
                  <a:pt x="713492" y="15"/>
                </a:cubicBezTo>
                <a:close/>
              </a:path>
            </a:pathLst>
          </a:custGeom>
        </p:spPr>
      </p:pic>
      <p:sp>
        <p:nvSpPr>
          <p:cNvPr id="3" name="Content Placeholder 2">
            <a:extLst>
              <a:ext uri="{FF2B5EF4-FFF2-40B4-BE49-F238E27FC236}">
                <a16:creationId xmlns:a16="http://schemas.microsoft.com/office/drawing/2014/main" id="{D3BC7FC5-7823-7846-6AB6-C0DC7A048C9D}"/>
              </a:ext>
            </a:extLst>
          </p:cNvPr>
          <p:cNvSpPr>
            <a:spLocks noGrp="1"/>
          </p:cNvSpPr>
          <p:nvPr>
            <p:ph idx="1"/>
          </p:nvPr>
        </p:nvSpPr>
        <p:spPr>
          <a:xfrm>
            <a:off x="5869007" y="1710912"/>
            <a:ext cx="5797942" cy="4142461"/>
          </a:xfrm>
        </p:spPr>
        <p:txBody>
          <a:bodyPr vert="horz" lIns="91440" tIns="45720" rIns="91440" bIns="45720" rtlCol="0" anchor="t">
            <a:noAutofit/>
          </a:bodyPr>
          <a:lstStyle/>
          <a:p>
            <a:r>
              <a:rPr lang="en-US" sz="2400" dirty="0"/>
              <a:t>The police grab you by the arms roughly. You beg them to be gentle and start asking questions, how could you possibly be an anomaly? You try to escape but they hold you tight. They drag you down stone step, the air getting colder and dense. You feel like you're suffocating. The police unlock the door and throw you inside. You've been caught. </a:t>
            </a:r>
            <a:r>
              <a:rPr lang="en-US" sz="2400" dirty="0">
                <a:hlinkClick r:id="rId3" action="ppaction://hlinksldjump"/>
              </a:rPr>
              <a:t>Return to slide 1.</a:t>
            </a:r>
            <a:endParaRPr lang="en-US" sz="2400" dirty="0"/>
          </a:p>
        </p:txBody>
      </p:sp>
    </p:spTree>
    <p:extLst>
      <p:ext uri="{BB962C8B-B14F-4D97-AF65-F5344CB8AC3E}">
        <p14:creationId xmlns:p14="http://schemas.microsoft.com/office/powerpoint/2010/main" val="126833124"/>
      </p:ext>
    </p:extLst>
  </p:cSld>
  <p:clrMapOvr>
    <a:masterClrMapping/>
  </p:clrMapOvr>
</p:sld>
</file>

<file path=ppt/theme/theme1.xml><?xml version="1.0" encoding="utf-8"?>
<a:theme xmlns:a="http://schemas.openxmlformats.org/drawingml/2006/main" name="BrushVTI">
  <a:themeElements>
    <a:clrScheme name="AnalogousFromRegularSeedLeftStep">
      <a:dk1>
        <a:srgbClr val="000000"/>
      </a:dk1>
      <a:lt1>
        <a:srgbClr val="FFFFFF"/>
      </a:lt1>
      <a:dk2>
        <a:srgbClr val="412F24"/>
      </a:dk2>
      <a:lt2>
        <a:srgbClr val="E8E2E2"/>
      </a:lt2>
      <a:accent1>
        <a:srgbClr val="45AFB0"/>
      </a:accent1>
      <a:accent2>
        <a:srgbClr val="3BB181"/>
      </a:accent2>
      <a:accent3>
        <a:srgbClr val="48B75B"/>
      </a:accent3>
      <a:accent4>
        <a:srgbClr val="58B13B"/>
      </a:accent4>
      <a:accent5>
        <a:srgbClr val="89AD44"/>
      </a:accent5>
      <a:accent6>
        <a:srgbClr val="ACA339"/>
      </a:accent6>
      <a:hlink>
        <a:srgbClr val="C75858"/>
      </a:hlink>
      <a:folHlink>
        <a:srgbClr val="7F7F7F"/>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1582</Words>
  <Application>Microsoft Office PowerPoint</Application>
  <PresentationFormat>Widescreen</PresentationFormat>
  <Paragraphs>50</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BrushVTI</vt:lpstr>
      <vt:lpstr>Fake Reality</vt:lpstr>
      <vt:lpstr>Intro</vt:lpstr>
      <vt:lpstr>You tug the wires</vt:lpstr>
      <vt:lpstr>You call for help</vt:lpstr>
      <vt:lpstr>Hide</vt:lpstr>
      <vt:lpstr>Ask for help.</vt:lpstr>
      <vt:lpstr>Go with the police.</vt:lpstr>
      <vt:lpstr>Both run options</vt:lpstr>
      <vt:lpstr>2nd follow the police</vt:lpstr>
      <vt:lpstr>Tear the wires after running</vt:lpstr>
      <vt:lpstr>Leave the wires alone</vt:lpstr>
      <vt:lpstr>Run from robots.</vt:lpstr>
      <vt:lpstr>Go towards the building.</vt:lpstr>
      <vt:lpstr>Leave</vt:lpstr>
      <vt:lpstr>Destroy the orb.</vt:lpstr>
      <vt:lpstr>Let the orb take over.</vt:lpstr>
      <vt:lpstr>Destroy the orb.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Brynli Donovan</cp:lastModifiedBy>
  <cp:revision>3</cp:revision>
  <dcterms:created xsi:type="dcterms:W3CDTF">2020-09-15T13:40:58Z</dcterms:created>
  <dcterms:modified xsi:type="dcterms:W3CDTF">2023-02-08T13:31:22Z</dcterms:modified>
</cp:coreProperties>
</file>