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AACD6-1E8D-4073-9520-6A258D6DB04E}" v="16" dt="2023-02-06T13:14:53.873"/>
    <p1510:client id="{CD5B02E8-2524-111D-9258-7BB6D71DCB48}" v="847" dt="2023-02-06T13:07:2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Perry" userId="63ae81be-ff07-4767-ba0a-bc04d13a509f" providerId="ADAL" clId="{25AAACD6-1E8D-4073-9520-6A258D6DB04E}"/>
    <pc:docChg chg="custSel modSld">
      <pc:chgData name="Lilly Perry" userId="63ae81be-ff07-4767-ba0a-bc04d13a509f" providerId="ADAL" clId="{25AAACD6-1E8D-4073-9520-6A258D6DB04E}" dt="2023-02-06T13:14:53.874" v="5" actId="26606"/>
      <pc:docMkLst>
        <pc:docMk/>
      </pc:docMkLst>
      <pc:sldChg chg="modSp mod">
        <pc:chgData name="Lilly Perry" userId="63ae81be-ff07-4767-ba0a-bc04d13a509f" providerId="ADAL" clId="{25AAACD6-1E8D-4073-9520-6A258D6DB04E}" dt="2023-02-06T13:11:30.091" v="0" actId="1036"/>
        <pc:sldMkLst>
          <pc:docMk/>
          <pc:sldMk cId="3647615704" sldId="257"/>
        </pc:sldMkLst>
        <pc:picChg chg="mod">
          <ac:chgData name="Lilly Perry" userId="63ae81be-ff07-4767-ba0a-bc04d13a509f" providerId="ADAL" clId="{25AAACD6-1E8D-4073-9520-6A258D6DB04E}" dt="2023-02-06T13:11:30.091" v="0" actId="1036"/>
          <ac:picMkLst>
            <pc:docMk/>
            <pc:sldMk cId="3647615704" sldId="257"/>
            <ac:picMk id="3" creationId="{738326AA-39D4-6792-50A2-A9AC8A2464B8}"/>
          </ac:picMkLst>
        </pc:picChg>
      </pc:sldChg>
      <pc:sldChg chg="modSp mod">
        <pc:chgData name="Lilly Perry" userId="63ae81be-ff07-4767-ba0a-bc04d13a509f" providerId="ADAL" clId="{25AAACD6-1E8D-4073-9520-6A258D6DB04E}" dt="2023-02-06T13:14:23.120" v="1" actId="14100"/>
        <pc:sldMkLst>
          <pc:docMk/>
          <pc:sldMk cId="1279873485" sldId="264"/>
        </pc:sldMkLst>
        <pc:spChg chg="mod">
          <ac:chgData name="Lilly Perry" userId="63ae81be-ff07-4767-ba0a-bc04d13a509f" providerId="ADAL" clId="{25AAACD6-1E8D-4073-9520-6A258D6DB04E}" dt="2023-02-06T13:14:23.120" v="1" actId="14100"/>
          <ac:spMkLst>
            <pc:docMk/>
            <pc:sldMk cId="1279873485" sldId="264"/>
            <ac:spMk id="3" creationId="{0438FEEB-F75C-9250-5519-870D0C4E8444}"/>
          </ac:spMkLst>
        </pc:spChg>
      </pc:sldChg>
      <pc:sldChg chg="addSp modSp mod setBg">
        <pc:chgData name="Lilly Perry" userId="63ae81be-ff07-4767-ba0a-bc04d13a509f" providerId="ADAL" clId="{25AAACD6-1E8D-4073-9520-6A258D6DB04E}" dt="2023-02-06T13:14:53.874" v="5" actId="26606"/>
        <pc:sldMkLst>
          <pc:docMk/>
          <pc:sldMk cId="1184086664" sldId="265"/>
        </pc:sldMkLst>
        <pc:spChg chg="mod ord">
          <ac:chgData name="Lilly Perry" userId="63ae81be-ff07-4767-ba0a-bc04d13a509f" providerId="ADAL" clId="{25AAACD6-1E8D-4073-9520-6A258D6DB04E}" dt="2023-02-06T13:14:53.874" v="5" actId="26606"/>
          <ac:spMkLst>
            <pc:docMk/>
            <pc:sldMk cId="1184086664" sldId="265"/>
            <ac:spMk id="2" creationId="{E7C2FD1F-2292-9137-330D-5249A526BD30}"/>
          </ac:spMkLst>
        </pc:spChg>
        <pc:spChg chg="add mod">
          <ac:chgData name="Lilly Perry" userId="63ae81be-ff07-4767-ba0a-bc04d13a509f" providerId="ADAL" clId="{25AAACD6-1E8D-4073-9520-6A258D6DB04E}" dt="2023-02-06T13:14:53.874" v="5" actId="26606"/>
          <ac:spMkLst>
            <pc:docMk/>
            <pc:sldMk cId="1184086664" sldId="265"/>
            <ac:spMk id="5" creationId="{F3405722-6BF8-FBE7-7C61-3726BB77E02E}"/>
          </ac:spMkLst>
        </pc:spChg>
        <pc:spChg chg="add">
          <ac:chgData name="Lilly Perry" userId="63ae81be-ff07-4767-ba0a-bc04d13a509f" providerId="ADAL" clId="{25AAACD6-1E8D-4073-9520-6A258D6DB04E}" dt="2023-02-06T13:14:53.874" v="5" actId="26606"/>
          <ac:spMkLst>
            <pc:docMk/>
            <pc:sldMk cId="1184086664" sldId="265"/>
            <ac:spMk id="10" creationId="{04812C46-200A-4DEB-A05E-3ED6C68C2387}"/>
          </ac:spMkLst>
        </pc:spChg>
        <pc:spChg chg="add">
          <ac:chgData name="Lilly Perry" userId="63ae81be-ff07-4767-ba0a-bc04d13a509f" providerId="ADAL" clId="{25AAACD6-1E8D-4073-9520-6A258D6DB04E}" dt="2023-02-06T13:14:53.874" v="5" actId="26606"/>
          <ac:spMkLst>
            <pc:docMk/>
            <pc:sldMk cId="1184086664" sldId="265"/>
            <ac:spMk id="12" creationId="{D1EA859B-E555-4109-94F3-6700E046E008}"/>
          </ac:spMkLst>
        </pc:spChg>
        <pc:picChg chg="add mod">
          <ac:chgData name="Lilly Perry" userId="63ae81be-ff07-4767-ba0a-bc04d13a509f" providerId="ADAL" clId="{25AAACD6-1E8D-4073-9520-6A258D6DB04E}" dt="2023-02-06T13:14:53.874" v="5" actId="26606"/>
          <ac:picMkLst>
            <pc:docMk/>
            <pc:sldMk cId="1184086664" sldId="265"/>
            <ac:picMk id="4" creationId="{2CBEB9F8-F9BE-487F-FB4F-E2300CBCCBC2}"/>
          </ac:picMkLst>
        </pc:picChg>
      </pc:sldChg>
    </pc:docChg>
  </pc:docChgLst>
  <pc:docChgLst>
    <pc:chgData name="Lilly Perry" userId="S::lilly.perry0328@rivermill-academy.org::63ae81be-ff07-4767-ba0a-bc04d13a509f" providerId="AD" clId="Web-{8D2D6919-F407-4254-9FBE-6BDFFFD5ACD1}"/>
    <pc:docChg chg="addSld modSld">
      <pc:chgData name="Lilly Perry" userId="S::lilly.perry0328@rivermill-academy.org::63ae81be-ff07-4767-ba0a-bc04d13a509f" providerId="AD" clId="Web-{8D2D6919-F407-4254-9FBE-6BDFFFD5ACD1}" dt="2023-01-27T13:17:03.982" v="475" actId="20577"/>
      <pc:docMkLst>
        <pc:docMk/>
      </pc:docMkLst>
      <pc:sldChg chg="delSp modSp mod addAnim setClrOvrMap">
        <pc:chgData name="Lilly Perry" userId="S::lilly.perry0328@rivermill-academy.org::63ae81be-ff07-4767-ba0a-bc04d13a509f" providerId="AD" clId="Web-{8D2D6919-F407-4254-9FBE-6BDFFFD5ACD1}" dt="2023-01-27T13:17:03.982" v="475" actId="20577"/>
        <pc:sldMkLst>
          <pc:docMk/>
          <pc:sldMk cId="109857222" sldId="256"/>
        </pc:sldMkLst>
        <pc:spChg chg="mod">
          <ac:chgData name="Lilly Perry" userId="S::lilly.perry0328@rivermill-academy.org::63ae81be-ff07-4767-ba0a-bc04d13a509f" providerId="AD" clId="Web-{8D2D6919-F407-4254-9FBE-6BDFFFD5ACD1}" dt="2023-01-27T13:17:03.982" v="475" actId="20577"/>
          <ac:spMkLst>
            <pc:docMk/>
            <pc:sldMk cId="109857222" sldId="256"/>
            <ac:spMk id="2" creationId="{00000000-0000-0000-0000-000000000000}"/>
          </ac:spMkLst>
        </pc:spChg>
        <pc:spChg chg="mod">
          <ac:chgData name="Lilly Perry" userId="S::lilly.perry0328@rivermill-academy.org::63ae81be-ff07-4767-ba0a-bc04d13a509f" providerId="AD" clId="Web-{8D2D6919-F407-4254-9FBE-6BDFFFD5ACD1}" dt="2023-01-27T13:16:33.433" v="471"/>
          <ac:spMkLst>
            <pc:docMk/>
            <pc:sldMk cId="109857222" sldId="256"/>
            <ac:spMk id="3" creationId="{00000000-0000-0000-0000-000000000000}"/>
          </ac:spMkLst>
        </pc:spChg>
        <pc:spChg chg="del">
          <ac:chgData name="Lilly Perry" userId="S::lilly.perry0328@rivermill-academy.org::63ae81be-ff07-4767-ba0a-bc04d13a509f" providerId="AD" clId="Web-{8D2D6919-F407-4254-9FBE-6BDFFFD5ACD1}" dt="2023-01-27T13:16:33.433" v="471"/>
          <ac:spMkLst>
            <pc:docMk/>
            <pc:sldMk cId="109857222" sldId="256"/>
            <ac:spMk id="9" creationId="{C1DD1A8A-57D5-4A81-AD04-532B043C5611}"/>
          </ac:spMkLst>
        </pc:spChg>
        <pc:spChg chg="del">
          <ac:chgData name="Lilly Perry" userId="S::lilly.perry0328@rivermill-academy.org::63ae81be-ff07-4767-ba0a-bc04d13a509f" providerId="AD" clId="Web-{8D2D6919-F407-4254-9FBE-6BDFFFD5ACD1}" dt="2023-01-27T13:16:33.433" v="471"/>
          <ac:spMkLst>
            <pc:docMk/>
            <pc:sldMk cId="109857222" sldId="256"/>
            <ac:spMk id="11" creationId="{007891EC-4501-44ED-A8C8-B11B6DB767AB}"/>
          </ac:spMkLst>
        </pc:spChg>
        <pc:picChg chg="mod">
          <ac:chgData name="Lilly Perry" userId="S::lilly.perry0328@rivermill-academy.org::63ae81be-ff07-4767-ba0a-bc04d13a509f" providerId="AD" clId="Web-{8D2D6919-F407-4254-9FBE-6BDFFFD5ACD1}" dt="2023-01-27T13:16:33.433" v="471"/>
          <ac:picMkLst>
            <pc:docMk/>
            <pc:sldMk cId="109857222" sldId="256"/>
            <ac:picMk id="4" creationId="{12E1D57B-DB16-AD6A-7521-2340676FD513}"/>
          </ac:picMkLst>
        </pc:picChg>
      </pc:sldChg>
      <pc:sldChg chg="addSp delSp modSp mod setBg">
        <pc:chgData name="Lilly Perry" userId="S::lilly.perry0328@rivermill-academy.org::63ae81be-ff07-4767-ba0a-bc04d13a509f" providerId="AD" clId="Web-{8D2D6919-F407-4254-9FBE-6BDFFFD5ACD1}" dt="2023-01-27T12:59:16.768" v="208"/>
        <pc:sldMkLst>
          <pc:docMk/>
          <pc:sldMk cId="3647615704" sldId="257"/>
        </pc:sldMkLst>
        <pc:spChg chg="ord">
          <ac:chgData name="Lilly Perry" userId="S::lilly.perry0328@rivermill-academy.org::63ae81be-ff07-4767-ba0a-bc04d13a509f" providerId="AD" clId="Web-{8D2D6919-F407-4254-9FBE-6BDFFFD5ACD1}" dt="2023-01-27T12:53:38.604" v="66"/>
          <ac:spMkLst>
            <pc:docMk/>
            <pc:sldMk cId="3647615704" sldId="257"/>
            <ac:spMk id="2" creationId="{F4E8575D-5C6D-701F-94A6-213DDB30043B}"/>
          </ac:spMkLst>
        </pc:spChg>
        <pc:spChg chg="add del mod">
          <ac:chgData name="Lilly Perry" userId="S::lilly.perry0328@rivermill-academy.org::63ae81be-ff07-4767-ba0a-bc04d13a509f" providerId="AD" clId="Web-{8D2D6919-F407-4254-9FBE-6BDFFFD5ACD1}" dt="2023-01-27T12:49:39.306" v="17"/>
          <ac:spMkLst>
            <pc:docMk/>
            <pc:sldMk cId="3647615704" sldId="257"/>
            <ac:spMk id="4" creationId="{F7CB5CDB-D150-A312-ACDD-BDFC83D90D13}"/>
          </ac:spMkLst>
        </pc:spChg>
        <pc:spChg chg="add mod">
          <ac:chgData name="Lilly Perry" userId="S::lilly.perry0328@rivermill-academy.org::63ae81be-ff07-4767-ba0a-bc04d13a509f" providerId="AD" clId="Web-{8D2D6919-F407-4254-9FBE-6BDFFFD5ACD1}" dt="2023-01-27T12:57:23.276" v="178" actId="20577"/>
          <ac:spMkLst>
            <pc:docMk/>
            <pc:sldMk cId="3647615704" sldId="257"/>
            <ac:spMk id="5" creationId="{C020622B-AF05-5692-108E-9D25128AAD08}"/>
          </ac:spMkLst>
        </pc:spChg>
        <pc:spChg chg="add mod">
          <ac:chgData name="Lilly Perry" userId="S::lilly.perry0328@rivermill-academy.org::63ae81be-ff07-4767-ba0a-bc04d13a509f" providerId="AD" clId="Web-{8D2D6919-F407-4254-9FBE-6BDFFFD5ACD1}" dt="2023-01-27T12:59:16.768" v="208"/>
          <ac:spMkLst>
            <pc:docMk/>
            <pc:sldMk cId="3647615704" sldId="257"/>
            <ac:spMk id="6" creationId="{CEB0DB5A-FAEC-5730-802A-D23C78150BF6}"/>
          </ac:spMkLst>
        </pc:spChg>
        <pc:spChg chg="add del">
          <ac:chgData name="Lilly Perry" userId="S::lilly.perry0328@rivermill-academy.org::63ae81be-ff07-4767-ba0a-bc04d13a509f" providerId="AD" clId="Web-{8D2D6919-F407-4254-9FBE-6BDFFFD5ACD1}" dt="2023-01-27T12:46:35.418" v="2"/>
          <ac:spMkLst>
            <pc:docMk/>
            <pc:sldMk cId="3647615704" sldId="257"/>
            <ac:spMk id="8" creationId="{3B432D73-5C38-474F-AF96-A3228731BF36}"/>
          </ac:spMkLst>
        </pc:spChg>
        <pc:spChg chg="add del">
          <ac:chgData name="Lilly Perry" userId="S::lilly.perry0328@rivermill-academy.org::63ae81be-ff07-4767-ba0a-bc04d13a509f" providerId="AD" clId="Web-{8D2D6919-F407-4254-9FBE-6BDFFFD5ACD1}" dt="2023-01-27T12:49:08.132" v="10"/>
          <ac:spMkLst>
            <pc:docMk/>
            <pc:sldMk cId="3647615704" sldId="257"/>
            <ac:spMk id="10" creationId="{DB103EB1-B135-4526-B883-33228FC27FF1}"/>
          </ac:spMkLst>
        </pc:spChg>
        <pc:spChg chg="add del">
          <ac:chgData name="Lilly Perry" userId="S::lilly.perry0328@rivermill-academy.org::63ae81be-ff07-4767-ba0a-bc04d13a509f" providerId="AD" clId="Web-{8D2D6919-F407-4254-9FBE-6BDFFFD5ACD1}" dt="2023-01-27T12:49:08.132" v="10"/>
          <ac:spMkLst>
            <pc:docMk/>
            <pc:sldMk cId="3647615704" sldId="257"/>
            <ac:spMk id="11" creationId="{A2509F26-B5DC-4BA7-B476-4CB044237A2E}"/>
          </ac:spMkLst>
        </pc:spChg>
        <pc:spChg chg="add del">
          <ac:chgData name="Lilly Perry" userId="S::lilly.perry0328@rivermill-academy.org::63ae81be-ff07-4767-ba0a-bc04d13a509f" providerId="AD" clId="Web-{8D2D6919-F407-4254-9FBE-6BDFFFD5ACD1}" dt="2023-01-27T12:49:44.588" v="19"/>
          <ac:spMkLst>
            <pc:docMk/>
            <pc:sldMk cId="3647615704" sldId="257"/>
            <ac:spMk id="16" creationId="{42A4FC2C-047E-45A5-965D-8E1E3BF09BC6}"/>
          </ac:spMkLst>
        </pc:spChg>
        <pc:spChg chg="add del">
          <ac:chgData name="Lilly Perry" userId="S::lilly.perry0328@rivermill-academy.org::63ae81be-ff07-4767-ba0a-bc04d13a509f" providerId="AD" clId="Web-{8D2D6919-F407-4254-9FBE-6BDFFFD5ACD1}" dt="2023-01-27T12:53:38.604" v="66"/>
          <ac:spMkLst>
            <pc:docMk/>
            <pc:sldMk cId="3647615704" sldId="257"/>
            <ac:spMk id="21" creationId="{A2509F26-B5DC-4BA7-B476-4CB044237A2E}"/>
          </ac:spMkLst>
        </pc:spChg>
        <pc:spChg chg="add del">
          <ac:chgData name="Lilly Perry" userId="S::lilly.perry0328@rivermill-academy.org::63ae81be-ff07-4767-ba0a-bc04d13a509f" providerId="AD" clId="Web-{8D2D6919-F407-4254-9FBE-6BDFFFD5ACD1}" dt="2023-01-27T12:53:38.604" v="66"/>
          <ac:spMkLst>
            <pc:docMk/>
            <pc:sldMk cId="3647615704" sldId="257"/>
            <ac:spMk id="23" creationId="{DB103EB1-B135-4526-B883-33228FC27FF1}"/>
          </ac:spMkLst>
        </pc:spChg>
        <pc:spChg chg="add">
          <ac:chgData name="Lilly Perry" userId="S::lilly.perry0328@rivermill-academy.org::63ae81be-ff07-4767-ba0a-bc04d13a509f" providerId="AD" clId="Web-{8D2D6919-F407-4254-9FBE-6BDFFFD5ACD1}" dt="2023-01-27T12:53:38.604" v="66"/>
          <ac:spMkLst>
            <pc:docMk/>
            <pc:sldMk cId="3647615704" sldId="257"/>
            <ac:spMk id="28" creationId="{C0A1ED06-4733-4020-9C60-81D4D801408D}"/>
          </ac:spMkLst>
        </pc:spChg>
        <pc:spChg chg="add">
          <ac:chgData name="Lilly Perry" userId="S::lilly.perry0328@rivermill-academy.org::63ae81be-ff07-4767-ba0a-bc04d13a509f" providerId="AD" clId="Web-{8D2D6919-F407-4254-9FBE-6BDFFFD5ACD1}" dt="2023-01-27T12:53:38.604" v="66"/>
          <ac:spMkLst>
            <pc:docMk/>
            <pc:sldMk cId="3647615704" sldId="257"/>
            <ac:spMk id="30" creationId="{B0CA3509-3AF9-45FE-93ED-57BB5D5E8E07}"/>
          </ac:spMkLst>
        </pc:spChg>
        <pc:picChg chg="add mod">
          <ac:chgData name="Lilly Perry" userId="S::lilly.perry0328@rivermill-academy.org::63ae81be-ff07-4767-ba0a-bc04d13a509f" providerId="AD" clId="Web-{8D2D6919-F407-4254-9FBE-6BDFFFD5ACD1}" dt="2023-01-27T12:53:51.136" v="67" actId="1076"/>
          <ac:picMkLst>
            <pc:docMk/>
            <pc:sldMk cId="3647615704" sldId="257"/>
            <ac:picMk id="3" creationId="{738326AA-39D4-6792-50A2-A9AC8A2464B8}"/>
          </ac:picMkLst>
        </pc:picChg>
      </pc:sldChg>
      <pc:sldChg chg="addSp modSp new mod setBg">
        <pc:chgData name="Lilly Perry" userId="S::lilly.perry0328@rivermill-academy.org::63ae81be-ff07-4767-ba0a-bc04d13a509f" providerId="AD" clId="Web-{8D2D6919-F407-4254-9FBE-6BDFFFD5ACD1}" dt="2023-01-27T13:06:35.658" v="342" actId="20577"/>
        <pc:sldMkLst>
          <pc:docMk/>
          <pc:sldMk cId="3033075984" sldId="258"/>
        </pc:sldMkLst>
        <pc:spChg chg="add mod">
          <ac:chgData name="Lilly Perry" userId="S::lilly.perry0328@rivermill-academy.org::63ae81be-ff07-4767-ba0a-bc04d13a509f" providerId="AD" clId="Web-{8D2D6919-F407-4254-9FBE-6BDFFFD5ACD1}" dt="2023-01-27T13:04:15.304" v="312"/>
          <ac:spMkLst>
            <pc:docMk/>
            <pc:sldMk cId="3033075984" sldId="258"/>
            <ac:spMk id="4" creationId="{F1117F0F-F64A-0589-6BF1-5FCF712D97C0}"/>
          </ac:spMkLst>
        </pc:spChg>
        <pc:spChg chg="add mod">
          <ac:chgData name="Lilly Perry" userId="S::lilly.perry0328@rivermill-academy.org::63ae81be-ff07-4767-ba0a-bc04d13a509f" providerId="AD" clId="Web-{8D2D6919-F407-4254-9FBE-6BDFFFD5ACD1}" dt="2023-01-27T13:06:35.658" v="342" actId="20577"/>
          <ac:spMkLst>
            <pc:docMk/>
            <pc:sldMk cId="3033075984" sldId="258"/>
            <ac:spMk id="5" creationId="{82FAC9A3-D133-295A-525C-E046F897B8B4}"/>
          </ac:spMkLst>
        </pc:spChg>
        <pc:spChg chg="add">
          <ac:chgData name="Lilly Perry" userId="S::lilly.perry0328@rivermill-academy.org::63ae81be-ff07-4767-ba0a-bc04d13a509f" providerId="AD" clId="Web-{8D2D6919-F407-4254-9FBE-6BDFFFD5ACD1}" dt="2023-01-27T13:04:15.304" v="312"/>
          <ac:spMkLst>
            <pc:docMk/>
            <pc:sldMk cId="3033075984" sldId="258"/>
            <ac:spMk id="9" creationId="{620FDFD2-19AF-4124-A49A-BAC0929B1300}"/>
          </ac:spMkLst>
        </pc:spChg>
        <pc:grpChg chg="add">
          <ac:chgData name="Lilly Perry" userId="S::lilly.perry0328@rivermill-academy.org::63ae81be-ff07-4767-ba0a-bc04d13a509f" providerId="AD" clId="Web-{8D2D6919-F407-4254-9FBE-6BDFFFD5ACD1}" dt="2023-01-27T13:04:15.304" v="312"/>
          <ac:grpSpMkLst>
            <pc:docMk/>
            <pc:sldMk cId="3033075984" sldId="258"/>
            <ac:grpSpMk id="11" creationId="{7F6F6FC6-9A5F-4E14-8105-15D94914A798}"/>
          </ac:grpSpMkLst>
        </pc:grpChg>
        <pc:picChg chg="add mod ord">
          <ac:chgData name="Lilly Perry" userId="S::lilly.perry0328@rivermill-academy.org::63ae81be-ff07-4767-ba0a-bc04d13a509f" providerId="AD" clId="Web-{8D2D6919-F407-4254-9FBE-6BDFFFD5ACD1}" dt="2023-01-27T13:04:15.304" v="312"/>
          <ac:picMkLst>
            <pc:docMk/>
            <pc:sldMk cId="3033075984" sldId="258"/>
            <ac:picMk id="2" creationId="{C352F6CB-CDEE-91BD-5DB8-BC48DB0D9890}"/>
          </ac:picMkLst>
        </pc:picChg>
        <pc:picChg chg="add mod">
          <ac:chgData name="Lilly Perry" userId="S::lilly.perry0328@rivermill-academy.org::63ae81be-ff07-4767-ba0a-bc04d13a509f" providerId="AD" clId="Web-{8D2D6919-F407-4254-9FBE-6BDFFFD5ACD1}" dt="2023-01-27T13:04:15.304" v="312"/>
          <ac:picMkLst>
            <pc:docMk/>
            <pc:sldMk cId="3033075984" sldId="258"/>
            <ac:picMk id="3" creationId="{06BD1714-3343-EA43-0870-D2388CBCC031}"/>
          </ac:picMkLst>
        </pc:picChg>
      </pc:sldChg>
      <pc:sldChg chg="addSp delSp modSp new mod setBg">
        <pc:chgData name="Lilly Perry" userId="S::lilly.perry0328@rivermill-academy.org::63ae81be-ff07-4767-ba0a-bc04d13a509f" providerId="AD" clId="Web-{8D2D6919-F407-4254-9FBE-6BDFFFD5ACD1}" dt="2023-01-27T13:15:58.243" v="462" actId="20577"/>
        <pc:sldMkLst>
          <pc:docMk/>
          <pc:sldMk cId="4027401526" sldId="259"/>
        </pc:sldMkLst>
        <pc:spChg chg="add mod">
          <ac:chgData name="Lilly Perry" userId="S::lilly.perry0328@rivermill-academy.org::63ae81be-ff07-4767-ba0a-bc04d13a509f" providerId="AD" clId="Web-{8D2D6919-F407-4254-9FBE-6BDFFFD5ACD1}" dt="2023-01-27T13:14:28.253" v="449" actId="14100"/>
          <ac:spMkLst>
            <pc:docMk/>
            <pc:sldMk cId="4027401526" sldId="259"/>
            <ac:spMk id="3" creationId="{719EEAAD-B62E-90BA-64F0-FAD21B10B1A1}"/>
          </ac:spMkLst>
        </pc:spChg>
        <pc:spChg chg="add mod">
          <ac:chgData name="Lilly Perry" userId="S::lilly.perry0328@rivermill-academy.org::63ae81be-ff07-4767-ba0a-bc04d13a509f" providerId="AD" clId="Web-{8D2D6919-F407-4254-9FBE-6BDFFFD5ACD1}" dt="2023-01-27T13:15:58.243" v="462" actId="20577"/>
          <ac:spMkLst>
            <pc:docMk/>
            <pc:sldMk cId="4027401526" sldId="259"/>
            <ac:spMk id="4" creationId="{997DBBE0-AB1B-4F4F-4916-35144314F72A}"/>
          </ac:spMkLst>
        </pc:spChg>
        <pc:spChg chg="add del">
          <ac:chgData name="Lilly Perry" userId="S::lilly.perry0328@rivermill-academy.org::63ae81be-ff07-4767-ba0a-bc04d13a509f" providerId="AD" clId="Web-{8D2D6919-F407-4254-9FBE-6BDFFFD5ACD1}" dt="2023-01-27T13:12:15.962" v="420"/>
          <ac:spMkLst>
            <pc:docMk/>
            <pc:sldMk cId="4027401526" sldId="259"/>
            <ac:spMk id="7" creationId="{206E56BB-C8E6-4F70-B8BF-921C4912D6DE}"/>
          </ac:spMkLst>
        </pc:spChg>
        <pc:spChg chg="add del">
          <ac:chgData name="Lilly Perry" userId="S::lilly.perry0328@rivermill-academy.org::63ae81be-ff07-4767-ba0a-bc04d13a509f" providerId="AD" clId="Web-{8D2D6919-F407-4254-9FBE-6BDFFFD5ACD1}" dt="2023-01-27T13:12:15.962" v="420"/>
          <ac:spMkLst>
            <pc:docMk/>
            <pc:sldMk cId="4027401526" sldId="259"/>
            <ac:spMk id="9" creationId="{99643316-AB20-4DD1-8578-B5D7F033C0A3}"/>
          </ac:spMkLst>
        </pc:spChg>
        <pc:spChg chg="add">
          <ac:chgData name="Lilly Perry" userId="S::lilly.perry0328@rivermill-academy.org::63ae81be-ff07-4767-ba0a-bc04d13a509f" providerId="AD" clId="Web-{8D2D6919-F407-4254-9FBE-6BDFFFD5ACD1}" dt="2023-01-27T13:12:15.962" v="420"/>
          <ac:spMkLst>
            <pc:docMk/>
            <pc:sldMk cId="4027401526" sldId="259"/>
            <ac:spMk id="14" creationId="{A81E7530-396C-45F0-92F4-A885648D1631}"/>
          </ac:spMkLst>
        </pc:spChg>
        <pc:spChg chg="add">
          <ac:chgData name="Lilly Perry" userId="S::lilly.perry0328@rivermill-academy.org::63ae81be-ff07-4767-ba0a-bc04d13a509f" providerId="AD" clId="Web-{8D2D6919-F407-4254-9FBE-6BDFFFD5ACD1}" dt="2023-01-27T13:12:15.962" v="420"/>
          <ac:spMkLst>
            <pc:docMk/>
            <pc:sldMk cId="4027401526" sldId="259"/>
            <ac:spMk id="16" creationId="{7316481C-0A49-4796-812B-0D64F063B720}"/>
          </ac:spMkLst>
        </pc:spChg>
        <pc:spChg chg="add">
          <ac:chgData name="Lilly Perry" userId="S::lilly.perry0328@rivermill-academy.org::63ae81be-ff07-4767-ba0a-bc04d13a509f" providerId="AD" clId="Web-{8D2D6919-F407-4254-9FBE-6BDFFFD5ACD1}" dt="2023-01-27T13:12:15.962" v="420"/>
          <ac:spMkLst>
            <pc:docMk/>
            <pc:sldMk cId="4027401526" sldId="259"/>
            <ac:spMk id="18" creationId="{A5271697-90F1-4A23-8EF2-0179F2EAFACB}"/>
          </ac:spMkLst>
        </pc:spChg>
        <pc:spChg chg="add">
          <ac:chgData name="Lilly Perry" userId="S::lilly.perry0328@rivermill-academy.org::63ae81be-ff07-4767-ba0a-bc04d13a509f" providerId="AD" clId="Web-{8D2D6919-F407-4254-9FBE-6BDFFFD5ACD1}" dt="2023-01-27T13:12:15.962" v="420"/>
          <ac:spMkLst>
            <pc:docMk/>
            <pc:sldMk cId="4027401526" sldId="259"/>
            <ac:spMk id="42" creationId="{D9F5512A-48E1-4C07-B75E-3CCC517B6804}"/>
          </ac:spMkLst>
        </pc:spChg>
        <pc:grpChg chg="add">
          <ac:chgData name="Lilly Perry" userId="S::lilly.perry0328@rivermill-academy.org::63ae81be-ff07-4767-ba0a-bc04d13a509f" providerId="AD" clId="Web-{8D2D6919-F407-4254-9FBE-6BDFFFD5ACD1}" dt="2023-01-27T13:12:15.962" v="420"/>
          <ac:grpSpMkLst>
            <pc:docMk/>
            <pc:sldMk cId="4027401526" sldId="259"/>
            <ac:grpSpMk id="20" creationId="{81DE8B58-F373-409E-A253-4380A66091D4}"/>
          </ac:grpSpMkLst>
        </pc:grpChg>
        <pc:picChg chg="add mod">
          <ac:chgData name="Lilly Perry" userId="S::lilly.perry0328@rivermill-academy.org::63ae81be-ff07-4767-ba0a-bc04d13a509f" providerId="AD" clId="Web-{8D2D6919-F407-4254-9FBE-6BDFFFD5ACD1}" dt="2023-01-27T13:14:44.394" v="453" actId="1076"/>
          <ac:picMkLst>
            <pc:docMk/>
            <pc:sldMk cId="4027401526" sldId="259"/>
            <ac:picMk id="2" creationId="{C8856299-B79C-28C0-37FD-00A39763EB9A}"/>
          </ac:picMkLst>
        </pc:picChg>
      </pc:sldChg>
    </pc:docChg>
  </pc:docChgLst>
  <pc:docChgLst>
    <pc:chgData name="Lilly Perry" userId="S::lilly.perry0328@rivermill-academy.org::63ae81be-ff07-4767-ba0a-bc04d13a509f" providerId="AD" clId="Web-{81D71E80-705A-4396-AA41-E73B3C8AA0FE}"/>
    <pc:docChg chg="addSld delSld modSld">
      <pc:chgData name="Lilly Perry" userId="S::lilly.perry0328@rivermill-academy.org::63ae81be-ff07-4767-ba0a-bc04d13a509f" providerId="AD" clId="Web-{81D71E80-705A-4396-AA41-E73B3C8AA0FE}" dt="2023-02-02T13:29:01.574" v="728"/>
      <pc:docMkLst>
        <pc:docMk/>
      </pc:docMkLst>
      <pc:sldChg chg="addSp modSp">
        <pc:chgData name="Lilly Perry" userId="S::lilly.perry0328@rivermill-academy.org::63ae81be-ff07-4767-ba0a-bc04d13a509f" providerId="AD" clId="Web-{81D71E80-705A-4396-AA41-E73B3C8AA0FE}" dt="2023-02-02T13:02:22.102" v="354" actId="20577"/>
        <pc:sldMkLst>
          <pc:docMk/>
          <pc:sldMk cId="972169895" sldId="258"/>
        </pc:sldMkLst>
        <pc:spChg chg="mod">
          <ac:chgData name="Lilly Perry" userId="S::lilly.perry0328@rivermill-academy.org::63ae81be-ff07-4767-ba0a-bc04d13a509f" providerId="AD" clId="Web-{81D71E80-705A-4396-AA41-E73B3C8AA0FE}" dt="2023-02-02T12:46:33.306" v="3" actId="1076"/>
          <ac:spMkLst>
            <pc:docMk/>
            <pc:sldMk cId="972169895" sldId="258"/>
            <ac:spMk id="2" creationId="{1EC6D4FE-42C3-26FD-21F7-0142FF13071F}"/>
          </ac:spMkLst>
        </pc:spChg>
        <pc:spChg chg="add mod">
          <ac:chgData name="Lilly Perry" userId="S::lilly.perry0328@rivermill-academy.org::63ae81be-ff07-4767-ba0a-bc04d13a509f" providerId="AD" clId="Web-{81D71E80-705A-4396-AA41-E73B3C8AA0FE}" dt="2023-02-02T13:02:22.102" v="354" actId="20577"/>
          <ac:spMkLst>
            <pc:docMk/>
            <pc:sldMk cId="972169895" sldId="258"/>
            <ac:spMk id="5" creationId="{A01889DB-13D8-5B6F-64B5-6E763FC80F49}"/>
          </ac:spMkLst>
        </pc:spChg>
      </pc:sldChg>
      <pc:sldChg chg="addSp delSp modSp new mod setBg">
        <pc:chgData name="Lilly Perry" userId="S::lilly.perry0328@rivermill-academy.org::63ae81be-ff07-4767-ba0a-bc04d13a509f" providerId="AD" clId="Web-{81D71E80-705A-4396-AA41-E73B3C8AA0FE}" dt="2023-02-02T13:01:46.507" v="353" actId="20577"/>
        <pc:sldMkLst>
          <pc:docMk/>
          <pc:sldMk cId="3053773319" sldId="259"/>
        </pc:sldMkLst>
        <pc:spChg chg="add mod">
          <ac:chgData name="Lilly Perry" userId="S::lilly.perry0328@rivermill-academy.org::63ae81be-ff07-4767-ba0a-bc04d13a509f" providerId="AD" clId="Web-{81D71E80-705A-4396-AA41-E73B3C8AA0FE}" dt="2023-02-02T13:01:46.507" v="353" actId="20577"/>
          <ac:spMkLst>
            <pc:docMk/>
            <pc:sldMk cId="3053773319" sldId="259"/>
            <ac:spMk id="24" creationId="{5D6D072E-27E4-08D5-98DD-835970E7BA47}"/>
          </ac:spMkLst>
        </pc:spChg>
        <pc:inkChg chg="add del">
          <ac:chgData name="Lilly Perry" userId="S::lilly.perry0328@rivermill-academy.org::63ae81be-ff07-4767-ba0a-bc04d13a509f" providerId="AD" clId="Web-{81D71E80-705A-4396-AA41-E73B3C8AA0FE}" dt="2023-02-02T12:57:41.171" v="270"/>
          <ac:inkMkLst>
            <pc:docMk/>
            <pc:sldMk cId="3053773319" sldId="259"/>
            <ac:inkMk id="2" creationId="{97F8DF64-FFD4-7705-EF08-E8B38062AF17}"/>
          </ac:inkMkLst>
        </pc:inkChg>
        <pc:inkChg chg="add del">
          <ac:chgData name="Lilly Perry" userId="S::lilly.perry0328@rivermill-academy.org::63ae81be-ff07-4767-ba0a-bc04d13a509f" providerId="AD" clId="Web-{81D71E80-705A-4396-AA41-E73B3C8AA0FE}" dt="2023-02-02T12:58:14.391" v="283"/>
          <ac:inkMkLst>
            <pc:docMk/>
            <pc:sldMk cId="3053773319" sldId="259"/>
            <ac:inkMk id="3" creationId="{5FFC681E-D824-4E94-BFBF-9FCDEFE25DC3}"/>
          </ac:inkMkLst>
        </pc:inkChg>
        <pc:inkChg chg="add del">
          <ac:chgData name="Lilly Perry" userId="S::lilly.perry0328@rivermill-academy.org::63ae81be-ff07-4767-ba0a-bc04d13a509f" providerId="AD" clId="Web-{81D71E80-705A-4396-AA41-E73B3C8AA0FE}" dt="2023-02-02T12:57:55.843" v="276"/>
          <ac:inkMkLst>
            <pc:docMk/>
            <pc:sldMk cId="3053773319" sldId="259"/>
            <ac:inkMk id="4" creationId="{E92B67D6-EDEA-FC62-A5D2-09D9AE9B47F7}"/>
          </ac:inkMkLst>
        </pc:inkChg>
        <pc:inkChg chg="add del">
          <ac:chgData name="Lilly Perry" userId="S::lilly.perry0328@rivermill-academy.org::63ae81be-ff07-4767-ba0a-bc04d13a509f" providerId="AD" clId="Web-{81D71E80-705A-4396-AA41-E73B3C8AA0FE}" dt="2023-02-02T12:57:55.843" v="275"/>
          <ac:inkMkLst>
            <pc:docMk/>
            <pc:sldMk cId="3053773319" sldId="259"/>
            <ac:inkMk id="5" creationId="{FCA750C5-D677-0F26-795B-D7AD3A127A65}"/>
          </ac:inkMkLst>
        </pc:inkChg>
        <pc:inkChg chg="add del">
          <ac:chgData name="Lilly Perry" userId="S::lilly.perry0328@rivermill-academy.org::63ae81be-ff07-4767-ba0a-bc04d13a509f" providerId="AD" clId="Web-{81D71E80-705A-4396-AA41-E73B3C8AA0FE}" dt="2023-02-02T12:57:41.155" v="269"/>
          <ac:inkMkLst>
            <pc:docMk/>
            <pc:sldMk cId="3053773319" sldId="259"/>
            <ac:inkMk id="6" creationId="{799F4FB1-6EF3-C2FE-5435-552BF6EE9E2A}"/>
          </ac:inkMkLst>
        </pc:inkChg>
        <pc:inkChg chg="add del">
          <ac:chgData name="Lilly Perry" userId="S::lilly.perry0328@rivermill-academy.org::63ae81be-ff07-4767-ba0a-bc04d13a509f" providerId="AD" clId="Web-{81D71E80-705A-4396-AA41-E73B3C8AA0FE}" dt="2023-02-02T12:57:55.843" v="274"/>
          <ac:inkMkLst>
            <pc:docMk/>
            <pc:sldMk cId="3053773319" sldId="259"/>
            <ac:inkMk id="7" creationId="{02F5D116-62C9-5326-0036-532343FFE5D7}"/>
          </ac:inkMkLst>
        </pc:inkChg>
        <pc:inkChg chg="add del">
          <ac:chgData name="Lilly Perry" userId="S::lilly.perry0328@rivermill-academy.org::63ae81be-ff07-4767-ba0a-bc04d13a509f" providerId="AD" clId="Web-{81D71E80-705A-4396-AA41-E73B3C8AA0FE}" dt="2023-02-02T12:57:55.843" v="273"/>
          <ac:inkMkLst>
            <pc:docMk/>
            <pc:sldMk cId="3053773319" sldId="259"/>
            <ac:inkMk id="8" creationId="{77383B94-C0F0-46A6-0FBC-9380222165D6}"/>
          </ac:inkMkLst>
        </pc:inkChg>
        <pc:inkChg chg="add del">
          <ac:chgData name="Lilly Perry" userId="S::lilly.perry0328@rivermill-academy.org::63ae81be-ff07-4767-ba0a-bc04d13a509f" providerId="AD" clId="Web-{81D71E80-705A-4396-AA41-E73B3C8AA0FE}" dt="2023-02-02T12:58:14.391" v="282"/>
          <ac:inkMkLst>
            <pc:docMk/>
            <pc:sldMk cId="3053773319" sldId="259"/>
            <ac:inkMk id="9" creationId="{FA3D563B-35BA-CDA3-10F9-6773F00E2907}"/>
          </ac:inkMkLst>
        </pc:inkChg>
        <pc:inkChg chg="add del">
          <ac:chgData name="Lilly Perry" userId="S::lilly.perry0328@rivermill-academy.org::63ae81be-ff07-4767-ba0a-bc04d13a509f" providerId="AD" clId="Web-{81D71E80-705A-4396-AA41-E73B3C8AA0FE}" dt="2023-02-02T12:58:14.391" v="281"/>
          <ac:inkMkLst>
            <pc:docMk/>
            <pc:sldMk cId="3053773319" sldId="259"/>
            <ac:inkMk id="10" creationId="{2E9CB5BB-1092-D70D-57D1-ED99EBFA9EDA}"/>
          </ac:inkMkLst>
        </pc:inkChg>
        <pc:inkChg chg="add del">
          <ac:chgData name="Lilly Perry" userId="S::lilly.perry0328@rivermill-academy.org::63ae81be-ff07-4767-ba0a-bc04d13a509f" providerId="AD" clId="Web-{81D71E80-705A-4396-AA41-E73B3C8AA0FE}" dt="2023-02-02T12:58:14.375" v="280"/>
          <ac:inkMkLst>
            <pc:docMk/>
            <pc:sldMk cId="3053773319" sldId="259"/>
            <ac:inkMk id="11" creationId="{7A4ABAD9-9EDA-4110-AD77-74C665F42C16}"/>
          </ac:inkMkLst>
        </pc:inkChg>
        <pc:inkChg chg="add del">
          <ac:chgData name="Lilly Perry" userId="S::lilly.perry0328@rivermill-academy.org::63ae81be-ff07-4767-ba0a-bc04d13a509f" providerId="AD" clId="Web-{81D71E80-705A-4396-AA41-E73B3C8AA0FE}" dt="2023-02-02T12:59:13.346" v="306"/>
          <ac:inkMkLst>
            <pc:docMk/>
            <pc:sldMk cId="3053773319" sldId="259"/>
            <ac:inkMk id="12" creationId="{A0D3D9A0-44E8-B4F9-2FB7-CD213950F12D}"/>
          </ac:inkMkLst>
        </pc:inkChg>
        <pc:inkChg chg="add del">
          <ac:chgData name="Lilly Perry" userId="S::lilly.perry0328@rivermill-academy.org::63ae81be-ff07-4767-ba0a-bc04d13a509f" providerId="AD" clId="Web-{81D71E80-705A-4396-AA41-E73B3C8AA0FE}" dt="2023-02-02T12:59:13.346" v="305"/>
          <ac:inkMkLst>
            <pc:docMk/>
            <pc:sldMk cId="3053773319" sldId="259"/>
            <ac:inkMk id="13" creationId="{2C510254-BCB0-A3F4-F942-C641070C68AB}"/>
          </ac:inkMkLst>
        </pc:inkChg>
        <pc:inkChg chg="add del">
          <ac:chgData name="Lilly Perry" userId="S::lilly.perry0328@rivermill-academy.org::63ae81be-ff07-4767-ba0a-bc04d13a509f" providerId="AD" clId="Web-{81D71E80-705A-4396-AA41-E73B3C8AA0FE}" dt="2023-02-02T12:59:13.346" v="304"/>
          <ac:inkMkLst>
            <pc:docMk/>
            <pc:sldMk cId="3053773319" sldId="259"/>
            <ac:inkMk id="14" creationId="{D8A41186-A223-F634-0ECB-224DDEDE0BE9}"/>
          </ac:inkMkLst>
        </pc:inkChg>
        <pc:inkChg chg="add del">
          <ac:chgData name="Lilly Perry" userId="S::lilly.perry0328@rivermill-academy.org::63ae81be-ff07-4767-ba0a-bc04d13a509f" providerId="AD" clId="Web-{81D71E80-705A-4396-AA41-E73B3C8AA0FE}" dt="2023-02-02T12:59:13.346" v="303"/>
          <ac:inkMkLst>
            <pc:docMk/>
            <pc:sldMk cId="3053773319" sldId="259"/>
            <ac:inkMk id="15" creationId="{E0B9FBF3-1CE3-D7C2-38F4-EF8F95A1412A}"/>
          </ac:inkMkLst>
        </pc:inkChg>
        <pc:inkChg chg="add del">
          <ac:chgData name="Lilly Perry" userId="S::lilly.perry0328@rivermill-academy.org::63ae81be-ff07-4767-ba0a-bc04d13a509f" providerId="AD" clId="Web-{81D71E80-705A-4396-AA41-E73B3C8AA0FE}" dt="2023-02-02T12:59:13.346" v="302"/>
          <ac:inkMkLst>
            <pc:docMk/>
            <pc:sldMk cId="3053773319" sldId="259"/>
            <ac:inkMk id="16" creationId="{45AE36E4-41C6-4289-D9F8-79727CE07C4C}"/>
          </ac:inkMkLst>
        </pc:inkChg>
        <pc:inkChg chg="add del">
          <ac:chgData name="Lilly Perry" userId="S::lilly.perry0328@rivermill-academy.org::63ae81be-ff07-4767-ba0a-bc04d13a509f" providerId="AD" clId="Web-{81D71E80-705A-4396-AA41-E73B3C8AA0FE}" dt="2023-02-02T12:59:13.346" v="301"/>
          <ac:inkMkLst>
            <pc:docMk/>
            <pc:sldMk cId="3053773319" sldId="259"/>
            <ac:inkMk id="17" creationId="{04FA25A0-72A6-8A7D-AE7D-1611DE80629A}"/>
          </ac:inkMkLst>
        </pc:inkChg>
        <pc:inkChg chg="add del">
          <ac:chgData name="Lilly Perry" userId="S::lilly.perry0328@rivermill-academy.org::63ae81be-ff07-4767-ba0a-bc04d13a509f" providerId="AD" clId="Web-{81D71E80-705A-4396-AA41-E73B3C8AA0FE}" dt="2023-02-02T12:59:13.346" v="300"/>
          <ac:inkMkLst>
            <pc:docMk/>
            <pc:sldMk cId="3053773319" sldId="259"/>
            <ac:inkMk id="18" creationId="{CF7B9B2B-3C89-9483-95A2-B4934C90A916}"/>
          </ac:inkMkLst>
        </pc:inkChg>
        <pc:inkChg chg="add del">
          <ac:chgData name="Lilly Perry" userId="S::lilly.perry0328@rivermill-academy.org::63ae81be-ff07-4767-ba0a-bc04d13a509f" providerId="AD" clId="Web-{81D71E80-705A-4396-AA41-E73B3C8AA0FE}" dt="2023-02-02T12:59:13.346" v="299"/>
          <ac:inkMkLst>
            <pc:docMk/>
            <pc:sldMk cId="3053773319" sldId="259"/>
            <ac:inkMk id="19" creationId="{E552F7EF-FF81-7431-6224-7F0ADC2A13E5}"/>
          </ac:inkMkLst>
        </pc:inkChg>
        <pc:inkChg chg="add del">
          <ac:chgData name="Lilly Perry" userId="S::lilly.perry0328@rivermill-academy.org::63ae81be-ff07-4767-ba0a-bc04d13a509f" providerId="AD" clId="Web-{81D71E80-705A-4396-AA41-E73B3C8AA0FE}" dt="2023-02-02T12:59:13.346" v="298"/>
          <ac:inkMkLst>
            <pc:docMk/>
            <pc:sldMk cId="3053773319" sldId="259"/>
            <ac:inkMk id="20" creationId="{5E8EC23A-E923-C1D4-42B2-4F8DECBADFF6}"/>
          </ac:inkMkLst>
        </pc:inkChg>
        <pc:inkChg chg="add del">
          <ac:chgData name="Lilly Perry" userId="S::lilly.perry0328@rivermill-academy.org::63ae81be-ff07-4767-ba0a-bc04d13a509f" providerId="AD" clId="Web-{81D71E80-705A-4396-AA41-E73B3C8AA0FE}" dt="2023-02-02T12:59:13.346" v="297"/>
          <ac:inkMkLst>
            <pc:docMk/>
            <pc:sldMk cId="3053773319" sldId="259"/>
            <ac:inkMk id="21" creationId="{29C8A02C-AB5C-233C-B5D4-18C7FA9C7739}"/>
          </ac:inkMkLst>
        </pc:inkChg>
        <pc:inkChg chg="add del">
          <ac:chgData name="Lilly Perry" userId="S::lilly.perry0328@rivermill-academy.org::63ae81be-ff07-4767-ba0a-bc04d13a509f" providerId="AD" clId="Web-{81D71E80-705A-4396-AA41-E73B3C8AA0FE}" dt="2023-02-02T12:59:13.346" v="296"/>
          <ac:inkMkLst>
            <pc:docMk/>
            <pc:sldMk cId="3053773319" sldId="259"/>
            <ac:inkMk id="22" creationId="{0B3E3477-E952-3BEB-3903-E1BD4227F095}"/>
          </ac:inkMkLst>
        </pc:inkChg>
        <pc:inkChg chg="add">
          <ac:chgData name="Lilly Perry" userId="S::lilly.perry0328@rivermill-academy.org::63ae81be-ff07-4767-ba0a-bc04d13a509f" providerId="AD" clId="Web-{81D71E80-705A-4396-AA41-E73B3C8AA0FE}" dt="2023-02-02T12:58:54.923" v="295"/>
          <ac:inkMkLst>
            <pc:docMk/>
            <pc:sldMk cId="3053773319" sldId="259"/>
            <ac:inkMk id="23" creationId="{D96D96FC-092A-DF0E-57EC-A00E01FC1D8E}"/>
          </ac:inkMkLst>
        </pc:inkChg>
      </pc:sldChg>
      <pc:sldChg chg="addSp delSp modSp new mod setBg">
        <pc:chgData name="Lilly Perry" userId="S::lilly.perry0328@rivermill-academy.org::63ae81be-ff07-4767-ba0a-bc04d13a509f" providerId="AD" clId="Web-{81D71E80-705A-4396-AA41-E73B3C8AA0FE}" dt="2023-02-02T13:24:45.706" v="686" actId="20577"/>
        <pc:sldMkLst>
          <pc:docMk/>
          <pc:sldMk cId="2636075111" sldId="260"/>
        </pc:sldMkLst>
        <pc:spChg chg="add mod">
          <ac:chgData name="Lilly Perry" userId="S::lilly.perry0328@rivermill-academy.org::63ae81be-ff07-4767-ba0a-bc04d13a509f" providerId="AD" clId="Web-{81D71E80-705A-4396-AA41-E73B3C8AA0FE}" dt="2023-02-02T13:22:20.311" v="673" actId="20577"/>
          <ac:spMkLst>
            <pc:docMk/>
            <pc:sldMk cId="2636075111" sldId="260"/>
            <ac:spMk id="2" creationId="{16A04860-F476-B63C-E526-1AFA66DA3D07}"/>
          </ac:spMkLst>
        </pc:spChg>
        <pc:spChg chg="add mod">
          <ac:chgData name="Lilly Perry" userId="S::lilly.perry0328@rivermill-academy.org::63ae81be-ff07-4767-ba0a-bc04d13a509f" providerId="AD" clId="Web-{81D71E80-705A-4396-AA41-E73B3C8AA0FE}" dt="2023-02-02T13:08:00.144" v="403"/>
          <ac:spMkLst>
            <pc:docMk/>
            <pc:sldMk cId="2636075111" sldId="260"/>
            <ac:spMk id="4" creationId="{190A4CC9-3366-5BCE-8700-6A47523152DA}"/>
          </ac:spMkLst>
        </pc:spChg>
        <pc:spChg chg="add mod">
          <ac:chgData name="Lilly Perry" userId="S::lilly.perry0328@rivermill-academy.org::63ae81be-ff07-4767-ba0a-bc04d13a509f" providerId="AD" clId="Web-{81D71E80-705A-4396-AA41-E73B3C8AA0FE}" dt="2023-02-02T13:24:45.706" v="686" actId="20577"/>
          <ac:spMkLst>
            <pc:docMk/>
            <pc:sldMk cId="2636075111" sldId="260"/>
            <ac:spMk id="6" creationId="{DD668AA6-1891-FEB2-85F9-61F4FDA442BB}"/>
          </ac:spMkLst>
        </pc:spChg>
        <pc:spChg chg="add del">
          <ac:chgData name="Lilly Perry" userId="S::lilly.perry0328@rivermill-academy.org::63ae81be-ff07-4767-ba0a-bc04d13a509f" providerId="AD" clId="Web-{81D71E80-705A-4396-AA41-E73B3C8AA0FE}" dt="2023-02-02T13:08:13.347" v="405"/>
          <ac:spMkLst>
            <pc:docMk/>
            <pc:sldMk cId="2636075111" sldId="260"/>
            <ac:spMk id="9" creationId="{362D44EE-C852-4460-B8B5-C4F2BC20510C}"/>
          </ac:spMkLst>
        </pc:spChg>
        <pc:spChg chg="add mod">
          <ac:chgData name="Lilly Perry" userId="S::lilly.perry0328@rivermill-academy.org::63ae81be-ff07-4767-ba0a-bc04d13a509f" providerId="AD" clId="Web-{81D71E80-705A-4396-AA41-E73B3C8AA0FE}" dt="2023-02-02T13:19:06.914" v="663" actId="1076"/>
          <ac:spMkLst>
            <pc:docMk/>
            <pc:sldMk cId="2636075111" sldId="260"/>
            <ac:spMk id="10" creationId="{BAB52AE8-9E01-762B-1DD0-F11615EC212F}"/>
          </ac:spMkLst>
        </pc:spChg>
        <pc:spChg chg="add del">
          <ac:chgData name="Lilly Perry" userId="S::lilly.perry0328@rivermill-academy.org::63ae81be-ff07-4767-ba0a-bc04d13a509f" providerId="AD" clId="Web-{81D71E80-705A-4396-AA41-E73B3C8AA0FE}" dt="2023-02-02T13:08:13.347" v="405"/>
          <ac:spMkLst>
            <pc:docMk/>
            <pc:sldMk cId="2636075111" sldId="260"/>
            <ac:spMk id="11" creationId="{658970D8-8D1D-4B5C-894B-E871CC86543D}"/>
          </ac:spMkLst>
        </pc:spChg>
        <pc:spChg chg="add del">
          <ac:chgData name="Lilly Perry" userId="S::lilly.perry0328@rivermill-academy.org::63ae81be-ff07-4767-ba0a-bc04d13a509f" providerId="AD" clId="Web-{81D71E80-705A-4396-AA41-E73B3C8AA0FE}" dt="2023-02-02T13:08:13.347" v="405"/>
          <ac:spMkLst>
            <pc:docMk/>
            <pc:sldMk cId="2636075111" sldId="260"/>
            <ac:spMk id="13" creationId="{F227E5B6-9132-43CA-B503-37A18562ADF2}"/>
          </ac:spMkLst>
        </pc:spChg>
        <pc:spChg chg="add del">
          <ac:chgData name="Lilly Perry" userId="S::lilly.perry0328@rivermill-academy.org::63ae81be-ff07-4767-ba0a-bc04d13a509f" providerId="AD" clId="Web-{81D71E80-705A-4396-AA41-E73B3C8AA0FE}" dt="2023-02-02T13:08:13.347" v="405"/>
          <ac:spMkLst>
            <pc:docMk/>
            <pc:sldMk cId="2636075111" sldId="260"/>
            <ac:spMk id="15" creationId="{03C2051E-A88D-48E5-BACF-AAED17892722}"/>
          </ac:spMkLst>
        </pc:spChg>
        <pc:spChg chg="add del">
          <ac:chgData name="Lilly Perry" userId="S::lilly.perry0328@rivermill-academy.org::63ae81be-ff07-4767-ba0a-bc04d13a509f" providerId="AD" clId="Web-{81D71E80-705A-4396-AA41-E73B3C8AA0FE}" dt="2023-02-02T13:08:13.347" v="405"/>
          <ac:spMkLst>
            <pc:docMk/>
            <pc:sldMk cId="2636075111" sldId="260"/>
            <ac:spMk id="17" creationId="{7821A508-2985-4905-874A-527429BAABFA}"/>
          </ac:spMkLst>
        </pc:spChg>
        <pc:spChg chg="add del">
          <ac:chgData name="Lilly Perry" userId="S::lilly.perry0328@rivermill-academy.org::63ae81be-ff07-4767-ba0a-bc04d13a509f" providerId="AD" clId="Web-{81D71E80-705A-4396-AA41-E73B3C8AA0FE}" dt="2023-02-02T13:08:13.347" v="405"/>
          <ac:spMkLst>
            <pc:docMk/>
            <pc:sldMk cId="2636075111" sldId="260"/>
            <ac:spMk id="19" creationId="{D2929CB1-0E3C-4B2D-ADC5-0154FB33BA44}"/>
          </ac:spMkLst>
        </pc:spChg>
        <pc:spChg chg="add del">
          <ac:chgData name="Lilly Perry" userId="S::lilly.perry0328@rivermill-academy.org::63ae81be-ff07-4767-ba0a-bc04d13a509f" providerId="AD" clId="Web-{81D71E80-705A-4396-AA41-E73B3C8AA0FE}" dt="2023-02-02T13:08:13.347" v="405"/>
          <ac:spMkLst>
            <pc:docMk/>
            <pc:sldMk cId="2636075111" sldId="260"/>
            <ac:spMk id="21" creationId="{5F2F0C84-BE8C-4DC2-A6D3-30349A801D5C}"/>
          </ac:spMkLst>
        </pc:spChg>
        <pc:spChg chg="add">
          <ac:chgData name="Lilly Perry" userId="S::lilly.perry0328@rivermill-academy.org::63ae81be-ff07-4767-ba0a-bc04d13a509f" providerId="AD" clId="Web-{81D71E80-705A-4396-AA41-E73B3C8AA0FE}" dt="2023-02-02T13:08:13.347" v="405"/>
          <ac:spMkLst>
            <pc:docMk/>
            <pc:sldMk cId="2636075111" sldId="260"/>
            <ac:spMk id="26" creationId="{347D6575-0B06-40B2-9D0F-298202F6BCAC}"/>
          </ac:spMkLst>
        </pc:spChg>
        <pc:spChg chg="add">
          <ac:chgData name="Lilly Perry" userId="S::lilly.perry0328@rivermill-academy.org::63ae81be-ff07-4767-ba0a-bc04d13a509f" providerId="AD" clId="Web-{81D71E80-705A-4396-AA41-E73B3C8AA0FE}" dt="2023-02-02T13:08:13.347" v="405"/>
          <ac:spMkLst>
            <pc:docMk/>
            <pc:sldMk cId="2636075111" sldId="260"/>
            <ac:spMk id="28" creationId="{E2B33195-5BCA-4BB7-A82D-6739522687DD}"/>
          </ac:spMkLst>
        </pc:spChg>
        <pc:spChg chg="add">
          <ac:chgData name="Lilly Perry" userId="S::lilly.perry0328@rivermill-academy.org::63ae81be-ff07-4767-ba0a-bc04d13a509f" providerId="AD" clId="Web-{81D71E80-705A-4396-AA41-E73B3C8AA0FE}" dt="2023-02-02T13:08:13.347" v="405"/>
          <ac:spMkLst>
            <pc:docMk/>
            <pc:sldMk cId="2636075111" sldId="260"/>
            <ac:spMk id="30" creationId="{CF8AD9F3-9AF6-494F-83A3-2F677563935C}"/>
          </ac:spMkLst>
        </pc:spChg>
        <pc:spChg chg="add">
          <ac:chgData name="Lilly Perry" userId="S::lilly.perry0328@rivermill-academy.org::63ae81be-ff07-4767-ba0a-bc04d13a509f" providerId="AD" clId="Web-{81D71E80-705A-4396-AA41-E73B3C8AA0FE}" dt="2023-02-02T13:08:13.347" v="405"/>
          <ac:spMkLst>
            <pc:docMk/>
            <pc:sldMk cId="2636075111" sldId="260"/>
            <ac:spMk id="32" creationId="{0DA5DB8B-7E5C-4ABC-8069-A9A8806F3976}"/>
          </ac:spMkLst>
        </pc:spChg>
        <pc:picChg chg="add mod">
          <ac:chgData name="Lilly Perry" userId="S::lilly.perry0328@rivermill-academy.org::63ae81be-ff07-4767-ba0a-bc04d13a509f" providerId="AD" clId="Web-{81D71E80-705A-4396-AA41-E73B3C8AA0FE}" dt="2023-02-02T13:08:13.347" v="405"/>
          <ac:picMkLst>
            <pc:docMk/>
            <pc:sldMk cId="2636075111" sldId="260"/>
            <ac:picMk id="3" creationId="{F05C6040-AD3D-100F-F840-E9B2D35942DA}"/>
          </ac:picMkLst>
        </pc:picChg>
        <pc:picChg chg="add mod">
          <ac:chgData name="Lilly Perry" userId="S::lilly.perry0328@rivermill-academy.org::63ae81be-ff07-4767-ba0a-bc04d13a509f" providerId="AD" clId="Web-{81D71E80-705A-4396-AA41-E73B3C8AA0FE}" dt="2023-02-02T13:19:39.369" v="669" actId="14100"/>
          <ac:picMkLst>
            <pc:docMk/>
            <pc:sldMk cId="2636075111" sldId="260"/>
            <ac:picMk id="7" creationId="{40929088-82BF-FA24-B4A2-987FC9FA40A6}"/>
          </ac:picMkLst>
        </pc:picChg>
        <pc:picChg chg="add mod">
          <ac:chgData name="Lilly Perry" userId="S::lilly.perry0328@rivermill-academy.org::63ae81be-ff07-4767-ba0a-bc04d13a509f" providerId="AD" clId="Web-{81D71E80-705A-4396-AA41-E73B3C8AA0FE}" dt="2023-02-02T13:19:06.899" v="662" actId="1076"/>
          <ac:picMkLst>
            <pc:docMk/>
            <pc:sldMk cId="2636075111" sldId="260"/>
            <ac:picMk id="8" creationId="{213397BF-96D9-AE0B-B4AD-E0158C130C4A}"/>
          </ac:picMkLst>
        </pc:picChg>
      </pc:sldChg>
      <pc:sldChg chg="addSp delSp modSp new del mod setBg setClrOvrMap">
        <pc:chgData name="Lilly Perry" userId="S::lilly.perry0328@rivermill-academy.org::63ae81be-ff07-4767-ba0a-bc04d13a509f" providerId="AD" clId="Web-{81D71E80-705A-4396-AA41-E73B3C8AA0FE}" dt="2023-02-02T13:27:45.384" v="707"/>
        <pc:sldMkLst>
          <pc:docMk/>
          <pc:sldMk cId="306851019" sldId="261"/>
        </pc:sldMkLst>
        <pc:spChg chg="add mod">
          <ac:chgData name="Lilly Perry" userId="S::lilly.perry0328@rivermill-academy.org::63ae81be-ff07-4767-ba0a-bc04d13a509f" providerId="AD" clId="Web-{81D71E80-705A-4396-AA41-E73B3C8AA0FE}" dt="2023-02-02T13:27:38.024" v="706"/>
          <ac:spMkLst>
            <pc:docMk/>
            <pc:sldMk cId="306851019" sldId="261"/>
            <ac:spMk id="2" creationId="{82D5E4C2-744C-A63C-41C4-18530011D1B1}"/>
          </ac:spMkLst>
        </pc:spChg>
        <pc:spChg chg="add del">
          <ac:chgData name="Lilly Perry" userId="S::lilly.perry0328@rivermill-academy.org::63ae81be-ff07-4767-ba0a-bc04d13a509f" providerId="AD" clId="Web-{81D71E80-705A-4396-AA41-E73B3C8AA0FE}" dt="2023-02-02T13:27:38.024" v="706"/>
          <ac:spMkLst>
            <pc:docMk/>
            <pc:sldMk cId="306851019" sldId="261"/>
            <ac:spMk id="8" creationId="{C1DD1A8A-57D5-4A81-AD04-532B043C5611}"/>
          </ac:spMkLst>
        </pc:spChg>
        <pc:spChg chg="add del">
          <ac:chgData name="Lilly Perry" userId="S::lilly.perry0328@rivermill-academy.org::63ae81be-ff07-4767-ba0a-bc04d13a509f" providerId="AD" clId="Web-{81D71E80-705A-4396-AA41-E73B3C8AA0FE}" dt="2023-02-02T13:27:38.024" v="706"/>
          <ac:spMkLst>
            <pc:docMk/>
            <pc:sldMk cId="306851019" sldId="261"/>
            <ac:spMk id="10" creationId="{007891EC-4501-44ED-A8C8-B11B6DB767AB}"/>
          </ac:spMkLst>
        </pc:spChg>
        <pc:spChg chg="add">
          <ac:chgData name="Lilly Perry" userId="S::lilly.perry0328@rivermill-academy.org::63ae81be-ff07-4767-ba0a-bc04d13a509f" providerId="AD" clId="Web-{81D71E80-705A-4396-AA41-E73B3C8AA0FE}" dt="2023-02-02T13:27:38.024" v="706"/>
          <ac:spMkLst>
            <pc:docMk/>
            <pc:sldMk cId="306851019" sldId="261"/>
            <ac:spMk id="15" creationId="{BCC55ACC-A2F6-403C-A3A4-D59B3734D45F}"/>
          </ac:spMkLst>
        </pc:spChg>
        <pc:picChg chg="add mod">
          <ac:chgData name="Lilly Perry" userId="S::lilly.perry0328@rivermill-academy.org::63ae81be-ff07-4767-ba0a-bc04d13a509f" providerId="AD" clId="Web-{81D71E80-705A-4396-AA41-E73B3C8AA0FE}" dt="2023-02-02T13:27:38.024" v="706"/>
          <ac:picMkLst>
            <pc:docMk/>
            <pc:sldMk cId="306851019" sldId="261"/>
            <ac:picMk id="3" creationId="{94EE98BD-AAB6-72E8-F10F-750209A65E75}"/>
          </ac:picMkLst>
        </pc:picChg>
        <pc:picChg chg="add mod">
          <ac:chgData name="Lilly Perry" userId="S::lilly.perry0328@rivermill-academy.org::63ae81be-ff07-4767-ba0a-bc04d13a509f" providerId="AD" clId="Web-{81D71E80-705A-4396-AA41-E73B3C8AA0FE}" dt="2023-02-02T13:27:38.024" v="706"/>
          <ac:picMkLst>
            <pc:docMk/>
            <pc:sldMk cId="306851019" sldId="261"/>
            <ac:picMk id="4" creationId="{87FB0C03-2298-5F7A-6A18-B890E1F76E07}"/>
          </ac:picMkLst>
        </pc:picChg>
      </pc:sldChg>
      <pc:sldChg chg="addSp modSp new mod setBg setClrOvrMap">
        <pc:chgData name="Lilly Perry" userId="S::lilly.perry0328@rivermill-academy.org::63ae81be-ff07-4767-ba0a-bc04d13a509f" providerId="AD" clId="Web-{81D71E80-705A-4396-AA41-E73B3C8AA0FE}" dt="2023-02-02T13:29:01.574" v="728"/>
        <pc:sldMkLst>
          <pc:docMk/>
          <pc:sldMk cId="1546016757" sldId="261"/>
        </pc:sldMkLst>
        <pc:spChg chg="add mod ord">
          <ac:chgData name="Lilly Perry" userId="S::lilly.perry0328@rivermill-academy.org::63ae81be-ff07-4767-ba0a-bc04d13a509f" providerId="AD" clId="Web-{81D71E80-705A-4396-AA41-E73B3C8AA0FE}" dt="2023-02-02T13:29:01.574" v="728"/>
          <ac:spMkLst>
            <pc:docMk/>
            <pc:sldMk cId="1546016757" sldId="261"/>
            <ac:spMk id="2" creationId="{D07A7576-1A38-419F-A814-53F458BE1549}"/>
          </ac:spMkLst>
        </pc:spChg>
        <pc:spChg chg="add">
          <ac:chgData name="Lilly Perry" userId="S::lilly.perry0328@rivermill-academy.org::63ae81be-ff07-4767-ba0a-bc04d13a509f" providerId="AD" clId="Web-{81D71E80-705A-4396-AA41-E73B3C8AA0FE}" dt="2023-02-02T13:29:01.574" v="728"/>
          <ac:spMkLst>
            <pc:docMk/>
            <pc:sldMk cId="1546016757" sldId="261"/>
            <ac:spMk id="8" creationId="{0671A8AE-40A1-4631-A6B8-581AFF065482}"/>
          </ac:spMkLst>
        </pc:spChg>
        <pc:spChg chg="add">
          <ac:chgData name="Lilly Perry" userId="S::lilly.perry0328@rivermill-academy.org::63ae81be-ff07-4767-ba0a-bc04d13a509f" providerId="AD" clId="Web-{81D71E80-705A-4396-AA41-E73B3C8AA0FE}" dt="2023-02-02T13:29:01.574" v="728"/>
          <ac:spMkLst>
            <pc:docMk/>
            <pc:sldMk cId="1546016757" sldId="261"/>
            <ac:spMk id="10" creationId="{AB58EF07-17C2-48CF-ABB0-EEF1F17CB8F0}"/>
          </ac:spMkLst>
        </pc:spChg>
        <pc:spChg chg="add">
          <ac:chgData name="Lilly Perry" userId="S::lilly.perry0328@rivermill-academy.org::63ae81be-ff07-4767-ba0a-bc04d13a509f" providerId="AD" clId="Web-{81D71E80-705A-4396-AA41-E73B3C8AA0FE}" dt="2023-02-02T13:29:01.574" v="728"/>
          <ac:spMkLst>
            <pc:docMk/>
            <pc:sldMk cId="1546016757" sldId="261"/>
            <ac:spMk id="12" creationId="{AF2F604E-43BE-4DC3-B983-E071523364F8}"/>
          </ac:spMkLst>
        </pc:spChg>
        <pc:spChg chg="add">
          <ac:chgData name="Lilly Perry" userId="S::lilly.perry0328@rivermill-academy.org::63ae81be-ff07-4767-ba0a-bc04d13a509f" providerId="AD" clId="Web-{81D71E80-705A-4396-AA41-E73B3C8AA0FE}" dt="2023-02-02T13:29:01.574" v="728"/>
          <ac:spMkLst>
            <pc:docMk/>
            <pc:sldMk cId="1546016757" sldId="261"/>
            <ac:spMk id="14" creationId="{08C9B587-E65E-4B52-B37C-ABEBB6E87928}"/>
          </ac:spMkLst>
        </pc:spChg>
        <pc:picChg chg="add mod">
          <ac:chgData name="Lilly Perry" userId="S::lilly.perry0328@rivermill-academy.org::63ae81be-ff07-4767-ba0a-bc04d13a509f" providerId="AD" clId="Web-{81D71E80-705A-4396-AA41-E73B3C8AA0FE}" dt="2023-02-02T13:29:01.574" v="728"/>
          <ac:picMkLst>
            <pc:docMk/>
            <pc:sldMk cId="1546016757" sldId="261"/>
            <ac:picMk id="3" creationId="{83477774-85BA-6672-F944-E4AD20DCE46F}"/>
          </ac:picMkLst>
        </pc:picChg>
      </pc:sldChg>
    </pc:docChg>
  </pc:docChgLst>
  <pc:docChgLst>
    <pc:chgData name="Lilly Perry" userId="S::lilly.perry0328@rivermill-academy.org::63ae81be-ff07-4767-ba0a-bc04d13a509f" providerId="AD" clId="Web-{3BE2150E-3AD1-A3E8-DC8D-A417941A13DA}"/>
    <pc:docChg chg="addSld delSld modSld">
      <pc:chgData name="Lilly Perry" userId="S::lilly.perry0328@rivermill-academy.org::63ae81be-ff07-4767-ba0a-bc04d13a509f" providerId="AD" clId="Web-{3BE2150E-3AD1-A3E8-DC8D-A417941A13DA}" dt="2023-01-30T13:28:22.015" v="521"/>
      <pc:docMkLst>
        <pc:docMk/>
      </pc:docMkLst>
      <pc:sldChg chg="addSp modSp">
        <pc:chgData name="Lilly Perry" userId="S::lilly.perry0328@rivermill-academy.org::63ae81be-ff07-4767-ba0a-bc04d13a509f" providerId="AD" clId="Web-{3BE2150E-3AD1-A3E8-DC8D-A417941A13DA}" dt="2023-01-30T13:23:25.436" v="478" actId="20577"/>
        <pc:sldMkLst>
          <pc:docMk/>
          <pc:sldMk cId="3647615704" sldId="257"/>
        </pc:sldMkLst>
        <pc:spChg chg="mod">
          <ac:chgData name="Lilly Perry" userId="S::lilly.perry0328@rivermill-academy.org::63ae81be-ff07-4767-ba0a-bc04d13a509f" providerId="AD" clId="Web-{3BE2150E-3AD1-A3E8-DC8D-A417941A13DA}" dt="2023-01-30T13:23:25.436" v="478" actId="20577"/>
          <ac:spMkLst>
            <pc:docMk/>
            <pc:sldMk cId="3647615704" sldId="257"/>
            <ac:spMk id="5" creationId="{C020622B-AF05-5692-108E-9D25128AAD08}"/>
          </ac:spMkLst>
        </pc:spChg>
        <pc:spChg chg="mod">
          <ac:chgData name="Lilly Perry" userId="S::lilly.perry0328@rivermill-academy.org::63ae81be-ff07-4767-ba0a-bc04d13a509f" providerId="AD" clId="Web-{3BE2150E-3AD1-A3E8-DC8D-A417941A13DA}" dt="2023-01-30T13:20:55.326" v="460" actId="1076"/>
          <ac:spMkLst>
            <pc:docMk/>
            <pc:sldMk cId="3647615704" sldId="257"/>
            <ac:spMk id="6" creationId="{CEB0DB5A-FAEC-5730-802A-D23C78150BF6}"/>
          </ac:spMkLst>
        </pc:spChg>
        <pc:spChg chg="add mod">
          <ac:chgData name="Lilly Perry" userId="S::lilly.perry0328@rivermill-academy.org::63ae81be-ff07-4767-ba0a-bc04d13a509f" providerId="AD" clId="Web-{3BE2150E-3AD1-A3E8-DC8D-A417941A13DA}" dt="2023-01-30T13:21:56.217" v="466"/>
          <ac:spMkLst>
            <pc:docMk/>
            <pc:sldMk cId="3647615704" sldId="257"/>
            <ac:spMk id="7" creationId="{5AD8848A-B494-15C9-1EAA-4551100662E7}"/>
          </ac:spMkLst>
        </pc:spChg>
        <pc:spChg chg="add mod">
          <ac:chgData name="Lilly Perry" userId="S::lilly.perry0328@rivermill-academy.org::63ae81be-ff07-4767-ba0a-bc04d13a509f" providerId="AD" clId="Web-{3BE2150E-3AD1-A3E8-DC8D-A417941A13DA}" dt="2023-01-30T13:23:13.874" v="472" actId="1076"/>
          <ac:spMkLst>
            <pc:docMk/>
            <pc:sldMk cId="3647615704" sldId="257"/>
            <ac:spMk id="10" creationId="{E9B156E7-1F07-6DE6-112E-B002EA8BE371}"/>
          </ac:spMkLst>
        </pc:spChg>
        <pc:picChg chg="mod">
          <ac:chgData name="Lilly Perry" userId="S::lilly.perry0328@rivermill-academy.org::63ae81be-ff07-4767-ba0a-bc04d13a509f" providerId="AD" clId="Web-{3BE2150E-3AD1-A3E8-DC8D-A417941A13DA}" dt="2023-01-30T13:01:46.089" v="110" actId="1076"/>
          <ac:picMkLst>
            <pc:docMk/>
            <pc:sldMk cId="3647615704" sldId="257"/>
            <ac:picMk id="3" creationId="{738326AA-39D4-6792-50A2-A9AC8A2464B8}"/>
          </ac:picMkLst>
        </pc:picChg>
        <pc:picChg chg="add mod">
          <ac:chgData name="Lilly Perry" userId="S::lilly.perry0328@rivermill-academy.org::63ae81be-ff07-4767-ba0a-bc04d13a509f" providerId="AD" clId="Web-{3BE2150E-3AD1-A3E8-DC8D-A417941A13DA}" dt="2023-01-30T13:22:18.655" v="467" actId="1076"/>
          <ac:picMkLst>
            <pc:docMk/>
            <pc:sldMk cId="3647615704" sldId="257"/>
            <ac:picMk id="4" creationId="{1F5C34FF-6AAA-B187-69F5-BE8B4CE4C8CC}"/>
          </ac:picMkLst>
        </pc:picChg>
        <pc:picChg chg="add mod">
          <ac:chgData name="Lilly Perry" userId="S::lilly.perry0328@rivermill-academy.org::63ae81be-ff07-4767-ba0a-bc04d13a509f" providerId="AD" clId="Web-{3BE2150E-3AD1-A3E8-DC8D-A417941A13DA}" dt="2023-01-30T13:23:13.889" v="473" actId="1076"/>
          <ac:picMkLst>
            <pc:docMk/>
            <pc:sldMk cId="3647615704" sldId="257"/>
            <ac:picMk id="9" creationId="{63CDDC8D-17D5-7E7A-7E9E-3597851CCFAE}"/>
          </ac:picMkLst>
        </pc:picChg>
      </pc:sldChg>
      <pc:sldChg chg="addSp delSp modSp new mod setBg">
        <pc:chgData name="Lilly Perry" userId="S::lilly.perry0328@rivermill-academy.org::63ae81be-ff07-4767-ba0a-bc04d13a509f" providerId="AD" clId="Web-{3BE2150E-3AD1-A3E8-DC8D-A417941A13DA}" dt="2023-01-30T13:28:22.015" v="521"/>
        <pc:sldMkLst>
          <pc:docMk/>
          <pc:sldMk cId="972169895" sldId="258"/>
        </pc:sldMkLst>
        <pc:spChg chg="add mod">
          <ac:chgData name="Lilly Perry" userId="S::lilly.perry0328@rivermill-academy.org::63ae81be-ff07-4767-ba0a-bc04d13a509f" providerId="AD" clId="Web-{3BE2150E-3AD1-A3E8-DC8D-A417941A13DA}" dt="2023-01-30T13:28:22.015" v="521"/>
          <ac:spMkLst>
            <pc:docMk/>
            <pc:sldMk cId="972169895" sldId="258"/>
            <ac:spMk id="2" creationId="{1EC6D4FE-42C3-26FD-21F7-0142FF13071F}"/>
          </ac:spMkLst>
        </pc:spChg>
        <pc:spChg chg="add mod">
          <ac:chgData name="Lilly Perry" userId="S::lilly.perry0328@rivermill-academy.org::63ae81be-ff07-4767-ba0a-bc04d13a509f" providerId="AD" clId="Web-{3BE2150E-3AD1-A3E8-DC8D-A417941A13DA}" dt="2023-01-30T13:28:22.015" v="521"/>
          <ac:spMkLst>
            <pc:docMk/>
            <pc:sldMk cId="972169895" sldId="258"/>
            <ac:spMk id="4" creationId="{E941D4C8-04BA-DB19-C782-DF7BEAF4BE44}"/>
          </ac:spMkLst>
        </pc:spChg>
        <pc:spChg chg="add del">
          <ac:chgData name="Lilly Perry" userId="S::lilly.perry0328@rivermill-academy.org::63ae81be-ff07-4767-ba0a-bc04d13a509f" providerId="AD" clId="Web-{3BE2150E-3AD1-A3E8-DC8D-A417941A13DA}" dt="2023-01-30T13:28:22" v="520"/>
          <ac:spMkLst>
            <pc:docMk/>
            <pc:sldMk cId="972169895" sldId="258"/>
            <ac:spMk id="9" creationId="{D4771268-CB57-404A-9271-370EB28F6090}"/>
          </ac:spMkLst>
        </pc:spChg>
        <pc:spChg chg="add">
          <ac:chgData name="Lilly Perry" userId="S::lilly.perry0328@rivermill-academy.org::63ae81be-ff07-4767-ba0a-bc04d13a509f" providerId="AD" clId="Web-{3BE2150E-3AD1-A3E8-DC8D-A417941A13DA}" dt="2023-01-30T13:28:22.015" v="521"/>
          <ac:spMkLst>
            <pc:docMk/>
            <pc:sldMk cId="972169895" sldId="258"/>
            <ac:spMk id="11" creationId="{658970D8-8D1D-4B5C-894B-E871CC86543D}"/>
          </ac:spMkLst>
        </pc:spChg>
        <pc:spChg chg="add">
          <ac:chgData name="Lilly Perry" userId="S::lilly.perry0328@rivermill-academy.org::63ae81be-ff07-4767-ba0a-bc04d13a509f" providerId="AD" clId="Web-{3BE2150E-3AD1-A3E8-DC8D-A417941A13DA}" dt="2023-01-30T13:28:22.015" v="521"/>
          <ac:spMkLst>
            <pc:docMk/>
            <pc:sldMk cId="972169895" sldId="258"/>
            <ac:spMk id="12" creationId="{362D44EE-C852-4460-B8B5-C4F2BC20510C}"/>
          </ac:spMkLst>
        </pc:spChg>
        <pc:spChg chg="add">
          <ac:chgData name="Lilly Perry" userId="S::lilly.perry0328@rivermill-academy.org::63ae81be-ff07-4767-ba0a-bc04d13a509f" providerId="AD" clId="Web-{3BE2150E-3AD1-A3E8-DC8D-A417941A13DA}" dt="2023-01-30T13:28:22.015" v="521"/>
          <ac:spMkLst>
            <pc:docMk/>
            <pc:sldMk cId="972169895" sldId="258"/>
            <ac:spMk id="13" creationId="{F227E5B6-9132-43CA-B503-37A18562ADF2}"/>
          </ac:spMkLst>
        </pc:spChg>
        <pc:spChg chg="add">
          <ac:chgData name="Lilly Perry" userId="S::lilly.perry0328@rivermill-academy.org::63ae81be-ff07-4767-ba0a-bc04d13a509f" providerId="AD" clId="Web-{3BE2150E-3AD1-A3E8-DC8D-A417941A13DA}" dt="2023-01-30T13:28:22.015" v="521"/>
          <ac:spMkLst>
            <pc:docMk/>
            <pc:sldMk cId="972169895" sldId="258"/>
            <ac:spMk id="15" creationId="{03C2051E-A88D-48E5-BACF-AAED17892722}"/>
          </ac:spMkLst>
        </pc:spChg>
        <pc:spChg chg="add">
          <ac:chgData name="Lilly Perry" userId="S::lilly.perry0328@rivermill-academy.org::63ae81be-ff07-4767-ba0a-bc04d13a509f" providerId="AD" clId="Web-{3BE2150E-3AD1-A3E8-DC8D-A417941A13DA}" dt="2023-01-30T13:28:22.015" v="521"/>
          <ac:spMkLst>
            <pc:docMk/>
            <pc:sldMk cId="972169895" sldId="258"/>
            <ac:spMk id="17" creationId="{7821A508-2985-4905-874A-527429BAABFA}"/>
          </ac:spMkLst>
        </pc:spChg>
        <pc:spChg chg="add">
          <ac:chgData name="Lilly Perry" userId="S::lilly.perry0328@rivermill-academy.org::63ae81be-ff07-4767-ba0a-bc04d13a509f" providerId="AD" clId="Web-{3BE2150E-3AD1-A3E8-DC8D-A417941A13DA}" dt="2023-01-30T13:28:22.015" v="521"/>
          <ac:spMkLst>
            <pc:docMk/>
            <pc:sldMk cId="972169895" sldId="258"/>
            <ac:spMk id="19" creationId="{D2929CB1-0E3C-4B2D-ADC5-0154FB33BA44}"/>
          </ac:spMkLst>
        </pc:spChg>
        <pc:spChg chg="add">
          <ac:chgData name="Lilly Perry" userId="S::lilly.perry0328@rivermill-academy.org::63ae81be-ff07-4767-ba0a-bc04d13a509f" providerId="AD" clId="Web-{3BE2150E-3AD1-A3E8-DC8D-A417941A13DA}" dt="2023-01-30T13:28:22.015" v="521"/>
          <ac:spMkLst>
            <pc:docMk/>
            <pc:sldMk cId="972169895" sldId="258"/>
            <ac:spMk id="21" creationId="{5F2F0C84-BE8C-4DC2-A6D3-30349A801D5C}"/>
          </ac:spMkLst>
        </pc:spChg>
        <pc:picChg chg="add mod">
          <ac:chgData name="Lilly Perry" userId="S::lilly.perry0328@rivermill-academy.org::63ae81be-ff07-4767-ba0a-bc04d13a509f" providerId="AD" clId="Web-{3BE2150E-3AD1-A3E8-DC8D-A417941A13DA}" dt="2023-01-30T13:28:22.015" v="521"/>
          <ac:picMkLst>
            <pc:docMk/>
            <pc:sldMk cId="972169895" sldId="258"/>
            <ac:picMk id="3" creationId="{1191EBC7-249A-FC45-3503-129D5BD5A457}"/>
          </ac:picMkLst>
        </pc:picChg>
      </pc:sldChg>
      <pc:sldChg chg="modSp del">
        <pc:chgData name="Lilly Perry" userId="S::lilly.perry0328@rivermill-academy.org::63ae81be-ff07-4767-ba0a-bc04d13a509f" providerId="AD" clId="Web-{3BE2150E-3AD1-A3E8-DC8D-A417941A13DA}" dt="2023-01-30T12:58:59.167" v="55"/>
        <pc:sldMkLst>
          <pc:docMk/>
          <pc:sldMk cId="3033075984" sldId="258"/>
        </pc:sldMkLst>
        <pc:spChg chg="mod">
          <ac:chgData name="Lilly Perry" userId="S::lilly.perry0328@rivermill-academy.org::63ae81be-ff07-4767-ba0a-bc04d13a509f" providerId="AD" clId="Web-{3BE2150E-3AD1-A3E8-DC8D-A417941A13DA}" dt="2023-01-30T12:55:04.416" v="54" actId="20577"/>
          <ac:spMkLst>
            <pc:docMk/>
            <pc:sldMk cId="3033075984" sldId="258"/>
            <ac:spMk id="4" creationId="{F1117F0F-F64A-0589-6BF1-5FCF712D97C0}"/>
          </ac:spMkLst>
        </pc:spChg>
      </pc:sldChg>
      <pc:sldChg chg="del">
        <pc:chgData name="Lilly Perry" userId="S::lilly.perry0328@rivermill-academy.org::63ae81be-ff07-4767-ba0a-bc04d13a509f" providerId="AD" clId="Web-{3BE2150E-3AD1-A3E8-DC8D-A417941A13DA}" dt="2023-01-30T12:59:01.557" v="56"/>
        <pc:sldMkLst>
          <pc:docMk/>
          <pc:sldMk cId="4027401526" sldId="259"/>
        </pc:sldMkLst>
      </pc:sldChg>
    </pc:docChg>
  </pc:docChgLst>
  <pc:docChgLst>
    <pc:chgData name="Lilly Perry" userId="S::lilly.perry0328@rivermill-academy.org::63ae81be-ff07-4767-ba0a-bc04d13a509f" providerId="AD" clId="Web-{CD5B02E8-2524-111D-9258-7BB6D71DCB48}"/>
    <pc:docChg chg="addSld modSld">
      <pc:chgData name="Lilly Perry" userId="S::lilly.perry0328@rivermill-academy.org::63ae81be-ff07-4767-ba0a-bc04d13a509f" providerId="AD" clId="Web-{CD5B02E8-2524-111D-9258-7BB6D71DCB48}" dt="2023-02-06T13:07:29.992" v="473" actId="20577"/>
      <pc:docMkLst>
        <pc:docMk/>
      </pc:docMkLst>
      <pc:sldChg chg="addSp modSp">
        <pc:chgData name="Lilly Perry" userId="S::lilly.perry0328@rivermill-academy.org::63ae81be-ff07-4767-ba0a-bc04d13a509f" providerId="AD" clId="Web-{CD5B02E8-2524-111D-9258-7BB6D71DCB48}" dt="2023-02-06T13:00:17.529" v="248" actId="20577"/>
        <pc:sldMkLst>
          <pc:docMk/>
          <pc:sldMk cId="3053773319" sldId="259"/>
        </pc:sldMkLst>
        <pc:spChg chg="add mod">
          <ac:chgData name="Lilly Perry" userId="S::lilly.perry0328@rivermill-academy.org::63ae81be-ff07-4767-ba0a-bc04d13a509f" providerId="AD" clId="Web-{CD5B02E8-2524-111D-9258-7BB6D71DCB48}" dt="2023-02-06T13:00:17.529" v="248" actId="20577"/>
          <ac:spMkLst>
            <pc:docMk/>
            <pc:sldMk cId="3053773319" sldId="259"/>
            <ac:spMk id="2" creationId="{7CC88E58-C9E5-1105-B54C-D77E9C12566E}"/>
          </ac:spMkLst>
        </pc:spChg>
        <pc:spChg chg="mod">
          <ac:chgData name="Lilly Perry" userId="S::lilly.perry0328@rivermill-academy.org::63ae81be-ff07-4767-ba0a-bc04d13a509f" providerId="AD" clId="Web-{CD5B02E8-2524-111D-9258-7BB6D71DCB48}" dt="2023-02-06T12:56:48.415" v="188" actId="20577"/>
          <ac:spMkLst>
            <pc:docMk/>
            <pc:sldMk cId="3053773319" sldId="259"/>
            <ac:spMk id="24" creationId="{5D6D072E-27E4-08D5-98DD-835970E7BA47}"/>
          </ac:spMkLst>
        </pc:spChg>
      </pc:sldChg>
      <pc:sldChg chg="addSp modSp">
        <pc:chgData name="Lilly Perry" userId="S::lilly.perry0328@rivermill-academy.org::63ae81be-ff07-4767-ba0a-bc04d13a509f" providerId="AD" clId="Web-{CD5B02E8-2524-111D-9258-7BB6D71DCB48}" dt="2023-02-06T12:51:59.877" v="82" actId="20577"/>
        <pc:sldMkLst>
          <pc:docMk/>
          <pc:sldMk cId="1546016757" sldId="261"/>
        </pc:sldMkLst>
        <pc:spChg chg="mod">
          <ac:chgData name="Lilly Perry" userId="S::lilly.perry0328@rivermill-academy.org::63ae81be-ff07-4767-ba0a-bc04d13a509f" providerId="AD" clId="Web-{CD5B02E8-2524-111D-9258-7BB6D71DCB48}" dt="2023-02-06T12:49:54.484" v="1" actId="1076"/>
          <ac:spMkLst>
            <pc:docMk/>
            <pc:sldMk cId="1546016757" sldId="261"/>
            <ac:spMk id="2" creationId="{D07A7576-1A38-419F-A814-53F458BE1549}"/>
          </ac:spMkLst>
        </pc:spChg>
        <pc:spChg chg="add mod">
          <ac:chgData name="Lilly Perry" userId="S::lilly.perry0328@rivermill-academy.org::63ae81be-ff07-4767-ba0a-bc04d13a509f" providerId="AD" clId="Web-{CD5B02E8-2524-111D-9258-7BB6D71DCB48}" dt="2023-02-06T12:51:59.877" v="82" actId="20577"/>
          <ac:spMkLst>
            <pc:docMk/>
            <pc:sldMk cId="1546016757" sldId="261"/>
            <ac:spMk id="4" creationId="{EF037AB8-563B-FE16-2369-86C5DC12CBD2}"/>
          </ac:spMkLst>
        </pc:spChg>
      </pc:sldChg>
      <pc:sldChg chg="addSp modSp new mod setBg">
        <pc:chgData name="Lilly Perry" userId="S::lilly.perry0328@rivermill-academy.org::63ae81be-ff07-4767-ba0a-bc04d13a509f" providerId="AD" clId="Web-{CD5B02E8-2524-111D-9258-7BB6D71DCB48}" dt="2023-02-06T12:55:27.804" v="156" actId="20577"/>
        <pc:sldMkLst>
          <pc:docMk/>
          <pc:sldMk cId="2112852308" sldId="262"/>
        </pc:sldMkLst>
        <pc:spChg chg="add mod">
          <ac:chgData name="Lilly Perry" userId="S::lilly.perry0328@rivermill-academy.org::63ae81be-ff07-4767-ba0a-bc04d13a509f" providerId="AD" clId="Web-{CD5B02E8-2524-111D-9258-7BB6D71DCB48}" dt="2023-02-06T12:53:17.426" v="87" actId="14100"/>
          <ac:spMkLst>
            <pc:docMk/>
            <pc:sldMk cId="2112852308" sldId="262"/>
            <ac:spMk id="3" creationId="{2C34EB6C-E19F-94AC-9736-FF5709B46990}"/>
          </ac:spMkLst>
        </pc:spChg>
        <pc:spChg chg="add mod">
          <ac:chgData name="Lilly Perry" userId="S::lilly.perry0328@rivermill-academy.org::63ae81be-ff07-4767-ba0a-bc04d13a509f" providerId="AD" clId="Web-{CD5B02E8-2524-111D-9258-7BB6D71DCB48}" dt="2023-02-06T12:55:27.804" v="156" actId="20577"/>
          <ac:spMkLst>
            <pc:docMk/>
            <pc:sldMk cId="2112852308" sldId="262"/>
            <ac:spMk id="4" creationId="{4F786986-8F70-B9DF-253C-5F98A82A49C3}"/>
          </ac:spMkLst>
        </pc:spChg>
        <pc:spChg chg="add">
          <ac:chgData name="Lilly Perry" userId="S::lilly.perry0328@rivermill-academy.org::63ae81be-ff07-4767-ba0a-bc04d13a509f" providerId="AD" clId="Web-{CD5B02E8-2524-111D-9258-7BB6D71DCB48}" dt="2023-02-06T12:54:22.959" v="99"/>
          <ac:spMkLst>
            <pc:docMk/>
            <pc:sldMk cId="2112852308" sldId="262"/>
            <ac:spMk id="5" creationId="{DF0B9BCC-A012-95E4-2083-D25DA41B7077}"/>
          </ac:spMkLst>
        </pc:spChg>
        <pc:grpChg chg="add">
          <ac:chgData name="Lilly Perry" userId="S::lilly.perry0328@rivermill-academy.org::63ae81be-ff07-4767-ba0a-bc04d13a509f" providerId="AD" clId="Web-{CD5B02E8-2524-111D-9258-7BB6D71DCB48}" dt="2023-02-06T12:52:39.441" v="85"/>
          <ac:grpSpMkLst>
            <pc:docMk/>
            <pc:sldMk cId="2112852308" sldId="262"/>
            <ac:grpSpMk id="7" creationId="{63737881-458F-40AD-B72B-B57D267DC423}"/>
          </ac:grpSpMkLst>
        </pc:grpChg>
        <pc:picChg chg="add mod">
          <ac:chgData name="Lilly Perry" userId="S::lilly.perry0328@rivermill-academy.org::63ae81be-ff07-4767-ba0a-bc04d13a509f" providerId="AD" clId="Web-{CD5B02E8-2524-111D-9258-7BB6D71DCB48}" dt="2023-02-06T12:52:39.441" v="85"/>
          <ac:picMkLst>
            <pc:docMk/>
            <pc:sldMk cId="2112852308" sldId="262"/>
            <ac:picMk id="2" creationId="{642E83CE-001B-CB93-9535-457EF8796588}"/>
          </ac:picMkLst>
        </pc:picChg>
      </pc:sldChg>
      <pc:sldChg chg="addSp modSp new mod setBg">
        <pc:chgData name="Lilly Perry" userId="S::lilly.perry0328@rivermill-academy.org::63ae81be-ff07-4767-ba0a-bc04d13a509f" providerId="AD" clId="Web-{CD5B02E8-2524-111D-9258-7BB6D71DCB48}" dt="2023-02-06T13:01:16.203" v="287" actId="20577"/>
        <pc:sldMkLst>
          <pc:docMk/>
          <pc:sldMk cId="3413795420" sldId="263"/>
        </pc:sldMkLst>
        <pc:spChg chg="add mod">
          <ac:chgData name="Lilly Perry" userId="S::lilly.perry0328@rivermill-academy.org::63ae81be-ff07-4767-ba0a-bc04d13a509f" providerId="AD" clId="Web-{CD5B02E8-2524-111D-9258-7BB6D71DCB48}" dt="2023-02-06T13:01:16.203" v="287" actId="20577"/>
          <ac:spMkLst>
            <pc:docMk/>
            <pc:sldMk cId="3413795420" sldId="263"/>
            <ac:spMk id="3" creationId="{DC1FFD4D-B422-ECF5-017F-83F3F8F52607}"/>
          </ac:spMkLst>
        </pc:spChg>
        <pc:spChg chg="add">
          <ac:chgData name="Lilly Perry" userId="S::lilly.perry0328@rivermill-academy.org::63ae81be-ff07-4767-ba0a-bc04d13a509f" providerId="AD" clId="Web-{CD5B02E8-2524-111D-9258-7BB6D71DCB48}" dt="2023-02-06T12:58:33.840" v="192"/>
          <ac:spMkLst>
            <pc:docMk/>
            <pc:sldMk cId="3413795420" sldId="263"/>
            <ac:spMk id="7" creationId="{3B432D73-5C38-474F-AF96-A3228731BF36}"/>
          </ac:spMkLst>
        </pc:spChg>
        <pc:picChg chg="add mod">
          <ac:chgData name="Lilly Perry" userId="S::lilly.perry0328@rivermill-academy.org::63ae81be-ff07-4767-ba0a-bc04d13a509f" providerId="AD" clId="Web-{CD5B02E8-2524-111D-9258-7BB6D71DCB48}" dt="2023-02-06T12:58:33.840" v="192"/>
          <ac:picMkLst>
            <pc:docMk/>
            <pc:sldMk cId="3413795420" sldId="263"/>
            <ac:picMk id="2" creationId="{17AD1FD9-0A89-E106-C374-F11A121E5755}"/>
          </ac:picMkLst>
        </pc:picChg>
      </pc:sldChg>
      <pc:sldChg chg="addSp modSp new mod setBg">
        <pc:chgData name="Lilly Perry" userId="S::lilly.perry0328@rivermill-academy.org::63ae81be-ff07-4767-ba0a-bc04d13a509f" providerId="AD" clId="Web-{CD5B02E8-2524-111D-9258-7BB6D71DCB48}" dt="2023-02-06T13:04:22.191" v="383" actId="20577"/>
        <pc:sldMkLst>
          <pc:docMk/>
          <pc:sldMk cId="1279873485" sldId="264"/>
        </pc:sldMkLst>
        <pc:spChg chg="add mod">
          <ac:chgData name="Lilly Perry" userId="S::lilly.perry0328@rivermill-academy.org::63ae81be-ff07-4767-ba0a-bc04d13a509f" providerId="AD" clId="Web-{CD5B02E8-2524-111D-9258-7BB6D71DCB48}" dt="2023-02-06T13:04:22.191" v="383" actId="20577"/>
          <ac:spMkLst>
            <pc:docMk/>
            <pc:sldMk cId="1279873485" sldId="264"/>
            <ac:spMk id="3" creationId="{0438FEEB-F75C-9250-5519-870D0C4E8444}"/>
          </ac:spMkLst>
        </pc:spChg>
        <pc:spChg chg="add">
          <ac:chgData name="Lilly Perry" userId="S::lilly.perry0328@rivermill-academy.org::63ae81be-ff07-4767-ba0a-bc04d13a509f" providerId="AD" clId="Web-{CD5B02E8-2524-111D-9258-7BB6D71DCB48}" dt="2023-02-06T13:02:26.345" v="290"/>
          <ac:spMkLst>
            <pc:docMk/>
            <pc:sldMk cId="1279873485" sldId="264"/>
            <ac:spMk id="7" creationId="{42A4FC2C-047E-45A5-965D-8E1E3BF09BC6}"/>
          </ac:spMkLst>
        </pc:spChg>
        <pc:picChg chg="add mod">
          <ac:chgData name="Lilly Perry" userId="S::lilly.perry0328@rivermill-academy.org::63ae81be-ff07-4767-ba0a-bc04d13a509f" providerId="AD" clId="Web-{CD5B02E8-2524-111D-9258-7BB6D71DCB48}" dt="2023-02-06T13:02:26.345" v="290"/>
          <ac:picMkLst>
            <pc:docMk/>
            <pc:sldMk cId="1279873485" sldId="264"/>
            <ac:picMk id="2" creationId="{34C75387-E920-3288-1C04-46E7AA3200EA}"/>
          </ac:picMkLst>
        </pc:picChg>
      </pc:sldChg>
      <pc:sldChg chg="addSp modSp new">
        <pc:chgData name="Lilly Perry" userId="S::lilly.perry0328@rivermill-academy.org::63ae81be-ff07-4767-ba0a-bc04d13a509f" providerId="AD" clId="Web-{CD5B02E8-2524-111D-9258-7BB6D71DCB48}" dt="2023-02-06T13:06:11.069" v="422" actId="20577"/>
        <pc:sldMkLst>
          <pc:docMk/>
          <pc:sldMk cId="1184086664" sldId="265"/>
        </pc:sldMkLst>
        <pc:spChg chg="add mod">
          <ac:chgData name="Lilly Perry" userId="S::lilly.perry0328@rivermill-academy.org::63ae81be-ff07-4767-ba0a-bc04d13a509f" providerId="AD" clId="Web-{CD5B02E8-2524-111D-9258-7BB6D71DCB48}" dt="2023-02-06T13:06:11.069" v="422" actId="20577"/>
          <ac:spMkLst>
            <pc:docMk/>
            <pc:sldMk cId="1184086664" sldId="265"/>
            <ac:spMk id="2" creationId="{E7C2FD1F-2292-9137-330D-5249A526BD30}"/>
          </ac:spMkLst>
        </pc:spChg>
      </pc:sldChg>
      <pc:sldChg chg="addSp modSp new mod setBg">
        <pc:chgData name="Lilly Perry" userId="S::lilly.perry0328@rivermill-academy.org::63ae81be-ff07-4767-ba0a-bc04d13a509f" providerId="AD" clId="Web-{CD5B02E8-2524-111D-9258-7BB6D71DCB48}" dt="2023-02-06T13:07:29.992" v="473" actId="20577"/>
        <pc:sldMkLst>
          <pc:docMk/>
          <pc:sldMk cId="2655152607" sldId="266"/>
        </pc:sldMkLst>
        <pc:spChg chg="add mod">
          <ac:chgData name="Lilly Perry" userId="S::lilly.perry0328@rivermill-academy.org::63ae81be-ff07-4767-ba0a-bc04d13a509f" providerId="AD" clId="Web-{CD5B02E8-2524-111D-9258-7BB6D71DCB48}" dt="2023-02-06T13:06:38.413" v="428"/>
          <ac:spMkLst>
            <pc:docMk/>
            <pc:sldMk cId="2655152607" sldId="266"/>
            <ac:spMk id="3" creationId="{99599283-CAEC-729D-45CC-2628DD439A39}"/>
          </ac:spMkLst>
        </pc:spChg>
        <pc:spChg chg="add mod">
          <ac:chgData name="Lilly Perry" userId="S::lilly.perry0328@rivermill-academy.org::63ae81be-ff07-4767-ba0a-bc04d13a509f" providerId="AD" clId="Web-{CD5B02E8-2524-111D-9258-7BB6D71DCB48}" dt="2023-02-06T13:07:29.992" v="473" actId="20577"/>
          <ac:spMkLst>
            <pc:docMk/>
            <pc:sldMk cId="2655152607" sldId="266"/>
            <ac:spMk id="5" creationId="{C4144048-06BF-A6D6-28E3-ECD12FE19ECF}"/>
          </ac:spMkLst>
        </pc:spChg>
        <pc:spChg chg="add">
          <ac:chgData name="Lilly Perry" userId="S::lilly.perry0328@rivermill-academy.org::63ae81be-ff07-4767-ba0a-bc04d13a509f" providerId="AD" clId="Web-{CD5B02E8-2524-111D-9258-7BB6D71DCB48}" dt="2023-02-06T13:06:38.413" v="428"/>
          <ac:spMkLst>
            <pc:docMk/>
            <pc:sldMk cId="2655152607" sldId="266"/>
            <ac:spMk id="8" creationId="{42A4FC2C-047E-45A5-965D-8E1E3BF09BC6}"/>
          </ac:spMkLst>
        </pc:spChg>
        <pc:picChg chg="add mod">
          <ac:chgData name="Lilly Perry" userId="S::lilly.perry0328@rivermill-academy.org::63ae81be-ff07-4767-ba0a-bc04d13a509f" providerId="AD" clId="Web-{CD5B02E8-2524-111D-9258-7BB6D71DCB48}" dt="2023-02-06T13:06:38.413" v="428"/>
          <ac:picMkLst>
            <pc:docMk/>
            <pc:sldMk cId="2655152607" sldId="266"/>
            <ac:picMk id="2" creationId="{2BB8F34B-F918-A437-B34D-2DCFCF7CD4F1}"/>
          </ac:picMkLst>
        </pc:picChg>
      </pc:sldChg>
    </pc:docChg>
  </pc:docChgLst>
  <pc:docChgLst>
    <pc:chgData name="Lilly Perry" userId="S::lilly.perry0328@rivermill-academy.org::63ae81be-ff07-4767-ba0a-bc04d13a509f" providerId="AD" clId="Web-{06DCE413-7E1E-44A4-AAB9-C1AA5D774B71}"/>
    <pc:docChg chg="addSld modSld">
      <pc:chgData name="Lilly Perry" userId="S::lilly.perry0328@rivermill-academy.org::63ae81be-ff07-4767-ba0a-bc04d13a509f" providerId="AD" clId="Web-{06DCE413-7E1E-44A4-AAB9-C1AA5D774B71}" dt="2023-01-25T13:27:53.070" v="14" actId="688"/>
      <pc:docMkLst>
        <pc:docMk/>
      </pc:docMkLst>
      <pc:sldChg chg="addSp modSp mod setBg">
        <pc:chgData name="Lilly Perry" userId="S::lilly.perry0328@rivermill-academy.org::63ae81be-ff07-4767-ba0a-bc04d13a509f" providerId="AD" clId="Web-{06DCE413-7E1E-44A4-AAB9-C1AA5D774B71}" dt="2023-01-25T13:26:46.959" v="11" actId="20577"/>
        <pc:sldMkLst>
          <pc:docMk/>
          <pc:sldMk cId="109857222" sldId="256"/>
        </pc:sldMkLst>
        <pc:spChg chg="mod">
          <ac:chgData name="Lilly Perry" userId="S::lilly.perry0328@rivermill-academy.org::63ae81be-ff07-4767-ba0a-bc04d13a509f" providerId="AD" clId="Web-{06DCE413-7E1E-44A4-AAB9-C1AA5D774B71}" dt="2023-01-25T13:26:46.959" v="11" actId="20577"/>
          <ac:spMkLst>
            <pc:docMk/>
            <pc:sldMk cId="109857222" sldId="256"/>
            <ac:spMk id="2" creationId="{00000000-0000-0000-0000-000000000000}"/>
          </ac:spMkLst>
        </pc:spChg>
        <pc:spChg chg="mod">
          <ac:chgData name="Lilly Perry" userId="S::lilly.perry0328@rivermill-academy.org::63ae81be-ff07-4767-ba0a-bc04d13a509f" providerId="AD" clId="Web-{06DCE413-7E1E-44A4-AAB9-C1AA5D774B71}" dt="2023-01-25T13:26:16.146" v="1"/>
          <ac:spMkLst>
            <pc:docMk/>
            <pc:sldMk cId="109857222" sldId="256"/>
            <ac:spMk id="3" creationId="{00000000-0000-0000-0000-000000000000}"/>
          </ac:spMkLst>
        </pc:spChg>
        <pc:spChg chg="add">
          <ac:chgData name="Lilly Perry" userId="S::lilly.perry0328@rivermill-academy.org::63ae81be-ff07-4767-ba0a-bc04d13a509f" providerId="AD" clId="Web-{06DCE413-7E1E-44A4-AAB9-C1AA5D774B71}" dt="2023-01-25T13:26:16.146" v="1"/>
          <ac:spMkLst>
            <pc:docMk/>
            <pc:sldMk cId="109857222" sldId="256"/>
            <ac:spMk id="9" creationId="{C1DD1A8A-57D5-4A81-AD04-532B043C5611}"/>
          </ac:spMkLst>
        </pc:spChg>
        <pc:spChg chg="add">
          <ac:chgData name="Lilly Perry" userId="S::lilly.perry0328@rivermill-academy.org::63ae81be-ff07-4767-ba0a-bc04d13a509f" providerId="AD" clId="Web-{06DCE413-7E1E-44A4-AAB9-C1AA5D774B71}" dt="2023-01-25T13:26:16.146" v="1"/>
          <ac:spMkLst>
            <pc:docMk/>
            <pc:sldMk cId="109857222" sldId="256"/>
            <ac:spMk id="11" creationId="{007891EC-4501-44ED-A8C8-B11B6DB767AB}"/>
          </ac:spMkLst>
        </pc:spChg>
        <pc:picChg chg="add mod ord">
          <ac:chgData name="Lilly Perry" userId="S::lilly.perry0328@rivermill-academy.org::63ae81be-ff07-4767-ba0a-bc04d13a509f" providerId="AD" clId="Web-{06DCE413-7E1E-44A4-AAB9-C1AA5D774B71}" dt="2023-01-25T13:26:16.146" v="1"/>
          <ac:picMkLst>
            <pc:docMk/>
            <pc:sldMk cId="109857222" sldId="256"/>
            <ac:picMk id="4" creationId="{12E1D57B-DB16-AD6A-7521-2340676FD513}"/>
          </ac:picMkLst>
        </pc:picChg>
      </pc:sldChg>
      <pc:sldChg chg="addSp modSp new">
        <pc:chgData name="Lilly Perry" userId="S::lilly.perry0328@rivermill-academy.org::63ae81be-ff07-4767-ba0a-bc04d13a509f" providerId="AD" clId="Web-{06DCE413-7E1E-44A4-AAB9-C1AA5D774B71}" dt="2023-01-25T13:27:53.070" v="14" actId="688"/>
        <pc:sldMkLst>
          <pc:docMk/>
          <pc:sldMk cId="3647615704" sldId="257"/>
        </pc:sldMkLst>
        <pc:spChg chg="add mod">
          <ac:chgData name="Lilly Perry" userId="S::lilly.perry0328@rivermill-academy.org::63ae81be-ff07-4767-ba0a-bc04d13a509f" providerId="AD" clId="Web-{06DCE413-7E1E-44A4-AAB9-C1AA5D774B71}" dt="2023-01-25T13:27:53.070" v="14" actId="688"/>
          <ac:spMkLst>
            <pc:docMk/>
            <pc:sldMk cId="3647615704" sldId="257"/>
            <ac:spMk id="2" creationId="{F4E8575D-5C6D-701F-94A6-213DDB30043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6T12:49:07.624"/>
    </inkml:context>
    <inkml:brush xml:id="br0">
      <inkml:brushProperty name="width" value="0.35" units="cm"/>
      <inkml:brushProperty name="height" value="0.35" units="cm"/>
      <inkml:brushProperty name="color" value="#FFFFFF"/>
    </inkml:brush>
  </inkml:definitions>
  <inkml:trace contextRef="#ctx0" brushRef="#br0">2223 873 16383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95572727@N00/25942661472/"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izabethandjane.ca/2018/03/ottawa-family-photographer-herweyer-sneakpeek/"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newgrounds.com/art/view/blackflyme/cartoon-grappling-hook" TargetMode="External"/><Relationship Id="rId5" Type="http://schemas.openxmlformats.org/officeDocument/2006/relationships/image" Target="../media/image3.png"/><Relationship Id="rId10" Type="http://schemas.openxmlformats.org/officeDocument/2006/relationships/hyperlink" Target="https://creativecommons.org/licenses/by-sa/3.0/" TargetMode="External"/><Relationship Id="rId4" Type="http://schemas.openxmlformats.org/officeDocument/2006/relationships/slide" Target="slide5.xml"/><Relationship Id="rId9" Type="http://schemas.openxmlformats.org/officeDocument/2006/relationships/hyperlink" Target="https://nookipedia.com/wiki/Item:Golden_Shovel_(Animal_Cross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ookipedia.com/wiki/Item:Golden_Shovel_(Animal_Crossing)"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newgrounds.com/art/view/blackflyme/cartoon-grappling-hook" TargetMode="External"/><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hyperlink" Target="https://creativecommons.org/licenses/by-nc-nd/3.0/" TargetMode="External"/><Relationship Id="rId4" Type="http://schemas.openxmlformats.org/officeDocument/2006/relationships/hyperlink" Target="https://creativecommons.org/licenses/by/3.0/" TargetMode="External"/><Relationship Id="rId9" Type="http://schemas.openxmlformats.org/officeDocument/2006/relationships/hyperlink" Target="https://misgalgasyoy.blogspot.com/2010/06/llevarse-como-el-perro-y-el-gato.html"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Neighboring planet could hit Earth ... eventually">
            <a:extLst>
              <a:ext uri="{FF2B5EF4-FFF2-40B4-BE49-F238E27FC236}">
                <a16:creationId xmlns:a16="http://schemas.microsoft.com/office/drawing/2014/main" id="{12E1D57B-DB16-AD6A-7521-2340676FD513}"/>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cs typeface="Calibri Light"/>
              </a:rPr>
              <a:t>Time is almost out</a:t>
            </a:r>
            <a:endParaRPr lang="en-US" sz="11500">
              <a:ln w="22225">
                <a:solidFill>
                  <a:prstClr val="white"/>
                </a:solidFill>
                <a:miter lim="800000"/>
              </a:ln>
              <a:cs typeface="Calibri Light"/>
            </a:endParaRPr>
          </a:p>
        </p:txBody>
      </p:sp>
      <p:sp>
        <p:nvSpPr>
          <p:cNvPr id="3" name="Subtitle 2"/>
          <p:cNvSpPr>
            <a:spLocks noGrp="1"/>
          </p:cNvSpPr>
          <p:nvPr>
            <p:ph type="subTitle" idx="1"/>
          </p:nvPr>
        </p:nvSpPr>
        <p:spPr>
          <a:xfrm>
            <a:off x="965200" y="4572002"/>
            <a:ext cx="10261600" cy="1202995"/>
          </a:xfrm>
        </p:spPr>
        <p:txBody>
          <a:bodyPr vert="horz" lIns="91440" tIns="45720" rIns="91440" bIns="45720" rtlCol="0">
            <a:normAutofit/>
          </a:bodyPr>
          <a:lstStyle/>
          <a:p>
            <a:pPr algn="l"/>
            <a:r>
              <a:rPr lang="en-US" sz="3200">
                <a:cs typeface="Calibri"/>
              </a:rPr>
              <a:t>LILLY PERRY</a:t>
            </a:r>
            <a:endParaRPr lang="en-US" sz="320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ire, stone, way, railroad tunnel&#10;&#10;Description automatically generated">
            <a:extLst>
              <a:ext uri="{FF2B5EF4-FFF2-40B4-BE49-F238E27FC236}">
                <a16:creationId xmlns:a16="http://schemas.microsoft.com/office/drawing/2014/main" id="{2CBEB9F8-F9BE-487F-FB4F-E2300CBCCB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940"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C2FD1F-2292-9137-330D-5249A526BD30}"/>
              </a:ext>
            </a:extLst>
          </p:cNvPr>
          <p:cNvSpPr txBox="1"/>
          <p:nvPr/>
        </p:nvSpPr>
        <p:spPr>
          <a:xfrm>
            <a:off x="838200" y="2434201"/>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   Ending 4     </a:t>
            </a:r>
          </a:p>
          <a:p>
            <a:pPr indent="-228600">
              <a:lnSpc>
                <a:spcPct val="90000"/>
              </a:lnSpc>
              <a:spcAft>
                <a:spcPts val="600"/>
              </a:spcAft>
              <a:buFont typeface="Arial" panose="020B0604020202020204" pitchFamily="34" charset="0"/>
              <a:buChar char="•"/>
            </a:pPr>
            <a:r>
              <a:rPr lang="en-US" sz="2000"/>
              <a:t>You chose dungun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You spend ur life here now</a:t>
            </a:r>
          </a:p>
        </p:txBody>
      </p:sp>
      <p:sp>
        <p:nvSpPr>
          <p:cNvPr id="5" name="TextBox 4">
            <a:extLst>
              <a:ext uri="{FF2B5EF4-FFF2-40B4-BE49-F238E27FC236}">
                <a16:creationId xmlns:a16="http://schemas.microsoft.com/office/drawing/2014/main" id="{F3405722-6BF8-FBE7-7C61-3726BB77E02E}"/>
              </a:ext>
            </a:extLst>
          </p:cNvPr>
          <p:cNvSpPr txBox="1"/>
          <p:nvPr/>
        </p:nvSpPr>
        <p:spPr>
          <a:xfrm>
            <a:off x="9751907"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95572727@N00/2594266147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8408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group of people posing for a photo&#10;&#10;Description automatically generated">
            <a:extLst>
              <a:ext uri="{FF2B5EF4-FFF2-40B4-BE49-F238E27FC236}">
                <a16:creationId xmlns:a16="http://schemas.microsoft.com/office/drawing/2014/main" id="{2BB8F34B-F918-A437-B34D-2DCFCF7CD4F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938" b="4492"/>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9599283-CAEC-729D-45CC-2628DD439A39}"/>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5" name="TextBox 4">
            <a:extLst>
              <a:ext uri="{FF2B5EF4-FFF2-40B4-BE49-F238E27FC236}">
                <a16:creationId xmlns:a16="http://schemas.microsoft.com/office/drawing/2014/main" id="{C4144048-06BF-A6D6-28E3-ECD12FE19ECF}"/>
              </a:ext>
            </a:extLst>
          </p:cNvPr>
          <p:cNvSpPr txBox="1"/>
          <p:nvPr/>
        </p:nvSpPr>
        <p:spPr>
          <a:xfrm>
            <a:off x="3859696" y="1192695"/>
            <a:ext cx="43400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Ending 5    </a:t>
            </a:r>
          </a:p>
          <a:p>
            <a:r>
              <a:rPr lang="en-US">
                <a:cs typeface="Calibri"/>
              </a:rPr>
              <a:t>You chose home you spend your life here now</a:t>
            </a:r>
          </a:p>
        </p:txBody>
      </p:sp>
    </p:spTree>
    <p:extLst>
      <p:ext uri="{BB962C8B-B14F-4D97-AF65-F5344CB8AC3E}">
        <p14:creationId xmlns:p14="http://schemas.microsoft.com/office/powerpoint/2010/main" val="265515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Massive planets orbiting a bright space">
            <a:extLst>
              <a:ext uri="{FF2B5EF4-FFF2-40B4-BE49-F238E27FC236}">
                <a16:creationId xmlns:a16="http://schemas.microsoft.com/office/drawing/2014/main" id="{738326AA-39D4-6792-50A2-A9AC8A2464B8}"/>
              </a:ext>
            </a:extLst>
          </p:cNvPr>
          <p:cNvPicPr>
            <a:picLocks noChangeAspect="1"/>
          </p:cNvPicPr>
          <p:nvPr/>
        </p:nvPicPr>
        <p:blipFill rotWithShape="1">
          <a:blip r:embed="rId2">
            <a:alphaModFix amt="60000"/>
          </a:blip>
          <a:srcRect b="2270"/>
          <a:stretch/>
        </p:blipFill>
        <p:spPr>
          <a:xfrm>
            <a:off x="180975" y="526812"/>
            <a:ext cx="11823637" cy="6499784"/>
          </a:xfrm>
          <a:prstGeom prst="rect">
            <a:avLst/>
          </a:prstGeom>
        </p:spPr>
      </p:pic>
      <p:sp>
        <p:nvSpPr>
          <p:cNvPr id="5" name="TextBox 4">
            <a:extLst>
              <a:ext uri="{FF2B5EF4-FFF2-40B4-BE49-F238E27FC236}">
                <a16:creationId xmlns:a16="http://schemas.microsoft.com/office/drawing/2014/main" id="{C020622B-AF05-5692-108E-9D25128AAD08}"/>
              </a:ext>
            </a:extLst>
          </p:cNvPr>
          <p:cNvSpPr txBox="1"/>
          <p:nvPr/>
        </p:nvSpPr>
        <p:spPr>
          <a:xfrm>
            <a:off x="838200" y="1642866"/>
            <a:ext cx="10165218" cy="25884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solidFill>
                  <a:srgbClr val="FFFFFF"/>
                </a:solidFill>
                <a:cs typeface="Calibri"/>
              </a:rPr>
              <a:t>This is not where you live you are a space explorer, and you are on this planet called planet prime and you want to dig enough to find the source of prime which is an energy drink that is told to give even the old and crippled energy. You want to do this for (they are not old nor crippled, but it taste good) Mrs. Surratt  to get her mind of her cats so you can steal them. You are about to leave your </a:t>
            </a:r>
            <a:r>
              <a:rPr lang="en-US" sz="2000" err="1">
                <a:solidFill>
                  <a:srgbClr val="FFFFFF"/>
                </a:solidFill>
                <a:cs typeface="Calibri"/>
              </a:rPr>
              <a:t>rocketship</a:t>
            </a:r>
            <a:r>
              <a:rPr lang="en-US" sz="2000">
                <a:solidFill>
                  <a:srgbClr val="FFFFFF"/>
                </a:solidFill>
                <a:cs typeface="Calibri"/>
              </a:rPr>
              <a:t>, but can only carry one tool to help you dig. </a:t>
            </a:r>
          </a:p>
          <a:p>
            <a:pPr>
              <a:lnSpc>
                <a:spcPct val="90000"/>
              </a:lnSpc>
              <a:spcAft>
                <a:spcPts val="600"/>
              </a:spcAft>
            </a:pPr>
            <a:endParaRPr lang="en-US" sz="2000">
              <a:solidFill>
                <a:srgbClr val="FFFFFF"/>
              </a:solidFill>
              <a:cs typeface="Calibri"/>
            </a:endParaRPr>
          </a:p>
          <a:p>
            <a:pPr>
              <a:lnSpc>
                <a:spcPct val="90000"/>
              </a:lnSpc>
              <a:spcAft>
                <a:spcPts val="600"/>
              </a:spcAft>
            </a:pPr>
            <a:r>
              <a:rPr lang="en-US" sz="2000">
                <a:solidFill>
                  <a:srgbClr val="FFFFFF"/>
                </a:solidFill>
                <a:cs typeface="Calibri"/>
              </a:rPr>
              <a:t>Do you take a shovel     </a:t>
            </a:r>
            <a:r>
              <a:rPr lang="en-US" sz="2000">
                <a:solidFill>
                  <a:srgbClr val="FFFFFF"/>
                </a:solidFill>
                <a:cs typeface="Calibri"/>
                <a:hlinkClick r:id="rId3" action="ppaction://hlinksldjump"/>
              </a:rPr>
              <a:t>press here                  </a:t>
            </a:r>
            <a:r>
              <a:rPr lang="en-US" sz="2000">
                <a:solidFill>
                  <a:srgbClr val="FFFFFF"/>
                </a:solidFill>
                <a:cs typeface="Calibri"/>
              </a:rPr>
              <a:t>or a                 </a:t>
            </a:r>
            <a:r>
              <a:rPr lang="en-US" sz="2000" err="1">
                <a:solidFill>
                  <a:srgbClr val="FFFFFF"/>
                </a:solidFill>
                <a:cs typeface="Calibri"/>
              </a:rPr>
              <a:t>grapling</a:t>
            </a:r>
            <a:r>
              <a:rPr lang="en-US" sz="2000">
                <a:solidFill>
                  <a:srgbClr val="FFFFFF"/>
                </a:solidFill>
                <a:cs typeface="Calibri"/>
              </a:rPr>
              <a:t> hook    </a:t>
            </a:r>
            <a:r>
              <a:rPr lang="en-US" sz="2000">
                <a:solidFill>
                  <a:srgbClr val="FFFFFF"/>
                </a:solidFill>
                <a:cs typeface="Calibri"/>
                <a:hlinkClick r:id="rId4" action="ppaction://hlinksldjump"/>
              </a:rPr>
              <a:t>press here? </a:t>
            </a:r>
            <a:endParaRPr lang="en-US" sz="2000">
              <a:solidFill>
                <a:srgbClr val="FFFFFF"/>
              </a:solidFill>
              <a:cs typeface="Calibri"/>
            </a:endParaRPr>
          </a:p>
        </p:txBody>
      </p:sp>
      <p:sp>
        <p:nvSpPr>
          <p:cNvPr id="2" name="TextBox 1">
            <a:extLst>
              <a:ext uri="{FF2B5EF4-FFF2-40B4-BE49-F238E27FC236}">
                <a16:creationId xmlns:a16="http://schemas.microsoft.com/office/drawing/2014/main" id="{F4E8575D-5C6D-701F-94A6-213DDB30043B}"/>
              </a:ext>
            </a:extLst>
          </p:cNvPr>
          <p:cNvSpPr txBox="1"/>
          <p:nvPr/>
        </p:nvSpPr>
        <p:spPr>
          <a:xfrm rot="11820000">
            <a:off x="612588" y="1568823"/>
            <a:ext cx="1673411" cy="4631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CEB0DB5A-FAEC-5730-802A-D23C78150BF6}"/>
              </a:ext>
            </a:extLst>
          </p:cNvPr>
          <p:cNvSpPr txBox="1"/>
          <p:nvPr/>
        </p:nvSpPr>
        <p:spPr>
          <a:xfrm>
            <a:off x="4018951" y="246651"/>
            <a:ext cx="38218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bg1"/>
                </a:solidFill>
                <a:cs typeface="Calibri"/>
              </a:rPr>
              <a:t>PAGE 1</a:t>
            </a:r>
          </a:p>
        </p:txBody>
      </p:sp>
      <p:pic>
        <p:nvPicPr>
          <p:cNvPr id="4" name="Picture 6" descr="A picture containing dryer, loudspeaker&#10;&#10;Description automatically generated">
            <a:extLst>
              <a:ext uri="{FF2B5EF4-FFF2-40B4-BE49-F238E27FC236}">
                <a16:creationId xmlns:a16="http://schemas.microsoft.com/office/drawing/2014/main" id="{1F5C34FF-6AAA-B187-69F5-BE8B4CE4C8C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20023" y="3940834"/>
            <a:ext cx="2743200" cy="2743200"/>
          </a:xfrm>
          <a:prstGeom prst="rect">
            <a:avLst/>
          </a:prstGeom>
        </p:spPr>
      </p:pic>
      <p:sp>
        <p:nvSpPr>
          <p:cNvPr id="7" name="TextBox 6">
            <a:extLst>
              <a:ext uri="{FF2B5EF4-FFF2-40B4-BE49-F238E27FC236}">
                <a16:creationId xmlns:a16="http://schemas.microsoft.com/office/drawing/2014/main" id="{5AD8848A-B494-15C9-1EAA-4551100662E7}"/>
              </a:ext>
            </a:extLst>
          </p:cNvPr>
          <p:cNvSpPr txBox="1"/>
          <p:nvPr/>
        </p:nvSpPr>
        <p:spPr>
          <a:xfrm>
            <a:off x="4724400" y="4800600"/>
            <a:ext cx="2743200" cy="317500"/>
          </a:xfrm>
          <a:prstGeom prst="rect">
            <a:avLst/>
          </a:prstGeom>
        </p:spPr>
        <p:txBody>
          <a:bodyPr>
            <a:normAutofit fontScale="47500" lnSpcReduction="20000"/>
          </a:bodyPr>
          <a:lstStyle/>
          <a:p>
            <a:r>
              <a:rPr lang="en-US">
                <a:hlinkClick r:id="rId6"/>
              </a:rPr>
              <a:t>This Photo</a:t>
            </a:r>
            <a:r>
              <a:rPr lang="en-US"/>
              <a:t> by Unknown author is licensed under </a:t>
            </a:r>
            <a:r>
              <a:rPr lang="en-US">
                <a:hlinkClick r:id="rId7"/>
              </a:rPr>
              <a:t>CC BY</a:t>
            </a:r>
            <a:r>
              <a:rPr lang="en-US"/>
              <a:t>.</a:t>
            </a:r>
          </a:p>
        </p:txBody>
      </p:sp>
      <p:pic>
        <p:nvPicPr>
          <p:cNvPr id="9" name="Picture 9" descr="A picture containing shovel, tool&#10;&#10;Description automatically generated">
            <a:extLst>
              <a:ext uri="{FF2B5EF4-FFF2-40B4-BE49-F238E27FC236}">
                <a16:creationId xmlns:a16="http://schemas.microsoft.com/office/drawing/2014/main" id="{63CDDC8D-17D5-7E7A-7E9E-3597851CCFA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8740" y="3595777"/>
            <a:ext cx="2743200" cy="2743200"/>
          </a:xfrm>
          <a:prstGeom prst="rect">
            <a:avLst/>
          </a:prstGeom>
        </p:spPr>
      </p:pic>
      <p:sp>
        <p:nvSpPr>
          <p:cNvPr id="10" name="TextBox 9">
            <a:extLst>
              <a:ext uri="{FF2B5EF4-FFF2-40B4-BE49-F238E27FC236}">
                <a16:creationId xmlns:a16="http://schemas.microsoft.com/office/drawing/2014/main" id="{E9B156E7-1F07-6DE6-112E-B002EA8BE371}"/>
              </a:ext>
            </a:extLst>
          </p:cNvPr>
          <p:cNvSpPr txBox="1"/>
          <p:nvPr/>
        </p:nvSpPr>
        <p:spPr>
          <a:xfrm>
            <a:off x="698740" y="6338977"/>
            <a:ext cx="2743200" cy="317500"/>
          </a:xfrm>
          <a:prstGeom prst="rect">
            <a:avLst/>
          </a:prstGeom>
        </p:spPr>
        <p:txBody>
          <a:bodyPr>
            <a:normAutofit fontScale="47500" lnSpcReduction="20000"/>
          </a:bodyPr>
          <a:lstStyle/>
          <a:p>
            <a:r>
              <a:rPr lang="en-US">
                <a:hlinkClick r:id="rId9"/>
              </a:rPr>
              <a:t>This Photo</a:t>
            </a:r>
            <a:r>
              <a:rPr lang="en-US"/>
              <a:t> by Unknown author is licensed under </a:t>
            </a:r>
            <a:r>
              <a:rPr lang="en-US">
                <a:hlinkClick r:id="rId10"/>
              </a:rPr>
              <a:t>CC BY-SA</a:t>
            </a:r>
            <a:r>
              <a:rPr lang="en-US"/>
              <a:t>.</a:t>
            </a:r>
          </a:p>
        </p:txBody>
      </p:sp>
    </p:spTree>
    <p:extLst>
      <p:ext uri="{BB962C8B-B14F-4D97-AF65-F5344CB8AC3E}">
        <p14:creationId xmlns:p14="http://schemas.microsoft.com/office/powerpoint/2010/main" val="364761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C6D4FE-42C3-26FD-21F7-0142FF13071F}"/>
              </a:ext>
            </a:extLst>
          </p:cNvPr>
          <p:cNvSpPr txBox="1"/>
          <p:nvPr/>
        </p:nvSpPr>
        <p:spPr>
          <a:xfrm>
            <a:off x="6094074" y="366166"/>
            <a:ext cx="5334930" cy="18970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a:latin typeface="+mj-lt"/>
                <a:ea typeface="+mj-ea"/>
                <a:cs typeface="+mj-cs"/>
              </a:rPr>
              <a:t>YOU PICKED THE SHOVEL</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3" descr="A picture containing shovel, tool&#10;&#10;Description automatically generated">
            <a:extLst>
              <a:ext uri="{FF2B5EF4-FFF2-40B4-BE49-F238E27FC236}">
                <a16:creationId xmlns:a16="http://schemas.microsoft.com/office/drawing/2014/main" id="{1191EBC7-249A-FC45-3503-129D5BD5A45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E941D4C8-04BA-DB19-C782-DF7BEAF4BE44}"/>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5" name="TextBox 4">
            <a:extLst>
              <a:ext uri="{FF2B5EF4-FFF2-40B4-BE49-F238E27FC236}">
                <a16:creationId xmlns:a16="http://schemas.microsoft.com/office/drawing/2014/main" id="{A01889DB-13D8-5B6F-64B5-6E763FC80F49}"/>
              </a:ext>
            </a:extLst>
          </p:cNvPr>
          <p:cNvSpPr txBox="1"/>
          <p:nvPr/>
        </p:nvSpPr>
        <p:spPr>
          <a:xfrm>
            <a:off x="6304330" y="3096487"/>
            <a:ext cx="51098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picked the shovel, so you probably get the point you have a shovel. Now you can go dig but you did not need a shovel on this planet shovels are banned there counted as weapons so the rankerandas attacked you </a:t>
            </a:r>
            <a:endParaRPr lang="en-US"/>
          </a:p>
          <a:p>
            <a:endParaRPr lang="en-US">
              <a:cs typeface="Calibri"/>
            </a:endParaRPr>
          </a:p>
          <a:p>
            <a:endParaRPr lang="en-US">
              <a:cs typeface="Calibri"/>
            </a:endParaRPr>
          </a:p>
          <a:p>
            <a:r>
              <a:rPr lang="en-US">
                <a:cs typeface="Calibri"/>
              </a:rPr>
              <a:t>                                      </a:t>
            </a:r>
            <a:r>
              <a:rPr lang="en-US">
                <a:cs typeface="Calibri"/>
                <a:hlinkClick r:id="rId5" action="ppaction://hlinksldjump"/>
              </a:rPr>
              <a:t>press here</a:t>
            </a:r>
            <a:endParaRPr lang="en-US">
              <a:cs typeface="Calibri"/>
            </a:endParaRPr>
          </a:p>
        </p:txBody>
      </p:sp>
    </p:spTree>
    <p:extLst>
      <p:ext uri="{BB962C8B-B14F-4D97-AF65-F5344CB8AC3E}">
        <p14:creationId xmlns:p14="http://schemas.microsoft.com/office/powerpoint/2010/main" val="97216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3" name="Ink 22">
                <a:extLst>
                  <a:ext uri="{FF2B5EF4-FFF2-40B4-BE49-F238E27FC236}">
                    <a16:creationId xmlns:a16="http://schemas.microsoft.com/office/drawing/2014/main" id="{D96D96FC-092A-DF0E-57EC-A00E01FC1D8E}"/>
                  </a:ext>
                </a:extLst>
              </p14:cNvPr>
              <p14:cNvContentPartPr/>
              <p14:nvPr/>
            </p14:nvContentPartPr>
            <p14:xfrm>
              <a:off x="-1075764" y="29881"/>
              <a:ext cx="14941" cy="14941"/>
            </p14:xfrm>
          </p:contentPart>
        </mc:Choice>
        <mc:Fallback>
          <p:pic>
            <p:nvPicPr>
              <p:cNvPr id="23" name="Ink 22">
                <a:extLst>
                  <a:ext uri="{FF2B5EF4-FFF2-40B4-BE49-F238E27FC236}">
                    <a16:creationId xmlns:a16="http://schemas.microsoft.com/office/drawing/2014/main" id="{D96D96FC-092A-DF0E-57EC-A00E01FC1D8E}"/>
                  </a:ext>
                </a:extLst>
              </p:cNvPr>
              <p:cNvPicPr/>
              <p:nvPr/>
            </p:nvPicPr>
            <p:blipFill>
              <a:blip r:embed="rId3"/>
              <a:stretch>
                <a:fillRect/>
              </a:stretch>
            </p:blipFill>
            <p:spPr>
              <a:xfrm>
                <a:off x="-3690439" y="-2584794"/>
                <a:ext cx="5229350" cy="5229350"/>
              </a:xfrm>
              <a:prstGeom prst="rect">
                <a:avLst/>
              </a:prstGeom>
            </p:spPr>
          </p:pic>
        </mc:Fallback>
      </mc:AlternateContent>
      <p:sp>
        <p:nvSpPr>
          <p:cNvPr id="24" name="TextBox 23">
            <a:extLst>
              <a:ext uri="{FF2B5EF4-FFF2-40B4-BE49-F238E27FC236}">
                <a16:creationId xmlns:a16="http://schemas.microsoft.com/office/drawing/2014/main" id="{5D6D072E-27E4-08D5-98DD-835970E7BA47}"/>
              </a:ext>
            </a:extLst>
          </p:cNvPr>
          <p:cNvSpPr txBox="1"/>
          <p:nvPr/>
        </p:nvSpPr>
        <p:spPr>
          <a:xfrm>
            <a:off x="1143704" y="1574179"/>
            <a:ext cx="94899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a:solidFill>
                  <a:srgbClr val="FFFFFF"/>
                </a:solidFill>
                <a:cs typeface="Calibri"/>
              </a:rPr>
              <a:t>        YOU DIED</a:t>
            </a:r>
          </a:p>
        </p:txBody>
      </p:sp>
      <p:sp>
        <p:nvSpPr>
          <p:cNvPr id="2" name="TextBox 1">
            <a:extLst>
              <a:ext uri="{FF2B5EF4-FFF2-40B4-BE49-F238E27FC236}">
                <a16:creationId xmlns:a16="http://schemas.microsoft.com/office/drawing/2014/main" id="{7CC88E58-C9E5-1105-B54C-D77E9C12566E}"/>
              </a:ext>
            </a:extLst>
          </p:cNvPr>
          <p:cNvSpPr txBox="1"/>
          <p:nvPr/>
        </p:nvSpPr>
        <p:spPr>
          <a:xfrm>
            <a:off x="3843130" y="894522"/>
            <a:ext cx="3942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Ending 1/3</a:t>
            </a:r>
          </a:p>
        </p:txBody>
      </p:sp>
    </p:spTree>
    <p:extLst>
      <p:ext uri="{BB962C8B-B14F-4D97-AF65-F5344CB8AC3E}">
        <p14:creationId xmlns:p14="http://schemas.microsoft.com/office/powerpoint/2010/main" val="305377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c 2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6A04860-F476-B63C-E526-1AFA66DA3D07}"/>
              </a:ext>
            </a:extLst>
          </p:cNvPr>
          <p:cNvSpPr txBox="1"/>
          <p:nvPr/>
        </p:nvSpPr>
        <p:spPr>
          <a:xfrm>
            <a:off x="806554" y="-585150"/>
            <a:ext cx="5085580"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100" b="1">
                <a:solidFill>
                  <a:schemeClr val="bg1"/>
                </a:solidFill>
                <a:latin typeface="+mj-lt"/>
                <a:ea typeface="+mj-ea"/>
                <a:cs typeface="+mj-cs"/>
              </a:rPr>
              <a:t>YOU PICKED THE GRAPPILING HOOK</a:t>
            </a:r>
          </a:p>
        </p:txBody>
      </p:sp>
      <p:sp>
        <p:nvSpPr>
          <p:cNvPr id="30" name="Oval 2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3" descr="A picture containing dryer, loudspeaker&#10;&#10;Description automatically generated">
            <a:extLst>
              <a:ext uri="{FF2B5EF4-FFF2-40B4-BE49-F238E27FC236}">
                <a16:creationId xmlns:a16="http://schemas.microsoft.com/office/drawing/2014/main" id="{F05C6040-AD3D-100F-F840-E9B2D35942D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Rectangle 31">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90A4CC9-3366-5BCE-8700-6A47523152DA}"/>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6" name="TextBox 5">
            <a:extLst>
              <a:ext uri="{FF2B5EF4-FFF2-40B4-BE49-F238E27FC236}">
                <a16:creationId xmlns:a16="http://schemas.microsoft.com/office/drawing/2014/main" id="{DD668AA6-1891-FEB2-85F9-61F4FDA442BB}"/>
              </a:ext>
            </a:extLst>
          </p:cNvPr>
          <p:cNvSpPr txBox="1"/>
          <p:nvPr/>
        </p:nvSpPr>
        <p:spPr>
          <a:xfrm>
            <a:off x="1540565" y="2368825"/>
            <a:ext cx="42572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picked the grappling hook, so you get the point you have a grappling hook lucky for you this is very good on planet prime the </a:t>
            </a:r>
            <a:r>
              <a:rPr lang="en-US" err="1">
                <a:ea typeface="+mn-lt"/>
                <a:cs typeface="+mn-lt"/>
              </a:rPr>
              <a:t>rankerandas</a:t>
            </a:r>
            <a:r>
              <a:rPr lang="en-US">
                <a:ea typeface="+mn-lt"/>
                <a:cs typeface="+mn-lt"/>
              </a:rPr>
              <a:t> love these they are considered graceful the </a:t>
            </a:r>
            <a:r>
              <a:rPr lang="en-US" err="1">
                <a:ea typeface="+mn-lt"/>
                <a:cs typeface="+mn-lt"/>
              </a:rPr>
              <a:t>rankerandas</a:t>
            </a:r>
            <a:r>
              <a:rPr lang="en-US">
                <a:ea typeface="+mn-lt"/>
                <a:cs typeface="+mn-lt"/>
              </a:rPr>
              <a:t> praise you   </a:t>
            </a:r>
          </a:p>
          <a:p>
            <a:endParaRPr lang="en-US">
              <a:cs typeface="Calibri"/>
            </a:endParaRPr>
          </a:p>
          <a:p>
            <a:r>
              <a:rPr lang="en-US">
                <a:cs typeface="Calibri"/>
              </a:rPr>
              <a:t>Now you have a choice do you fight or be kind</a:t>
            </a:r>
          </a:p>
          <a:p>
            <a:endParaRPr lang="en-US">
              <a:cs typeface="Calibri"/>
            </a:endParaRPr>
          </a:p>
          <a:p>
            <a:endParaRPr lang="en-US">
              <a:cs typeface="Calibri"/>
            </a:endParaRPr>
          </a:p>
          <a:p>
            <a:r>
              <a:rPr lang="en-US">
                <a:cs typeface="Calibri"/>
                <a:hlinkClick r:id="rId5" action="ppaction://hlinksldjump"/>
              </a:rPr>
              <a:t>Click here </a:t>
            </a:r>
            <a:r>
              <a:rPr lang="en-US">
                <a:cs typeface="Calibri"/>
              </a:rPr>
              <a:t>for kindness       </a:t>
            </a:r>
            <a:r>
              <a:rPr lang="en-US">
                <a:cs typeface="Calibri"/>
                <a:hlinkClick r:id="rId6" action="ppaction://hlinksldjump"/>
              </a:rPr>
              <a:t>click here </a:t>
            </a:r>
            <a:r>
              <a:rPr lang="en-US">
                <a:cs typeface="Calibri"/>
              </a:rPr>
              <a:t>to fight</a:t>
            </a:r>
          </a:p>
        </p:txBody>
      </p:sp>
      <p:pic>
        <p:nvPicPr>
          <p:cNvPr id="7" name="Picture 7" descr="Free Images : snow, winter, canine, pet, young, action, couple ...">
            <a:extLst>
              <a:ext uri="{FF2B5EF4-FFF2-40B4-BE49-F238E27FC236}">
                <a16:creationId xmlns:a16="http://schemas.microsoft.com/office/drawing/2014/main" id="{40929088-82BF-FA24-B4A2-987FC9FA40A6}"/>
              </a:ext>
            </a:extLst>
          </p:cNvPr>
          <p:cNvPicPr>
            <a:picLocks noChangeAspect="1"/>
          </p:cNvPicPr>
          <p:nvPr/>
        </p:nvPicPr>
        <p:blipFill>
          <a:blip r:embed="rId7"/>
          <a:stretch>
            <a:fillRect/>
          </a:stretch>
        </p:blipFill>
        <p:spPr>
          <a:xfrm>
            <a:off x="3833005" y="5778260"/>
            <a:ext cx="2858218" cy="1196196"/>
          </a:xfrm>
          <a:prstGeom prst="rect">
            <a:avLst/>
          </a:prstGeom>
        </p:spPr>
      </p:pic>
      <p:pic>
        <p:nvPicPr>
          <p:cNvPr id="8" name="Picture 9">
            <a:extLst>
              <a:ext uri="{FF2B5EF4-FFF2-40B4-BE49-F238E27FC236}">
                <a16:creationId xmlns:a16="http://schemas.microsoft.com/office/drawing/2014/main" id="{213397BF-96D9-AE0B-B4AD-E0158C130C4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158816" y="5778978"/>
            <a:ext cx="2743200" cy="1194759"/>
          </a:xfrm>
          <a:prstGeom prst="rect">
            <a:avLst/>
          </a:prstGeom>
        </p:spPr>
      </p:pic>
      <p:sp>
        <p:nvSpPr>
          <p:cNvPr id="10" name="TextBox 9">
            <a:extLst>
              <a:ext uri="{FF2B5EF4-FFF2-40B4-BE49-F238E27FC236}">
                <a16:creationId xmlns:a16="http://schemas.microsoft.com/office/drawing/2014/main" id="{BAB52AE8-9E01-762B-1DD0-F11615EC212F}"/>
              </a:ext>
            </a:extLst>
          </p:cNvPr>
          <p:cNvSpPr txBox="1"/>
          <p:nvPr/>
        </p:nvSpPr>
        <p:spPr>
          <a:xfrm>
            <a:off x="1158816" y="7103133"/>
            <a:ext cx="2743200" cy="188104"/>
          </a:xfrm>
          <a:prstGeom prst="rect">
            <a:avLst/>
          </a:prstGeom>
        </p:spPr>
        <p:txBody>
          <a:bodyPr>
            <a:normAutofit fontScale="40000" lnSpcReduction="20000"/>
          </a:bodyPr>
          <a:lstStyle/>
          <a:p>
            <a:r>
              <a:rPr lang="en-US">
                <a:hlinkClick r:id="rId9"/>
              </a:rPr>
              <a:t>This Photo</a:t>
            </a:r>
            <a:r>
              <a:rPr lang="en-US"/>
              <a:t> by Unknown author is licensed under </a:t>
            </a:r>
            <a:r>
              <a:rPr lang="en-US">
                <a:hlinkClick r:id="rId10"/>
              </a:rPr>
              <a:t>CC BY-NC-ND</a:t>
            </a:r>
            <a:r>
              <a:rPr lang="en-US"/>
              <a:t>.</a:t>
            </a:r>
          </a:p>
        </p:txBody>
      </p:sp>
    </p:spTree>
    <p:extLst>
      <p:ext uri="{BB962C8B-B14F-4D97-AF65-F5344CB8AC3E}">
        <p14:creationId xmlns:p14="http://schemas.microsoft.com/office/powerpoint/2010/main" val="263607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Rough Collie Dog Free Stock Photo - Public Domain Pictures">
            <a:extLst>
              <a:ext uri="{FF2B5EF4-FFF2-40B4-BE49-F238E27FC236}">
                <a16:creationId xmlns:a16="http://schemas.microsoft.com/office/drawing/2014/main" id="{83477774-85BA-6672-F944-E4AD20DCE46F}"/>
              </a:ext>
            </a:extLst>
          </p:cNvPr>
          <p:cNvPicPr>
            <a:picLocks noChangeAspect="1"/>
          </p:cNvPicPr>
          <p:nvPr/>
        </p:nvPicPr>
        <p:blipFill rotWithShape="1">
          <a:blip r:embed="rId2"/>
          <a:srcRect t="4761" r="23298" b="433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7A7576-1A38-419F-A814-53F458BE1549}"/>
              </a:ext>
            </a:extLst>
          </p:cNvPr>
          <p:cNvSpPr txBox="1"/>
          <p:nvPr/>
        </p:nvSpPr>
        <p:spPr>
          <a:xfrm>
            <a:off x="348585" y="-1594957"/>
            <a:ext cx="4023360" cy="40380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a:latin typeface="+mj-lt"/>
                <a:ea typeface="+mj-ea"/>
                <a:cs typeface="+mj-cs"/>
              </a:rPr>
              <a:t>YOU PICKED KINDNESS</a:t>
            </a:r>
            <a:endParaRPr lang="en-US" sz="4800">
              <a:latin typeface="+mj-lt"/>
              <a:ea typeface="+mj-ea"/>
              <a:cs typeface="+mj-cs"/>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F037AB8-563B-FE16-2369-86C5DC12CBD2}"/>
              </a:ext>
            </a:extLst>
          </p:cNvPr>
          <p:cNvSpPr txBox="1"/>
          <p:nvPr/>
        </p:nvSpPr>
        <p:spPr>
          <a:xfrm>
            <a:off x="926352" y="2439922"/>
            <a:ext cx="429770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picked kindness and the </a:t>
            </a:r>
            <a:r>
              <a:rPr lang="en-US" err="1">
                <a:cs typeface="Calibri"/>
              </a:rPr>
              <a:t>rakerandas</a:t>
            </a:r>
            <a:r>
              <a:rPr lang="en-US">
                <a:cs typeface="Calibri"/>
              </a:rPr>
              <a:t> told you to come with them you do</a:t>
            </a: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hlinkClick r:id="rId3" action="ppaction://hlinksldjump"/>
              </a:rPr>
              <a:t>Click here</a:t>
            </a:r>
            <a:endParaRPr lang="en-US">
              <a:cs typeface="Calibri"/>
            </a:endParaRPr>
          </a:p>
        </p:txBody>
      </p:sp>
    </p:spTree>
    <p:extLst>
      <p:ext uri="{BB962C8B-B14F-4D97-AF65-F5344CB8AC3E}">
        <p14:creationId xmlns:p14="http://schemas.microsoft.com/office/powerpoint/2010/main" val="15460167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lien Figure Extraterrestre · Image gratuite sur Pixabay">
            <a:extLst>
              <a:ext uri="{FF2B5EF4-FFF2-40B4-BE49-F238E27FC236}">
                <a16:creationId xmlns:a16="http://schemas.microsoft.com/office/drawing/2014/main" id="{642E83CE-001B-CB93-9535-457EF8796588}"/>
              </a:ext>
            </a:extLst>
          </p:cNvPr>
          <p:cNvPicPr>
            <a:picLocks noChangeAspect="1"/>
          </p:cNvPicPr>
          <p:nvPr/>
        </p:nvPicPr>
        <p:blipFill rotWithShape="1">
          <a:blip r:embed="rId2"/>
          <a:srcRect t="20504" b="22754"/>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7"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extBox 2">
            <a:extLst>
              <a:ext uri="{FF2B5EF4-FFF2-40B4-BE49-F238E27FC236}">
                <a16:creationId xmlns:a16="http://schemas.microsoft.com/office/drawing/2014/main" id="{2C34EB6C-E19F-94AC-9736-FF5709B46990}"/>
              </a:ext>
            </a:extLst>
          </p:cNvPr>
          <p:cNvSpPr txBox="1"/>
          <p:nvPr/>
        </p:nvSpPr>
        <p:spPr>
          <a:xfrm>
            <a:off x="828261" y="1010478"/>
            <a:ext cx="2650434" cy="3313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4F786986-8F70-B9DF-253C-5F98A82A49C3}"/>
              </a:ext>
            </a:extLst>
          </p:cNvPr>
          <p:cNvSpPr txBox="1"/>
          <p:nvPr/>
        </p:nvSpPr>
        <p:spPr>
          <a:xfrm>
            <a:off x="1324904" y="1657147"/>
            <a:ext cx="183873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cs typeface="Calibri"/>
              </a:rPr>
              <a:t>Ending 2</a:t>
            </a:r>
          </a:p>
          <a:p>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a:p>
            <a:r>
              <a:rPr lang="en-US">
                <a:solidFill>
                  <a:srgbClr val="FFFFFF"/>
                </a:solidFill>
                <a:cs typeface="Calibri"/>
              </a:rPr>
              <a:t>The </a:t>
            </a:r>
            <a:r>
              <a:rPr lang="en-US" err="1">
                <a:solidFill>
                  <a:srgbClr val="FFFFFF"/>
                </a:solidFill>
                <a:cs typeface="Calibri"/>
              </a:rPr>
              <a:t>rankerankas</a:t>
            </a:r>
            <a:r>
              <a:rPr lang="en-US">
                <a:solidFill>
                  <a:srgbClr val="FFFFFF"/>
                </a:solidFill>
                <a:cs typeface="Calibri"/>
              </a:rPr>
              <a:t> show you were all the prime is and praise you</a:t>
            </a:r>
          </a:p>
        </p:txBody>
      </p:sp>
      <p:sp>
        <p:nvSpPr>
          <p:cNvPr id="5" name="TextBox 4">
            <a:extLst>
              <a:ext uri="{FF2B5EF4-FFF2-40B4-BE49-F238E27FC236}">
                <a16:creationId xmlns:a16="http://schemas.microsoft.com/office/drawing/2014/main" id="{DF0B9BCC-A012-95E4-2083-D25DA41B7077}"/>
              </a:ext>
            </a:extLst>
          </p:cNvPr>
          <p:cNvSpPr txBox="1"/>
          <p:nvPr/>
        </p:nvSpPr>
        <p:spPr>
          <a:xfrm>
            <a:off x="1457738" y="3412434"/>
            <a:ext cx="1242391" cy="2252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1128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ree Images : snow, winter, canine, pet, young, action, couple ...">
            <a:extLst>
              <a:ext uri="{FF2B5EF4-FFF2-40B4-BE49-F238E27FC236}">
                <a16:creationId xmlns:a16="http://schemas.microsoft.com/office/drawing/2014/main" id="{17AD1FD9-0A89-E106-C374-F11A121E5755}"/>
              </a:ext>
            </a:extLst>
          </p:cNvPr>
          <p:cNvPicPr>
            <a:picLocks noChangeAspect="1"/>
          </p:cNvPicPr>
          <p:nvPr/>
        </p:nvPicPr>
        <p:blipFill rotWithShape="1">
          <a:blip r:embed="rId2"/>
          <a:srcRect t="3791" b="11939"/>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1FFD4D-B422-ECF5-017F-83F3F8F52607}"/>
              </a:ext>
            </a:extLst>
          </p:cNvPr>
          <p:cNvSpPr txBox="1"/>
          <p:nvPr/>
        </p:nvSpPr>
        <p:spPr>
          <a:xfrm>
            <a:off x="3743739" y="795130"/>
            <a:ext cx="536713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You picked fight</a:t>
            </a:r>
          </a:p>
          <a:p>
            <a:endParaRPr lang="en-US">
              <a:solidFill>
                <a:schemeClr val="bg1"/>
              </a:solidFill>
              <a:cs typeface="Calibri"/>
            </a:endParaRPr>
          </a:p>
          <a:p>
            <a:endParaRPr lang="en-US">
              <a:solidFill>
                <a:schemeClr val="bg1"/>
              </a:solidFill>
              <a:cs typeface="Calibri"/>
            </a:endParaRPr>
          </a:p>
          <a:p>
            <a:endParaRPr lang="en-US">
              <a:solidFill>
                <a:schemeClr val="bg1"/>
              </a:solidFill>
              <a:cs typeface="Calibri"/>
            </a:endParaRPr>
          </a:p>
          <a:p>
            <a:endParaRPr lang="en-US">
              <a:solidFill>
                <a:schemeClr val="bg1"/>
              </a:solidFill>
              <a:cs typeface="Calibri"/>
            </a:endParaRPr>
          </a:p>
          <a:p>
            <a:r>
              <a:rPr lang="en-US">
                <a:solidFill>
                  <a:schemeClr val="bg1"/>
                </a:solidFill>
                <a:cs typeface="Calibri"/>
              </a:rPr>
              <a:t>You attacked and the king got his </a:t>
            </a:r>
            <a:r>
              <a:rPr lang="en-US" err="1">
                <a:solidFill>
                  <a:schemeClr val="bg1"/>
                </a:solidFill>
                <a:cs typeface="Calibri"/>
              </a:rPr>
              <a:t>lazer</a:t>
            </a:r>
            <a:r>
              <a:rPr lang="en-US">
                <a:solidFill>
                  <a:schemeClr val="bg1"/>
                </a:solidFill>
                <a:cs typeface="Calibri"/>
              </a:rPr>
              <a:t> and well</a:t>
            </a:r>
          </a:p>
          <a:p>
            <a:endParaRPr lang="en-US">
              <a:solidFill>
                <a:schemeClr val="bg1"/>
              </a:solidFill>
              <a:cs typeface="Calibri"/>
            </a:endParaRPr>
          </a:p>
          <a:p>
            <a:r>
              <a:rPr lang="en-US">
                <a:solidFill>
                  <a:schemeClr val="bg1"/>
                </a:solidFill>
                <a:cs typeface="Calibri"/>
                <a:hlinkClick r:id="rId3" action="ppaction://hlinksldjump"/>
              </a:rPr>
              <a:t>Click here</a:t>
            </a:r>
            <a:r>
              <a:rPr lang="en-US">
                <a:solidFill>
                  <a:schemeClr val="bg1"/>
                </a:solidFill>
                <a:cs typeface="Calibri"/>
              </a:rPr>
              <a:t>                               or                              </a:t>
            </a:r>
            <a:r>
              <a:rPr lang="en-US">
                <a:solidFill>
                  <a:schemeClr val="bg1"/>
                </a:solidFill>
                <a:cs typeface="Calibri"/>
                <a:hlinkClick r:id="rId4" action="ppaction://hlinksldjump"/>
              </a:rPr>
              <a:t>click here</a:t>
            </a:r>
            <a:endParaRPr lang="en-US">
              <a:solidFill>
                <a:schemeClr val="bg1"/>
              </a:solidFill>
              <a:cs typeface="Calibri"/>
            </a:endParaRPr>
          </a:p>
        </p:txBody>
      </p:sp>
    </p:spTree>
    <p:extLst>
      <p:ext uri="{BB962C8B-B14F-4D97-AF65-F5344CB8AC3E}">
        <p14:creationId xmlns:p14="http://schemas.microsoft.com/office/powerpoint/2010/main" val="341379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Background Art Abstract - Free image on Pixabay">
            <a:extLst>
              <a:ext uri="{FF2B5EF4-FFF2-40B4-BE49-F238E27FC236}">
                <a16:creationId xmlns:a16="http://schemas.microsoft.com/office/drawing/2014/main" id="{34C75387-E920-3288-1C04-46E7AA3200EA}"/>
              </a:ext>
            </a:extLst>
          </p:cNvPr>
          <p:cNvPicPr>
            <a:picLocks noChangeAspect="1"/>
          </p:cNvPicPr>
          <p:nvPr/>
        </p:nvPicPr>
        <p:blipFill rotWithShape="1">
          <a:blip r:embed="rId2"/>
          <a:srcRect t="3468" b="1227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0438FEEB-F75C-9250-5519-870D0C4E8444}"/>
              </a:ext>
            </a:extLst>
          </p:cNvPr>
          <p:cNvSpPr txBox="1"/>
          <p:nvPr/>
        </p:nvSpPr>
        <p:spPr>
          <a:xfrm>
            <a:off x="2319129" y="2385391"/>
            <a:ext cx="447923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Congrats you picked the right one </a:t>
            </a:r>
          </a:p>
          <a:p>
            <a:endParaRPr lang="en-US">
              <a:cs typeface="Calibri"/>
            </a:endParaRPr>
          </a:p>
          <a:p>
            <a:endParaRPr lang="en-US">
              <a:cs typeface="Calibri"/>
            </a:endParaRPr>
          </a:p>
          <a:p>
            <a:r>
              <a:rPr lang="en-US">
                <a:cs typeface="Calibri"/>
              </a:rPr>
              <a:t>You get to go home and bring all the prime      </a:t>
            </a:r>
          </a:p>
          <a:p>
            <a:endParaRPr lang="en-US">
              <a:cs typeface="Calibri"/>
            </a:endParaRPr>
          </a:p>
          <a:p>
            <a:endParaRPr lang="en-US">
              <a:cs typeface="Calibri"/>
            </a:endParaRPr>
          </a:p>
          <a:p>
            <a:r>
              <a:rPr lang="en-US">
                <a:cs typeface="Calibri"/>
              </a:rPr>
              <a:t>Or a </a:t>
            </a:r>
            <a:r>
              <a:rPr lang="en-US" err="1">
                <a:cs typeface="Calibri"/>
              </a:rPr>
              <a:t>dungoen</a:t>
            </a:r>
            <a:endParaRPr lang="en-US">
              <a:cs typeface="Calibri"/>
            </a:endParaRPr>
          </a:p>
          <a:p>
            <a:endParaRPr lang="en-US">
              <a:cs typeface="Calibri"/>
            </a:endParaRPr>
          </a:p>
          <a:p>
            <a:endParaRPr lang="en-US">
              <a:cs typeface="Calibri"/>
            </a:endParaRPr>
          </a:p>
          <a:p>
            <a:r>
              <a:rPr lang="en-US">
                <a:cs typeface="Calibri"/>
              </a:rPr>
              <a:t>For </a:t>
            </a:r>
            <a:r>
              <a:rPr lang="en-US" err="1">
                <a:cs typeface="Calibri"/>
              </a:rPr>
              <a:t>dungion</a:t>
            </a:r>
            <a:r>
              <a:rPr lang="en-US">
                <a:cs typeface="Calibri"/>
              </a:rPr>
              <a:t> </a:t>
            </a:r>
            <a:r>
              <a:rPr lang="en-US">
                <a:cs typeface="Calibri"/>
                <a:hlinkClick r:id="rId3" action="ppaction://hlinksldjump"/>
              </a:rPr>
              <a:t>click here    </a:t>
            </a:r>
            <a:r>
              <a:rPr lang="en-US">
                <a:cs typeface="Calibri"/>
              </a:rPr>
              <a:t>for home </a:t>
            </a:r>
            <a:r>
              <a:rPr lang="en-US">
                <a:cs typeface="Calibri"/>
                <a:hlinkClick r:id="rId4" action="ppaction://hlinksldjump"/>
              </a:rPr>
              <a:t>click here</a:t>
            </a:r>
            <a:endParaRPr lang="en-US">
              <a:cs typeface="Calibri"/>
            </a:endParaRPr>
          </a:p>
        </p:txBody>
      </p:sp>
    </p:spTree>
    <p:extLst>
      <p:ext uri="{BB962C8B-B14F-4D97-AF65-F5344CB8AC3E}">
        <p14:creationId xmlns:p14="http://schemas.microsoft.com/office/powerpoint/2010/main" val="1279873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Time is almost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2023-01-25T13:15:20Z</dcterms:created>
  <dcterms:modified xsi:type="dcterms:W3CDTF">2023-02-06T13:14:59Z</dcterms:modified>
</cp:coreProperties>
</file>