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A2C66-89D2-B1F1-5F7D-CCECCAAC8125}" v="105" dt="2023-02-01T13:21:45.521"/>
    <p1510:client id="{B4E8D72E-749F-40BC-A278-75E49DE4D809}" v="6" dt="2023-02-02T13:17:57.889"/>
    <p1510:client id="{E6EDF2BA-B6C1-82C7-34FB-7B82311D1E6E}" v="274" dt="2023-02-02T13:07:03.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322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995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313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712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79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045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09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064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0385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126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4841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641513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atthemountainsofmadness.org/2013/02/19/change/"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hyperlink" Target="http://gamebanana.com/sprays/74564"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www.mabapost.tn/266740/Wall-Ventilation-Duct-Gravity-Flap-Shutter-Vent-Kit-Bathroom-Fan-or/"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flickr.com/photos/jimmydavao/16399451712"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ythought-filledjourney.blogspot.com/2012/02/way-lost.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ngall.com/security-guard-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Prison Jail Dark · Free photo on Pixabay">
            <a:extLst>
              <a:ext uri="{FF2B5EF4-FFF2-40B4-BE49-F238E27FC236}">
                <a16:creationId xmlns:a16="http://schemas.microsoft.com/office/drawing/2014/main" id="{7A08601D-A5A0-5988-4FF8-B119E5642A89}"/>
              </a:ext>
            </a:extLst>
          </p:cNvPr>
          <p:cNvPicPr>
            <a:picLocks noChangeAspect="1"/>
          </p:cNvPicPr>
          <p:nvPr/>
        </p:nvPicPr>
        <p:blipFill rotWithShape="1">
          <a:blip r:embed="rId2">
            <a:alphaModFix amt="50000"/>
          </a:blip>
          <a:srcRect t="23245" r="1" b="30911"/>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The Jail Escape</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By: Naomy Parra</a:t>
            </a:r>
            <a:endParaRPr lang="en-US">
              <a:solidFill>
                <a:srgbClr val="FFFFFF"/>
              </a:solidFill>
            </a:endParaRPr>
          </a:p>
        </p:txBody>
      </p:sp>
      <p:pic>
        <p:nvPicPr>
          <p:cNvPr id="6" name="Picture 3">
            <a:extLst>
              <a:ext uri="{FF2B5EF4-FFF2-40B4-BE49-F238E27FC236}">
                <a16:creationId xmlns:a16="http://schemas.microsoft.com/office/drawing/2014/main" id="{A5E6FFB3-E7CB-0C29-B9C1-C3A444AD5E9D}"/>
              </a:ext>
            </a:extLst>
          </p:cNvPr>
          <p:cNvPicPr>
            <a:picLocks noChangeAspect="1"/>
          </p:cNvPicPr>
          <p:nvPr/>
        </p:nvPicPr>
        <p:blipFill rotWithShape="1">
          <a:blip r:embed="rId3">
            <a:alphaModFix amt="50000"/>
          </a:blip>
          <a:srcRect b="6250"/>
          <a:stretch/>
        </p:blipFill>
        <p:spPr>
          <a:xfrm flipH="1" flipV="1">
            <a:off x="12192000" y="6858000"/>
            <a:ext cx="531981" cy="301924"/>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432792FE-D38A-415A-8925-E1E12E2A5BDD}"/>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9274"/>
          <a:stretch/>
        </p:blipFill>
        <p:spPr>
          <a:xfrm>
            <a:off x="20" y="10"/>
            <a:ext cx="12191980" cy="6857990"/>
          </a:xfrm>
          <a:prstGeom prst="rect">
            <a:avLst/>
          </a:prstGeom>
        </p:spPr>
      </p:pic>
      <p:sp>
        <p:nvSpPr>
          <p:cNvPr id="2" name="Title 1">
            <a:extLst>
              <a:ext uri="{FF2B5EF4-FFF2-40B4-BE49-F238E27FC236}">
                <a16:creationId xmlns:a16="http://schemas.microsoft.com/office/drawing/2014/main" id="{C88F250F-20D9-A00A-100A-F1922A36B869}"/>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Introduction</a:t>
            </a:r>
          </a:p>
        </p:txBody>
      </p:sp>
      <p:sp>
        <p:nvSpPr>
          <p:cNvPr id="8" name="Content Placeholder 7">
            <a:extLst>
              <a:ext uri="{FF2B5EF4-FFF2-40B4-BE49-F238E27FC236}">
                <a16:creationId xmlns:a16="http://schemas.microsoft.com/office/drawing/2014/main" id="{FF7DF357-7763-A683-CFDA-F2325A4532AF}"/>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solidFill>
                  <a:srgbClr val="FFFFFF"/>
                </a:solidFill>
                <a:cs typeface="Calibri"/>
              </a:rPr>
              <a:t>Your name is Scarlett </a:t>
            </a:r>
            <a:r>
              <a:rPr lang="en-US" err="1">
                <a:solidFill>
                  <a:srgbClr val="FFFFFF"/>
                </a:solidFill>
                <a:cs typeface="Calibri"/>
              </a:rPr>
              <a:t>Eston</a:t>
            </a:r>
            <a:r>
              <a:rPr lang="en-US">
                <a:solidFill>
                  <a:srgbClr val="FFFFFF"/>
                </a:solidFill>
                <a:cs typeface="Calibri"/>
              </a:rPr>
              <a:t>. You have a partner in crime and his name is Benjamin Hayes. You are currently in a jail cell. You have found a way out of it there is a vent next to your bunk bed. Your job is to escape jail and make everyone think you went missing. Now be careful there are is security everywhere try not to get caught! To do this you need to make good choices and pick very wisely and obviously most importantly to not get caught. Good luck and be very careful.</a:t>
            </a:r>
          </a:p>
        </p:txBody>
      </p:sp>
      <p:sp>
        <p:nvSpPr>
          <p:cNvPr id="4" name="TextBox 3">
            <a:extLst>
              <a:ext uri="{FF2B5EF4-FFF2-40B4-BE49-F238E27FC236}">
                <a16:creationId xmlns:a16="http://schemas.microsoft.com/office/drawing/2014/main" id="{A397D182-C062-9E0D-D2C5-F727E814D80B}"/>
              </a:ext>
            </a:extLst>
          </p:cNvPr>
          <p:cNvSpPr txBox="1"/>
          <p:nvPr/>
        </p:nvSpPr>
        <p:spPr>
          <a:xfrm>
            <a:off x="1721637" y="54907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4" action="ppaction://hlinksldjump"/>
              </a:rPr>
              <a:t>Click here for option 1</a:t>
            </a:r>
            <a:endParaRPr lang="en-US" dirty="0"/>
          </a:p>
        </p:txBody>
      </p:sp>
      <p:sp>
        <p:nvSpPr>
          <p:cNvPr id="5" name="TextBox 4">
            <a:extLst>
              <a:ext uri="{FF2B5EF4-FFF2-40B4-BE49-F238E27FC236}">
                <a16:creationId xmlns:a16="http://schemas.microsoft.com/office/drawing/2014/main" id="{0C129DF9-8B9D-5355-72E9-B011834FB4C5}"/>
              </a:ext>
            </a:extLst>
          </p:cNvPr>
          <p:cNvSpPr txBox="1"/>
          <p:nvPr/>
        </p:nvSpPr>
        <p:spPr>
          <a:xfrm>
            <a:off x="7878764" y="54907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5" action="ppaction://hlinksldjump"/>
              </a:rPr>
              <a:t>Click here for option 2</a:t>
            </a:r>
            <a:endParaRPr lang="en-US" dirty="0"/>
          </a:p>
        </p:txBody>
      </p:sp>
    </p:spTree>
    <p:extLst>
      <p:ext uri="{BB962C8B-B14F-4D97-AF65-F5344CB8AC3E}">
        <p14:creationId xmlns:p14="http://schemas.microsoft.com/office/powerpoint/2010/main" val="2965111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45C4-4A7A-4525-5097-78D44DE2449A}"/>
              </a:ext>
            </a:extLst>
          </p:cNvPr>
          <p:cNvSpPr>
            <a:spLocks noGrp="1"/>
          </p:cNvSpPr>
          <p:nvPr>
            <p:ph type="title"/>
          </p:nvPr>
        </p:nvSpPr>
        <p:spPr>
          <a:xfrm>
            <a:off x="648929" y="629266"/>
            <a:ext cx="3505495" cy="1622321"/>
          </a:xfrm>
        </p:spPr>
        <p:txBody>
          <a:bodyPr>
            <a:normAutofit/>
          </a:bodyPr>
          <a:lstStyle/>
          <a:p>
            <a:r>
              <a:rPr lang="en-US">
                <a:cs typeface="Calibri Light"/>
              </a:rPr>
              <a:t>Option 1</a:t>
            </a:r>
            <a:endParaRPr lang="en-US"/>
          </a:p>
        </p:txBody>
      </p:sp>
      <p:sp>
        <p:nvSpPr>
          <p:cNvPr id="3" name="Content Placeholder 2">
            <a:extLst>
              <a:ext uri="{FF2B5EF4-FFF2-40B4-BE49-F238E27FC236}">
                <a16:creationId xmlns:a16="http://schemas.microsoft.com/office/drawing/2014/main" id="{47E75A93-C397-98CA-F7EA-C03BBB65E680}"/>
              </a:ext>
            </a:extLst>
          </p:cNvPr>
          <p:cNvSpPr>
            <a:spLocks noGrp="1"/>
          </p:cNvSpPr>
          <p:nvPr>
            <p:ph idx="1"/>
          </p:nvPr>
        </p:nvSpPr>
        <p:spPr>
          <a:xfrm>
            <a:off x="476403" y="1848928"/>
            <a:ext cx="3505494" cy="3785419"/>
          </a:xfrm>
        </p:spPr>
        <p:txBody>
          <a:bodyPr vert="horz" lIns="91440" tIns="45720" rIns="91440" bIns="45720" rtlCol="0" anchor="t">
            <a:normAutofit/>
          </a:bodyPr>
          <a:lstStyle/>
          <a:p>
            <a:r>
              <a:rPr lang="en-US" sz="1900">
                <a:cs typeface="Calibri"/>
              </a:rPr>
              <a:t>You have chosen option 1.. for this option you're going to need that big metal long stick in the corner. I'm not sure exactly what it is but it does not matter right now. Once you have your long stick you need to get on the higher bunk bed and grip the stick onto the railing and pull it very hard until it falls off. It is going to be a loud drop so maybe have your partner catch it for you.</a:t>
            </a:r>
          </a:p>
          <a:p>
            <a:endParaRPr lang="en-US" sz="1900">
              <a:cs typeface="Calibri"/>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window blind, building, window&#10;&#10;Description automatically generated">
            <a:extLst>
              <a:ext uri="{FF2B5EF4-FFF2-40B4-BE49-F238E27FC236}">
                <a16:creationId xmlns:a16="http://schemas.microsoft.com/office/drawing/2014/main" id="{D96DA63F-9E84-A7D2-C4A3-AFE514C895A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95743" y="807593"/>
            <a:ext cx="5239568" cy="5239568"/>
          </a:xfrm>
          <a:prstGeom prst="rect">
            <a:avLst/>
          </a:prstGeom>
          <a:effectLst/>
        </p:spPr>
      </p:pic>
      <p:sp>
        <p:nvSpPr>
          <p:cNvPr id="5" name="TextBox 4">
            <a:extLst>
              <a:ext uri="{FF2B5EF4-FFF2-40B4-BE49-F238E27FC236}">
                <a16:creationId xmlns:a16="http://schemas.microsoft.com/office/drawing/2014/main" id="{8DF3B560-D0C4-0801-3776-B033E58A590B}"/>
              </a:ext>
            </a:extLst>
          </p:cNvPr>
          <p:cNvSpPr txBox="1"/>
          <p:nvPr/>
        </p:nvSpPr>
        <p:spPr>
          <a:xfrm>
            <a:off x="109204" y="54011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4" action="ppaction://hlinksldjump"/>
              </a:rPr>
              <a:t>Click here for option 1</a:t>
            </a:r>
            <a:endParaRPr lang="en-US" dirty="0"/>
          </a:p>
        </p:txBody>
      </p:sp>
      <p:sp>
        <p:nvSpPr>
          <p:cNvPr id="6" name="TextBox 5">
            <a:extLst>
              <a:ext uri="{FF2B5EF4-FFF2-40B4-BE49-F238E27FC236}">
                <a16:creationId xmlns:a16="http://schemas.microsoft.com/office/drawing/2014/main" id="{C00FFE64-8EC4-416B-4DBD-7A301B1C9CD6}"/>
              </a:ext>
            </a:extLst>
          </p:cNvPr>
          <p:cNvSpPr txBox="1"/>
          <p:nvPr/>
        </p:nvSpPr>
        <p:spPr>
          <a:xfrm>
            <a:off x="46232" y="590655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5" action="ppaction://hlinksldjump"/>
              </a:rPr>
              <a:t>Click here for option 2</a:t>
            </a:r>
            <a:endParaRPr lang="en-US" dirty="0"/>
          </a:p>
        </p:txBody>
      </p:sp>
    </p:spTree>
    <p:extLst>
      <p:ext uri="{BB962C8B-B14F-4D97-AF65-F5344CB8AC3E}">
        <p14:creationId xmlns:p14="http://schemas.microsoft.com/office/powerpoint/2010/main" val="1157119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FA038-DB72-F641-7E0F-8FCBBC093E78}"/>
              </a:ext>
            </a:extLst>
          </p:cNvPr>
          <p:cNvSpPr>
            <a:spLocks noGrp="1"/>
          </p:cNvSpPr>
          <p:nvPr>
            <p:ph type="title"/>
          </p:nvPr>
        </p:nvSpPr>
        <p:spPr>
          <a:xfrm>
            <a:off x="640080" y="325369"/>
            <a:ext cx="4368602" cy="1956841"/>
          </a:xfrm>
        </p:spPr>
        <p:txBody>
          <a:bodyPr anchor="b">
            <a:normAutofit/>
          </a:bodyPr>
          <a:lstStyle/>
          <a:p>
            <a:r>
              <a:rPr lang="en-US" sz="5400">
                <a:cs typeface="Calibri Light"/>
              </a:rPr>
              <a:t>Option 2</a:t>
            </a:r>
            <a:endParaRPr lang="en-US" sz="540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2A63AD-E515-44D7-B130-866707E6A6A1}"/>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cs typeface="Calibri"/>
              </a:rPr>
              <a:t>You have chosen option 2.. for this option it is a lot more easier but more risker. All you have to do is get on your partners shoulders or they can on one knee and you stand on it so you have a base and get a little taller and take the door vent off and let your partner push you in. Now you can crawl straight through.</a:t>
            </a:r>
          </a:p>
        </p:txBody>
      </p:sp>
      <p:pic>
        <p:nvPicPr>
          <p:cNvPr id="7" name="Picture 7">
            <a:extLst>
              <a:ext uri="{FF2B5EF4-FFF2-40B4-BE49-F238E27FC236}">
                <a16:creationId xmlns:a16="http://schemas.microsoft.com/office/drawing/2014/main" id="{0EF9A9D6-50B8-12EA-B63B-FFFFF5C269D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886" r="2491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1D5BF161-6828-C34C-3DD5-435C22B6D106}"/>
              </a:ext>
            </a:extLst>
          </p:cNvPr>
          <p:cNvSpPr txBox="1"/>
          <p:nvPr/>
        </p:nvSpPr>
        <p:spPr>
          <a:xfrm>
            <a:off x="268941" y="5934748"/>
            <a:ext cx="27719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4" action="ppaction://hlinksldjump"/>
              </a:rPr>
              <a:t>Click here for option 1</a:t>
            </a:r>
            <a:endParaRPr lang="en-US" dirty="0"/>
          </a:p>
        </p:txBody>
      </p:sp>
      <p:sp>
        <p:nvSpPr>
          <p:cNvPr id="5" name="TextBox 4">
            <a:extLst>
              <a:ext uri="{FF2B5EF4-FFF2-40B4-BE49-F238E27FC236}">
                <a16:creationId xmlns:a16="http://schemas.microsoft.com/office/drawing/2014/main" id="{C176D442-876F-62F2-9F8D-060CCC0CD512}"/>
              </a:ext>
            </a:extLst>
          </p:cNvPr>
          <p:cNvSpPr txBox="1"/>
          <p:nvPr/>
        </p:nvSpPr>
        <p:spPr>
          <a:xfrm>
            <a:off x="2814860" y="5941231"/>
            <a:ext cx="25994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5" action="ppaction://hlinksldjump"/>
              </a:rPr>
              <a:t>Click here for option 2</a:t>
            </a:r>
            <a:endParaRPr lang="en-US" dirty="0">
              <a:cs typeface="Calibri"/>
            </a:endParaRPr>
          </a:p>
        </p:txBody>
      </p:sp>
    </p:spTree>
    <p:extLst>
      <p:ext uri="{BB962C8B-B14F-4D97-AF65-F5344CB8AC3E}">
        <p14:creationId xmlns:p14="http://schemas.microsoft.com/office/powerpoint/2010/main" val="100230091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89684-5D1F-1D8D-CA48-08C77E166338}"/>
              </a:ext>
            </a:extLst>
          </p:cNvPr>
          <p:cNvSpPr>
            <a:spLocks noGrp="1"/>
          </p:cNvSpPr>
          <p:nvPr>
            <p:ph type="title"/>
          </p:nvPr>
        </p:nvSpPr>
        <p:spPr>
          <a:xfrm>
            <a:off x="643467" y="321734"/>
            <a:ext cx="10905066" cy="1135737"/>
          </a:xfrm>
        </p:spPr>
        <p:txBody>
          <a:bodyPr>
            <a:normAutofit/>
          </a:bodyPr>
          <a:lstStyle/>
          <a:p>
            <a:r>
              <a:rPr lang="en-US" sz="3600">
                <a:cs typeface="Calibri Light"/>
              </a:rPr>
              <a:t>Congratulations!</a:t>
            </a:r>
          </a:p>
        </p:txBody>
      </p:sp>
      <p:sp>
        <p:nvSpPr>
          <p:cNvPr id="3" name="Content Placeholder 2">
            <a:extLst>
              <a:ext uri="{FF2B5EF4-FFF2-40B4-BE49-F238E27FC236}">
                <a16:creationId xmlns:a16="http://schemas.microsoft.com/office/drawing/2014/main" id="{546802F8-EDEF-63F9-E3D9-85456498DFB9}"/>
              </a:ext>
            </a:extLst>
          </p:cNvPr>
          <p:cNvSpPr>
            <a:spLocks noGrp="1"/>
          </p:cNvSpPr>
          <p:nvPr>
            <p:ph idx="1"/>
          </p:nvPr>
        </p:nvSpPr>
        <p:spPr>
          <a:xfrm>
            <a:off x="643469" y="1782981"/>
            <a:ext cx="4008384" cy="4393982"/>
          </a:xfrm>
        </p:spPr>
        <p:txBody>
          <a:bodyPr vert="horz" lIns="91440" tIns="45720" rIns="91440" bIns="45720" rtlCol="0">
            <a:normAutofit/>
          </a:bodyPr>
          <a:lstStyle/>
          <a:p>
            <a:r>
              <a:rPr lang="en-US" sz="2000">
                <a:cs typeface="Calibri"/>
              </a:rPr>
              <a:t>You did it! You have officially escaped jail! Congratulations you made it out of misery now go home and hide!</a:t>
            </a:r>
            <a:endParaRPr lang="en-US" sz="200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A picture containing text, clipart&#10;&#10;Description automatically generated">
            <a:extLst>
              <a:ext uri="{FF2B5EF4-FFF2-40B4-BE49-F238E27FC236}">
                <a16:creationId xmlns:a16="http://schemas.microsoft.com/office/drawing/2014/main" id="{ED9D6B26-F9E2-F657-044B-762A50A6F6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95320" y="2822716"/>
            <a:ext cx="6253212" cy="2282421"/>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91674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mirror, light, store, line&#10;&#10;Description automatically generated">
            <a:extLst>
              <a:ext uri="{FF2B5EF4-FFF2-40B4-BE49-F238E27FC236}">
                <a16:creationId xmlns:a16="http://schemas.microsoft.com/office/drawing/2014/main" id="{B9661175-4049-BA3F-9B2F-507C9DE7863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0628" b="4372"/>
          <a:stretch/>
        </p:blipFill>
        <p:spPr>
          <a:xfrm>
            <a:off x="-460076"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ABB568B-B7A1-CCE4-BDD6-512260CADDED}"/>
              </a:ext>
            </a:extLst>
          </p:cNvPr>
          <p:cNvSpPr>
            <a:spLocks noGrp="1"/>
          </p:cNvSpPr>
          <p:nvPr>
            <p:ph type="title"/>
          </p:nvPr>
        </p:nvSpPr>
        <p:spPr>
          <a:xfrm>
            <a:off x="709448" y="1913950"/>
            <a:ext cx="4204137" cy="1342754"/>
          </a:xfrm>
        </p:spPr>
        <p:txBody>
          <a:bodyPr>
            <a:normAutofit/>
          </a:bodyPr>
          <a:lstStyle/>
          <a:p>
            <a:pPr algn="ctr"/>
            <a:r>
              <a:rPr lang="en-US" sz="3600">
                <a:cs typeface="Calibri Light"/>
              </a:rPr>
              <a:t>The Maze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E0BD4A-1A87-D79C-30B8-894C3462EB44}"/>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n-US" sz="1800">
                <a:cs typeface="Calibri"/>
              </a:rPr>
              <a:t>OH NO! Turns out the vent is actually a maze... there will be many dead ends  and drops at the dead ends its your job to find the way out! </a:t>
            </a:r>
            <a:endParaRPr lang="en-US" sz="1800"/>
          </a:p>
        </p:txBody>
      </p:sp>
    </p:spTree>
    <p:extLst>
      <p:ext uri="{BB962C8B-B14F-4D97-AF65-F5344CB8AC3E}">
        <p14:creationId xmlns:p14="http://schemas.microsoft.com/office/powerpoint/2010/main" val="1882186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pider Web In Close-Up Photography · Free Stock Photo">
            <a:extLst>
              <a:ext uri="{FF2B5EF4-FFF2-40B4-BE49-F238E27FC236}">
                <a16:creationId xmlns:a16="http://schemas.microsoft.com/office/drawing/2014/main" id="{BFEE86C5-16AC-05D2-A181-76222D8B10D3}"/>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BF565-CC20-572E-E6E7-D6C2D4A5E07F}"/>
              </a:ext>
            </a:extLst>
          </p:cNvPr>
          <p:cNvSpPr>
            <a:spLocks noGrp="1"/>
          </p:cNvSpPr>
          <p:nvPr>
            <p:ph type="title"/>
          </p:nvPr>
        </p:nvSpPr>
        <p:spPr>
          <a:xfrm>
            <a:off x="7531610" y="365125"/>
            <a:ext cx="3822189" cy="1899912"/>
          </a:xfrm>
        </p:spPr>
        <p:txBody>
          <a:bodyPr>
            <a:normAutofit/>
          </a:bodyPr>
          <a:lstStyle/>
          <a:p>
            <a:r>
              <a:rPr lang="en-US" sz="4000">
                <a:cs typeface="Calibri Light"/>
              </a:rPr>
              <a:t>Swash down the Spider webs!</a:t>
            </a:r>
          </a:p>
        </p:txBody>
      </p:sp>
      <p:sp>
        <p:nvSpPr>
          <p:cNvPr id="3" name="Content Placeholder 2">
            <a:extLst>
              <a:ext uri="{FF2B5EF4-FFF2-40B4-BE49-F238E27FC236}">
                <a16:creationId xmlns:a16="http://schemas.microsoft.com/office/drawing/2014/main" id="{E82BD42A-C160-8F18-3B96-7F6747496B9B}"/>
              </a:ext>
            </a:extLst>
          </p:cNvPr>
          <p:cNvSpPr>
            <a:spLocks noGrp="1"/>
          </p:cNvSpPr>
          <p:nvPr>
            <p:ph idx="1"/>
          </p:nvPr>
        </p:nvSpPr>
        <p:spPr>
          <a:xfrm>
            <a:off x="7531610" y="2434201"/>
            <a:ext cx="3822189" cy="3742762"/>
          </a:xfrm>
        </p:spPr>
        <p:txBody>
          <a:bodyPr vert="horz" lIns="91440" tIns="45720" rIns="91440" bIns="45720" rtlCol="0">
            <a:normAutofit/>
          </a:bodyPr>
          <a:lstStyle/>
          <a:p>
            <a:r>
              <a:rPr lang="en-US" sz="2000">
                <a:cs typeface="Calibri"/>
              </a:rPr>
              <a:t>You are almost there! Only one problem... There are a bunch of spider webs right in front of the exit and path you need to get through to escape! There is a random stick in here  grab it and just swash and take them down as you go. Make sure Spiders don’t come at you!</a:t>
            </a:r>
            <a:endParaRPr lang="en-US" sz="2000"/>
          </a:p>
        </p:txBody>
      </p:sp>
    </p:spTree>
    <p:extLst>
      <p:ext uri="{BB962C8B-B14F-4D97-AF65-F5344CB8AC3E}">
        <p14:creationId xmlns:p14="http://schemas.microsoft.com/office/powerpoint/2010/main" val="36697789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B7C1-5C12-E320-A90D-9DA41B669E4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RUN!</a:t>
            </a:r>
          </a:p>
        </p:txBody>
      </p:sp>
      <p:sp>
        <p:nvSpPr>
          <p:cNvPr id="3" name="Content Placeholder 2">
            <a:extLst>
              <a:ext uri="{FF2B5EF4-FFF2-40B4-BE49-F238E27FC236}">
                <a16:creationId xmlns:a16="http://schemas.microsoft.com/office/drawing/2014/main" id="{9B14AB48-9E55-2E9C-EB55-732F307B34BA}"/>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2000"/>
              <a:t>You did it! Now run!  oh no... Security have caught you this is not good. </a:t>
            </a:r>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159F8125-CB3E-68A8-C900-F053378B8B0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725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91757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450</Words>
  <Application>Microsoft Office PowerPoint</Application>
  <PresentationFormat>Widescreen</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Jail Escape</vt:lpstr>
      <vt:lpstr>Introduction</vt:lpstr>
      <vt:lpstr>Option 1</vt:lpstr>
      <vt:lpstr>Option 2</vt:lpstr>
      <vt:lpstr>Congratulations!</vt:lpstr>
      <vt:lpstr>The Maze</vt:lpstr>
      <vt:lpstr>Swash down the Spider webs!</vt:lpstr>
      <vt:lpstr>RUN!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Naomy Parra-Castaneda</cp:lastModifiedBy>
  <cp:revision>2</cp:revision>
  <dcterms:created xsi:type="dcterms:W3CDTF">2023-01-25T13:09:40Z</dcterms:created>
  <dcterms:modified xsi:type="dcterms:W3CDTF">2023-02-02T13:30:27Z</dcterms:modified>
</cp:coreProperties>
</file>