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sldIdLst>
    <p:sldId id="256" r:id="rId2"/>
    <p:sldId id="257" r:id="rId3"/>
    <p:sldId id="259" r:id="rId4"/>
    <p:sldId id="264" r:id="rId5"/>
    <p:sldId id="278" r:id="rId6"/>
    <p:sldId id="270" r:id="rId7"/>
    <p:sldId id="268" r:id="rId8"/>
    <p:sldId id="273" r:id="rId9"/>
    <p:sldId id="275" r:id="rId10"/>
    <p:sldId id="274" r:id="rId11"/>
    <p:sldId id="272" r:id="rId12"/>
    <p:sldId id="266" r:id="rId13"/>
    <p:sldId id="261" r:id="rId14"/>
    <p:sldId id="276" r:id="rId15"/>
    <p:sldId id="262" r:id="rId16"/>
    <p:sldId id="277" r:id="rId17"/>
    <p:sldId id="258" r:id="rId18"/>
    <p:sldId id="260" r:id="rId19"/>
    <p:sldId id="265" r:id="rId20"/>
    <p:sldId id="26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D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679EB6-AAF4-52FD-2EA3-11DC5FA4E7D5}" v="4" dt="2023-02-02T13:24:09.270"/>
    <p1510:client id="{53B6C23E-680C-45B3-AD23-A24085FDF95F}" v="8" dt="2023-02-02T13:05:22.885"/>
    <p1510:client id="{5D339316-DB79-5AA1-F226-E25C66DB84CA}" v="344" dt="2023-02-02T12:58:29.308"/>
    <p1510:client id="{A53FD649-25CF-4F07-BBE0-F9FD1C2EEB70}" v="43" dt="2023-02-01T13:28:42.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2" d="100"/>
          <a:sy n="72" d="100"/>
        </p:scale>
        <p:origin x="12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600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187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6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338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7310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2750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90572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904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0668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080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48098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9122544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13.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slide" Target="slide12.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30290EC3-D901-1817-5F0C-1B7DCBE58B2F}"/>
              </a:ext>
            </a:extLst>
          </p:cNvPr>
          <p:cNvPicPr>
            <a:picLocks noChangeAspect="1"/>
          </p:cNvPicPr>
          <p:nvPr/>
        </p:nvPicPr>
        <p:blipFill rotWithShape="1">
          <a:blip r:embed="rId2">
            <a:alphaModFix amt="60000"/>
          </a:blip>
          <a:srcRect t="2269" r="-2" b="7324"/>
          <a:stretch/>
        </p:blipFill>
        <p:spPr>
          <a:xfrm>
            <a:off x="-53900" y="857257"/>
            <a:ext cx="9143985" cy="5142461"/>
          </a:xfrm>
          <a:prstGeom prst="rect">
            <a:avLst/>
          </a:prstGeom>
        </p:spPr>
      </p:pic>
      <p:sp>
        <p:nvSpPr>
          <p:cNvPr id="2" name="Title 1"/>
          <p:cNvSpPr>
            <a:spLocks noGrp="1"/>
          </p:cNvSpPr>
          <p:nvPr>
            <p:ph type="ctrTitle"/>
          </p:nvPr>
        </p:nvSpPr>
        <p:spPr>
          <a:xfrm>
            <a:off x="197330" y="1876078"/>
            <a:ext cx="5648014" cy="2372898"/>
          </a:xfrm>
        </p:spPr>
        <p:txBody>
          <a:bodyPr>
            <a:normAutofit fontScale="90000"/>
          </a:bodyPr>
          <a:lstStyle/>
          <a:p>
            <a:pPr algn="l"/>
            <a:r>
              <a:rPr lang="en-US" sz="3900" dirty="0">
                <a:solidFill>
                  <a:srgbClr val="FFFFFF"/>
                </a:solidFill>
                <a:cs typeface="Calibri Light"/>
              </a:rPr>
              <a:t>Aaron's super cool interactive story in Power point – choose your own adventure</a:t>
            </a:r>
            <a:br>
              <a:rPr lang="en-US" sz="3900" dirty="0">
                <a:cs typeface="Calibri Light"/>
              </a:rPr>
            </a:br>
            <a:r>
              <a:rPr lang="en-US" sz="3900" dirty="0">
                <a:solidFill>
                  <a:srgbClr val="FFFFFF"/>
                </a:solidFill>
                <a:cs typeface="Calibri Light"/>
              </a:rPr>
              <a:t>(made in Power point using hyperlinks) shoutout to my </a:t>
            </a:r>
            <a:r>
              <a:rPr lang="en-US" sz="3900" dirty="0" err="1">
                <a:solidFill>
                  <a:srgbClr val="FFFFFF"/>
                </a:solidFill>
                <a:cs typeface="Calibri Light"/>
              </a:rPr>
              <a:t>boi</a:t>
            </a:r>
            <a:r>
              <a:rPr lang="en-US" sz="3900" dirty="0">
                <a:solidFill>
                  <a:srgbClr val="FFFFFF"/>
                </a:solidFill>
                <a:cs typeface="Calibri Light"/>
              </a:rPr>
              <a:t> Aaron Landau</a:t>
            </a:r>
            <a:endParaRPr lang="en-US" dirty="0"/>
          </a:p>
        </p:txBody>
      </p:sp>
      <p:sp>
        <p:nvSpPr>
          <p:cNvPr id="3" name="Subtitle 2"/>
          <p:cNvSpPr>
            <a:spLocks noGrp="1"/>
          </p:cNvSpPr>
          <p:nvPr>
            <p:ph type="subTitle" idx="1"/>
          </p:nvPr>
        </p:nvSpPr>
        <p:spPr>
          <a:xfrm>
            <a:off x="1545207" y="4441504"/>
            <a:ext cx="5687350" cy="959343"/>
          </a:xfrm>
        </p:spPr>
        <p:txBody>
          <a:bodyPr vert="horz" lIns="68580" tIns="34290" rIns="68580" bIns="34290" rtlCol="0">
            <a:normAutofit/>
          </a:bodyPr>
          <a:lstStyle/>
          <a:p>
            <a:pPr algn="l"/>
            <a:r>
              <a:rPr lang="en-US" sz="1650">
                <a:solidFill>
                  <a:srgbClr val="FFFFFF"/>
                </a:solidFill>
                <a:cs typeface="Calibri"/>
              </a:rPr>
              <a:t>Made by Grayson</a:t>
            </a:r>
            <a:endParaRPr lang="en-US" sz="1650">
              <a:solidFill>
                <a:srgbClr val="FFFFFF"/>
              </a:solidFill>
            </a:endParaRPr>
          </a:p>
        </p:txBody>
      </p:sp>
      <mc:AlternateContent xmlns:mc="http://schemas.openxmlformats.org/markup-compatibility/2006">
        <mc:Choice xmlns:am3d="http://schemas.microsoft.com/office/drawing/2017/model3d" Requires="am3d">
          <p:graphicFrame>
            <p:nvGraphicFramePr>
              <p:cNvPr id="4" name="3D Model 3" descr="Zany Face Emoji">
                <a:hlinkClick r:id="rId3" action="ppaction://hlinksldjump"/>
                <a:extLst>
                  <a:ext uri="{FF2B5EF4-FFF2-40B4-BE49-F238E27FC236}">
                    <a16:creationId xmlns:a16="http://schemas.microsoft.com/office/drawing/2014/main" id="{9BB76D53-4C98-6A61-DC05-258305363552}"/>
                  </a:ext>
                </a:extLst>
              </p:cNvPr>
              <p:cNvGraphicFramePr>
                <a:graphicFrameLocks noChangeAspect="1"/>
              </p:cNvGraphicFramePr>
              <p:nvPr>
                <p:extLst>
                  <p:ext uri="{D42A27DB-BD31-4B8C-83A1-F6EECF244321}">
                    <p14:modId xmlns:p14="http://schemas.microsoft.com/office/powerpoint/2010/main" val="2246765743"/>
                  </p:ext>
                </p:extLst>
              </p:nvPr>
            </p:nvGraphicFramePr>
            <p:xfrm>
              <a:off x="6146453" y="3135652"/>
              <a:ext cx="2245678" cy="2226648"/>
            </p:xfrm>
            <a:graphic>
              <a:graphicData uri="http://schemas.microsoft.com/office/drawing/2017/model3d">
                <am3d:model3d r:embed="rId4">
                  <am3d:spPr>
                    <a:xfrm>
                      <a:off x="0" y="0"/>
                      <a:ext cx="2245678" cy="2226648"/>
                    </a:xfrm>
                    <a:prstGeom prst="rect">
                      <a:avLst/>
                    </a:prstGeom>
                  </am3d:spPr>
                  <am3d:camera>
                    <am3d:pos x="0" y="0" z="81455949"/>
                    <am3d:up dx="0" dy="36000000" dz="0"/>
                    <am3d:lookAt x="0" y="0" z="0"/>
                    <am3d:perspective fov="2700000"/>
                  </am3d:camera>
                  <am3d:trans>
                    <am3d:meterPerModelUnit n="95240" d="1000000"/>
                    <am3d:preTrans dx="29" dy="-18000000" dz="-19805"/>
                    <am3d:scale>
                      <am3d:sx n="1000000" d="1000000"/>
                      <am3d:sy n="1000000" d="1000000"/>
                      <am3d:sz n="1000000" d="1000000"/>
                    </am3d:scale>
                    <am3d:rot ax="-1075679" ay="-2313999" az="684207"/>
                    <am3d:postTrans dx="0" dy="0" dz="0"/>
                  </am3d:trans>
                  <am3d:raster rName="Office3DRenderer" rVer="16.0.8326">
                    <am3d:blip r:embed="rId5"/>
                  </am3d:raster>
                  <am3d:objViewport viewportSz="39394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Zany Face Emoji">
                <a:hlinkClick r:id="rId3" action="ppaction://hlinksldjump"/>
                <a:extLst>
                  <a:ext uri="{FF2B5EF4-FFF2-40B4-BE49-F238E27FC236}">
                    <a16:creationId xmlns:a16="http://schemas.microsoft.com/office/drawing/2014/main" id="{9BB76D53-4C98-6A61-DC05-258305363552}"/>
                  </a:ext>
                </a:extLst>
              </p:cNvPr>
              <p:cNvPicPr>
                <a:picLocks noGrp="1" noRot="1" noChangeAspect="1" noMove="1" noResize="1" noEditPoints="1" noAdjustHandles="1" noChangeArrowheads="1" noChangeShapeType="1" noCrop="1"/>
              </p:cNvPicPr>
              <p:nvPr/>
            </p:nvPicPr>
            <p:blipFill>
              <a:blip r:embed="rId5"/>
              <a:stretch>
                <a:fillRect/>
              </a:stretch>
            </p:blipFill>
            <p:spPr>
              <a:xfrm>
                <a:off x="6146453" y="3135652"/>
                <a:ext cx="2245678" cy="2226648"/>
              </a:xfrm>
              <a:prstGeom prst="rect">
                <a:avLst/>
              </a:prstGeom>
            </p:spPr>
          </p:pic>
        </mc:Fallback>
      </mc:AlternateContent>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picture containing sky, outdoor, water, megalith&#10;&#10;Description automatically generated">
            <a:extLst>
              <a:ext uri="{FF2B5EF4-FFF2-40B4-BE49-F238E27FC236}">
                <a16:creationId xmlns:a16="http://schemas.microsoft.com/office/drawing/2014/main" id="{EE617AF4-3D86-C307-48F6-E750F6E49E0D}"/>
              </a:ext>
            </a:extLst>
          </p:cNvPr>
          <p:cNvPicPr>
            <a:picLocks noChangeAspect="1"/>
          </p:cNvPicPr>
          <p:nvPr/>
        </p:nvPicPr>
        <p:blipFill rotWithShape="1">
          <a:blip r:embed="rId2"/>
          <a:srcRect t="18411" b="4680"/>
          <a:stretch/>
        </p:blipFill>
        <p:spPr>
          <a:xfrm>
            <a:off x="20" y="1282"/>
            <a:ext cx="9143980" cy="6856718"/>
          </a:xfrm>
          <a:prstGeom prst="rect">
            <a:avLst/>
          </a:prstGeom>
        </p:spPr>
      </p:pic>
      <p:pic>
        <p:nvPicPr>
          <p:cNvPr id="6" name="Picture 6" descr="A picture containing building, castle&#10;&#10;Description automatically generated">
            <a:extLst>
              <a:ext uri="{FF2B5EF4-FFF2-40B4-BE49-F238E27FC236}">
                <a16:creationId xmlns:a16="http://schemas.microsoft.com/office/drawing/2014/main" id="{5019C7D5-A895-BC42-6B58-C2F39311266F}"/>
              </a:ext>
            </a:extLst>
          </p:cNvPr>
          <p:cNvPicPr>
            <a:picLocks noChangeAspect="1"/>
          </p:cNvPicPr>
          <p:nvPr/>
        </p:nvPicPr>
        <p:blipFill>
          <a:blip r:embed="rId3"/>
          <a:stretch>
            <a:fillRect/>
          </a:stretch>
        </p:blipFill>
        <p:spPr>
          <a:xfrm rot="2100000">
            <a:off x="511835" y="908630"/>
            <a:ext cx="4569124" cy="3660514"/>
          </a:xfrm>
          <a:prstGeom prst="rect">
            <a:avLst/>
          </a:prstGeom>
        </p:spPr>
      </p:pic>
      <p:pic>
        <p:nvPicPr>
          <p:cNvPr id="2" name="Picture 2">
            <a:extLst>
              <a:ext uri="{FF2B5EF4-FFF2-40B4-BE49-F238E27FC236}">
                <a16:creationId xmlns:a16="http://schemas.microsoft.com/office/drawing/2014/main" id="{CB8A8315-B07C-4066-2750-E48208E42670}"/>
              </a:ext>
            </a:extLst>
          </p:cNvPr>
          <p:cNvPicPr>
            <a:picLocks noChangeAspect="1"/>
          </p:cNvPicPr>
          <p:nvPr/>
        </p:nvPicPr>
        <p:blipFill>
          <a:blip r:embed="rId4"/>
          <a:stretch>
            <a:fillRect/>
          </a:stretch>
        </p:blipFill>
        <p:spPr>
          <a:xfrm>
            <a:off x="4566248" y="4022414"/>
            <a:ext cx="543465" cy="581588"/>
          </a:xfrm>
          <a:prstGeom prst="rect">
            <a:avLst/>
          </a:prstGeom>
        </p:spPr>
      </p:pic>
      <p:pic>
        <p:nvPicPr>
          <p:cNvPr id="3" name="Picture 2">
            <a:extLst>
              <a:ext uri="{FF2B5EF4-FFF2-40B4-BE49-F238E27FC236}">
                <a16:creationId xmlns:a16="http://schemas.microsoft.com/office/drawing/2014/main" id="{38238938-26E5-C712-A62F-68F0EA1349C5}"/>
              </a:ext>
            </a:extLst>
          </p:cNvPr>
          <p:cNvPicPr>
            <a:picLocks noChangeAspect="1"/>
          </p:cNvPicPr>
          <p:nvPr/>
        </p:nvPicPr>
        <p:blipFill>
          <a:blip r:embed="rId4"/>
          <a:stretch>
            <a:fillRect/>
          </a:stretch>
        </p:blipFill>
        <p:spPr>
          <a:xfrm rot="2400000">
            <a:off x="4048662" y="3619847"/>
            <a:ext cx="543465" cy="581588"/>
          </a:xfrm>
          <a:prstGeom prst="rect">
            <a:avLst/>
          </a:prstGeom>
        </p:spPr>
      </p:pic>
      <p:sp>
        <p:nvSpPr>
          <p:cNvPr id="7" name="Rectangle 6">
            <a:extLst>
              <a:ext uri="{FF2B5EF4-FFF2-40B4-BE49-F238E27FC236}">
                <a16:creationId xmlns:a16="http://schemas.microsoft.com/office/drawing/2014/main" id="{59F06A29-D5A6-C59B-E93D-96E68AB3442C}"/>
              </a:ext>
            </a:extLst>
          </p:cNvPr>
          <p:cNvSpPr/>
          <p:nvPr/>
        </p:nvSpPr>
        <p:spPr>
          <a:xfrm>
            <a:off x="2" y="-1"/>
            <a:ext cx="9143998" cy="1508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You both walk outside the castle, when suddenly the ground begins to shake and parts of the castle fall apart. Suddenly you feel a jerk in the floor and fly out the door. You realize the castle was built on a cliff, the reason the man came to you was to tell their king to evacuate. You fall into the ocean from 5000 feet in the air.</a:t>
            </a:r>
          </a:p>
        </p:txBody>
      </p:sp>
      <p:sp>
        <p:nvSpPr>
          <p:cNvPr id="12" name="TextBox 11">
            <a:extLst>
              <a:ext uri="{FF2B5EF4-FFF2-40B4-BE49-F238E27FC236}">
                <a16:creationId xmlns:a16="http://schemas.microsoft.com/office/drawing/2014/main" id="{DDE2F883-AA30-F803-F423-707553432D59}"/>
              </a:ext>
            </a:extLst>
          </p:cNvPr>
          <p:cNvSpPr txBox="1"/>
          <p:nvPr/>
        </p:nvSpPr>
        <p:spPr>
          <a:xfrm>
            <a:off x="701615" y="5059439"/>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cs typeface="Calibri"/>
              </a:rPr>
              <a:t>ENDING #5</a:t>
            </a:r>
            <a:endParaRPr lang="en-US" sz="9200" b="1" dirty="0"/>
          </a:p>
        </p:txBody>
      </p:sp>
      <p:sp>
        <p:nvSpPr>
          <p:cNvPr id="13" name="TextBox 12">
            <a:hlinkClick r:id="rId5" action="ppaction://hlinksldjump"/>
            <a:extLst>
              <a:ext uri="{FF2B5EF4-FFF2-40B4-BE49-F238E27FC236}">
                <a16:creationId xmlns:a16="http://schemas.microsoft.com/office/drawing/2014/main" id="{2A6949AA-6843-6F35-892D-C3469001412D}"/>
              </a:ext>
            </a:extLst>
          </p:cNvPr>
          <p:cNvSpPr txBox="1"/>
          <p:nvPr/>
        </p:nvSpPr>
        <p:spPr>
          <a:xfrm>
            <a:off x="787879" y="5059438"/>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00"/>
                </a:solidFill>
                <a:cs typeface="Calibri"/>
              </a:rPr>
              <a:t>ENDING #5</a:t>
            </a:r>
            <a:endParaRPr lang="en-US" sz="9200" b="1" dirty="0">
              <a:solidFill>
                <a:srgbClr val="FFFF00"/>
              </a:solidFill>
            </a:endParaRPr>
          </a:p>
        </p:txBody>
      </p:sp>
    </p:spTree>
    <p:extLst>
      <p:ext uri="{BB962C8B-B14F-4D97-AF65-F5344CB8AC3E}">
        <p14:creationId xmlns:p14="http://schemas.microsoft.com/office/powerpoint/2010/main" val="407415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picture containing sky, outdoor, water, megalith&#10;&#10;Description automatically generated">
            <a:extLst>
              <a:ext uri="{FF2B5EF4-FFF2-40B4-BE49-F238E27FC236}">
                <a16:creationId xmlns:a16="http://schemas.microsoft.com/office/drawing/2014/main" id="{EE617AF4-3D86-C307-48F6-E750F6E49E0D}"/>
              </a:ext>
            </a:extLst>
          </p:cNvPr>
          <p:cNvPicPr>
            <a:picLocks noChangeAspect="1"/>
          </p:cNvPicPr>
          <p:nvPr/>
        </p:nvPicPr>
        <p:blipFill rotWithShape="1">
          <a:blip r:embed="rId2"/>
          <a:srcRect t="18411" b="4680"/>
          <a:stretch/>
        </p:blipFill>
        <p:spPr>
          <a:xfrm>
            <a:off x="20" y="1282"/>
            <a:ext cx="9143980" cy="6856718"/>
          </a:xfrm>
          <a:prstGeom prst="rect">
            <a:avLst/>
          </a:prstGeom>
        </p:spPr>
      </p:pic>
      <p:pic>
        <p:nvPicPr>
          <p:cNvPr id="6" name="Picture 6" descr="A picture containing building, castle&#10;&#10;Description automatically generated">
            <a:extLst>
              <a:ext uri="{FF2B5EF4-FFF2-40B4-BE49-F238E27FC236}">
                <a16:creationId xmlns:a16="http://schemas.microsoft.com/office/drawing/2014/main" id="{5019C7D5-A895-BC42-6B58-C2F39311266F}"/>
              </a:ext>
            </a:extLst>
          </p:cNvPr>
          <p:cNvPicPr>
            <a:picLocks noChangeAspect="1"/>
          </p:cNvPicPr>
          <p:nvPr/>
        </p:nvPicPr>
        <p:blipFill>
          <a:blip r:embed="rId3"/>
          <a:stretch>
            <a:fillRect/>
          </a:stretch>
        </p:blipFill>
        <p:spPr>
          <a:xfrm rot="2100000">
            <a:off x="511835" y="908630"/>
            <a:ext cx="4569124" cy="3660514"/>
          </a:xfrm>
          <a:prstGeom prst="rect">
            <a:avLst/>
          </a:prstGeom>
        </p:spPr>
      </p:pic>
      <p:pic>
        <p:nvPicPr>
          <p:cNvPr id="2" name="Picture 2">
            <a:extLst>
              <a:ext uri="{FF2B5EF4-FFF2-40B4-BE49-F238E27FC236}">
                <a16:creationId xmlns:a16="http://schemas.microsoft.com/office/drawing/2014/main" id="{CB8A8315-B07C-4066-2750-E48208E42670}"/>
              </a:ext>
            </a:extLst>
          </p:cNvPr>
          <p:cNvPicPr>
            <a:picLocks noChangeAspect="1"/>
          </p:cNvPicPr>
          <p:nvPr/>
        </p:nvPicPr>
        <p:blipFill>
          <a:blip r:embed="rId4"/>
          <a:stretch>
            <a:fillRect/>
          </a:stretch>
        </p:blipFill>
        <p:spPr>
          <a:xfrm>
            <a:off x="4566248" y="4022414"/>
            <a:ext cx="543465" cy="581588"/>
          </a:xfrm>
          <a:prstGeom prst="rect">
            <a:avLst/>
          </a:prstGeom>
        </p:spPr>
      </p:pic>
      <p:pic>
        <p:nvPicPr>
          <p:cNvPr id="3" name="Picture 2">
            <a:extLst>
              <a:ext uri="{FF2B5EF4-FFF2-40B4-BE49-F238E27FC236}">
                <a16:creationId xmlns:a16="http://schemas.microsoft.com/office/drawing/2014/main" id="{38238938-26E5-C712-A62F-68F0EA1349C5}"/>
              </a:ext>
            </a:extLst>
          </p:cNvPr>
          <p:cNvPicPr>
            <a:picLocks noChangeAspect="1"/>
          </p:cNvPicPr>
          <p:nvPr/>
        </p:nvPicPr>
        <p:blipFill>
          <a:blip r:embed="rId4"/>
          <a:stretch>
            <a:fillRect/>
          </a:stretch>
        </p:blipFill>
        <p:spPr>
          <a:xfrm rot="2400000">
            <a:off x="4048662" y="3619847"/>
            <a:ext cx="543465" cy="581588"/>
          </a:xfrm>
          <a:prstGeom prst="rect">
            <a:avLst/>
          </a:prstGeom>
        </p:spPr>
      </p:pic>
      <p:sp>
        <p:nvSpPr>
          <p:cNvPr id="7" name="Rectangle 6">
            <a:extLst>
              <a:ext uri="{FF2B5EF4-FFF2-40B4-BE49-F238E27FC236}">
                <a16:creationId xmlns:a16="http://schemas.microsoft.com/office/drawing/2014/main" id="{59F06A29-D5A6-C59B-E93D-96E68AB3442C}"/>
              </a:ext>
            </a:extLst>
          </p:cNvPr>
          <p:cNvSpPr/>
          <p:nvPr/>
        </p:nvSpPr>
        <p:spPr>
          <a:xfrm>
            <a:off x="965" y="0"/>
            <a:ext cx="9143998" cy="877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You two begin fighting, and fighting. You suddenly hear a loud noise, and feel the entire castle vibrating. You look out the window to see that it is falling off the cliff it was built near. You and your twin fly out the window and into the ocean.</a:t>
            </a:r>
          </a:p>
        </p:txBody>
      </p:sp>
      <p:sp>
        <p:nvSpPr>
          <p:cNvPr id="12" name="TextBox 11">
            <a:extLst>
              <a:ext uri="{FF2B5EF4-FFF2-40B4-BE49-F238E27FC236}">
                <a16:creationId xmlns:a16="http://schemas.microsoft.com/office/drawing/2014/main" id="{DDE2F883-AA30-F803-F423-707553432D59}"/>
              </a:ext>
            </a:extLst>
          </p:cNvPr>
          <p:cNvSpPr txBox="1"/>
          <p:nvPr/>
        </p:nvSpPr>
        <p:spPr>
          <a:xfrm>
            <a:off x="701615" y="5059439"/>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cs typeface="Calibri"/>
              </a:rPr>
              <a:t>ENDING #4</a:t>
            </a:r>
            <a:endParaRPr lang="en-US" sz="9200" b="1" dirty="0"/>
          </a:p>
        </p:txBody>
      </p:sp>
      <p:sp>
        <p:nvSpPr>
          <p:cNvPr id="13" name="TextBox 12">
            <a:hlinkClick r:id="rId5" action="ppaction://hlinksldjump"/>
            <a:extLst>
              <a:ext uri="{FF2B5EF4-FFF2-40B4-BE49-F238E27FC236}">
                <a16:creationId xmlns:a16="http://schemas.microsoft.com/office/drawing/2014/main" id="{2A6949AA-6843-6F35-892D-C3469001412D}"/>
              </a:ext>
            </a:extLst>
          </p:cNvPr>
          <p:cNvSpPr txBox="1"/>
          <p:nvPr/>
        </p:nvSpPr>
        <p:spPr>
          <a:xfrm>
            <a:off x="787879" y="5059438"/>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00"/>
                </a:solidFill>
                <a:cs typeface="Calibri"/>
              </a:rPr>
              <a:t>ENDING #4</a:t>
            </a:r>
            <a:endParaRPr lang="en-US" sz="9200" b="1" dirty="0">
              <a:solidFill>
                <a:srgbClr val="FFFF00"/>
              </a:solidFill>
            </a:endParaRPr>
          </a:p>
        </p:txBody>
      </p:sp>
    </p:spTree>
    <p:extLst>
      <p:ext uri="{BB962C8B-B14F-4D97-AF65-F5344CB8AC3E}">
        <p14:creationId xmlns:p14="http://schemas.microsoft.com/office/powerpoint/2010/main" val="3538142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blipFill>
          <a:blip r:embed="rId2"/>
          <a:stretch>
            <a:fillRect t="-9000" b="-9000"/>
          </a:stretch>
        </a:blipFill>
        <a:effectLst/>
      </p:bgPr>
    </p:bg>
    <p:spTree>
      <p:nvGrpSpPr>
        <p:cNvPr id="1" name=""/>
        <p:cNvGrpSpPr/>
        <p:nvPr/>
      </p:nvGrpSpPr>
      <p:grpSpPr>
        <a:xfrm>
          <a:off x="0" y="0"/>
          <a:ext cx="0" cy="0"/>
          <a:chOff x="0" y="0"/>
          <a:chExt cx="0" cy="0"/>
        </a:xfrm>
      </p:grpSpPr>
      <p:pic>
        <p:nvPicPr>
          <p:cNvPr id="4" name="Picture 4" descr="A picture containing logo&#10;&#10;Description automatically generated">
            <a:extLst>
              <a:ext uri="{FF2B5EF4-FFF2-40B4-BE49-F238E27FC236}">
                <a16:creationId xmlns:a16="http://schemas.microsoft.com/office/drawing/2014/main" id="{A204EEA2-42BB-CF93-ACC6-EC89557AF83F}"/>
              </a:ext>
            </a:extLst>
          </p:cNvPr>
          <p:cNvPicPr>
            <a:picLocks noChangeAspect="1"/>
          </p:cNvPicPr>
          <p:nvPr/>
        </p:nvPicPr>
        <p:blipFill>
          <a:blip r:embed="rId3"/>
          <a:stretch>
            <a:fillRect/>
          </a:stretch>
        </p:blipFill>
        <p:spPr>
          <a:xfrm>
            <a:off x="3200400" y="2057400"/>
            <a:ext cx="2743200" cy="2743200"/>
          </a:xfrm>
          <a:prstGeom prst="rect">
            <a:avLst/>
          </a:prstGeom>
        </p:spPr>
      </p:pic>
      <p:sp>
        <p:nvSpPr>
          <p:cNvPr id="5" name="Rectangle 4">
            <a:extLst>
              <a:ext uri="{FF2B5EF4-FFF2-40B4-BE49-F238E27FC236}">
                <a16:creationId xmlns:a16="http://schemas.microsoft.com/office/drawing/2014/main" id="{369A00B8-52BB-CEBE-204E-9044E201E137}"/>
              </a:ext>
            </a:extLst>
          </p:cNvPr>
          <p:cNvSpPr/>
          <p:nvPr/>
        </p:nvSpPr>
        <p:spPr>
          <a:xfrm>
            <a:off x="767114" y="506294"/>
            <a:ext cx="7735018" cy="1092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You look inside the trophy to find the man, except he is very small. He glares at you, then says the trophy is made of plastic, even though you don't know what that is. He claims you have chosen greed and failed.</a:t>
            </a:r>
            <a:endParaRPr lang="en-US" dirty="0"/>
          </a:p>
        </p:txBody>
      </p:sp>
      <p:sp>
        <p:nvSpPr>
          <p:cNvPr id="7" name="TextBox 6">
            <a:extLst>
              <a:ext uri="{FF2B5EF4-FFF2-40B4-BE49-F238E27FC236}">
                <a16:creationId xmlns:a16="http://schemas.microsoft.com/office/drawing/2014/main" id="{9F7FFFC2-FB6F-F705-F9B6-6786A494D95E}"/>
              </a:ext>
            </a:extLst>
          </p:cNvPr>
          <p:cNvSpPr txBox="1"/>
          <p:nvPr/>
        </p:nvSpPr>
        <p:spPr>
          <a:xfrm>
            <a:off x="2096219" y="4700005"/>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cs typeface="Calibri"/>
              </a:rPr>
              <a:t>ENDING #3</a:t>
            </a:r>
            <a:endParaRPr lang="en-US" sz="9200" b="1" dirty="0"/>
          </a:p>
        </p:txBody>
      </p:sp>
      <p:sp>
        <p:nvSpPr>
          <p:cNvPr id="9" name="TextBox 8">
            <a:hlinkClick r:id="rId4" action="ppaction://hlinksldjump"/>
            <a:extLst>
              <a:ext uri="{FF2B5EF4-FFF2-40B4-BE49-F238E27FC236}">
                <a16:creationId xmlns:a16="http://schemas.microsoft.com/office/drawing/2014/main" id="{46EA195B-9422-5B77-C9CA-CAE04016DAFF}"/>
              </a:ext>
            </a:extLst>
          </p:cNvPr>
          <p:cNvSpPr txBox="1"/>
          <p:nvPr/>
        </p:nvSpPr>
        <p:spPr>
          <a:xfrm>
            <a:off x="2153728" y="4700005"/>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00"/>
                </a:solidFill>
                <a:cs typeface="Calibri"/>
              </a:rPr>
              <a:t>ENDING #3</a:t>
            </a:r>
            <a:endParaRPr lang="en-US" sz="9200" b="1" dirty="0">
              <a:solidFill>
                <a:srgbClr val="FFFF00"/>
              </a:solidFill>
            </a:endParaRPr>
          </a:p>
        </p:txBody>
      </p:sp>
    </p:spTree>
    <p:extLst>
      <p:ext uri="{BB962C8B-B14F-4D97-AF65-F5344CB8AC3E}">
        <p14:creationId xmlns:p14="http://schemas.microsoft.com/office/powerpoint/2010/main" val="2072653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blipFill>
          <a:blip r:embed="rId2"/>
          <a:stretch>
            <a:fillRect l="-6000" r="-6000"/>
          </a:stretch>
        </a:blipFill>
        <a:effectLst/>
      </p:bgPr>
    </p:bg>
    <p:spTree>
      <p:nvGrpSpPr>
        <p:cNvPr id="1" name=""/>
        <p:cNvGrpSpPr/>
        <p:nvPr/>
      </p:nvGrpSpPr>
      <p:grpSpPr>
        <a:xfrm>
          <a:off x="0" y="0"/>
          <a:ext cx="0" cy="0"/>
          <a:chOff x="0" y="0"/>
          <a:chExt cx="0" cy="0"/>
        </a:xfrm>
      </p:grpSpPr>
      <p:pic>
        <p:nvPicPr>
          <p:cNvPr id="6" name="Picture 6" descr="A person in a blue shirt&#10;&#10;Description automatically generated">
            <a:hlinkClick r:id="rId3" action="ppaction://hlinksldjump"/>
            <a:extLst>
              <a:ext uri="{FF2B5EF4-FFF2-40B4-BE49-F238E27FC236}">
                <a16:creationId xmlns:a16="http://schemas.microsoft.com/office/drawing/2014/main" id="{24D647C6-A55C-CE6E-1DD0-CA68B2232204}"/>
              </a:ext>
            </a:extLst>
          </p:cNvPr>
          <p:cNvPicPr>
            <a:picLocks noChangeAspect="1"/>
          </p:cNvPicPr>
          <p:nvPr/>
        </p:nvPicPr>
        <p:blipFill>
          <a:blip r:embed="rId4"/>
          <a:stretch>
            <a:fillRect/>
          </a:stretch>
        </p:blipFill>
        <p:spPr>
          <a:xfrm>
            <a:off x="2323381" y="1869261"/>
            <a:ext cx="6826369" cy="4988533"/>
          </a:xfrm>
          <a:prstGeom prst="rect">
            <a:avLst/>
          </a:prstGeom>
        </p:spPr>
      </p:pic>
      <p:sp>
        <p:nvSpPr>
          <p:cNvPr id="11" name="Rectangle 10">
            <a:extLst>
              <a:ext uri="{FF2B5EF4-FFF2-40B4-BE49-F238E27FC236}">
                <a16:creationId xmlns:a16="http://schemas.microsoft.com/office/drawing/2014/main" id="{E4A7EC63-7E0F-58E6-9854-1E2BC113EB8C}"/>
              </a:ext>
            </a:extLst>
          </p:cNvPr>
          <p:cNvSpPr/>
          <p:nvPr/>
        </p:nvSpPr>
        <p:spPr>
          <a:xfrm>
            <a:off x="82035" y="-740"/>
            <a:ext cx="8856452" cy="1293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a typeface="+mn-lt"/>
                <a:cs typeface="+mn-lt"/>
              </a:rPr>
              <a:t>You run past the strange, yet not suspicious man, and run through another hallway that ends with a huge gate. You open the gate to see that there is an all out war happening, then a peasant bald guy runs to you claiming that he needs your help. He needs you to make his army swords so they can win the battle and make our city much, much better.</a:t>
            </a:r>
            <a:endParaRPr lang="en-US" dirty="0">
              <a:solidFill>
                <a:schemeClr val="bg1"/>
              </a:solidFill>
            </a:endParaRPr>
          </a:p>
        </p:txBody>
      </p:sp>
      <p:sp>
        <p:nvSpPr>
          <p:cNvPr id="12" name="TextBox 11">
            <a:extLst>
              <a:ext uri="{FF2B5EF4-FFF2-40B4-BE49-F238E27FC236}">
                <a16:creationId xmlns:a16="http://schemas.microsoft.com/office/drawing/2014/main" id="{A11B3F81-853C-81A2-5583-A1C595B302BA}"/>
              </a:ext>
            </a:extLst>
          </p:cNvPr>
          <p:cNvSpPr txBox="1"/>
          <p:nvPr/>
        </p:nvSpPr>
        <p:spPr>
          <a:xfrm>
            <a:off x="85735" y="5246255"/>
            <a:ext cx="2743200"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200" b="1" dirty="0">
                <a:cs typeface="Calibri"/>
              </a:rPr>
              <a:t>HELP</a:t>
            </a:r>
            <a:endParaRPr lang="en-US" sz="9200" b="1">
              <a:cs typeface="Calibri"/>
            </a:endParaRPr>
          </a:p>
        </p:txBody>
      </p:sp>
      <p:sp>
        <p:nvSpPr>
          <p:cNvPr id="13" name="TextBox 12">
            <a:extLst>
              <a:ext uri="{FF2B5EF4-FFF2-40B4-BE49-F238E27FC236}">
                <a16:creationId xmlns:a16="http://schemas.microsoft.com/office/drawing/2014/main" id="{D208AC86-C20C-46BE-6CFD-39D8511FBE0C}"/>
              </a:ext>
            </a:extLst>
          </p:cNvPr>
          <p:cNvSpPr txBox="1"/>
          <p:nvPr/>
        </p:nvSpPr>
        <p:spPr>
          <a:xfrm>
            <a:off x="171998" y="5246254"/>
            <a:ext cx="2743200"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200" b="1" dirty="0">
                <a:solidFill>
                  <a:srgbClr val="92D050"/>
                </a:solidFill>
                <a:cs typeface="Calibri"/>
              </a:rPr>
              <a:t>HELP</a:t>
            </a:r>
          </a:p>
        </p:txBody>
      </p:sp>
      <p:sp>
        <p:nvSpPr>
          <p:cNvPr id="14" name="TextBox 13">
            <a:extLst>
              <a:ext uri="{FF2B5EF4-FFF2-40B4-BE49-F238E27FC236}">
                <a16:creationId xmlns:a16="http://schemas.microsoft.com/office/drawing/2014/main" id="{CF620557-68D0-639F-4B8E-9A1BE2F1D6E2}"/>
              </a:ext>
            </a:extLst>
          </p:cNvPr>
          <p:cNvSpPr txBox="1"/>
          <p:nvPr/>
        </p:nvSpPr>
        <p:spPr>
          <a:xfrm>
            <a:off x="5074678" y="5246255"/>
            <a:ext cx="3979652"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200" b="1" dirty="0">
                <a:cs typeface="Calibri"/>
              </a:rPr>
              <a:t>BETRAY</a:t>
            </a:r>
          </a:p>
        </p:txBody>
      </p:sp>
      <p:sp>
        <p:nvSpPr>
          <p:cNvPr id="15" name="TextBox 14">
            <a:hlinkClick r:id="rId5" action="ppaction://hlinksldjump"/>
            <a:extLst>
              <a:ext uri="{FF2B5EF4-FFF2-40B4-BE49-F238E27FC236}">
                <a16:creationId xmlns:a16="http://schemas.microsoft.com/office/drawing/2014/main" id="{FB251CCC-B20A-6854-2D09-FD862B4A6A70}"/>
              </a:ext>
            </a:extLst>
          </p:cNvPr>
          <p:cNvSpPr txBox="1"/>
          <p:nvPr/>
        </p:nvSpPr>
        <p:spPr>
          <a:xfrm>
            <a:off x="5160942" y="5246254"/>
            <a:ext cx="3979652"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200" b="1" dirty="0">
                <a:solidFill>
                  <a:srgbClr val="FF0000"/>
                </a:solidFill>
                <a:cs typeface="Calibri"/>
              </a:rPr>
              <a:t>BETRAY</a:t>
            </a:r>
          </a:p>
        </p:txBody>
      </p:sp>
    </p:spTree>
    <p:extLst>
      <p:ext uri="{BB962C8B-B14F-4D97-AF65-F5344CB8AC3E}">
        <p14:creationId xmlns:p14="http://schemas.microsoft.com/office/powerpoint/2010/main" val="190187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close up of a person&#10;&#10;Description automatically generated">
            <a:extLst>
              <a:ext uri="{FF2B5EF4-FFF2-40B4-BE49-F238E27FC236}">
                <a16:creationId xmlns:a16="http://schemas.microsoft.com/office/drawing/2014/main" id="{4CEB5EFF-CA5B-40B3-265E-D4404466763F}"/>
              </a:ext>
            </a:extLst>
          </p:cNvPr>
          <p:cNvPicPr>
            <a:picLocks noChangeAspect="1"/>
          </p:cNvPicPr>
          <p:nvPr/>
        </p:nvPicPr>
        <p:blipFill rotWithShape="1">
          <a:blip r:embed="rId2"/>
          <a:srcRect l="24986" r="-1" b="-1"/>
          <a:stretch/>
        </p:blipFill>
        <p:spPr>
          <a:xfrm>
            <a:off x="20" y="1282"/>
            <a:ext cx="9143980" cy="6856718"/>
          </a:xfrm>
          <a:prstGeom prst="rect">
            <a:avLst/>
          </a:prstGeom>
        </p:spPr>
      </p:pic>
      <p:sp>
        <p:nvSpPr>
          <p:cNvPr id="6" name="TextBox 5">
            <a:extLst>
              <a:ext uri="{FF2B5EF4-FFF2-40B4-BE49-F238E27FC236}">
                <a16:creationId xmlns:a16="http://schemas.microsoft.com/office/drawing/2014/main" id="{D5A48FE8-D0E1-B1AD-2EF6-1C845CFE6856}"/>
              </a:ext>
            </a:extLst>
          </p:cNvPr>
          <p:cNvSpPr txBox="1"/>
          <p:nvPr/>
        </p:nvSpPr>
        <p:spPr>
          <a:xfrm>
            <a:off x="2096219" y="4700005"/>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cs typeface="Calibri"/>
              </a:rPr>
              <a:t>ENDING #7</a:t>
            </a:r>
            <a:endParaRPr lang="en-US" sz="9200" b="1" dirty="0"/>
          </a:p>
        </p:txBody>
      </p:sp>
      <p:sp>
        <p:nvSpPr>
          <p:cNvPr id="8" name="TextBox 7">
            <a:hlinkClick r:id="rId3" action="ppaction://hlinksldjump"/>
            <a:extLst>
              <a:ext uri="{FF2B5EF4-FFF2-40B4-BE49-F238E27FC236}">
                <a16:creationId xmlns:a16="http://schemas.microsoft.com/office/drawing/2014/main" id="{EA03769E-72FF-CEE3-8B7E-B740CB9CC9BA}"/>
              </a:ext>
            </a:extLst>
          </p:cNvPr>
          <p:cNvSpPr txBox="1"/>
          <p:nvPr/>
        </p:nvSpPr>
        <p:spPr>
          <a:xfrm>
            <a:off x="2153728" y="4700005"/>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00"/>
                </a:solidFill>
                <a:cs typeface="Calibri"/>
              </a:rPr>
              <a:t>ENDING #7</a:t>
            </a:r>
            <a:endParaRPr lang="en-US" sz="9200" b="1" dirty="0">
              <a:solidFill>
                <a:srgbClr val="FFFF00"/>
              </a:solidFill>
            </a:endParaRPr>
          </a:p>
        </p:txBody>
      </p:sp>
      <p:sp>
        <p:nvSpPr>
          <p:cNvPr id="11" name="Rectangle 10">
            <a:extLst>
              <a:ext uri="{FF2B5EF4-FFF2-40B4-BE49-F238E27FC236}">
                <a16:creationId xmlns:a16="http://schemas.microsoft.com/office/drawing/2014/main" id="{D609F200-085D-F778-D3E2-B7F7B88FF16C}"/>
              </a:ext>
            </a:extLst>
          </p:cNvPr>
          <p:cNvSpPr/>
          <p:nvPr/>
        </p:nvSpPr>
        <p:spPr>
          <a:xfrm>
            <a:off x="2214390" y="2273940"/>
            <a:ext cx="6744079" cy="1155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You made the weapons for jeff, but then he betrayed you. Perhaps you should have followed the strange man. Or, you could have betrayed him, as now he has many weapons and will destroy everything</a:t>
            </a:r>
          </a:p>
        </p:txBody>
      </p:sp>
    </p:spTree>
    <p:extLst>
      <p:ext uri="{BB962C8B-B14F-4D97-AF65-F5344CB8AC3E}">
        <p14:creationId xmlns:p14="http://schemas.microsoft.com/office/powerpoint/2010/main" val="1617092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5" descr="A picture containing person, arm&#10;&#10;Description automatically generated">
            <a:extLst>
              <a:ext uri="{FF2B5EF4-FFF2-40B4-BE49-F238E27FC236}">
                <a16:creationId xmlns:a16="http://schemas.microsoft.com/office/drawing/2014/main" id="{0CBAB2A9-1639-328B-6DFA-96C2506DE4F6}"/>
              </a:ext>
            </a:extLst>
          </p:cNvPr>
          <p:cNvPicPr>
            <a:picLocks noChangeAspect="1"/>
          </p:cNvPicPr>
          <p:nvPr/>
        </p:nvPicPr>
        <p:blipFill>
          <a:blip r:embed="rId3"/>
          <a:stretch>
            <a:fillRect/>
          </a:stretch>
        </p:blipFill>
        <p:spPr>
          <a:xfrm rot="18480000">
            <a:off x="3738766" y="3909352"/>
            <a:ext cx="2413060" cy="3677009"/>
          </a:xfrm>
          <a:prstGeom prst="rect">
            <a:avLst/>
          </a:prstGeom>
        </p:spPr>
      </p:pic>
      <p:pic>
        <p:nvPicPr>
          <p:cNvPr id="6" name="Picture 6">
            <a:extLst>
              <a:ext uri="{FF2B5EF4-FFF2-40B4-BE49-F238E27FC236}">
                <a16:creationId xmlns:a16="http://schemas.microsoft.com/office/drawing/2014/main" id="{466A0A0B-AAA0-1EFB-3756-C71008337C59}"/>
              </a:ext>
            </a:extLst>
          </p:cNvPr>
          <p:cNvPicPr>
            <a:picLocks noChangeAspect="1"/>
          </p:cNvPicPr>
          <p:nvPr/>
        </p:nvPicPr>
        <p:blipFill>
          <a:blip r:embed="rId4"/>
          <a:stretch>
            <a:fillRect/>
          </a:stretch>
        </p:blipFill>
        <p:spPr>
          <a:xfrm>
            <a:off x="1063922" y="2118195"/>
            <a:ext cx="2743200" cy="2743200"/>
          </a:xfrm>
          <a:prstGeom prst="rect">
            <a:avLst/>
          </a:prstGeom>
        </p:spPr>
      </p:pic>
      <p:pic>
        <p:nvPicPr>
          <p:cNvPr id="8" name="Picture 8">
            <a:extLst>
              <a:ext uri="{FF2B5EF4-FFF2-40B4-BE49-F238E27FC236}">
                <a16:creationId xmlns:a16="http://schemas.microsoft.com/office/drawing/2014/main" id="{230575E7-5FDE-9C6A-FA72-D65B069EF05C}"/>
              </a:ext>
            </a:extLst>
          </p:cNvPr>
          <p:cNvPicPr>
            <a:picLocks noChangeAspect="1"/>
          </p:cNvPicPr>
          <p:nvPr/>
        </p:nvPicPr>
        <p:blipFill>
          <a:blip r:embed="rId5"/>
          <a:stretch>
            <a:fillRect/>
          </a:stretch>
        </p:blipFill>
        <p:spPr>
          <a:xfrm>
            <a:off x="2002140" y="748539"/>
            <a:ext cx="1463616" cy="1349945"/>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6160D927-3EA9-6F58-962F-F857CCA8BF41}"/>
              </a:ext>
            </a:extLst>
          </p:cNvPr>
          <p:cNvPicPr>
            <a:picLocks noChangeAspect="1"/>
          </p:cNvPicPr>
          <p:nvPr/>
        </p:nvPicPr>
        <p:blipFill>
          <a:blip r:embed="rId5"/>
          <a:stretch>
            <a:fillRect/>
          </a:stretch>
        </p:blipFill>
        <p:spPr>
          <a:xfrm>
            <a:off x="1601011" y="507991"/>
            <a:ext cx="1463616" cy="1349945"/>
          </a:xfrm>
          <a:prstGeom prst="rect">
            <a:avLst/>
          </a:prstGeom>
        </p:spPr>
      </p:pic>
      <p:pic>
        <p:nvPicPr>
          <p:cNvPr id="10" name="Picture 8" descr="A picture containing dark&#10;&#10;Description automatically generated">
            <a:extLst>
              <a:ext uri="{FF2B5EF4-FFF2-40B4-BE49-F238E27FC236}">
                <a16:creationId xmlns:a16="http://schemas.microsoft.com/office/drawing/2014/main" id="{8296E128-9DF9-B276-A416-CD8F5A4C2E36}"/>
              </a:ext>
            </a:extLst>
          </p:cNvPr>
          <p:cNvPicPr>
            <a:picLocks noChangeAspect="1"/>
          </p:cNvPicPr>
          <p:nvPr/>
        </p:nvPicPr>
        <p:blipFill>
          <a:blip r:embed="rId5"/>
          <a:stretch>
            <a:fillRect/>
          </a:stretch>
        </p:blipFill>
        <p:spPr>
          <a:xfrm>
            <a:off x="1215346" y="821188"/>
            <a:ext cx="1463616" cy="1349945"/>
          </a:xfrm>
          <a:prstGeom prst="rect">
            <a:avLst/>
          </a:prstGeom>
        </p:spPr>
      </p:pic>
      <p:pic>
        <p:nvPicPr>
          <p:cNvPr id="11" name="Picture 8" descr="A picture containing dark&#10;&#10;Description automatically generated">
            <a:extLst>
              <a:ext uri="{FF2B5EF4-FFF2-40B4-BE49-F238E27FC236}">
                <a16:creationId xmlns:a16="http://schemas.microsoft.com/office/drawing/2014/main" id="{FCAE7EDC-B993-7905-2E0D-4430E03C60FC}"/>
              </a:ext>
            </a:extLst>
          </p:cNvPr>
          <p:cNvPicPr>
            <a:picLocks noChangeAspect="1"/>
          </p:cNvPicPr>
          <p:nvPr/>
        </p:nvPicPr>
        <p:blipFill>
          <a:blip r:embed="rId5"/>
          <a:stretch>
            <a:fillRect/>
          </a:stretch>
        </p:blipFill>
        <p:spPr>
          <a:xfrm>
            <a:off x="417957" y="748538"/>
            <a:ext cx="1463616" cy="1349945"/>
          </a:xfrm>
          <a:prstGeom prst="rect">
            <a:avLst/>
          </a:prstGeom>
        </p:spPr>
      </p:pic>
      <p:pic>
        <p:nvPicPr>
          <p:cNvPr id="12" name="Picture 8" descr="A picture containing dark&#10;&#10;Description automatically generated">
            <a:extLst>
              <a:ext uri="{FF2B5EF4-FFF2-40B4-BE49-F238E27FC236}">
                <a16:creationId xmlns:a16="http://schemas.microsoft.com/office/drawing/2014/main" id="{22904193-3E5D-7B65-C282-DE25E31B6A91}"/>
              </a:ext>
            </a:extLst>
          </p:cNvPr>
          <p:cNvPicPr>
            <a:picLocks noChangeAspect="1"/>
          </p:cNvPicPr>
          <p:nvPr/>
        </p:nvPicPr>
        <p:blipFill>
          <a:blip r:embed="rId5"/>
          <a:stretch>
            <a:fillRect/>
          </a:stretch>
        </p:blipFill>
        <p:spPr>
          <a:xfrm>
            <a:off x="1158812" y="468026"/>
            <a:ext cx="1132937" cy="1033644"/>
          </a:xfrm>
          <a:prstGeom prst="rect">
            <a:avLst/>
          </a:prstGeom>
        </p:spPr>
      </p:pic>
      <p:pic>
        <p:nvPicPr>
          <p:cNvPr id="13" name="Picture 8" descr="A picture containing dark&#10;&#10;Description automatically generated">
            <a:extLst>
              <a:ext uri="{FF2B5EF4-FFF2-40B4-BE49-F238E27FC236}">
                <a16:creationId xmlns:a16="http://schemas.microsoft.com/office/drawing/2014/main" id="{D5255BC5-5FE9-28E4-4B9B-CEF7518C16DB}"/>
              </a:ext>
            </a:extLst>
          </p:cNvPr>
          <p:cNvPicPr>
            <a:picLocks noChangeAspect="1"/>
          </p:cNvPicPr>
          <p:nvPr/>
        </p:nvPicPr>
        <p:blipFill>
          <a:blip r:embed="rId5"/>
          <a:stretch>
            <a:fillRect/>
          </a:stretch>
        </p:blipFill>
        <p:spPr>
          <a:xfrm>
            <a:off x="1302585" y="611799"/>
            <a:ext cx="1132937" cy="1033644"/>
          </a:xfrm>
          <a:prstGeom prst="rect">
            <a:avLst/>
          </a:prstGeom>
        </p:spPr>
      </p:pic>
      <p:pic>
        <p:nvPicPr>
          <p:cNvPr id="14" name="Picture 8" descr="A picture containing dark&#10;&#10;Description automatically generated">
            <a:extLst>
              <a:ext uri="{FF2B5EF4-FFF2-40B4-BE49-F238E27FC236}">
                <a16:creationId xmlns:a16="http://schemas.microsoft.com/office/drawing/2014/main" id="{086EE1C5-8819-2A1A-7D10-9E2106D60C5B}"/>
              </a:ext>
            </a:extLst>
          </p:cNvPr>
          <p:cNvPicPr>
            <a:picLocks noChangeAspect="1"/>
          </p:cNvPicPr>
          <p:nvPr/>
        </p:nvPicPr>
        <p:blipFill>
          <a:blip r:embed="rId5"/>
          <a:stretch>
            <a:fillRect/>
          </a:stretch>
        </p:blipFill>
        <p:spPr>
          <a:xfrm>
            <a:off x="1446359" y="755573"/>
            <a:ext cx="1132937" cy="1033644"/>
          </a:xfrm>
          <a:prstGeom prst="rect">
            <a:avLst/>
          </a:prstGeom>
        </p:spPr>
      </p:pic>
      <p:pic>
        <p:nvPicPr>
          <p:cNvPr id="15" name="Picture 8" descr="A picture containing dark&#10;&#10;Description automatically generated">
            <a:extLst>
              <a:ext uri="{FF2B5EF4-FFF2-40B4-BE49-F238E27FC236}">
                <a16:creationId xmlns:a16="http://schemas.microsoft.com/office/drawing/2014/main" id="{6AC88094-DD96-63F7-03B4-7F0FFB323321}"/>
              </a:ext>
            </a:extLst>
          </p:cNvPr>
          <p:cNvPicPr>
            <a:picLocks noChangeAspect="1"/>
          </p:cNvPicPr>
          <p:nvPr/>
        </p:nvPicPr>
        <p:blipFill>
          <a:blip r:embed="rId5"/>
          <a:stretch>
            <a:fillRect/>
          </a:stretch>
        </p:blipFill>
        <p:spPr>
          <a:xfrm>
            <a:off x="1153619" y="435342"/>
            <a:ext cx="1132937" cy="1033644"/>
          </a:xfrm>
          <a:prstGeom prst="rect">
            <a:avLst/>
          </a:prstGeom>
        </p:spPr>
      </p:pic>
      <p:pic>
        <p:nvPicPr>
          <p:cNvPr id="16" name="Picture 8" descr="A picture containing dark&#10;&#10;Description automatically generated">
            <a:extLst>
              <a:ext uri="{FF2B5EF4-FFF2-40B4-BE49-F238E27FC236}">
                <a16:creationId xmlns:a16="http://schemas.microsoft.com/office/drawing/2014/main" id="{26E3DFEE-F4F3-60F4-6540-1A690600B043}"/>
              </a:ext>
            </a:extLst>
          </p:cNvPr>
          <p:cNvPicPr>
            <a:picLocks noChangeAspect="1"/>
          </p:cNvPicPr>
          <p:nvPr/>
        </p:nvPicPr>
        <p:blipFill>
          <a:blip r:embed="rId5"/>
          <a:stretch>
            <a:fillRect/>
          </a:stretch>
        </p:blipFill>
        <p:spPr>
          <a:xfrm>
            <a:off x="1217159" y="1162838"/>
            <a:ext cx="1132937" cy="1033644"/>
          </a:xfrm>
          <a:prstGeom prst="rect">
            <a:avLst/>
          </a:prstGeom>
        </p:spPr>
      </p:pic>
      <p:pic>
        <p:nvPicPr>
          <p:cNvPr id="17" name="Picture 8" descr="A picture containing dark&#10;&#10;Description automatically generated">
            <a:extLst>
              <a:ext uri="{FF2B5EF4-FFF2-40B4-BE49-F238E27FC236}">
                <a16:creationId xmlns:a16="http://schemas.microsoft.com/office/drawing/2014/main" id="{DE1D70B3-54AB-2708-964F-DF06729B55A2}"/>
              </a:ext>
            </a:extLst>
          </p:cNvPr>
          <p:cNvPicPr>
            <a:picLocks noChangeAspect="1"/>
          </p:cNvPicPr>
          <p:nvPr/>
        </p:nvPicPr>
        <p:blipFill>
          <a:blip r:embed="rId5"/>
          <a:stretch>
            <a:fillRect/>
          </a:stretch>
        </p:blipFill>
        <p:spPr>
          <a:xfrm>
            <a:off x="221774" y="724069"/>
            <a:ext cx="1132937" cy="1033644"/>
          </a:xfrm>
          <a:prstGeom prst="rect">
            <a:avLst/>
          </a:prstGeom>
        </p:spPr>
      </p:pic>
      <p:pic>
        <p:nvPicPr>
          <p:cNvPr id="18" name="Picture 8" descr="A picture containing dark&#10;&#10;Description automatically generated">
            <a:extLst>
              <a:ext uri="{FF2B5EF4-FFF2-40B4-BE49-F238E27FC236}">
                <a16:creationId xmlns:a16="http://schemas.microsoft.com/office/drawing/2014/main" id="{26AA047C-BB38-8D2B-077E-DD36FECE2613}"/>
              </a:ext>
            </a:extLst>
          </p:cNvPr>
          <p:cNvPicPr>
            <a:picLocks noChangeAspect="1"/>
          </p:cNvPicPr>
          <p:nvPr/>
        </p:nvPicPr>
        <p:blipFill>
          <a:blip r:embed="rId5"/>
          <a:stretch>
            <a:fillRect/>
          </a:stretch>
        </p:blipFill>
        <p:spPr>
          <a:xfrm>
            <a:off x="2064585" y="166101"/>
            <a:ext cx="1132937" cy="1033644"/>
          </a:xfrm>
          <a:prstGeom prst="rect">
            <a:avLst/>
          </a:prstGeom>
        </p:spPr>
      </p:pic>
      <p:pic>
        <p:nvPicPr>
          <p:cNvPr id="19" name="Picture 8" descr="A picture containing dark&#10;&#10;Description automatically generated">
            <a:extLst>
              <a:ext uri="{FF2B5EF4-FFF2-40B4-BE49-F238E27FC236}">
                <a16:creationId xmlns:a16="http://schemas.microsoft.com/office/drawing/2014/main" id="{2C4F0D4A-EE88-80A0-D295-1D97DFE38EEE}"/>
              </a:ext>
            </a:extLst>
          </p:cNvPr>
          <p:cNvPicPr>
            <a:picLocks noChangeAspect="1"/>
          </p:cNvPicPr>
          <p:nvPr/>
        </p:nvPicPr>
        <p:blipFill>
          <a:blip r:embed="rId5"/>
          <a:stretch>
            <a:fillRect/>
          </a:stretch>
        </p:blipFill>
        <p:spPr>
          <a:xfrm>
            <a:off x="100569" y="1106370"/>
            <a:ext cx="1132937" cy="1033644"/>
          </a:xfrm>
          <a:prstGeom prst="rect">
            <a:avLst/>
          </a:prstGeom>
        </p:spPr>
      </p:pic>
      <p:pic>
        <p:nvPicPr>
          <p:cNvPr id="20" name="Picture 8" descr="A picture containing dark&#10;&#10;Description automatically generated">
            <a:extLst>
              <a:ext uri="{FF2B5EF4-FFF2-40B4-BE49-F238E27FC236}">
                <a16:creationId xmlns:a16="http://schemas.microsoft.com/office/drawing/2014/main" id="{44F9FE57-EF9B-3253-ECCC-DF0A215881D6}"/>
              </a:ext>
            </a:extLst>
          </p:cNvPr>
          <p:cNvPicPr>
            <a:picLocks noChangeAspect="1"/>
          </p:cNvPicPr>
          <p:nvPr/>
        </p:nvPicPr>
        <p:blipFill>
          <a:blip r:embed="rId5"/>
          <a:stretch>
            <a:fillRect/>
          </a:stretch>
        </p:blipFill>
        <p:spPr>
          <a:xfrm>
            <a:off x="2352132" y="453648"/>
            <a:ext cx="1132937" cy="1033644"/>
          </a:xfrm>
          <a:prstGeom prst="rect">
            <a:avLst/>
          </a:prstGeom>
        </p:spPr>
      </p:pic>
      <p:pic>
        <p:nvPicPr>
          <p:cNvPr id="21" name="Picture 8" descr="A picture containing dark&#10;&#10;Description automatically generated">
            <a:extLst>
              <a:ext uri="{FF2B5EF4-FFF2-40B4-BE49-F238E27FC236}">
                <a16:creationId xmlns:a16="http://schemas.microsoft.com/office/drawing/2014/main" id="{132ACF8A-A92E-7118-6E3E-CE54F3530330}"/>
              </a:ext>
            </a:extLst>
          </p:cNvPr>
          <p:cNvPicPr>
            <a:picLocks noChangeAspect="1"/>
          </p:cNvPicPr>
          <p:nvPr/>
        </p:nvPicPr>
        <p:blipFill>
          <a:blip r:embed="rId5"/>
          <a:stretch>
            <a:fillRect/>
          </a:stretch>
        </p:blipFill>
        <p:spPr>
          <a:xfrm>
            <a:off x="2495905" y="597421"/>
            <a:ext cx="1132937" cy="1033644"/>
          </a:xfrm>
          <a:prstGeom prst="rect">
            <a:avLst/>
          </a:prstGeom>
        </p:spPr>
      </p:pic>
      <p:pic>
        <p:nvPicPr>
          <p:cNvPr id="22" name="Picture 8" descr="A picture containing dark&#10;&#10;Description automatically generated">
            <a:extLst>
              <a:ext uri="{FF2B5EF4-FFF2-40B4-BE49-F238E27FC236}">
                <a16:creationId xmlns:a16="http://schemas.microsoft.com/office/drawing/2014/main" id="{8498DAA3-65FC-74D5-197C-2DF77D037FD5}"/>
              </a:ext>
            </a:extLst>
          </p:cNvPr>
          <p:cNvPicPr>
            <a:picLocks noChangeAspect="1"/>
          </p:cNvPicPr>
          <p:nvPr/>
        </p:nvPicPr>
        <p:blipFill>
          <a:blip r:embed="rId5"/>
          <a:stretch>
            <a:fillRect/>
          </a:stretch>
        </p:blipFill>
        <p:spPr>
          <a:xfrm>
            <a:off x="201151" y="1178499"/>
            <a:ext cx="1132937" cy="1033644"/>
          </a:xfrm>
          <a:prstGeom prst="rect">
            <a:avLst/>
          </a:prstGeom>
        </p:spPr>
      </p:pic>
      <p:pic>
        <p:nvPicPr>
          <p:cNvPr id="23" name="Picture 8" descr="A picture containing dark&#10;&#10;Description automatically generated">
            <a:extLst>
              <a:ext uri="{FF2B5EF4-FFF2-40B4-BE49-F238E27FC236}">
                <a16:creationId xmlns:a16="http://schemas.microsoft.com/office/drawing/2014/main" id="{68039439-EBA6-82C3-0E7D-1431E613C0E9}"/>
              </a:ext>
            </a:extLst>
          </p:cNvPr>
          <p:cNvPicPr>
            <a:picLocks noChangeAspect="1"/>
          </p:cNvPicPr>
          <p:nvPr/>
        </p:nvPicPr>
        <p:blipFill>
          <a:blip r:embed="rId5"/>
          <a:stretch>
            <a:fillRect/>
          </a:stretch>
        </p:blipFill>
        <p:spPr>
          <a:xfrm>
            <a:off x="-111613" y="1447541"/>
            <a:ext cx="1132937" cy="1033644"/>
          </a:xfrm>
          <a:prstGeom prst="rect">
            <a:avLst/>
          </a:prstGeom>
        </p:spPr>
      </p:pic>
      <p:sp>
        <p:nvSpPr>
          <p:cNvPr id="27" name="Rectangle 26">
            <a:extLst>
              <a:ext uri="{FF2B5EF4-FFF2-40B4-BE49-F238E27FC236}">
                <a16:creationId xmlns:a16="http://schemas.microsoft.com/office/drawing/2014/main" id="{71306ACB-6126-2968-AF96-7F9566C1FD4A}"/>
              </a:ext>
            </a:extLst>
          </p:cNvPr>
          <p:cNvSpPr/>
          <p:nvPr/>
        </p:nvSpPr>
        <p:spPr>
          <a:xfrm>
            <a:off x="4313485" y="2318"/>
            <a:ext cx="4830792" cy="230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a typeface="+mn-lt"/>
                <a:cs typeface="+mn-lt"/>
              </a:rPr>
              <a:t>You push Jeff off the cliff, but you do so in front of every single one of his soldiers. Jeff Bezos, as always - treats his soldiers with the greatest respect and niceness that the second they saw him being pushed off the cliff that was conveniently placed next to where he asked you for something, charged at you. You had 3 seconds to live after pushing jeff off the cliff</a:t>
            </a:r>
            <a:endParaRPr lang="en-US" dirty="0"/>
          </a:p>
        </p:txBody>
      </p:sp>
      <p:sp>
        <p:nvSpPr>
          <p:cNvPr id="29" name="TextBox 28">
            <a:extLst>
              <a:ext uri="{FF2B5EF4-FFF2-40B4-BE49-F238E27FC236}">
                <a16:creationId xmlns:a16="http://schemas.microsoft.com/office/drawing/2014/main" id="{6FDC8B20-86A7-5DAD-75D1-741BF72945D4}"/>
              </a:ext>
            </a:extLst>
          </p:cNvPr>
          <p:cNvSpPr txBox="1"/>
          <p:nvPr/>
        </p:nvSpPr>
        <p:spPr>
          <a:xfrm>
            <a:off x="85735" y="5246255"/>
            <a:ext cx="5201728"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200" b="1" dirty="0">
                <a:cs typeface="Calibri"/>
              </a:rPr>
              <a:t>Continue</a:t>
            </a:r>
          </a:p>
        </p:txBody>
      </p:sp>
      <p:sp>
        <p:nvSpPr>
          <p:cNvPr id="32" name="TextBox 31">
            <a:hlinkClick r:id="rId6" action="ppaction://hlinksldjump"/>
            <a:extLst>
              <a:ext uri="{FF2B5EF4-FFF2-40B4-BE49-F238E27FC236}">
                <a16:creationId xmlns:a16="http://schemas.microsoft.com/office/drawing/2014/main" id="{1FD82E4F-3908-0ED2-3C72-74C8293DC238}"/>
              </a:ext>
            </a:extLst>
          </p:cNvPr>
          <p:cNvSpPr txBox="1"/>
          <p:nvPr/>
        </p:nvSpPr>
        <p:spPr>
          <a:xfrm>
            <a:off x="171998" y="5318141"/>
            <a:ext cx="5201728"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200" b="1" dirty="0">
                <a:solidFill>
                  <a:srgbClr val="FFFF00"/>
                </a:solidFill>
                <a:cs typeface="Calibri"/>
              </a:rPr>
              <a:t>Continue</a:t>
            </a:r>
          </a:p>
        </p:txBody>
      </p:sp>
    </p:spTree>
    <p:extLst>
      <p:ext uri="{BB962C8B-B14F-4D97-AF65-F5344CB8AC3E}">
        <p14:creationId xmlns:p14="http://schemas.microsoft.com/office/powerpoint/2010/main" val="333879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A picture containing logo&#10;&#10;Description automatically generated">
            <a:extLst>
              <a:ext uri="{FF2B5EF4-FFF2-40B4-BE49-F238E27FC236}">
                <a16:creationId xmlns:a16="http://schemas.microsoft.com/office/drawing/2014/main" id="{FA39E1E2-A5DF-4C66-A051-E17170DE06D5}"/>
              </a:ext>
            </a:extLst>
          </p:cNvPr>
          <p:cNvPicPr>
            <a:picLocks noChangeAspect="1"/>
          </p:cNvPicPr>
          <p:nvPr/>
        </p:nvPicPr>
        <p:blipFill>
          <a:blip r:embed="rId3"/>
          <a:stretch>
            <a:fillRect/>
          </a:stretch>
        </p:blipFill>
        <p:spPr>
          <a:xfrm>
            <a:off x="2654060" y="1410420"/>
            <a:ext cx="3289539" cy="3303916"/>
          </a:xfrm>
          <a:prstGeom prst="rect">
            <a:avLst/>
          </a:prstGeom>
        </p:spPr>
      </p:pic>
      <p:sp>
        <p:nvSpPr>
          <p:cNvPr id="5" name="TextBox 4">
            <a:extLst>
              <a:ext uri="{FF2B5EF4-FFF2-40B4-BE49-F238E27FC236}">
                <a16:creationId xmlns:a16="http://schemas.microsoft.com/office/drawing/2014/main" id="{175C33AD-C0ED-CD6E-0461-02F9726BF5EE}"/>
              </a:ext>
            </a:extLst>
          </p:cNvPr>
          <p:cNvSpPr txBox="1"/>
          <p:nvPr/>
        </p:nvSpPr>
        <p:spPr>
          <a:xfrm>
            <a:off x="562155" y="0"/>
            <a:ext cx="801969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cs typeface="Calibri"/>
              </a:rPr>
              <a:t>You wake up in what looks like  a city made from the clouds, cloud city. You see the same man who you had ran from in the first place. You feel he is here to punish you for running from him and betraying Jeff Bezos, but he actually seems happy. Jeff was actually an evil business man from the future, he was trying to get your weapons so that he could rule this time.</a:t>
            </a:r>
          </a:p>
        </p:txBody>
      </p:sp>
      <p:sp>
        <p:nvSpPr>
          <p:cNvPr id="3" name="TextBox 2">
            <a:extLst>
              <a:ext uri="{FF2B5EF4-FFF2-40B4-BE49-F238E27FC236}">
                <a16:creationId xmlns:a16="http://schemas.microsoft.com/office/drawing/2014/main" id="{07788F8A-CDCD-6570-C0C1-1BCA5621E478}"/>
              </a:ext>
            </a:extLst>
          </p:cNvPr>
          <p:cNvSpPr txBox="1"/>
          <p:nvPr/>
        </p:nvSpPr>
        <p:spPr>
          <a:xfrm>
            <a:off x="701615" y="5059439"/>
            <a:ext cx="809157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cs typeface="Calibri"/>
              </a:rPr>
              <a:t>ENDING #8</a:t>
            </a:r>
            <a:endParaRPr lang="en-US" sz="9200" b="1" dirty="0"/>
          </a:p>
        </p:txBody>
      </p:sp>
      <p:sp>
        <p:nvSpPr>
          <p:cNvPr id="11" name="TextBox 10">
            <a:hlinkClick r:id="rId4" action="ppaction://hlinksldjump"/>
            <a:extLst>
              <a:ext uri="{FF2B5EF4-FFF2-40B4-BE49-F238E27FC236}">
                <a16:creationId xmlns:a16="http://schemas.microsoft.com/office/drawing/2014/main" id="{7A7C1A50-F444-09A7-6B1A-52E0425C8FB1}"/>
              </a:ext>
            </a:extLst>
          </p:cNvPr>
          <p:cNvSpPr txBox="1"/>
          <p:nvPr/>
        </p:nvSpPr>
        <p:spPr>
          <a:xfrm>
            <a:off x="787879" y="5059438"/>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00"/>
                </a:solidFill>
                <a:cs typeface="Calibri"/>
              </a:rPr>
              <a:t>ENDING #8</a:t>
            </a:r>
            <a:endParaRPr lang="en-US" sz="9200" b="1" dirty="0">
              <a:solidFill>
                <a:srgbClr val="FFFF00"/>
              </a:solidFill>
            </a:endParaRPr>
          </a:p>
        </p:txBody>
      </p:sp>
    </p:spTree>
    <p:extLst>
      <p:ext uri="{BB962C8B-B14F-4D97-AF65-F5344CB8AC3E}">
        <p14:creationId xmlns:p14="http://schemas.microsoft.com/office/powerpoint/2010/main" val="2890915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hlinkClick r:id="rId3" action="ppaction://hlinksldjump"/>
            <a:extLst>
              <a:ext uri="{FF2B5EF4-FFF2-40B4-BE49-F238E27FC236}">
                <a16:creationId xmlns:a16="http://schemas.microsoft.com/office/drawing/2014/main" id="{52474FEE-05BC-46B6-5759-DC6A17D4AE5F}"/>
              </a:ext>
            </a:extLst>
          </p:cNvPr>
          <p:cNvSpPr txBox="1"/>
          <p:nvPr/>
        </p:nvSpPr>
        <p:spPr>
          <a:xfrm rot="-300000">
            <a:off x="7679907" y="2270785"/>
            <a:ext cx="3653287"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200" dirty="0">
                <a:solidFill>
                  <a:srgbClr val="E85D5D"/>
                </a:solidFill>
                <a:latin typeface="Times New Roman"/>
                <a:cs typeface="Calibri"/>
              </a:rPr>
              <a:t>Rip lol  </a:t>
            </a:r>
            <a:r>
              <a:rPr lang="en-US" sz="7200" dirty="0">
                <a:solidFill>
                  <a:srgbClr val="C00000"/>
                </a:solidFill>
                <a:latin typeface="Times New Roman"/>
                <a:cs typeface="Calibri"/>
              </a:rPr>
              <a:t>  </a:t>
            </a:r>
            <a:r>
              <a:rPr lang="en-US" sz="5400" dirty="0">
                <a:solidFill>
                  <a:srgbClr val="C00000"/>
                </a:solidFill>
                <a:cs typeface="Calibri"/>
              </a:rPr>
              <a:t>                                    </a:t>
            </a:r>
            <a:endParaRPr lang="en-US" sz="5400" dirty="0">
              <a:solidFill>
                <a:srgbClr val="C00000"/>
              </a:solidFill>
            </a:endParaRPr>
          </a:p>
        </p:txBody>
      </p:sp>
    </p:spTree>
    <p:extLst>
      <p:ext uri="{BB962C8B-B14F-4D97-AF65-F5344CB8AC3E}">
        <p14:creationId xmlns:p14="http://schemas.microsoft.com/office/powerpoint/2010/main" val="2936473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A picture containing logo&#10;&#10;Description automatically generated">
            <a:extLst>
              <a:ext uri="{FF2B5EF4-FFF2-40B4-BE49-F238E27FC236}">
                <a16:creationId xmlns:a16="http://schemas.microsoft.com/office/drawing/2014/main" id="{FA39E1E2-A5DF-4C66-A051-E17170DE06D5}"/>
              </a:ext>
            </a:extLst>
          </p:cNvPr>
          <p:cNvPicPr>
            <a:picLocks noChangeAspect="1"/>
          </p:cNvPicPr>
          <p:nvPr/>
        </p:nvPicPr>
        <p:blipFill>
          <a:blip r:embed="rId3"/>
          <a:stretch>
            <a:fillRect/>
          </a:stretch>
        </p:blipFill>
        <p:spPr>
          <a:xfrm>
            <a:off x="2654060" y="1410420"/>
            <a:ext cx="3289539" cy="3303916"/>
          </a:xfrm>
          <a:prstGeom prst="rect">
            <a:avLst/>
          </a:prstGeom>
        </p:spPr>
      </p:pic>
      <p:sp>
        <p:nvSpPr>
          <p:cNvPr id="5" name="TextBox 4">
            <a:extLst>
              <a:ext uri="{FF2B5EF4-FFF2-40B4-BE49-F238E27FC236}">
                <a16:creationId xmlns:a16="http://schemas.microsoft.com/office/drawing/2014/main" id="{175C33AD-C0ED-CD6E-0461-02F9726BF5EE}"/>
              </a:ext>
            </a:extLst>
          </p:cNvPr>
          <p:cNvSpPr txBox="1"/>
          <p:nvPr/>
        </p:nvSpPr>
        <p:spPr>
          <a:xfrm>
            <a:off x="521073" y="99884"/>
            <a:ext cx="801969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cs typeface="Calibri"/>
              </a:rPr>
              <a:t>You wake up in what looks like  a city made from the clouds, cloud city. You meet a man at a gate and think to yourself, "I'm dead". The man claims that he is here to help you, and reassures he is not sus. The man then asks if you ever commit any crimes. You can either talk to the man about yourself, or you can just walk around the gate past him. What do you do?</a:t>
            </a:r>
          </a:p>
        </p:txBody>
      </p:sp>
      <p:sp>
        <p:nvSpPr>
          <p:cNvPr id="6" name="TextBox 5">
            <a:extLst>
              <a:ext uri="{FF2B5EF4-FFF2-40B4-BE49-F238E27FC236}">
                <a16:creationId xmlns:a16="http://schemas.microsoft.com/office/drawing/2014/main" id="{73AD09A9-E2AF-1FE8-0F87-85EB95430C04}"/>
              </a:ext>
            </a:extLst>
          </p:cNvPr>
          <p:cNvSpPr txBox="1"/>
          <p:nvPr/>
        </p:nvSpPr>
        <p:spPr>
          <a:xfrm>
            <a:off x="5725677" y="5045924"/>
            <a:ext cx="2743200"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cs typeface="Calibri"/>
              </a:rPr>
              <a:t>Talk</a:t>
            </a:r>
            <a:endParaRPr lang="en-US" sz="9200" b="1" dirty="0"/>
          </a:p>
        </p:txBody>
      </p:sp>
      <p:sp>
        <p:nvSpPr>
          <p:cNvPr id="7" name="TextBox 6">
            <a:extLst>
              <a:ext uri="{FF2B5EF4-FFF2-40B4-BE49-F238E27FC236}">
                <a16:creationId xmlns:a16="http://schemas.microsoft.com/office/drawing/2014/main" id="{397108A6-23DC-7037-8FDE-1280EAA04ECE}"/>
              </a:ext>
            </a:extLst>
          </p:cNvPr>
          <p:cNvSpPr txBox="1"/>
          <p:nvPr/>
        </p:nvSpPr>
        <p:spPr>
          <a:xfrm>
            <a:off x="5797563" y="5045923"/>
            <a:ext cx="2743200"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00B050"/>
                </a:solidFill>
                <a:cs typeface="Calibri"/>
                <a:hlinkClick r:id="rId4" action="ppaction://hlinksldjump"/>
              </a:rPr>
              <a:t>Talk</a:t>
            </a:r>
            <a:endParaRPr lang="en-US" sz="9200" b="1" dirty="0">
              <a:solidFill>
                <a:srgbClr val="00B050"/>
              </a:solidFill>
            </a:endParaRPr>
          </a:p>
        </p:txBody>
      </p:sp>
      <p:sp>
        <p:nvSpPr>
          <p:cNvPr id="8" name="TextBox 7">
            <a:extLst>
              <a:ext uri="{FF2B5EF4-FFF2-40B4-BE49-F238E27FC236}">
                <a16:creationId xmlns:a16="http://schemas.microsoft.com/office/drawing/2014/main" id="{0F7CF3D4-5048-8E83-8BA8-9723724405A8}"/>
              </a:ext>
            </a:extLst>
          </p:cNvPr>
          <p:cNvSpPr txBox="1"/>
          <p:nvPr/>
        </p:nvSpPr>
        <p:spPr>
          <a:xfrm>
            <a:off x="-2960" y="4449792"/>
            <a:ext cx="53311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cs typeface="Calibri"/>
              </a:rPr>
              <a:t>Walk around the gate</a:t>
            </a:r>
            <a:endParaRPr lang="en-US" sz="7200" b="1" dirty="0"/>
          </a:p>
        </p:txBody>
      </p:sp>
      <p:sp>
        <p:nvSpPr>
          <p:cNvPr id="10" name="TextBox 9">
            <a:extLst>
              <a:ext uri="{FF2B5EF4-FFF2-40B4-BE49-F238E27FC236}">
                <a16:creationId xmlns:a16="http://schemas.microsoft.com/office/drawing/2014/main" id="{5B1F7484-FDE6-A998-77F3-81B6F52F6B28}"/>
              </a:ext>
            </a:extLst>
          </p:cNvPr>
          <p:cNvSpPr txBox="1"/>
          <p:nvPr/>
        </p:nvSpPr>
        <p:spPr>
          <a:xfrm>
            <a:off x="54549" y="4449791"/>
            <a:ext cx="53311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solidFill>
                  <a:srgbClr val="C00000"/>
                </a:solidFill>
                <a:cs typeface="Calibri"/>
                <a:hlinkClick r:id="rId5" action="ppaction://hlinksldjump"/>
              </a:rPr>
              <a:t>Walk around the gate</a:t>
            </a:r>
            <a:endParaRPr lang="en-US" sz="7200" b="1" dirty="0">
              <a:solidFill>
                <a:srgbClr val="C00000"/>
              </a:solidFill>
            </a:endParaRPr>
          </a:p>
        </p:txBody>
      </p:sp>
    </p:spTree>
    <p:extLst>
      <p:ext uri="{BB962C8B-B14F-4D97-AF65-F5344CB8AC3E}">
        <p14:creationId xmlns:p14="http://schemas.microsoft.com/office/powerpoint/2010/main" val="164069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blipFill>
          <a:blip r:embed="rId2"/>
          <a:stretch>
            <a:fillRect l="-17000" r="-17000"/>
          </a:stretch>
        </a:blipFill>
        <a:effectLst/>
      </p:bgPr>
    </p:bg>
    <p:spTree>
      <p:nvGrpSpPr>
        <p:cNvPr id="1" name=""/>
        <p:cNvGrpSpPr/>
        <p:nvPr/>
      </p:nvGrpSpPr>
      <p:grpSpPr>
        <a:xfrm>
          <a:off x="0" y="0"/>
          <a:ext cx="0" cy="0"/>
          <a:chOff x="0" y="0"/>
          <a:chExt cx="0" cy="0"/>
        </a:xfrm>
      </p:grpSpPr>
      <p:pic>
        <p:nvPicPr>
          <p:cNvPr id="14" name="Picture 14" descr="A picture containing shape&#10;&#10;Description automatically generated">
            <a:extLst>
              <a:ext uri="{FF2B5EF4-FFF2-40B4-BE49-F238E27FC236}">
                <a16:creationId xmlns:a16="http://schemas.microsoft.com/office/drawing/2014/main" id="{42D9F0C1-3F0B-2B2F-01F4-5D2468DB1619}"/>
              </a:ext>
            </a:extLst>
          </p:cNvPr>
          <p:cNvPicPr>
            <a:picLocks noChangeAspect="1"/>
          </p:cNvPicPr>
          <p:nvPr/>
        </p:nvPicPr>
        <p:blipFill>
          <a:blip r:embed="rId3"/>
          <a:stretch>
            <a:fillRect/>
          </a:stretch>
        </p:blipFill>
        <p:spPr>
          <a:xfrm rot="-2340000">
            <a:off x="5400136" y="2360023"/>
            <a:ext cx="1219200" cy="1591613"/>
          </a:xfrm>
          <a:prstGeom prst="rect">
            <a:avLst/>
          </a:prstGeom>
        </p:spPr>
      </p:pic>
      <p:sp>
        <p:nvSpPr>
          <p:cNvPr id="16" name="TextBox 15">
            <a:extLst>
              <a:ext uri="{FF2B5EF4-FFF2-40B4-BE49-F238E27FC236}">
                <a16:creationId xmlns:a16="http://schemas.microsoft.com/office/drawing/2014/main" id="{4A8F8D46-8897-E099-FA93-9B8FB91927F0}"/>
              </a:ext>
            </a:extLst>
          </p:cNvPr>
          <p:cNvSpPr txBox="1"/>
          <p:nvPr/>
        </p:nvSpPr>
        <p:spPr>
          <a:xfrm>
            <a:off x="2096219" y="4700005"/>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cs typeface="Calibri"/>
              </a:rPr>
              <a:t>ENDING #2</a:t>
            </a:r>
            <a:endParaRPr lang="en-US" sz="9200" b="1" dirty="0"/>
          </a:p>
        </p:txBody>
      </p:sp>
      <p:sp>
        <p:nvSpPr>
          <p:cNvPr id="17" name="TextBox 16">
            <a:hlinkClick r:id="rId4" action="ppaction://hlinksldjump"/>
            <a:extLst>
              <a:ext uri="{FF2B5EF4-FFF2-40B4-BE49-F238E27FC236}">
                <a16:creationId xmlns:a16="http://schemas.microsoft.com/office/drawing/2014/main" id="{84D6061B-EBB3-1075-50EE-D8BFB1A9B406}"/>
              </a:ext>
            </a:extLst>
          </p:cNvPr>
          <p:cNvSpPr txBox="1"/>
          <p:nvPr/>
        </p:nvSpPr>
        <p:spPr>
          <a:xfrm>
            <a:off x="2168105" y="4714381"/>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00"/>
                </a:solidFill>
                <a:cs typeface="Calibri"/>
              </a:rPr>
              <a:t>ENDING #2</a:t>
            </a:r>
            <a:endParaRPr lang="en-US" sz="9200" b="1" dirty="0">
              <a:solidFill>
                <a:srgbClr val="FFFF00"/>
              </a:solidFill>
            </a:endParaRPr>
          </a:p>
        </p:txBody>
      </p:sp>
      <p:sp>
        <p:nvSpPr>
          <p:cNvPr id="18" name="Rectangle 17">
            <a:extLst>
              <a:ext uri="{FF2B5EF4-FFF2-40B4-BE49-F238E27FC236}">
                <a16:creationId xmlns:a16="http://schemas.microsoft.com/office/drawing/2014/main" id="{42730765-1CBE-0381-83B4-2375B2C3C3D1}"/>
              </a:ext>
            </a:extLst>
          </p:cNvPr>
          <p:cNvSpPr/>
          <p:nvPr/>
        </p:nvSpPr>
        <p:spPr>
          <a:xfrm>
            <a:off x="1930" y="46026"/>
            <a:ext cx="8856452" cy="992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You run around the fence when the man is not looking, to suddenly not feel you are standing on anything. As you run, a hole opens in the clouds and you begin falling. And falling. And falling. Forever you fall. This is a bad ending for you.</a:t>
            </a:r>
            <a:endParaRPr lang="en-US" dirty="0"/>
          </a:p>
        </p:txBody>
      </p:sp>
    </p:spTree>
    <p:extLst>
      <p:ext uri="{BB962C8B-B14F-4D97-AF65-F5344CB8AC3E}">
        <p14:creationId xmlns:p14="http://schemas.microsoft.com/office/powerpoint/2010/main" val="2380227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5734-FDF7-0012-64BE-A3A9757AA56E}"/>
              </a:ext>
            </a:extLst>
          </p:cNvPr>
          <p:cNvSpPr>
            <a:spLocks noGrp="1"/>
          </p:cNvSpPr>
          <p:nvPr>
            <p:ph type="title"/>
          </p:nvPr>
        </p:nvSpPr>
        <p:spPr/>
        <p:txBody>
          <a:bodyPr/>
          <a:lstStyle/>
          <a:p>
            <a:r>
              <a:rPr lang="en-US" b="1" dirty="0">
                <a:solidFill>
                  <a:schemeClr val="bg1"/>
                </a:solidFill>
                <a:cs typeface="Sabon Next LT"/>
              </a:rPr>
              <a:t>Part 1</a:t>
            </a:r>
            <a:endParaRPr lang="en-US" b="1" dirty="0">
              <a:solidFill>
                <a:schemeClr val="bg1"/>
              </a:solidFill>
            </a:endParaRPr>
          </a:p>
        </p:txBody>
      </p:sp>
      <p:sp>
        <p:nvSpPr>
          <p:cNvPr id="3" name="Content Placeholder 2">
            <a:extLst>
              <a:ext uri="{FF2B5EF4-FFF2-40B4-BE49-F238E27FC236}">
                <a16:creationId xmlns:a16="http://schemas.microsoft.com/office/drawing/2014/main" id="{ED09F633-1B5F-7D9E-8AA7-6F281FDD8AF8}"/>
              </a:ext>
            </a:extLst>
          </p:cNvPr>
          <p:cNvSpPr>
            <a:spLocks noGrp="1"/>
          </p:cNvSpPr>
          <p:nvPr>
            <p:ph idx="1"/>
          </p:nvPr>
        </p:nvSpPr>
        <p:spPr>
          <a:xfrm>
            <a:off x="257756" y="1855668"/>
            <a:ext cx="8455959" cy="1497021"/>
          </a:xfrm>
        </p:spPr>
        <p:txBody>
          <a:bodyPr vert="horz" lIns="68580" tIns="34290" rIns="68580" bIns="34290" rtlCol="0" anchor="t">
            <a:normAutofit fontScale="92500" lnSpcReduction="20000"/>
          </a:bodyPr>
          <a:lstStyle/>
          <a:p>
            <a:r>
              <a:rPr lang="en-US" dirty="0">
                <a:solidFill>
                  <a:schemeClr val="bg1"/>
                </a:solidFill>
              </a:rPr>
              <a:t>You are Aaron Drumgold, swordsman of the court. You wake up in a bed to find you are in a huge hallway that looks it was made for a giant. You were put in here because you committed a serious   crime : Grand Theft Auto of someone's wheelbarrow.</a:t>
            </a:r>
          </a:p>
        </p:txBody>
      </p:sp>
      <p:sp>
        <p:nvSpPr>
          <p:cNvPr id="4" name="TextBox 3">
            <a:extLst>
              <a:ext uri="{FF2B5EF4-FFF2-40B4-BE49-F238E27FC236}">
                <a16:creationId xmlns:a16="http://schemas.microsoft.com/office/drawing/2014/main" id="{DD06639D-B65A-DD20-BB71-E28E180DF59D}"/>
              </a:ext>
            </a:extLst>
          </p:cNvPr>
          <p:cNvSpPr txBox="1"/>
          <p:nvPr/>
        </p:nvSpPr>
        <p:spPr>
          <a:xfrm>
            <a:off x="3933264" y="3707984"/>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FF0000"/>
                </a:solidFill>
              </a:rPr>
              <a:t>Do you</a:t>
            </a:r>
          </a:p>
        </p:txBody>
      </p:sp>
      <p:sp>
        <p:nvSpPr>
          <p:cNvPr id="5" name="TextBox 4">
            <a:extLst>
              <a:ext uri="{FF2B5EF4-FFF2-40B4-BE49-F238E27FC236}">
                <a16:creationId xmlns:a16="http://schemas.microsoft.com/office/drawing/2014/main" id="{834B483D-02E8-CC64-30E9-7A262712DB20}"/>
              </a:ext>
            </a:extLst>
          </p:cNvPr>
          <p:cNvSpPr txBox="1"/>
          <p:nvPr/>
        </p:nvSpPr>
        <p:spPr>
          <a:xfrm>
            <a:off x="708085" y="4302530"/>
            <a:ext cx="2057400"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7200" b="1" dirty="0">
                <a:latin typeface="Times New Roman"/>
                <a:cs typeface="Times New Roman"/>
              </a:rPr>
              <a:t>DIE</a:t>
            </a:r>
          </a:p>
        </p:txBody>
      </p:sp>
      <p:sp>
        <p:nvSpPr>
          <p:cNvPr id="6" name="TextBox 5">
            <a:extLst>
              <a:ext uri="{FF2B5EF4-FFF2-40B4-BE49-F238E27FC236}">
                <a16:creationId xmlns:a16="http://schemas.microsoft.com/office/drawing/2014/main" id="{16E17294-A540-FABE-FA85-2A5B23FA6FC4}"/>
              </a:ext>
            </a:extLst>
          </p:cNvPr>
          <p:cNvSpPr txBox="1"/>
          <p:nvPr/>
        </p:nvSpPr>
        <p:spPr>
          <a:xfrm>
            <a:off x="762000" y="4302529"/>
            <a:ext cx="2057400"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7200" b="1" dirty="0">
                <a:solidFill>
                  <a:srgbClr val="FF0000"/>
                </a:solidFill>
                <a:latin typeface="Times New Roman"/>
                <a:cs typeface="Times New Roman"/>
                <a:hlinkClick r:id="rId3" action="ppaction://hlinksldjump"/>
              </a:rPr>
              <a:t>DIE</a:t>
            </a:r>
            <a:endParaRPr lang="en-US" sz="7200" b="1" dirty="0">
              <a:solidFill>
                <a:srgbClr val="FF0000"/>
              </a:solidFill>
              <a:latin typeface="Times New Roman"/>
              <a:cs typeface="Times New Roman"/>
            </a:endParaRPr>
          </a:p>
        </p:txBody>
      </p:sp>
      <p:sp>
        <p:nvSpPr>
          <p:cNvPr id="7" name="TextBox 6">
            <a:extLst>
              <a:ext uri="{FF2B5EF4-FFF2-40B4-BE49-F238E27FC236}">
                <a16:creationId xmlns:a16="http://schemas.microsoft.com/office/drawing/2014/main" id="{0DA04B59-0F2E-0225-CA72-D16D49B2BE92}"/>
              </a:ext>
            </a:extLst>
          </p:cNvPr>
          <p:cNvSpPr txBox="1"/>
          <p:nvPr/>
        </p:nvSpPr>
        <p:spPr>
          <a:xfrm>
            <a:off x="3932207" y="4270180"/>
            <a:ext cx="4602192"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7200" b="1" dirty="0">
                <a:latin typeface="Times New Roman"/>
                <a:cs typeface="Times New Roman"/>
              </a:rPr>
              <a:t>investigate</a:t>
            </a:r>
          </a:p>
        </p:txBody>
      </p:sp>
      <p:sp>
        <p:nvSpPr>
          <p:cNvPr id="8" name="TextBox 7">
            <a:extLst>
              <a:ext uri="{FF2B5EF4-FFF2-40B4-BE49-F238E27FC236}">
                <a16:creationId xmlns:a16="http://schemas.microsoft.com/office/drawing/2014/main" id="{3367E2DB-DA01-5E40-3F01-5E0615550929}"/>
              </a:ext>
            </a:extLst>
          </p:cNvPr>
          <p:cNvSpPr txBox="1"/>
          <p:nvPr/>
        </p:nvSpPr>
        <p:spPr>
          <a:xfrm>
            <a:off x="4007689" y="4270179"/>
            <a:ext cx="4817852"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7200" b="1" dirty="0">
                <a:solidFill>
                  <a:srgbClr val="92D050"/>
                </a:solidFill>
                <a:latin typeface="Times New Roman"/>
                <a:cs typeface="Times New Roman"/>
                <a:hlinkClick r:id="rId4" action="ppaction://hlinksldjump"/>
              </a:rPr>
              <a:t>investigate</a:t>
            </a:r>
            <a:endParaRPr lang="en-US" sz="7200" b="1" dirty="0">
              <a:solidFill>
                <a:srgbClr val="92D050"/>
              </a:solidFill>
              <a:latin typeface="Times New Roman"/>
              <a:cs typeface="Times New Roman"/>
            </a:endParaRPr>
          </a:p>
        </p:txBody>
      </p:sp>
    </p:spTree>
    <p:extLst>
      <p:ext uri="{BB962C8B-B14F-4D97-AF65-F5344CB8AC3E}">
        <p14:creationId xmlns:p14="http://schemas.microsoft.com/office/powerpoint/2010/main" val="486861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blipFill>
          <a:blip r:embed="rId2"/>
          <a:stretch>
            <a:fillRect l="-10000" r="-10000"/>
          </a:stretch>
        </a:blipFill>
        <a:effectLst/>
      </p:bgPr>
    </p:bg>
    <p:spTree>
      <p:nvGrpSpPr>
        <p:cNvPr id="1" name=""/>
        <p:cNvGrpSpPr/>
        <p:nvPr/>
      </p:nvGrpSpPr>
      <p:grpSpPr>
        <a:xfrm>
          <a:off x="0" y="0"/>
          <a:ext cx="0" cy="0"/>
          <a:chOff x="0" y="0"/>
          <a:chExt cx="0" cy="0"/>
        </a:xfrm>
      </p:grpSpPr>
      <p:pic>
        <p:nvPicPr>
          <p:cNvPr id="2" name="Picture 2" descr="A picture containing person, smiling, person, indoor&#10;&#10;Description automatically generated">
            <a:extLst>
              <a:ext uri="{FF2B5EF4-FFF2-40B4-BE49-F238E27FC236}">
                <a16:creationId xmlns:a16="http://schemas.microsoft.com/office/drawing/2014/main" id="{370A531C-DA6B-1A5C-06AE-30D3382D8B55}"/>
              </a:ext>
            </a:extLst>
          </p:cNvPr>
          <p:cNvPicPr>
            <a:picLocks noChangeAspect="1"/>
          </p:cNvPicPr>
          <p:nvPr/>
        </p:nvPicPr>
        <p:blipFill>
          <a:blip r:embed="rId3"/>
          <a:stretch>
            <a:fillRect/>
          </a:stretch>
        </p:blipFill>
        <p:spPr>
          <a:xfrm>
            <a:off x="741872" y="-286109"/>
            <a:ext cx="7760898" cy="7789652"/>
          </a:xfrm>
          <a:prstGeom prst="rect">
            <a:avLst/>
          </a:prstGeom>
        </p:spPr>
      </p:pic>
      <p:sp>
        <p:nvSpPr>
          <p:cNvPr id="3" name="Rectangle 2">
            <a:extLst>
              <a:ext uri="{FF2B5EF4-FFF2-40B4-BE49-F238E27FC236}">
                <a16:creationId xmlns:a16="http://schemas.microsoft.com/office/drawing/2014/main" id="{07E1FEE2-E432-3B84-7716-E216AF4E8861}"/>
              </a:ext>
            </a:extLst>
          </p:cNvPr>
          <p:cNvSpPr/>
          <p:nvPr/>
        </p:nvSpPr>
        <p:spPr>
          <a:xfrm>
            <a:off x="37659" y="-2504"/>
            <a:ext cx="9143998" cy="1782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The man takes his red mask off to reveal his beautiful face, then says that you have not done anything good in your life. You must have done something positive before you die to continue.</a:t>
            </a:r>
          </a:p>
        </p:txBody>
      </p:sp>
      <p:sp>
        <p:nvSpPr>
          <p:cNvPr id="11" name="TextBox 10">
            <a:extLst>
              <a:ext uri="{FF2B5EF4-FFF2-40B4-BE49-F238E27FC236}">
                <a16:creationId xmlns:a16="http://schemas.microsoft.com/office/drawing/2014/main" id="{47A3A186-7C84-0D02-0E05-2CE1E95D3C8A}"/>
              </a:ext>
            </a:extLst>
          </p:cNvPr>
          <p:cNvSpPr txBox="1"/>
          <p:nvPr/>
        </p:nvSpPr>
        <p:spPr>
          <a:xfrm>
            <a:off x="1866181" y="4556231"/>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cs typeface="Calibri"/>
              </a:rPr>
              <a:t>ENDING #1</a:t>
            </a:r>
            <a:endParaRPr lang="en-US" sz="9200" b="1" dirty="0"/>
          </a:p>
        </p:txBody>
      </p:sp>
      <p:sp>
        <p:nvSpPr>
          <p:cNvPr id="12" name="TextBox 11">
            <a:hlinkClick r:id="rId4" action="ppaction://hlinksldjump"/>
            <a:extLst>
              <a:ext uri="{FF2B5EF4-FFF2-40B4-BE49-F238E27FC236}">
                <a16:creationId xmlns:a16="http://schemas.microsoft.com/office/drawing/2014/main" id="{95B8A2E4-3508-DF58-0603-3DAF95E71D69}"/>
              </a:ext>
            </a:extLst>
          </p:cNvPr>
          <p:cNvSpPr txBox="1"/>
          <p:nvPr/>
        </p:nvSpPr>
        <p:spPr>
          <a:xfrm>
            <a:off x="1952445" y="4556230"/>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00"/>
                </a:solidFill>
                <a:cs typeface="Calibri"/>
              </a:rPr>
              <a:t>ENDING #1</a:t>
            </a:r>
            <a:endParaRPr lang="en-US" sz="9200" b="1" dirty="0">
              <a:solidFill>
                <a:srgbClr val="FFFF00"/>
              </a:solidFill>
            </a:endParaRPr>
          </a:p>
        </p:txBody>
      </p:sp>
    </p:spTree>
    <p:extLst>
      <p:ext uri="{BB962C8B-B14F-4D97-AF65-F5344CB8AC3E}">
        <p14:creationId xmlns:p14="http://schemas.microsoft.com/office/powerpoint/2010/main" val="1059762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blipFill>
          <a:blip r:embed="rId2"/>
          <a:stretch>
            <a:fillRect t="-84000" b="-84000"/>
          </a:stretch>
        </a:blipFill>
        <a:effectLst/>
      </p:bgPr>
    </p:bg>
    <p:spTree>
      <p:nvGrpSpPr>
        <p:cNvPr id="1" name=""/>
        <p:cNvGrpSpPr/>
        <p:nvPr/>
      </p:nvGrpSpPr>
      <p:grpSpPr>
        <a:xfrm>
          <a:off x="0" y="0"/>
          <a:ext cx="0" cy="0"/>
          <a:chOff x="0" y="0"/>
          <a:chExt cx="0" cy="0"/>
        </a:xfrm>
      </p:grpSpPr>
      <p:pic>
        <p:nvPicPr>
          <p:cNvPr id="4" name="Picture 4" descr="A picture containing logo&#10;&#10;Description automatically generated">
            <a:extLst>
              <a:ext uri="{FF2B5EF4-FFF2-40B4-BE49-F238E27FC236}">
                <a16:creationId xmlns:a16="http://schemas.microsoft.com/office/drawing/2014/main" id="{BBC175FE-ED43-555F-2664-4452394F81CC}"/>
              </a:ext>
            </a:extLst>
          </p:cNvPr>
          <p:cNvPicPr>
            <a:picLocks noChangeAspect="1"/>
          </p:cNvPicPr>
          <p:nvPr/>
        </p:nvPicPr>
        <p:blipFill>
          <a:blip r:embed="rId3"/>
          <a:stretch>
            <a:fillRect/>
          </a:stretch>
        </p:blipFill>
        <p:spPr>
          <a:xfrm>
            <a:off x="2467155" y="-473015"/>
            <a:ext cx="4008407" cy="4022784"/>
          </a:xfrm>
          <a:prstGeom prst="rect">
            <a:avLst/>
          </a:prstGeom>
        </p:spPr>
      </p:pic>
      <p:sp>
        <p:nvSpPr>
          <p:cNvPr id="5" name="TextBox 4">
            <a:extLst>
              <a:ext uri="{FF2B5EF4-FFF2-40B4-BE49-F238E27FC236}">
                <a16:creationId xmlns:a16="http://schemas.microsoft.com/office/drawing/2014/main" id="{A188FB1D-53B5-04BF-F1CE-16D65D34F45C}"/>
              </a:ext>
            </a:extLst>
          </p:cNvPr>
          <p:cNvSpPr txBox="1"/>
          <p:nvPr/>
        </p:nvSpPr>
        <p:spPr>
          <a:xfrm>
            <a:off x="235323" y="487455"/>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Calibri"/>
              </a:rPr>
              <a:t>You continue but a man bursts through the door, he claims he is here to help, and assures you that he is not sus.</a:t>
            </a:r>
          </a:p>
        </p:txBody>
      </p:sp>
      <p:sp>
        <p:nvSpPr>
          <p:cNvPr id="6" name="TextBox 5">
            <a:extLst>
              <a:ext uri="{FF2B5EF4-FFF2-40B4-BE49-F238E27FC236}">
                <a16:creationId xmlns:a16="http://schemas.microsoft.com/office/drawing/2014/main" id="{82858D62-1035-9F7F-9E6E-A8FE677BCCFC}"/>
              </a:ext>
            </a:extLst>
          </p:cNvPr>
          <p:cNvSpPr txBox="1"/>
          <p:nvPr/>
        </p:nvSpPr>
        <p:spPr>
          <a:xfrm>
            <a:off x="4080209" y="41473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C00000"/>
                </a:solidFill>
                <a:cs typeface="Calibri"/>
              </a:rPr>
              <a:t>DO YOU?</a:t>
            </a:r>
          </a:p>
        </p:txBody>
      </p:sp>
      <p:sp>
        <p:nvSpPr>
          <p:cNvPr id="7" name="TextBox 6">
            <a:extLst>
              <a:ext uri="{FF2B5EF4-FFF2-40B4-BE49-F238E27FC236}">
                <a16:creationId xmlns:a16="http://schemas.microsoft.com/office/drawing/2014/main" id="{777B1CAC-C236-81CB-343F-7BCE587DE3C2}"/>
              </a:ext>
            </a:extLst>
          </p:cNvPr>
          <p:cNvSpPr txBox="1"/>
          <p:nvPr/>
        </p:nvSpPr>
        <p:spPr>
          <a:xfrm>
            <a:off x="292092" y="5280613"/>
            <a:ext cx="3548332"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FF"/>
                </a:solidFill>
                <a:cs typeface="Calibri"/>
              </a:rPr>
              <a:t>RUN!!</a:t>
            </a:r>
          </a:p>
        </p:txBody>
      </p:sp>
      <p:sp>
        <p:nvSpPr>
          <p:cNvPr id="8" name="TextBox 7">
            <a:extLst>
              <a:ext uri="{FF2B5EF4-FFF2-40B4-BE49-F238E27FC236}">
                <a16:creationId xmlns:a16="http://schemas.microsoft.com/office/drawing/2014/main" id="{6EEAE3E5-E4B1-105E-7C98-1EF443891EB4}"/>
              </a:ext>
            </a:extLst>
          </p:cNvPr>
          <p:cNvSpPr txBox="1"/>
          <p:nvPr/>
        </p:nvSpPr>
        <p:spPr>
          <a:xfrm>
            <a:off x="378356" y="5280612"/>
            <a:ext cx="3548332"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dirty="0">
                <a:solidFill>
                  <a:srgbClr val="C00000"/>
                </a:solidFill>
                <a:cs typeface="Calibri"/>
                <a:hlinkClick r:id="rId4" action="ppaction://hlinksldjump"/>
              </a:rPr>
              <a:t>RUN</a:t>
            </a:r>
            <a:r>
              <a:rPr lang="en-US" sz="9200" b="1" dirty="0">
                <a:solidFill>
                  <a:srgbClr val="C00000"/>
                </a:solidFill>
                <a:cs typeface="Calibri"/>
                <a:hlinkClick r:id="rId4" action="ppaction://hlinksldjump"/>
              </a:rPr>
              <a:t>!!</a:t>
            </a:r>
            <a:endParaRPr lang="en-US" sz="9200" b="1" dirty="0">
              <a:solidFill>
                <a:srgbClr val="C00000"/>
              </a:solidFill>
              <a:cs typeface="Calibri"/>
            </a:endParaRPr>
          </a:p>
        </p:txBody>
      </p:sp>
      <p:sp>
        <p:nvSpPr>
          <p:cNvPr id="9" name="TextBox 8">
            <a:extLst>
              <a:ext uri="{FF2B5EF4-FFF2-40B4-BE49-F238E27FC236}">
                <a16:creationId xmlns:a16="http://schemas.microsoft.com/office/drawing/2014/main" id="{B553D975-C62E-6718-BC54-D727FF2DF3CD}"/>
              </a:ext>
            </a:extLst>
          </p:cNvPr>
          <p:cNvSpPr txBox="1"/>
          <p:nvPr/>
        </p:nvSpPr>
        <p:spPr>
          <a:xfrm>
            <a:off x="5137261" y="5294990"/>
            <a:ext cx="3548332"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FF"/>
                </a:solidFill>
                <a:cs typeface="Calibri"/>
              </a:rPr>
              <a:t>Trust</a:t>
            </a:r>
          </a:p>
        </p:txBody>
      </p:sp>
      <p:sp>
        <p:nvSpPr>
          <p:cNvPr id="13" name="TextBox 12">
            <a:hlinkClick r:id="rId5" action="ppaction://hlinksldjump"/>
            <a:extLst>
              <a:ext uri="{FF2B5EF4-FFF2-40B4-BE49-F238E27FC236}">
                <a16:creationId xmlns:a16="http://schemas.microsoft.com/office/drawing/2014/main" id="{FD50C852-BF27-051A-8D3B-41E6C0BEC013}"/>
              </a:ext>
            </a:extLst>
          </p:cNvPr>
          <p:cNvSpPr txBox="1"/>
          <p:nvPr/>
        </p:nvSpPr>
        <p:spPr>
          <a:xfrm>
            <a:off x="5223525" y="5294989"/>
            <a:ext cx="3548332"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E85D5D"/>
                </a:solidFill>
                <a:cs typeface="Calibri"/>
              </a:rPr>
              <a:t>Trust</a:t>
            </a:r>
          </a:p>
        </p:txBody>
      </p:sp>
    </p:spTree>
    <p:extLst>
      <p:ext uri="{BB962C8B-B14F-4D97-AF65-F5344CB8AC3E}">
        <p14:creationId xmlns:p14="http://schemas.microsoft.com/office/powerpoint/2010/main" val="74488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picture containing sky, nature, outdoor, dune&#10;&#10;Description automatically generated">
            <a:extLst>
              <a:ext uri="{FF2B5EF4-FFF2-40B4-BE49-F238E27FC236}">
                <a16:creationId xmlns:a16="http://schemas.microsoft.com/office/drawing/2014/main" id="{20F1B63D-6AAB-6725-33D9-851B7501B85C}"/>
              </a:ext>
            </a:extLst>
          </p:cNvPr>
          <p:cNvPicPr>
            <a:picLocks noChangeAspect="1"/>
          </p:cNvPicPr>
          <p:nvPr/>
        </p:nvPicPr>
        <p:blipFill rotWithShape="1">
          <a:blip r:embed="rId2"/>
          <a:srcRect l="1665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D9338703-B485-3728-9779-14073EC445DD}"/>
              </a:ext>
            </a:extLst>
          </p:cNvPr>
          <p:cNvSpPr txBox="1"/>
          <p:nvPr/>
        </p:nvSpPr>
        <p:spPr>
          <a:xfrm>
            <a:off x="624626" y="171136"/>
            <a:ext cx="81347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You blink, and the man disappears. You open your eyes to find that you are in a stranded desert, with no sign of human life within miles. Though, in front of you lies 3 objects. There is a golden trophy, a golden bar with the word's "riches" engraved on it, and a door. To the left of all these objects labels a sign that reads " choose one ".</a:t>
            </a:r>
          </a:p>
        </p:txBody>
      </p:sp>
      <p:pic>
        <p:nvPicPr>
          <p:cNvPr id="6" name="Picture 6" descr="A picture containing wooden, bench, outdoor, wood&#10;&#10;Description automatically generated">
            <a:extLst>
              <a:ext uri="{FF2B5EF4-FFF2-40B4-BE49-F238E27FC236}">
                <a16:creationId xmlns:a16="http://schemas.microsoft.com/office/drawing/2014/main" id="{A8CAAB77-1D28-9839-EFE4-2D33EBC35252}"/>
              </a:ext>
            </a:extLst>
          </p:cNvPr>
          <p:cNvPicPr>
            <a:picLocks noChangeAspect="1"/>
          </p:cNvPicPr>
          <p:nvPr/>
        </p:nvPicPr>
        <p:blipFill>
          <a:blip r:embed="rId3"/>
          <a:stretch>
            <a:fillRect/>
          </a:stretch>
        </p:blipFill>
        <p:spPr>
          <a:xfrm rot="20580000">
            <a:off x="359900" y="2554859"/>
            <a:ext cx="2196861" cy="2141024"/>
          </a:xfrm>
          <a:prstGeom prst="rect">
            <a:avLst/>
          </a:prstGeom>
        </p:spPr>
      </p:pic>
      <p:sp>
        <p:nvSpPr>
          <p:cNvPr id="7" name="TextBox 6">
            <a:extLst>
              <a:ext uri="{FF2B5EF4-FFF2-40B4-BE49-F238E27FC236}">
                <a16:creationId xmlns:a16="http://schemas.microsoft.com/office/drawing/2014/main" id="{EEC4C4D3-98CC-F5C0-FFA8-599592D09341}"/>
              </a:ext>
            </a:extLst>
          </p:cNvPr>
          <p:cNvSpPr txBox="1"/>
          <p:nvPr/>
        </p:nvSpPr>
        <p:spPr>
          <a:xfrm rot="20580000">
            <a:off x="594747" y="2558697"/>
            <a:ext cx="211059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FFFF00"/>
                </a:solidFill>
                <a:cs typeface="Calibri"/>
              </a:rPr>
              <a:t>Choose one nerd</a:t>
            </a:r>
            <a:endParaRPr lang="en-US" sz="3200" b="1" dirty="0">
              <a:solidFill>
                <a:srgbClr val="FFFF00"/>
              </a:solidFill>
            </a:endParaRPr>
          </a:p>
        </p:txBody>
      </p:sp>
      <p:pic>
        <p:nvPicPr>
          <p:cNvPr id="13" name="Picture 13" descr="A picture containing indoor, cup, porcelain, coffee cup&#10;&#10;Description automatically generated">
            <a:hlinkClick r:id="rId4" action="ppaction://hlinksldjump"/>
            <a:extLst>
              <a:ext uri="{FF2B5EF4-FFF2-40B4-BE49-F238E27FC236}">
                <a16:creationId xmlns:a16="http://schemas.microsoft.com/office/drawing/2014/main" id="{BF1BD610-9F4E-D200-6F32-699E35EDD9B2}"/>
              </a:ext>
            </a:extLst>
          </p:cNvPr>
          <p:cNvPicPr>
            <a:picLocks noChangeAspect="1"/>
          </p:cNvPicPr>
          <p:nvPr/>
        </p:nvPicPr>
        <p:blipFill>
          <a:blip r:embed="rId5"/>
          <a:stretch>
            <a:fillRect/>
          </a:stretch>
        </p:blipFill>
        <p:spPr>
          <a:xfrm>
            <a:off x="2424022" y="4587250"/>
            <a:ext cx="1319842" cy="1852933"/>
          </a:xfrm>
          <a:prstGeom prst="rect">
            <a:avLst/>
          </a:prstGeom>
        </p:spPr>
      </p:pic>
      <p:pic>
        <p:nvPicPr>
          <p:cNvPr id="14" name="Picture 14">
            <a:hlinkClick r:id="rId6" action="ppaction://hlinksldjump"/>
            <a:extLst>
              <a:ext uri="{FF2B5EF4-FFF2-40B4-BE49-F238E27FC236}">
                <a16:creationId xmlns:a16="http://schemas.microsoft.com/office/drawing/2014/main" id="{87EBEA12-12E6-EC9F-3BE9-FBE97EB943F4}"/>
              </a:ext>
            </a:extLst>
          </p:cNvPr>
          <p:cNvPicPr>
            <a:picLocks noChangeAspect="1"/>
          </p:cNvPicPr>
          <p:nvPr/>
        </p:nvPicPr>
        <p:blipFill>
          <a:blip r:embed="rId7"/>
          <a:stretch>
            <a:fillRect/>
          </a:stretch>
        </p:blipFill>
        <p:spPr>
          <a:xfrm>
            <a:off x="4364966" y="4919474"/>
            <a:ext cx="1506748" cy="1418520"/>
          </a:xfrm>
          <a:prstGeom prst="rect">
            <a:avLst/>
          </a:prstGeom>
        </p:spPr>
      </p:pic>
      <p:pic>
        <p:nvPicPr>
          <p:cNvPr id="2" name="Picture 2">
            <a:hlinkClick r:id="rId8" action="ppaction://hlinksldjump"/>
            <a:extLst>
              <a:ext uri="{FF2B5EF4-FFF2-40B4-BE49-F238E27FC236}">
                <a16:creationId xmlns:a16="http://schemas.microsoft.com/office/drawing/2014/main" id="{EB78A061-FE3E-2C21-B72D-60C31BD400DB}"/>
              </a:ext>
            </a:extLst>
          </p:cNvPr>
          <p:cNvPicPr>
            <a:picLocks noChangeAspect="1"/>
          </p:cNvPicPr>
          <p:nvPr/>
        </p:nvPicPr>
        <p:blipFill rotWithShape="1">
          <a:blip r:embed="rId9"/>
          <a:srcRect l="8759" t="3846" r="8759" b="5944"/>
          <a:stretch/>
        </p:blipFill>
        <p:spPr>
          <a:xfrm>
            <a:off x="6582383" y="2205487"/>
            <a:ext cx="1616822" cy="3711958"/>
          </a:xfrm>
          <a:prstGeom prst="rect">
            <a:avLst/>
          </a:prstGeom>
        </p:spPr>
      </p:pic>
    </p:spTree>
    <p:extLst>
      <p:ext uri="{BB962C8B-B14F-4D97-AF65-F5344CB8AC3E}">
        <p14:creationId xmlns:p14="http://schemas.microsoft.com/office/powerpoint/2010/main" val="157850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St. George’s Hall (Grand Throne Room), Winter Palace (1837)*">
            <a:extLst>
              <a:ext uri="{FF2B5EF4-FFF2-40B4-BE49-F238E27FC236}">
                <a16:creationId xmlns:a16="http://schemas.microsoft.com/office/drawing/2014/main" id="{C35A5869-6742-0566-06C7-10AF406EBD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8762"/>
            <a:ext cx="9143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rone Transparent Background | PNG Mart">
            <a:extLst>
              <a:ext uri="{FF2B5EF4-FFF2-40B4-BE49-F238E27FC236}">
                <a16:creationId xmlns:a16="http://schemas.microsoft.com/office/drawing/2014/main" id="{64C05A29-4124-0D4E-F4FF-BFC700D29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861" y="1465604"/>
            <a:ext cx="3408529" cy="45447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text, person, wearing, dressed&#10;&#10;Description automatically generated">
            <a:extLst>
              <a:ext uri="{FF2B5EF4-FFF2-40B4-BE49-F238E27FC236}">
                <a16:creationId xmlns:a16="http://schemas.microsoft.com/office/drawing/2014/main" id="{6D67A1FF-D2E2-1AFA-3D85-14DE53B0E214}"/>
              </a:ext>
            </a:extLst>
          </p:cNvPr>
          <p:cNvPicPr>
            <a:picLocks noChangeAspect="1"/>
          </p:cNvPicPr>
          <p:nvPr/>
        </p:nvPicPr>
        <p:blipFill>
          <a:blip r:embed="rId4"/>
          <a:stretch>
            <a:fillRect/>
          </a:stretch>
        </p:blipFill>
        <p:spPr>
          <a:xfrm>
            <a:off x="3812261" y="2313590"/>
            <a:ext cx="2381637" cy="3696719"/>
          </a:xfrm>
          <a:prstGeom prst="rect">
            <a:avLst/>
          </a:prstGeom>
        </p:spPr>
      </p:pic>
      <p:pic>
        <p:nvPicPr>
          <p:cNvPr id="5" name="Picture 2">
            <a:extLst>
              <a:ext uri="{FF2B5EF4-FFF2-40B4-BE49-F238E27FC236}">
                <a16:creationId xmlns:a16="http://schemas.microsoft.com/office/drawing/2014/main" id="{D6790962-65AA-A494-8A02-1B57B2365158}"/>
              </a:ext>
            </a:extLst>
          </p:cNvPr>
          <p:cNvPicPr>
            <a:picLocks noChangeAspect="1"/>
          </p:cNvPicPr>
          <p:nvPr/>
        </p:nvPicPr>
        <p:blipFill>
          <a:blip r:embed="rId5"/>
          <a:stretch>
            <a:fillRect/>
          </a:stretch>
        </p:blipFill>
        <p:spPr>
          <a:xfrm rot="985494">
            <a:off x="4497896" y="2159416"/>
            <a:ext cx="1109279" cy="845139"/>
          </a:xfrm>
          <a:prstGeom prst="rect">
            <a:avLst/>
          </a:prstGeom>
        </p:spPr>
      </p:pic>
      <p:sp>
        <p:nvSpPr>
          <p:cNvPr id="9" name="Rectangle 8">
            <a:extLst>
              <a:ext uri="{FF2B5EF4-FFF2-40B4-BE49-F238E27FC236}">
                <a16:creationId xmlns:a16="http://schemas.microsoft.com/office/drawing/2014/main" id="{CD395292-70C0-25E2-2233-5A52B738C6E9}"/>
              </a:ext>
            </a:extLst>
          </p:cNvPr>
          <p:cNvSpPr/>
          <p:nvPr/>
        </p:nvSpPr>
        <p:spPr>
          <a:xfrm>
            <a:off x="2286" y="0"/>
            <a:ext cx="9141714" cy="1596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hold the handle of the door to feel a strange feeling until you open it. You walk through the door to find… you. It looks as though you are in a wealthy building, and by the looks of a castle. The other you sits in a small throne, yet has a oversized crown. Funny enough, you both look equally confused. You realize that when opening the door you made someone standing near fly back. You are both thinking of what to do. Do you fight, or work with your twin to escape this place.</a:t>
            </a:r>
          </a:p>
        </p:txBody>
      </p:sp>
      <p:sp>
        <p:nvSpPr>
          <p:cNvPr id="10" name="TextBox 9">
            <a:extLst>
              <a:ext uri="{FF2B5EF4-FFF2-40B4-BE49-F238E27FC236}">
                <a16:creationId xmlns:a16="http://schemas.microsoft.com/office/drawing/2014/main" id="{9758B4E7-E4ED-9C95-AC1D-CEBD5B527C4B}"/>
              </a:ext>
            </a:extLst>
          </p:cNvPr>
          <p:cNvSpPr txBox="1"/>
          <p:nvPr/>
        </p:nvSpPr>
        <p:spPr>
          <a:xfrm>
            <a:off x="560717" y="5454600"/>
            <a:ext cx="23262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solidFill>
                  <a:srgbClr val="FF0000"/>
                </a:solidFill>
                <a:cs typeface="Calibri"/>
                <a:hlinkClick r:id="rId6" action="ppaction://hlinksldjump"/>
              </a:rPr>
              <a:t>Fight</a:t>
            </a:r>
            <a:endParaRPr lang="en-US" sz="7200" b="1" dirty="0">
              <a:solidFill>
                <a:srgbClr val="FF0000"/>
              </a:solidFill>
            </a:endParaRPr>
          </a:p>
        </p:txBody>
      </p:sp>
      <p:sp>
        <p:nvSpPr>
          <p:cNvPr id="11" name="TextBox 10">
            <a:extLst>
              <a:ext uri="{FF2B5EF4-FFF2-40B4-BE49-F238E27FC236}">
                <a16:creationId xmlns:a16="http://schemas.microsoft.com/office/drawing/2014/main" id="{5FF6656E-D531-7690-6384-120B8BD4CF99}"/>
              </a:ext>
            </a:extLst>
          </p:cNvPr>
          <p:cNvSpPr txBox="1"/>
          <p:nvPr/>
        </p:nvSpPr>
        <p:spPr>
          <a:xfrm>
            <a:off x="5360767" y="5448985"/>
            <a:ext cx="80340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solidFill>
                  <a:srgbClr val="92D050"/>
                </a:solidFill>
                <a:cs typeface="Calibri"/>
              </a:rPr>
              <a:t>Peace</a:t>
            </a:r>
            <a:endParaRPr lang="en-US" sz="7200" b="1" dirty="0">
              <a:solidFill>
                <a:srgbClr val="92D050"/>
              </a:solidFill>
            </a:endParaRPr>
          </a:p>
        </p:txBody>
      </p:sp>
    </p:spTree>
    <p:extLst>
      <p:ext uri="{BB962C8B-B14F-4D97-AF65-F5344CB8AC3E}">
        <p14:creationId xmlns:p14="http://schemas.microsoft.com/office/powerpoint/2010/main" val="936897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blipFill>
          <a:blip r:embed="rId2"/>
          <a:stretch>
            <a:fillRect t="-55000" b="-55000"/>
          </a:stretch>
        </a:blipFill>
        <a:effectLst/>
      </p:bgPr>
    </p:bg>
    <p:spTree>
      <p:nvGrpSpPr>
        <p:cNvPr id="1" name=""/>
        <p:cNvGrpSpPr/>
        <p:nvPr/>
      </p:nvGrpSpPr>
      <p:grpSpPr>
        <a:xfrm>
          <a:off x="0" y="0"/>
          <a:ext cx="0" cy="0"/>
          <a:chOff x="0" y="0"/>
          <a:chExt cx="0" cy="0"/>
        </a:xfrm>
      </p:grpSpPr>
      <p:pic>
        <p:nvPicPr>
          <p:cNvPr id="4" name="Picture 4" descr="A picture containing text, person, wearing, dressed&#10;&#10;Description automatically generated">
            <a:extLst>
              <a:ext uri="{FF2B5EF4-FFF2-40B4-BE49-F238E27FC236}">
                <a16:creationId xmlns:a16="http://schemas.microsoft.com/office/drawing/2014/main" id="{A5425692-40C9-C211-B8B4-D60EC2700759}"/>
              </a:ext>
            </a:extLst>
          </p:cNvPr>
          <p:cNvPicPr>
            <a:picLocks noChangeAspect="1"/>
          </p:cNvPicPr>
          <p:nvPr/>
        </p:nvPicPr>
        <p:blipFill>
          <a:blip r:embed="rId3"/>
          <a:stretch>
            <a:fillRect/>
          </a:stretch>
        </p:blipFill>
        <p:spPr>
          <a:xfrm>
            <a:off x="2834437" y="-94890"/>
            <a:ext cx="4309015" cy="6688347"/>
          </a:xfrm>
          <a:prstGeom prst="rect">
            <a:avLst/>
          </a:prstGeom>
        </p:spPr>
      </p:pic>
      <p:sp>
        <p:nvSpPr>
          <p:cNvPr id="5" name="Rectangle 4">
            <a:extLst>
              <a:ext uri="{FF2B5EF4-FFF2-40B4-BE49-F238E27FC236}">
                <a16:creationId xmlns:a16="http://schemas.microsoft.com/office/drawing/2014/main" id="{534CFC24-4D2C-208D-F0D3-15A91AE72B8A}"/>
              </a:ext>
            </a:extLst>
          </p:cNvPr>
          <p:cNvSpPr/>
          <p:nvPr/>
        </p:nvSpPr>
        <p:spPr>
          <a:xfrm>
            <a:off x="15342" y="0"/>
            <a:ext cx="2645433" cy="2976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You take the gold bar, then wake up in the chair of someone rich. It is clear to you that you are a king or leader of something.</a:t>
            </a:r>
            <a:br>
              <a:rPr lang="en-US" dirty="0">
                <a:cs typeface="Calibri"/>
              </a:rPr>
            </a:br>
            <a:r>
              <a:rPr lang="en-US" dirty="0">
                <a:cs typeface="Calibri"/>
              </a:rPr>
              <a:t>You suddenly hear a man walk up to you and yell "who are you"</a:t>
            </a:r>
          </a:p>
        </p:txBody>
      </p:sp>
      <p:sp>
        <p:nvSpPr>
          <p:cNvPr id="8" name="TextBox 7">
            <a:extLst>
              <a:ext uri="{FF2B5EF4-FFF2-40B4-BE49-F238E27FC236}">
                <a16:creationId xmlns:a16="http://schemas.microsoft.com/office/drawing/2014/main" id="{7880D84B-90B7-FB43-4B40-65AA70E7E061}"/>
              </a:ext>
            </a:extLst>
          </p:cNvPr>
          <p:cNvSpPr txBox="1"/>
          <p:nvPr/>
        </p:nvSpPr>
        <p:spPr>
          <a:xfrm>
            <a:off x="-2875" y="5433250"/>
            <a:ext cx="80340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cs typeface="Calibri"/>
              </a:rPr>
              <a:t>Truth</a:t>
            </a:r>
            <a:endParaRPr lang="en-US" sz="7200" b="1" dirty="0"/>
          </a:p>
        </p:txBody>
      </p:sp>
      <p:sp>
        <p:nvSpPr>
          <p:cNvPr id="9" name="TextBox 8">
            <a:extLst>
              <a:ext uri="{FF2B5EF4-FFF2-40B4-BE49-F238E27FC236}">
                <a16:creationId xmlns:a16="http://schemas.microsoft.com/office/drawing/2014/main" id="{260D032F-2607-402A-8F6C-A5FBACD04CB6}"/>
              </a:ext>
            </a:extLst>
          </p:cNvPr>
          <p:cNvSpPr txBox="1"/>
          <p:nvPr/>
        </p:nvSpPr>
        <p:spPr>
          <a:xfrm>
            <a:off x="54633" y="5433249"/>
            <a:ext cx="80340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solidFill>
                  <a:srgbClr val="FFFF00"/>
                </a:solidFill>
                <a:cs typeface="Calibri"/>
                <a:hlinkClick r:id="rId4" action="ppaction://hlinksldjump"/>
              </a:rPr>
              <a:t>Truth</a:t>
            </a:r>
            <a:endParaRPr lang="en-US" sz="7200" b="1" dirty="0">
              <a:solidFill>
                <a:srgbClr val="FFFF00"/>
              </a:solidFill>
            </a:endParaRPr>
          </a:p>
        </p:txBody>
      </p:sp>
      <p:sp>
        <p:nvSpPr>
          <p:cNvPr id="10" name="TextBox 9">
            <a:extLst>
              <a:ext uri="{FF2B5EF4-FFF2-40B4-BE49-F238E27FC236}">
                <a16:creationId xmlns:a16="http://schemas.microsoft.com/office/drawing/2014/main" id="{63694A76-8472-6BDE-465B-7B2B1D00B49C}"/>
              </a:ext>
            </a:extLst>
          </p:cNvPr>
          <p:cNvSpPr txBox="1"/>
          <p:nvPr/>
        </p:nvSpPr>
        <p:spPr>
          <a:xfrm>
            <a:off x="5762446" y="5433250"/>
            <a:ext cx="80340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cs typeface="Calibri"/>
              </a:rPr>
              <a:t>Lie</a:t>
            </a:r>
          </a:p>
        </p:txBody>
      </p:sp>
      <p:sp>
        <p:nvSpPr>
          <p:cNvPr id="11" name="TextBox 10">
            <a:extLst>
              <a:ext uri="{FF2B5EF4-FFF2-40B4-BE49-F238E27FC236}">
                <a16:creationId xmlns:a16="http://schemas.microsoft.com/office/drawing/2014/main" id="{531D58E2-5A0B-514B-2040-BE1F44577F5F}"/>
              </a:ext>
            </a:extLst>
          </p:cNvPr>
          <p:cNvSpPr txBox="1"/>
          <p:nvPr/>
        </p:nvSpPr>
        <p:spPr>
          <a:xfrm>
            <a:off x="5819954" y="5433249"/>
            <a:ext cx="80340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solidFill>
                  <a:srgbClr val="FFFF00"/>
                </a:solidFill>
                <a:cs typeface="Calibri"/>
                <a:hlinkClick r:id="rId4" action="ppaction://hlinksldjump"/>
              </a:rPr>
              <a:t>Lie</a:t>
            </a:r>
            <a:endParaRPr lang="en-US" sz="7200" b="1" dirty="0">
              <a:solidFill>
                <a:srgbClr val="FFFF00"/>
              </a:solidFill>
              <a:cs typeface="Calibri"/>
            </a:endParaRPr>
          </a:p>
        </p:txBody>
      </p:sp>
      <p:pic>
        <p:nvPicPr>
          <p:cNvPr id="2" name="Picture 2">
            <a:extLst>
              <a:ext uri="{FF2B5EF4-FFF2-40B4-BE49-F238E27FC236}">
                <a16:creationId xmlns:a16="http://schemas.microsoft.com/office/drawing/2014/main" id="{093E4F22-5FFA-C55D-FC35-4735FD715987}"/>
              </a:ext>
            </a:extLst>
          </p:cNvPr>
          <p:cNvPicPr>
            <a:picLocks noChangeAspect="1"/>
          </p:cNvPicPr>
          <p:nvPr/>
        </p:nvPicPr>
        <p:blipFill>
          <a:blip r:embed="rId5"/>
          <a:stretch>
            <a:fillRect/>
          </a:stretch>
        </p:blipFill>
        <p:spPr>
          <a:xfrm>
            <a:off x="4019908" y="-255282"/>
            <a:ext cx="1708031" cy="1301317"/>
          </a:xfrm>
          <a:prstGeom prst="rect">
            <a:avLst/>
          </a:prstGeom>
        </p:spPr>
      </p:pic>
    </p:spTree>
    <p:extLst>
      <p:ext uri="{BB962C8B-B14F-4D97-AF65-F5344CB8AC3E}">
        <p14:creationId xmlns:p14="http://schemas.microsoft.com/office/powerpoint/2010/main" val="1757142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picture containing building, aisle, altar, arch&#10;&#10;Description automatically generated">
            <a:extLst>
              <a:ext uri="{FF2B5EF4-FFF2-40B4-BE49-F238E27FC236}">
                <a16:creationId xmlns:a16="http://schemas.microsoft.com/office/drawing/2014/main" id="{BD2E7B24-C935-044E-82A1-3F74EF1D62D3}"/>
              </a:ext>
            </a:extLst>
          </p:cNvPr>
          <p:cNvPicPr>
            <a:picLocks noChangeAspect="1"/>
          </p:cNvPicPr>
          <p:nvPr/>
        </p:nvPicPr>
        <p:blipFill rotWithShape="1">
          <a:blip r:embed="rId2"/>
          <a:srcRect l="1613" r="23372" b="-1"/>
          <a:stretch/>
        </p:blipFill>
        <p:spPr>
          <a:xfrm>
            <a:off x="20" y="1282"/>
            <a:ext cx="9143980" cy="6856718"/>
          </a:xfrm>
          <a:prstGeom prst="rect">
            <a:avLst/>
          </a:prstGeom>
        </p:spPr>
      </p:pic>
      <p:pic>
        <p:nvPicPr>
          <p:cNvPr id="5" name="Picture 5">
            <a:extLst>
              <a:ext uri="{FF2B5EF4-FFF2-40B4-BE49-F238E27FC236}">
                <a16:creationId xmlns:a16="http://schemas.microsoft.com/office/drawing/2014/main" id="{B61C5E10-558C-1C9D-1E2F-72F6E97F3CB2}"/>
              </a:ext>
            </a:extLst>
          </p:cNvPr>
          <p:cNvPicPr>
            <a:picLocks noChangeAspect="1"/>
          </p:cNvPicPr>
          <p:nvPr/>
        </p:nvPicPr>
        <p:blipFill>
          <a:blip r:embed="rId3"/>
          <a:stretch>
            <a:fillRect/>
          </a:stretch>
        </p:blipFill>
        <p:spPr>
          <a:xfrm>
            <a:off x="6277154" y="360695"/>
            <a:ext cx="2743200" cy="1909665"/>
          </a:xfrm>
          <a:prstGeom prst="rect">
            <a:avLst/>
          </a:prstGeom>
        </p:spPr>
      </p:pic>
      <p:sp>
        <p:nvSpPr>
          <p:cNvPr id="7" name="Rectangle 6">
            <a:extLst>
              <a:ext uri="{FF2B5EF4-FFF2-40B4-BE49-F238E27FC236}">
                <a16:creationId xmlns:a16="http://schemas.microsoft.com/office/drawing/2014/main" id="{4689BFDA-C1DB-64F4-4716-4015C5D4ED39}"/>
              </a:ext>
            </a:extLst>
          </p:cNvPr>
          <p:cNvSpPr/>
          <p:nvPr/>
        </p:nvSpPr>
        <p:spPr>
          <a:xfrm>
            <a:off x="15342" y="0"/>
            <a:ext cx="2645433" cy="2976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Before you can talk, a door appears out of thin air. This sends the person flying into the air, out the window. The door opens, and to your surprise, you walk out of it. He then stands in front of you, as dumbfounded.</a:t>
            </a:r>
          </a:p>
        </p:txBody>
      </p:sp>
      <p:pic>
        <p:nvPicPr>
          <p:cNvPr id="8" name="Picture 9" descr="A picture containing dark&#10;&#10;Description automatically generated">
            <a:extLst>
              <a:ext uri="{FF2B5EF4-FFF2-40B4-BE49-F238E27FC236}">
                <a16:creationId xmlns:a16="http://schemas.microsoft.com/office/drawing/2014/main" id="{59C85A4F-9917-4252-F90D-2EA5C1F9E100}"/>
              </a:ext>
            </a:extLst>
          </p:cNvPr>
          <p:cNvPicPr>
            <a:picLocks noChangeAspect="1"/>
          </p:cNvPicPr>
          <p:nvPr/>
        </p:nvPicPr>
        <p:blipFill>
          <a:blip r:embed="rId4"/>
          <a:stretch>
            <a:fillRect/>
          </a:stretch>
        </p:blipFill>
        <p:spPr>
          <a:xfrm>
            <a:off x="3301042" y="1641567"/>
            <a:ext cx="5934973" cy="5458300"/>
          </a:xfrm>
          <a:prstGeom prst="rect">
            <a:avLst/>
          </a:prstGeom>
        </p:spPr>
      </p:pic>
      <p:pic>
        <p:nvPicPr>
          <p:cNvPr id="10" name="Picture 9" descr="A picture containing cabinet, indoor, door, wood&#10;&#10;Description automatically generated">
            <a:extLst>
              <a:ext uri="{FF2B5EF4-FFF2-40B4-BE49-F238E27FC236}">
                <a16:creationId xmlns:a16="http://schemas.microsoft.com/office/drawing/2014/main" id="{232EBFAA-05CE-90EA-D8A9-56E5099D7B55}"/>
              </a:ext>
            </a:extLst>
          </p:cNvPr>
          <p:cNvPicPr>
            <a:picLocks noChangeAspect="1"/>
          </p:cNvPicPr>
          <p:nvPr/>
        </p:nvPicPr>
        <p:blipFill rotWithShape="1">
          <a:blip r:embed="rId5"/>
          <a:srcRect l="7299" t="4196" r="8029" b="6294"/>
          <a:stretch/>
        </p:blipFill>
        <p:spPr>
          <a:xfrm>
            <a:off x="4770835" y="3168770"/>
            <a:ext cx="1659745" cy="3683174"/>
          </a:xfrm>
          <a:prstGeom prst="rect">
            <a:avLst/>
          </a:prstGeom>
        </p:spPr>
      </p:pic>
      <p:pic>
        <p:nvPicPr>
          <p:cNvPr id="11" name="Picture 11">
            <a:extLst>
              <a:ext uri="{FF2B5EF4-FFF2-40B4-BE49-F238E27FC236}">
                <a16:creationId xmlns:a16="http://schemas.microsoft.com/office/drawing/2014/main" id="{4FBB380D-138E-F02E-0381-438DAF5B6A34}"/>
              </a:ext>
            </a:extLst>
          </p:cNvPr>
          <p:cNvPicPr>
            <a:picLocks noChangeAspect="1"/>
          </p:cNvPicPr>
          <p:nvPr/>
        </p:nvPicPr>
        <p:blipFill rotWithShape="1">
          <a:blip r:embed="rId6"/>
          <a:srcRect l="27225" t="9231" r="26178" b="6538"/>
          <a:stretch/>
        </p:blipFill>
        <p:spPr>
          <a:xfrm>
            <a:off x="3861759" y="3700517"/>
            <a:ext cx="1278248" cy="3151432"/>
          </a:xfrm>
          <a:prstGeom prst="rect">
            <a:avLst/>
          </a:prstGeom>
        </p:spPr>
      </p:pic>
      <p:pic>
        <p:nvPicPr>
          <p:cNvPr id="12" name="Picture 12">
            <a:extLst>
              <a:ext uri="{FF2B5EF4-FFF2-40B4-BE49-F238E27FC236}">
                <a16:creationId xmlns:a16="http://schemas.microsoft.com/office/drawing/2014/main" id="{794E87D9-D906-2DEE-9A22-ABB05DDCEE27}"/>
              </a:ext>
            </a:extLst>
          </p:cNvPr>
          <p:cNvPicPr>
            <a:picLocks noChangeAspect="1"/>
          </p:cNvPicPr>
          <p:nvPr/>
        </p:nvPicPr>
        <p:blipFill>
          <a:blip r:embed="rId7"/>
          <a:stretch>
            <a:fillRect/>
          </a:stretch>
        </p:blipFill>
        <p:spPr>
          <a:xfrm rot="13860000">
            <a:off x="-5435010" y="1969812"/>
            <a:ext cx="8623539" cy="3233007"/>
          </a:xfrm>
          <a:prstGeom prst="rect">
            <a:avLst/>
          </a:prstGeom>
        </p:spPr>
      </p:pic>
      <p:sp>
        <p:nvSpPr>
          <p:cNvPr id="14" name="TextBox 13">
            <a:extLst>
              <a:ext uri="{FF2B5EF4-FFF2-40B4-BE49-F238E27FC236}">
                <a16:creationId xmlns:a16="http://schemas.microsoft.com/office/drawing/2014/main" id="{FEC77086-0B45-9816-2B66-7844B0A60189}"/>
              </a:ext>
            </a:extLst>
          </p:cNvPr>
          <p:cNvSpPr txBox="1"/>
          <p:nvPr/>
        </p:nvSpPr>
        <p:spPr>
          <a:xfrm>
            <a:off x="874142" y="5648909"/>
            <a:ext cx="80340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solidFill>
                  <a:srgbClr val="FF0000"/>
                </a:solidFill>
                <a:cs typeface="Calibri"/>
                <a:hlinkClick r:id="rId8" action="ppaction://hlinksldjump"/>
              </a:rPr>
              <a:t>Fight</a:t>
            </a:r>
            <a:endParaRPr lang="en-US" sz="7200" b="1" dirty="0">
              <a:solidFill>
                <a:srgbClr val="FF0000"/>
              </a:solidFill>
            </a:endParaRPr>
          </a:p>
        </p:txBody>
      </p:sp>
      <p:sp>
        <p:nvSpPr>
          <p:cNvPr id="15" name="TextBox 14">
            <a:hlinkClick r:id="rId9" action="ppaction://hlinksldjump"/>
            <a:extLst>
              <a:ext uri="{FF2B5EF4-FFF2-40B4-BE49-F238E27FC236}">
                <a16:creationId xmlns:a16="http://schemas.microsoft.com/office/drawing/2014/main" id="{E5CC4E01-E0D4-B106-1FA5-D576945D2B0F}"/>
              </a:ext>
            </a:extLst>
          </p:cNvPr>
          <p:cNvSpPr txBox="1"/>
          <p:nvPr/>
        </p:nvSpPr>
        <p:spPr>
          <a:xfrm>
            <a:off x="5126966" y="5657671"/>
            <a:ext cx="80340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solidFill>
                  <a:srgbClr val="92D050"/>
                </a:solidFill>
                <a:cs typeface="Calibri"/>
              </a:rPr>
              <a:t>Peace</a:t>
            </a:r>
            <a:endParaRPr lang="en-US" sz="7200" b="1" dirty="0">
              <a:solidFill>
                <a:srgbClr val="92D050"/>
              </a:solidFill>
            </a:endParaRPr>
          </a:p>
        </p:txBody>
      </p:sp>
    </p:spTree>
    <p:extLst>
      <p:ext uri="{BB962C8B-B14F-4D97-AF65-F5344CB8AC3E}">
        <p14:creationId xmlns:p14="http://schemas.microsoft.com/office/powerpoint/2010/main" val="2395657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picture containing text, person, person, indoor&#10;&#10;Description automatically generated">
            <a:extLst>
              <a:ext uri="{FF2B5EF4-FFF2-40B4-BE49-F238E27FC236}">
                <a16:creationId xmlns:a16="http://schemas.microsoft.com/office/drawing/2014/main" id="{9D073A88-41A5-BE33-2D98-6CB158DCBFBE}"/>
              </a:ext>
            </a:extLst>
          </p:cNvPr>
          <p:cNvPicPr>
            <a:picLocks noChangeAspect="1"/>
          </p:cNvPicPr>
          <p:nvPr/>
        </p:nvPicPr>
        <p:blipFill rotWithShape="1">
          <a:blip r:embed="rId2"/>
          <a:srcRect l="16754" r="8232" b="-1"/>
          <a:stretch/>
        </p:blipFill>
        <p:spPr>
          <a:xfrm>
            <a:off x="20" y="1282"/>
            <a:ext cx="9143980" cy="6856718"/>
          </a:xfrm>
          <a:prstGeom prst="rect">
            <a:avLst/>
          </a:prstGeom>
        </p:spPr>
      </p:pic>
      <p:sp>
        <p:nvSpPr>
          <p:cNvPr id="7" name="Rectangle 6">
            <a:extLst>
              <a:ext uri="{FF2B5EF4-FFF2-40B4-BE49-F238E27FC236}">
                <a16:creationId xmlns:a16="http://schemas.microsoft.com/office/drawing/2014/main" id="{35ED62A8-AB45-7315-D17C-7E6E71EA6B56}"/>
              </a:ext>
            </a:extLst>
          </p:cNvPr>
          <p:cNvSpPr/>
          <p:nvPr/>
        </p:nvSpPr>
        <p:spPr>
          <a:xfrm>
            <a:off x="15342" y="0"/>
            <a:ext cx="2645433" cy="2976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You both decide to figure out how to leave this place by working together. There are two options. You can either enter a secret </a:t>
            </a:r>
            <a:r>
              <a:rPr lang="en-US" dirty="0" err="1">
                <a:cs typeface="Calibri"/>
              </a:rPr>
              <a:t>climbspace</a:t>
            </a:r>
            <a:r>
              <a:rPr lang="en-US" dirty="0">
                <a:cs typeface="Calibri"/>
              </a:rPr>
              <a:t> inside the building built for special occasions. Or just leave through the door at the end of the castle. Which do you  choose?</a:t>
            </a:r>
          </a:p>
        </p:txBody>
      </p:sp>
      <p:sp>
        <p:nvSpPr>
          <p:cNvPr id="10" name="TextBox 9">
            <a:hlinkClick r:id="rId3" action="ppaction://hlinksldjump"/>
            <a:extLst>
              <a:ext uri="{FF2B5EF4-FFF2-40B4-BE49-F238E27FC236}">
                <a16:creationId xmlns:a16="http://schemas.microsoft.com/office/drawing/2014/main" id="{661F7901-54DE-FA54-47AA-23D98F667F1D}"/>
              </a:ext>
            </a:extLst>
          </p:cNvPr>
          <p:cNvSpPr txBox="1"/>
          <p:nvPr/>
        </p:nvSpPr>
        <p:spPr>
          <a:xfrm>
            <a:off x="4468481" y="5634531"/>
            <a:ext cx="45429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err="1">
                <a:solidFill>
                  <a:srgbClr val="92D050"/>
                </a:solidFill>
                <a:cs typeface="Calibri"/>
              </a:rPr>
              <a:t>Climbspace</a:t>
            </a:r>
            <a:endParaRPr lang="en-US" sz="7200" b="1" dirty="0" err="1">
              <a:solidFill>
                <a:srgbClr val="92D050"/>
              </a:solidFill>
            </a:endParaRPr>
          </a:p>
        </p:txBody>
      </p:sp>
      <p:sp>
        <p:nvSpPr>
          <p:cNvPr id="12" name="TextBox 11">
            <a:hlinkClick r:id="rId4" action="ppaction://hlinksldjump"/>
            <a:extLst>
              <a:ext uri="{FF2B5EF4-FFF2-40B4-BE49-F238E27FC236}">
                <a16:creationId xmlns:a16="http://schemas.microsoft.com/office/drawing/2014/main" id="{5AFF7627-76F5-2484-56A7-99FE90C9618C}"/>
              </a:ext>
            </a:extLst>
          </p:cNvPr>
          <p:cNvSpPr txBox="1"/>
          <p:nvPr/>
        </p:nvSpPr>
        <p:spPr>
          <a:xfrm>
            <a:off x="623976" y="5643158"/>
            <a:ext cx="25167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solidFill>
                  <a:srgbClr val="92D050"/>
                </a:solidFill>
                <a:cs typeface="Calibri"/>
              </a:rPr>
              <a:t>Exit</a:t>
            </a:r>
            <a:endParaRPr lang="en-US" sz="7200" b="1" dirty="0">
              <a:solidFill>
                <a:srgbClr val="92D050"/>
              </a:solidFill>
            </a:endParaRPr>
          </a:p>
        </p:txBody>
      </p:sp>
    </p:spTree>
    <p:extLst>
      <p:ext uri="{BB962C8B-B14F-4D97-AF65-F5344CB8AC3E}">
        <p14:creationId xmlns:p14="http://schemas.microsoft.com/office/powerpoint/2010/main" val="3378672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5F902367-73E9-161D-FF25-F0418A55DE46}"/>
              </a:ext>
            </a:extLst>
          </p:cNvPr>
          <p:cNvPicPr>
            <a:picLocks noChangeAspect="1"/>
          </p:cNvPicPr>
          <p:nvPr/>
        </p:nvPicPr>
        <p:blipFill rotWithShape="1">
          <a:blip r:embed="rId2"/>
          <a:srcRect b="19"/>
          <a:stretch/>
        </p:blipFill>
        <p:spPr>
          <a:xfrm>
            <a:off x="20" y="1282"/>
            <a:ext cx="9143980" cy="6856718"/>
          </a:xfrm>
          <a:prstGeom prst="rect">
            <a:avLst/>
          </a:prstGeom>
        </p:spPr>
      </p:pic>
      <p:pic>
        <p:nvPicPr>
          <p:cNvPr id="11" name="Picture 12" descr="A picture containing music, guitar&#10;&#10;Description automatically generated">
            <a:extLst>
              <a:ext uri="{FF2B5EF4-FFF2-40B4-BE49-F238E27FC236}">
                <a16:creationId xmlns:a16="http://schemas.microsoft.com/office/drawing/2014/main" id="{4DB5EDC8-1C34-CC1D-FFEA-3DC0EC26D418}"/>
              </a:ext>
            </a:extLst>
          </p:cNvPr>
          <p:cNvPicPr>
            <a:picLocks noChangeAspect="1"/>
          </p:cNvPicPr>
          <p:nvPr/>
        </p:nvPicPr>
        <p:blipFill>
          <a:blip r:embed="rId3"/>
          <a:stretch>
            <a:fillRect/>
          </a:stretch>
        </p:blipFill>
        <p:spPr>
          <a:xfrm rot="14760000">
            <a:off x="5170079" y="-2413567"/>
            <a:ext cx="4971690" cy="6121879"/>
          </a:xfrm>
          <a:prstGeom prst="rect">
            <a:avLst/>
          </a:prstGeom>
        </p:spPr>
      </p:pic>
      <p:pic>
        <p:nvPicPr>
          <p:cNvPr id="13" name="Picture 12" descr="A picture containing music, guitar&#10;&#10;Description automatically generated">
            <a:extLst>
              <a:ext uri="{FF2B5EF4-FFF2-40B4-BE49-F238E27FC236}">
                <a16:creationId xmlns:a16="http://schemas.microsoft.com/office/drawing/2014/main" id="{6E328036-DD2A-557F-F3E5-50CC58D21BEC}"/>
              </a:ext>
            </a:extLst>
          </p:cNvPr>
          <p:cNvPicPr>
            <a:picLocks noChangeAspect="1"/>
          </p:cNvPicPr>
          <p:nvPr/>
        </p:nvPicPr>
        <p:blipFill>
          <a:blip r:embed="rId3"/>
          <a:stretch>
            <a:fillRect/>
          </a:stretch>
        </p:blipFill>
        <p:spPr>
          <a:xfrm rot="3780000">
            <a:off x="-1256581" y="1683589"/>
            <a:ext cx="4971690" cy="4957313"/>
          </a:xfrm>
          <a:prstGeom prst="rect">
            <a:avLst/>
          </a:prstGeom>
        </p:spPr>
      </p:pic>
      <p:sp>
        <p:nvSpPr>
          <p:cNvPr id="15" name="Rectangle 14">
            <a:extLst>
              <a:ext uri="{FF2B5EF4-FFF2-40B4-BE49-F238E27FC236}">
                <a16:creationId xmlns:a16="http://schemas.microsoft.com/office/drawing/2014/main" id="{DF380205-B616-F6D0-0F29-AF5A92935BF3}"/>
              </a:ext>
            </a:extLst>
          </p:cNvPr>
          <p:cNvSpPr/>
          <p:nvPr/>
        </p:nvSpPr>
        <p:spPr>
          <a:xfrm>
            <a:off x="15342" y="0"/>
            <a:ext cx="2645433" cy="2976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Despite a one person sign on the top of it, you both go down the hole. This causes the ladder to snap under your weight and you fall down. Sad if someone else needs to jump down a hole</a:t>
            </a:r>
          </a:p>
        </p:txBody>
      </p:sp>
      <p:sp>
        <p:nvSpPr>
          <p:cNvPr id="17" name="TextBox 16">
            <a:extLst>
              <a:ext uri="{FF2B5EF4-FFF2-40B4-BE49-F238E27FC236}">
                <a16:creationId xmlns:a16="http://schemas.microsoft.com/office/drawing/2014/main" id="{72BF5517-4C09-7812-35E5-279838409DBE}"/>
              </a:ext>
            </a:extLst>
          </p:cNvPr>
          <p:cNvSpPr txBox="1"/>
          <p:nvPr/>
        </p:nvSpPr>
        <p:spPr>
          <a:xfrm>
            <a:off x="701615" y="5059439"/>
            <a:ext cx="809157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cs typeface="Calibri"/>
              </a:rPr>
              <a:t>ENDING #6</a:t>
            </a:r>
            <a:endParaRPr lang="en-US" sz="9200" b="1" dirty="0"/>
          </a:p>
        </p:txBody>
      </p:sp>
      <p:sp>
        <p:nvSpPr>
          <p:cNvPr id="19" name="TextBox 18">
            <a:hlinkClick r:id="rId4" action="ppaction://hlinksldjump"/>
            <a:extLst>
              <a:ext uri="{FF2B5EF4-FFF2-40B4-BE49-F238E27FC236}">
                <a16:creationId xmlns:a16="http://schemas.microsoft.com/office/drawing/2014/main" id="{7F92E32C-6619-FD0F-8888-FA67BF46A33E}"/>
              </a:ext>
            </a:extLst>
          </p:cNvPr>
          <p:cNvSpPr txBox="1"/>
          <p:nvPr/>
        </p:nvSpPr>
        <p:spPr>
          <a:xfrm>
            <a:off x="787879" y="5059438"/>
            <a:ext cx="80340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200" b="1" dirty="0">
                <a:solidFill>
                  <a:srgbClr val="FFFF00"/>
                </a:solidFill>
                <a:cs typeface="Calibri"/>
              </a:rPr>
              <a:t>ENDING #6</a:t>
            </a:r>
            <a:endParaRPr lang="en-US" sz="9200" b="1" dirty="0">
              <a:solidFill>
                <a:srgbClr val="FFFF00"/>
              </a:solidFill>
            </a:endParaRPr>
          </a:p>
        </p:txBody>
      </p:sp>
    </p:spTree>
    <p:extLst>
      <p:ext uri="{BB962C8B-B14F-4D97-AF65-F5344CB8AC3E}">
        <p14:creationId xmlns:p14="http://schemas.microsoft.com/office/powerpoint/2010/main" val="22888381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TotalTime>
  <Words>1218</Words>
  <Application>Microsoft Office PowerPoint</Application>
  <PresentationFormat>On-screen Show (4:3)</PresentationFormat>
  <Paragraphs>69</Paragraphs>
  <Slides>20</Slides>
  <Notes>0</Notes>
  <HiddenSlides>19</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Aaron's super cool interactive story in Power point – choose your own adventure (made in Power point using hyperlinks) shoutout to my boi Aaron Landau</vt:lpstr>
      <vt:lpstr>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Grayson Barmmer</cp:lastModifiedBy>
  <cp:revision>749</cp:revision>
  <dcterms:created xsi:type="dcterms:W3CDTF">2023-01-25T13:12:02Z</dcterms:created>
  <dcterms:modified xsi:type="dcterms:W3CDTF">2023-02-02T13:25:06Z</dcterms:modified>
</cp:coreProperties>
</file>