
<file path=[Content_Types].xml><?xml version="1.0" encoding="utf-8"?>
<Types xmlns="http://schemas.openxmlformats.org/package/2006/content-types">
  <Default Extension="png" ContentType="image/png"/>
  <Default Extension="jpeg" ContentType="image/jpeg"/>
  <Default Extension="wmf" ContentType="image/x-wmf"/>
  <Default Extension="m4a" ContentType="audio/mp4"/>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83" r:id="rId2"/>
  </p:sldMasterIdLst>
  <p:notesMasterIdLst>
    <p:notesMasterId r:id="rId23"/>
  </p:notesMasterIdLst>
  <p:sldIdLst>
    <p:sldId id="257" r:id="rId3"/>
    <p:sldId id="498" r:id="rId4"/>
    <p:sldId id="486" r:id="rId5"/>
    <p:sldId id="487" r:id="rId6"/>
    <p:sldId id="422" r:id="rId7"/>
    <p:sldId id="475" r:id="rId8"/>
    <p:sldId id="399" r:id="rId9"/>
    <p:sldId id="476" r:id="rId10"/>
    <p:sldId id="485" r:id="rId11"/>
    <p:sldId id="332" r:id="rId12"/>
    <p:sldId id="333" r:id="rId13"/>
    <p:sldId id="335" r:id="rId14"/>
    <p:sldId id="448" r:id="rId15"/>
    <p:sldId id="450" r:id="rId16"/>
    <p:sldId id="451" r:id="rId17"/>
    <p:sldId id="355" r:id="rId18"/>
    <p:sldId id="356" r:id="rId19"/>
    <p:sldId id="402" r:id="rId20"/>
    <p:sldId id="484" r:id="rId21"/>
    <p:sldId id="483" r:id="rId22"/>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2929"/>
    <a:srgbClr val="BAB04D"/>
    <a:srgbClr val="66FF66"/>
    <a:srgbClr val="FFFF99"/>
    <a:srgbClr val="FF0000"/>
    <a:srgbClr val="0066FF"/>
    <a:srgbClr val="A50021"/>
    <a:srgbClr val="FFCC66"/>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02" autoAdjust="0"/>
    <p:restoredTop sz="85714" autoAdjust="0"/>
  </p:normalViewPr>
  <p:slideViewPr>
    <p:cSldViewPr snapToGrid="0">
      <p:cViewPr varScale="1">
        <p:scale>
          <a:sx n="96" d="100"/>
          <a:sy n="96" d="100"/>
        </p:scale>
        <p:origin x="126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p>
        </p:txBody>
      </p:sp>
      <p:sp>
        <p:nvSpPr>
          <p:cNvPr id="2078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839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78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2078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6568F55B-24A3-4E6B-8100-C7B90D8D5C62}" type="slidenum">
              <a:rPr lang="en-US"/>
              <a:pPr>
                <a:defRPr/>
              </a:pPr>
              <a:t>‹#›</a:t>
            </a:fld>
            <a:endParaRPr lang="en-US"/>
          </a:p>
        </p:txBody>
      </p:sp>
    </p:spTree>
    <p:extLst>
      <p:ext uri="{BB962C8B-B14F-4D97-AF65-F5344CB8AC3E}">
        <p14:creationId xmlns:p14="http://schemas.microsoft.com/office/powerpoint/2010/main" val="9156605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EA438417-EF39-4A55-ABC7-6572A2FDB11B}" type="slidenum">
              <a:rPr lang="en-US" b="0" smtClean="0"/>
              <a:pPr eaLnBrk="1" hangingPunct="1"/>
              <a:t>1</a:t>
            </a:fld>
            <a:endParaRPr lang="en-US" b="0"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656931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19968F40-9E2E-4C27-AE83-5078DDAA35E9}" type="slidenum">
              <a:rPr lang="en-US" b="0" smtClean="0"/>
              <a:pPr eaLnBrk="1" hangingPunct="1"/>
              <a:t>11</a:t>
            </a:fld>
            <a:endParaRPr lang="en-US" b="0"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817778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40B9D915-AEF1-4AB6-96D6-E00725F7AEAE}" type="slidenum">
              <a:rPr lang="en-US" b="0" smtClean="0"/>
              <a:pPr eaLnBrk="1" hangingPunct="1"/>
              <a:t>12</a:t>
            </a:fld>
            <a:endParaRPr lang="en-US" b="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062602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E68AA74B-16AA-48C5-A5F2-396E8B421C52}" type="slidenum">
              <a:rPr lang="en-US" b="0" smtClean="0"/>
              <a:pPr eaLnBrk="1" hangingPunct="1"/>
              <a:t>13</a:t>
            </a:fld>
            <a:endParaRPr lang="en-US" b="0" smtClean="0"/>
          </a:p>
        </p:txBody>
      </p:sp>
    </p:spTree>
    <p:extLst>
      <p:ext uri="{BB962C8B-B14F-4D97-AF65-F5344CB8AC3E}">
        <p14:creationId xmlns:p14="http://schemas.microsoft.com/office/powerpoint/2010/main" val="3761999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Picture/artist</a:t>
            </a:r>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AF4232F7-872D-499A-9D9B-06B260A84062}" type="slidenum">
              <a:rPr lang="en-US" b="0" smtClean="0"/>
              <a:pPr eaLnBrk="1" hangingPunct="1"/>
              <a:t>14</a:t>
            </a:fld>
            <a:endParaRPr lang="en-US" b="0" smtClean="0"/>
          </a:p>
        </p:txBody>
      </p:sp>
    </p:spTree>
    <p:extLst>
      <p:ext uri="{BB962C8B-B14F-4D97-AF65-F5344CB8AC3E}">
        <p14:creationId xmlns:p14="http://schemas.microsoft.com/office/powerpoint/2010/main" val="2012386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Picture/artist</a:t>
            </a: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18586F01-C71B-4BF2-8948-BC4D0E268F4D}" type="slidenum">
              <a:rPr lang="en-US" b="0" smtClean="0"/>
              <a:pPr eaLnBrk="1" hangingPunct="1"/>
              <a:t>15</a:t>
            </a:fld>
            <a:endParaRPr lang="en-US" b="0" smtClean="0"/>
          </a:p>
        </p:txBody>
      </p:sp>
    </p:spTree>
    <p:extLst>
      <p:ext uri="{BB962C8B-B14F-4D97-AF65-F5344CB8AC3E}">
        <p14:creationId xmlns:p14="http://schemas.microsoft.com/office/powerpoint/2010/main" val="1337022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710A0257-1A57-45C0-A27F-4037976BA8C4}" type="slidenum">
              <a:rPr lang="en-US" b="0" smtClean="0"/>
              <a:pPr eaLnBrk="1" hangingPunct="1"/>
              <a:t>16</a:t>
            </a:fld>
            <a:endParaRPr lang="en-US" b="0"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https://www.google.com/url?sa=i&amp;rct=j&amp;q=&amp;esrc=s&amp;source=images&amp;cd=&amp;cad=rja&amp;uact=8&amp;ved=0ahUKEwjzt562pLnJAhVYMIgKHTn6D7sQjB0IBg&amp;url=http%3A%2F%2Fgalleryhip.com%2Fmayan-religion-sacrifice.html&amp;psig=AFQjCNFHLOxrkJCwCJtMxaX1MLjQXaXn3w&amp;ust=1449011883874509</a:t>
            </a:r>
          </a:p>
          <a:p>
            <a:pPr eaLnBrk="1" hangingPunct="1"/>
            <a:endParaRPr lang="en-US" dirty="0" smtClean="0"/>
          </a:p>
          <a:p>
            <a:pPr eaLnBrk="1" hangingPunct="1"/>
            <a:r>
              <a:rPr lang="en-US" dirty="0" smtClean="0"/>
              <a:t>http://team-yellow.com/2013/08/24/18-pokemon-reimagined-as-mayan-gods-pokemayan-if-you-will/</a:t>
            </a:r>
          </a:p>
          <a:p>
            <a:pPr eaLnBrk="1" hangingPunct="1"/>
            <a:endParaRPr lang="en-US" dirty="0" smtClean="0"/>
          </a:p>
          <a:p>
            <a:pPr eaLnBrk="1" hangingPunct="1"/>
            <a:r>
              <a:rPr lang="en-US" dirty="0" smtClean="0"/>
              <a:t>https://en.wikipedia.org/wiki/Treehouse_of_Horror_XXIII</a:t>
            </a:r>
          </a:p>
        </p:txBody>
      </p:sp>
    </p:spTree>
    <p:extLst>
      <p:ext uri="{BB962C8B-B14F-4D97-AF65-F5344CB8AC3E}">
        <p14:creationId xmlns:p14="http://schemas.microsoft.com/office/powerpoint/2010/main" val="2712837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570AC5FA-66FE-4CE8-A7C7-6A8F2B7412BE}" type="slidenum">
              <a:rPr lang="en-US" b="0" smtClean="0"/>
              <a:pPr eaLnBrk="1" hangingPunct="1"/>
              <a:t>17</a:t>
            </a:fld>
            <a:endParaRPr lang="en-US" b="0"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Arial" charset="0"/>
              <a:buAutoNum type="arabicPeriod" startAt="6"/>
            </a:pPr>
            <a:r>
              <a:rPr lang="en-US" altLang="en-US" sz="1200" b="1" dirty="0" smtClean="0">
                <a:latin typeface="Times New Roman" pitchFamily="18" charset="0"/>
                <a:cs typeface="Times New Roman" pitchFamily="18" charset="0"/>
              </a:rPr>
              <a:t>What was the purpose of human sacrifice in Mexico? </a:t>
            </a:r>
            <a:r>
              <a:rPr lang="en-US" altLang="en-US" sz="1200" b="1" i="1" dirty="0" smtClean="0">
                <a:latin typeface="Times New Roman" pitchFamily="18" charset="0"/>
                <a:cs typeface="Times New Roman" pitchFamily="18" charset="0"/>
              </a:rPr>
              <a:t>(7.7.2)</a:t>
            </a:r>
            <a:endParaRPr lang="en-US" altLang="en-US" sz="1200" b="1" dirty="0" smtClean="0">
              <a:latin typeface="Times New Roman" pitchFamily="18" charset="0"/>
              <a:cs typeface="Times New Roman" pitchFamily="18" charset="0"/>
            </a:endParaRPr>
          </a:p>
          <a:p>
            <a:pPr lvl="1" eaLnBrk="1" hangingPunct="1">
              <a:buFont typeface="Arial" charset="0"/>
              <a:buAutoNum type="alphaUcPeriod"/>
            </a:pPr>
            <a:r>
              <a:rPr lang="en-US" altLang="en-US" sz="1200" dirty="0" smtClean="0">
                <a:latin typeface="Times New Roman" pitchFamily="18" charset="0"/>
                <a:cs typeface="Times New Roman" pitchFamily="18" charset="0"/>
              </a:rPr>
              <a:t>To reduce the population.</a:t>
            </a:r>
          </a:p>
          <a:p>
            <a:pPr lvl="1" eaLnBrk="1" hangingPunct="1">
              <a:buFont typeface="Arial" charset="0"/>
              <a:buAutoNum type="alphaUcPeriod"/>
            </a:pPr>
            <a:r>
              <a:rPr lang="en-US" altLang="en-US" sz="1200" dirty="0" smtClean="0">
                <a:latin typeface="Times New Roman" pitchFamily="18" charset="0"/>
                <a:cs typeface="Times New Roman" pitchFamily="18" charset="0"/>
              </a:rPr>
              <a:t>To entertain the leaders and wealthy classes of each city-state.</a:t>
            </a:r>
          </a:p>
          <a:p>
            <a:pPr lvl="1" eaLnBrk="1" hangingPunct="1">
              <a:buFont typeface="Arial" charset="0"/>
              <a:buAutoNum type="alphaUcPeriod"/>
            </a:pPr>
            <a:r>
              <a:rPr lang="en-US" altLang="en-US" sz="1200" dirty="0" smtClean="0">
                <a:latin typeface="Times New Roman" pitchFamily="18" charset="0"/>
                <a:cs typeface="Times New Roman" pitchFamily="18" charset="0"/>
              </a:rPr>
              <a:t>To punish the slaves.</a:t>
            </a:r>
          </a:p>
          <a:p>
            <a:pPr lvl="1" eaLnBrk="1" hangingPunct="1">
              <a:buFont typeface="Arial" charset="0"/>
              <a:buAutoNum type="alphaUcPeriod"/>
            </a:pPr>
            <a:r>
              <a:rPr lang="en-US" altLang="en-US" sz="1200" dirty="0" smtClean="0">
                <a:latin typeface="Times New Roman" pitchFamily="18" charset="0"/>
                <a:cs typeface="Times New Roman" pitchFamily="18" charset="0"/>
              </a:rPr>
              <a:t>To keep the gods happy which ensured continued rain, sun, and food.</a:t>
            </a:r>
          </a:p>
          <a:p>
            <a:pPr eaLnBrk="1" hangingPunct="1"/>
            <a:endParaRPr lang="en-US" dirty="0" smtClean="0"/>
          </a:p>
        </p:txBody>
      </p:sp>
    </p:spTree>
    <p:extLst>
      <p:ext uri="{BB962C8B-B14F-4D97-AF65-F5344CB8AC3E}">
        <p14:creationId xmlns:p14="http://schemas.microsoft.com/office/powerpoint/2010/main" val="3859231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0A4DA194-05A1-47A2-96CF-8CDEBD795788}" type="slidenum">
              <a:rPr lang="en-US" b="0" smtClean="0"/>
              <a:pPr eaLnBrk="1" hangingPunct="1"/>
              <a:t>18</a:t>
            </a:fld>
            <a:endParaRPr lang="en-US" b="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448580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E68AA74B-16AA-48C5-A5F2-396E8B421C52}" type="slidenum">
              <a:rPr lang="en-US" b="0" smtClean="0">
                <a:solidFill>
                  <a:srgbClr val="000000"/>
                </a:solidFill>
              </a:rPr>
              <a:pPr eaLnBrk="1" hangingPunct="1"/>
              <a:t>19</a:t>
            </a:fld>
            <a:endParaRPr lang="en-US" b="0" smtClean="0">
              <a:solidFill>
                <a:srgbClr val="000000"/>
              </a:solidFill>
            </a:endParaRPr>
          </a:p>
        </p:txBody>
      </p:sp>
    </p:spTree>
    <p:extLst>
      <p:ext uri="{BB962C8B-B14F-4D97-AF65-F5344CB8AC3E}">
        <p14:creationId xmlns:p14="http://schemas.microsoft.com/office/powerpoint/2010/main" val="3257725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smtClean="0"/>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3181BD8C-73D6-47E6-A740-7DA0E7A4C1AF}" type="slidenum">
              <a:rPr lang="en-US" b="0" smtClean="0"/>
              <a:pPr eaLnBrk="1" hangingPunct="1"/>
              <a:t>20</a:t>
            </a:fld>
            <a:endParaRPr lang="en-US" b="0" smtClean="0"/>
          </a:p>
        </p:txBody>
      </p:sp>
    </p:spTree>
    <p:extLst>
      <p:ext uri="{BB962C8B-B14F-4D97-AF65-F5344CB8AC3E}">
        <p14:creationId xmlns:p14="http://schemas.microsoft.com/office/powerpoint/2010/main" val="4247678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16B038-80F8-484D-88D6-8CE48844663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674436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94B81A08-C71F-4146-B083-75CA6741B32B}" type="slidenum">
              <a:rPr lang="en-US" b="0" smtClean="0"/>
              <a:pPr eaLnBrk="1" hangingPunct="1"/>
              <a:t>3</a:t>
            </a:fld>
            <a:endParaRPr lang="en-US" b="0"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958259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08BC59F9-7E1D-46D7-9E97-2C216E97011E}" type="slidenum">
              <a:rPr lang="en-US" b="0" smtClean="0"/>
              <a:pPr eaLnBrk="1" hangingPunct="1"/>
              <a:t>5</a:t>
            </a:fld>
            <a:endParaRPr lang="en-US" b="0"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Arial" charset="0"/>
              <a:buAutoNum type="arabicPeriod" startAt="10"/>
            </a:pPr>
            <a:r>
              <a:rPr lang="en-US" altLang="en-US" sz="1200" b="1" dirty="0" smtClean="0">
                <a:latin typeface="Times New Roman" pitchFamily="18" charset="0"/>
                <a:cs typeface="Times New Roman" pitchFamily="18" charset="0"/>
              </a:rPr>
              <a:t>Which number on the map best represents the location of the Mayan Empire? </a:t>
            </a:r>
            <a:r>
              <a:rPr lang="en-US" altLang="en-US" sz="1200" b="1" i="1" dirty="0" smtClean="0">
                <a:latin typeface="Times New Roman" pitchFamily="18" charset="0"/>
                <a:cs typeface="Times New Roman" pitchFamily="18" charset="0"/>
              </a:rPr>
              <a:t>(7.7.3)</a:t>
            </a:r>
            <a:endParaRPr lang="en-US" altLang="en-US" sz="1200" b="1" dirty="0" smtClean="0">
              <a:latin typeface="Times New Roman" pitchFamily="18" charset="0"/>
              <a:cs typeface="Times New Roman" pitchFamily="18" charset="0"/>
            </a:endParaRPr>
          </a:p>
          <a:p>
            <a:pPr lvl="1" eaLnBrk="1" hangingPunct="1">
              <a:buFont typeface="Arial" charset="0"/>
              <a:buAutoNum type="alphaUcPeriod"/>
            </a:pPr>
            <a:r>
              <a:rPr lang="en-US" altLang="en-US" sz="1200" dirty="0" smtClean="0">
                <a:latin typeface="Times New Roman" pitchFamily="18" charset="0"/>
                <a:cs typeface="Times New Roman" pitchFamily="18" charset="0"/>
              </a:rPr>
              <a:t>1</a:t>
            </a:r>
          </a:p>
          <a:p>
            <a:pPr lvl="1" eaLnBrk="1" hangingPunct="1">
              <a:buFont typeface="Arial" charset="0"/>
              <a:buAutoNum type="alphaUcPeriod"/>
            </a:pPr>
            <a:r>
              <a:rPr lang="en-US" altLang="en-US" sz="1200" dirty="0" smtClean="0">
                <a:latin typeface="Times New Roman" pitchFamily="18" charset="0"/>
                <a:cs typeface="Times New Roman" pitchFamily="18" charset="0"/>
              </a:rPr>
              <a:t>2</a:t>
            </a:r>
          </a:p>
          <a:p>
            <a:pPr lvl="1" eaLnBrk="1" hangingPunct="1">
              <a:buFont typeface="Arial" charset="0"/>
              <a:buAutoNum type="alphaUcPeriod"/>
            </a:pPr>
            <a:r>
              <a:rPr lang="en-US" altLang="en-US" sz="1200" dirty="0" smtClean="0">
                <a:latin typeface="Times New Roman" pitchFamily="18" charset="0"/>
                <a:cs typeface="Times New Roman" pitchFamily="18" charset="0"/>
              </a:rPr>
              <a:t>3</a:t>
            </a:r>
          </a:p>
          <a:p>
            <a:pPr lvl="1" eaLnBrk="1" hangingPunct="1">
              <a:buFont typeface="Arial" charset="0"/>
              <a:buAutoNum type="alphaUcPeriod"/>
            </a:pPr>
            <a:r>
              <a:rPr lang="en-US" altLang="en-US" sz="1200" dirty="0" smtClean="0">
                <a:latin typeface="Times New Roman" pitchFamily="18" charset="0"/>
                <a:cs typeface="Times New Roman" pitchFamily="18" charset="0"/>
              </a:rPr>
              <a:t>4</a:t>
            </a:r>
          </a:p>
          <a:p>
            <a:pPr eaLnBrk="1" hangingPunct="1"/>
            <a:endParaRPr lang="en-US" dirty="0" smtClean="0"/>
          </a:p>
        </p:txBody>
      </p:sp>
    </p:spTree>
    <p:extLst>
      <p:ext uri="{BB962C8B-B14F-4D97-AF65-F5344CB8AC3E}">
        <p14:creationId xmlns:p14="http://schemas.microsoft.com/office/powerpoint/2010/main" val="3534028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economics</a:t>
            </a:r>
            <a:endParaRPr lang="en-US" dirty="0"/>
          </a:p>
        </p:txBody>
      </p:sp>
      <p:sp>
        <p:nvSpPr>
          <p:cNvPr id="4" name="Slide Number Placeholder 3"/>
          <p:cNvSpPr>
            <a:spLocks noGrp="1"/>
          </p:cNvSpPr>
          <p:nvPr>
            <p:ph type="sldNum" sz="quarter" idx="10"/>
          </p:nvPr>
        </p:nvSpPr>
        <p:spPr/>
        <p:txBody>
          <a:bodyPr/>
          <a:lstStyle/>
          <a:p>
            <a:pPr>
              <a:defRPr/>
            </a:pPr>
            <a:fld id="{6568F55B-24A3-4E6B-8100-C7B90D8D5C62}" type="slidenum">
              <a:rPr lang="en-US" smtClean="0"/>
              <a:pPr>
                <a:defRPr/>
              </a:pPr>
              <a:t>6</a:t>
            </a:fld>
            <a:endParaRPr lang="en-US"/>
          </a:p>
        </p:txBody>
      </p:sp>
    </p:spTree>
    <p:extLst>
      <p:ext uri="{BB962C8B-B14F-4D97-AF65-F5344CB8AC3E}">
        <p14:creationId xmlns:p14="http://schemas.microsoft.com/office/powerpoint/2010/main" val="2380812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331AD973-2FF6-48D2-945C-1D00233273D8}" type="slidenum">
              <a:rPr lang="en-US" b="0" smtClean="0"/>
              <a:pPr eaLnBrk="1" hangingPunct="1"/>
              <a:t>7</a:t>
            </a:fld>
            <a:endParaRPr lang="en-US" b="0"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88269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society</a:t>
            </a:r>
            <a:endParaRPr lang="en-US" dirty="0"/>
          </a:p>
        </p:txBody>
      </p:sp>
      <p:sp>
        <p:nvSpPr>
          <p:cNvPr id="4" name="Slide Number Placeholder 3"/>
          <p:cNvSpPr>
            <a:spLocks noGrp="1"/>
          </p:cNvSpPr>
          <p:nvPr>
            <p:ph type="sldNum" sz="quarter" idx="10"/>
          </p:nvPr>
        </p:nvSpPr>
        <p:spPr/>
        <p:txBody>
          <a:bodyPr/>
          <a:lstStyle/>
          <a:p>
            <a:pPr>
              <a:defRPr/>
            </a:pPr>
            <a:fld id="{6568F55B-24A3-4E6B-8100-C7B90D8D5C62}" type="slidenum">
              <a:rPr lang="en-US" smtClean="0"/>
              <a:pPr>
                <a:defRPr/>
              </a:pPr>
              <a:t>8</a:t>
            </a:fld>
            <a:endParaRPr lang="en-US"/>
          </a:p>
        </p:txBody>
      </p:sp>
    </p:spTree>
    <p:extLst>
      <p:ext uri="{BB962C8B-B14F-4D97-AF65-F5344CB8AC3E}">
        <p14:creationId xmlns:p14="http://schemas.microsoft.com/office/powerpoint/2010/main" val="2789348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19201EA6-2C23-446E-9397-33136B0F2F4A}" type="slidenum">
              <a:rPr lang="en-US" b="0" smtClean="0"/>
              <a:pPr eaLnBrk="1" hangingPunct="1"/>
              <a:t>9</a:t>
            </a:fld>
            <a:endParaRPr lang="en-US" b="0"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843897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3CF376D3-8E16-42EB-B881-4588A02BBE42}" type="slidenum">
              <a:rPr lang="en-US" b="0" smtClean="0"/>
              <a:pPr eaLnBrk="1" hangingPunct="1"/>
              <a:t>10</a:t>
            </a:fld>
            <a:endParaRPr lang="en-US" b="0"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Boards</a:t>
            </a:r>
            <a:r>
              <a:rPr lang="en-US" baseline="0" dirty="0" smtClean="0"/>
              <a:t> strapped on baby heads, most likely to </a:t>
            </a:r>
            <a:r>
              <a:rPr lang="en-US" baseline="0" smtClean="0"/>
              <a:t>look like corn.</a:t>
            </a:r>
            <a:endParaRPr lang="en-US" dirty="0" smtClean="0"/>
          </a:p>
        </p:txBody>
      </p:sp>
    </p:spTree>
    <p:extLst>
      <p:ext uri="{BB962C8B-B14F-4D97-AF65-F5344CB8AC3E}">
        <p14:creationId xmlns:p14="http://schemas.microsoft.com/office/powerpoint/2010/main" val="4185195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0F2FE4-F3AA-40E0-90E7-4CB592E05A51}" type="slidenum">
              <a:rPr lang="en-US"/>
              <a:pPr>
                <a:defRPr/>
              </a:pPr>
              <a:t>‹#›</a:t>
            </a:fld>
            <a:endParaRPr lang="en-US"/>
          </a:p>
        </p:txBody>
      </p:sp>
    </p:spTree>
    <p:extLst>
      <p:ext uri="{BB962C8B-B14F-4D97-AF65-F5344CB8AC3E}">
        <p14:creationId xmlns:p14="http://schemas.microsoft.com/office/powerpoint/2010/main" val="1529607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A4CDCD-4A41-4DC2-803B-FF003BC41D25}" type="slidenum">
              <a:rPr lang="en-US"/>
              <a:pPr>
                <a:defRPr/>
              </a:pPr>
              <a:t>‹#›</a:t>
            </a:fld>
            <a:endParaRPr lang="en-US"/>
          </a:p>
        </p:txBody>
      </p:sp>
    </p:spTree>
    <p:extLst>
      <p:ext uri="{BB962C8B-B14F-4D97-AF65-F5344CB8AC3E}">
        <p14:creationId xmlns:p14="http://schemas.microsoft.com/office/powerpoint/2010/main" val="1233253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46088"/>
            <a:ext cx="2057400" cy="5680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46088"/>
            <a:ext cx="6019800" cy="5680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7EBA62-1F33-47CE-BDFB-05D76F41A229}" type="slidenum">
              <a:rPr lang="en-US"/>
              <a:pPr>
                <a:defRPr/>
              </a:pPr>
              <a:t>‹#›</a:t>
            </a:fld>
            <a:endParaRPr lang="en-US"/>
          </a:p>
        </p:txBody>
      </p:sp>
    </p:spTree>
    <p:extLst>
      <p:ext uri="{BB962C8B-B14F-4D97-AF65-F5344CB8AC3E}">
        <p14:creationId xmlns:p14="http://schemas.microsoft.com/office/powerpoint/2010/main" val="2259044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4608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6DCA19-BF79-4D3E-91E8-A321CCB2F759}" type="slidenum">
              <a:rPr lang="en-US"/>
              <a:pPr>
                <a:defRPr/>
              </a:pPr>
              <a:t>‹#›</a:t>
            </a:fld>
            <a:endParaRPr lang="en-US"/>
          </a:p>
        </p:txBody>
      </p:sp>
    </p:spTree>
    <p:extLst>
      <p:ext uri="{BB962C8B-B14F-4D97-AF65-F5344CB8AC3E}">
        <p14:creationId xmlns:p14="http://schemas.microsoft.com/office/powerpoint/2010/main" val="2554057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44608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6FDD7F-B695-4B4C-933D-94108B9BDB1D}" type="slidenum">
              <a:rPr lang="en-US"/>
              <a:pPr>
                <a:defRPr/>
              </a:pPr>
              <a:t>‹#›</a:t>
            </a:fld>
            <a:endParaRPr lang="en-US"/>
          </a:p>
        </p:txBody>
      </p:sp>
    </p:spTree>
    <p:extLst>
      <p:ext uri="{BB962C8B-B14F-4D97-AF65-F5344CB8AC3E}">
        <p14:creationId xmlns:p14="http://schemas.microsoft.com/office/powerpoint/2010/main" val="1961251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4608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5561AF-2D7F-4287-9EFA-C299BD8C6961}" type="slidenum">
              <a:rPr lang="en-US"/>
              <a:pPr>
                <a:defRPr/>
              </a:pPr>
              <a:t>‹#›</a:t>
            </a:fld>
            <a:endParaRPr lang="en-US"/>
          </a:p>
        </p:txBody>
      </p:sp>
    </p:spTree>
    <p:extLst>
      <p:ext uri="{BB962C8B-B14F-4D97-AF65-F5344CB8AC3E}">
        <p14:creationId xmlns:p14="http://schemas.microsoft.com/office/powerpoint/2010/main" val="10342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533BF2-EDA6-440C-B903-5B2B6A51B630}" type="datetimeFigureOut">
              <a:rPr lang="en-US" smtClean="0">
                <a:solidFill>
                  <a:prstClr val="black">
                    <a:tint val="75000"/>
                  </a:prstClr>
                </a:solidFill>
              </a:rPr>
              <a:pPr/>
              <a:t>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69370B-AA47-413D-BFCE-1C28B79F02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794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533BF2-EDA6-440C-B903-5B2B6A51B630}" type="datetimeFigureOut">
              <a:rPr lang="en-US" smtClean="0">
                <a:solidFill>
                  <a:prstClr val="black">
                    <a:tint val="75000"/>
                  </a:prstClr>
                </a:solidFill>
              </a:rPr>
              <a:pPr/>
              <a:t>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69370B-AA47-413D-BFCE-1C28B79F02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169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533BF2-EDA6-440C-B903-5B2B6A51B630}" type="datetimeFigureOut">
              <a:rPr lang="en-US" smtClean="0">
                <a:solidFill>
                  <a:prstClr val="black">
                    <a:tint val="75000"/>
                  </a:prstClr>
                </a:solidFill>
              </a:rPr>
              <a:pPr/>
              <a:t>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69370B-AA47-413D-BFCE-1C28B79F02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987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533BF2-EDA6-440C-B903-5B2B6A51B630}" type="datetimeFigureOut">
              <a:rPr lang="en-US" smtClean="0">
                <a:solidFill>
                  <a:prstClr val="black">
                    <a:tint val="75000"/>
                  </a:prstClr>
                </a:solidFill>
              </a:rPr>
              <a:pPr/>
              <a:t>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69370B-AA47-413D-BFCE-1C28B79F02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998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533BF2-EDA6-440C-B903-5B2B6A51B630}" type="datetimeFigureOut">
              <a:rPr lang="en-US" smtClean="0">
                <a:solidFill>
                  <a:prstClr val="black">
                    <a:tint val="75000"/>
                  </a:prstClr>
                </a:solidFill>
              </a:rPr>
              <a:pPr/>
              <a:t>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69370B-AA47-413D-BFCE-1C28B79F02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385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F5C8EE3-4261-4AC3-8B8A-B95E825103B4}" type="slidenum">
              <a:rPr lang="en-US"/>
              <a:pPr>
                <a:defRPr/>
              </a:pPr>
              <a:t>‹#›</a:t>
            </a:fld>
            <a:endParaRPr lang="en-US"/>
          </a:p>
        </p:txBody>
      </p:sp>
    </p:spTree>
    <p:extLst>
      <p:ext uri="{BB962C8B-B14F-4D97-AF65-F5344CB8AC3E}">
        <p14:creationId xmlns:p14="http://schemas.microsoft.com/office/powerpoint/2010/main" val="1836948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533BF2-EDA6-440C-B903-5B2B6A51B630}" type="datetimeFigureOut">
              <a:rPr lang="en-US" smtClean="0">
                <a:solidFill>
                  <a:prstClr val="black">
                    <a:tint val="75000"/>
                  </a:prstClr>
                </a:solidFill>
              </a:rPr>
              <a:pPr/>
              <a:t>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69370B-AA47-413D-BFCE-1C28B79F02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092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533BF2-EDA6-440C-B903-5B2B6A51B630}" type="datetimeFigureOut">
              <a:rPr lang="en-US" smtClean="0">
                <a:solidFill>
                  <a:prstClr val="black">
                    <a:tint val="75000"/>
                  </a:prstClr>
                </a:solidFill>
              </a:rPr>
              <a:pPr/>
              <a:t>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69370B-AA47-413D-BFCE-1C28B79F02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3425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533BF2-EDA6-440C-B903-5B2B6A51B630}" type="datetimeFigureOut">
              <a:rPr lang="en-US" smtClean="0">
                <a:solidFill>
                  <a:prstClr val="black">
                    <a:tint val="75000"/>
                  </a:prstClr>
                </a:solidFill>
              </a:rPr>
              <a:pPr/>
              <a:t>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69370B-AA47-413D-BFCE-1C28B79F02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942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533BF2-EDA6-440C-B903-5B2B6A51B630}" type="datetimeFigureOut">
              <a:rPr lang="en-US" smtClean="0">
                <a:solidFill>
                  <a:prstClr val="black">
                    <a:tint val="75000"/>
                  </a:prstClr>
                </a:solidFill>
              </a:rPr>
              <a:pPr/>
              <a:t>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69370B-AA47-413D-BFCE-1C28B79F02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1423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533BF2-EDA6-440C-B903-5B2B6A51B630}" type="datetimeFigureOut">
              <a:rPr lang="en-US" smtClean="0">
                <a:solidFill>
                  <a:prstClr val="black">
                    <a:tint val="75000"/>
                  </a:prstClr>
                </a:solidFill>
              </a:rPr>
              <a:pPr/>
              <a:t>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69370B-AA47-413D-BFCE-1C28B79F02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090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533BF2-EDA6-440C-B903-5B2B6A51B630}" type="datetimeFigureOut">
              <a:rPr lang="en-US" smtClean="0">
                <a:solidFill>
                  <a:prstClr val="black">
                    <a:tint val="75000"/>
                  </a:prstClr>
                </a:solidFill>
              </a:rPr>
              <a:pPr/>
              <a:t>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69370B-AA47-413D-BFCE-1C28B79F02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710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C9A3A3-7F4E-4469-8539-742DC100C6D9}" type="slidenum">
              <a:rPr lang="en-US"/>
              <a:pPr>
                <a:defRPr/>
              </a:pPr>
              <a:t>‹#›</a:t>
            </a:fld>
            <a:endParaRPr lang="en-US"/>
          </a:p>
        </p:txBody>
      </p:sp>
    </p:spTree>
    <p:extLst>
      <p:ext uri="{BB962C8B-B14F-4D97-AF65-F5344CB8AC3E}">
        <p14:creationId xmlns:p14="http://schemas.microsoft.com/office/powerpoint/2010/main" val="575599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491C56-5C21-4BD1-A79D-E12A817A1B53}" type="slidenum">
              <a:rPr lang="en-US"/>
              <a:pPr>
                <a:defRPr/>
              </a:pPr>
              <a:t>‹#›</a:t>
            </a:fld>
            <a:endParaRPr lang="en-US"/>
          </a:p>
        </p:txBody>
      </p:sp>
    </p:spTree>
    <p:extLst>
      <p:ext uri="{BB962C8B-B14F-4D97-AF65-F5344CB8AC3E}">
        <p14:creationId xmlns:p14="http://schemas.microsoft.com/office/powerpoint/2010/main" val="2538191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148DF9-8D9F-409F-A496-7E7DA5D1B8CA}" type="slidenum">
              <a:rPr lang="en-US"/>
              <a:pPr>
                <a:defRPr/>
              </a:pPr>
              <a:t>‹#›</a:t>
            </a:fld>
            <a:endParaRPr lang="en-US"/>
          </a:p>
        </p:txBody>
      </p:sp>
    </p:spTree>
    <p:extLst>
      <p:ext uri="{BB962C8B-B14F-4D97-AF65-F5344CB8AC3E}">
        <p14:creationId xmlns:p14="http://schemas.microsoft.com/office/powerpoint/2010/main" val="2224400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9F328F0-F809-4BFD-9F8D-1EC8AAFC033B}" type="slidenum">
              <a:rPr lang="en-US"/>
              <a:pPr>
                <a:defRPr/>
              </a:pPr>
              <a:t>‹#›</a:t>
            </a:fld>
            <a:endParaRPr lang="en-US"/>
          </a:p>
        </p:txBody>
      </p:sp>
    </p:spTree>
    <p:extLst>
      <p:ext uri="{BB962C8B-B14F-4D97-AF65-F5344CB8AC3E}">
        <p14:creationId xmlns:p14="http://schemas.microsoft.com/office/powerpoint/2010/main" val="1822429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640CABE-AF11-40F0-9429-830763F824F9}" type="slidenum">
              <a:rPr lang="en-US"/>
              <a:pPr>
                <a:defRPr/>
              </a:pPr>
              <a:t>‹#›</a:t>
            </a:fld>
            <a:endParaRPr lang="en-US"/>
          </a:p>
        </p:txBody>
      </p:sp>
    </p:spTree>
    <p:extLst>
      <p:ext uri="{BB962C8B-B14F-4D97-AF65-F5344CB8AC3E}">
        <p14:creationId xmlns:p14="http://schemas.microsoft.com/office/powerpoint/2010/main" val="3666812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5"/>
          <p:cNvSpPr>
            <a:spLocks noGrp="1" noChangeArrowheads="1"/>
          </p:cNvSpPr>
          <p:nvPr>
            <p:ph type="dt" sz="half" idx="10"/>
          </p:nvPr>
        </p:nvSpPr>
        <p:spPr/>
        <p:txBody>
          <a:bodyPr/>
          <a:lstStyle>
            <a:lvl1pPr>
              <a:defRPr/>
            </a:lvl1pPr>
          </a:lstStyle>
          <a:p>
            <a:pPr>
              <a:defRPr/>
            </a:pPr>
            <a:endParaRPr lang="en-US"/>
          </a:p>
        </p:txBody>
      </p:sp>
      <p:sp>
        <p:nvSpPr>
          <p:cNvPr id="7" name="Rectangle 6"/>
          <p:cNvSpPr>
            <a:spLocks noGrp="1" noChangeArrowheads="1"/>
          </p:cNvSpPr>
          <p:nvPr>
            <p:ph type="ftr" sz="quarter" idx="11"/>
          </p:nvPr>
        </p:nvSpPr>
        <p:spPr/>
        <p:txBody>
          <a:bodyPr/>
          <a:lstStyle>
            <a:lvl1pPr>
              <a:defRPr/>
            </a:lvl1pPr>
          </a:lstStyle>
          <a:p>
            <a:pPr>
              <a:defRPr/>
            </a:pPr>
            <a:endParaRPr lang="en-US"/>
          </a:p>
        </p:txBody>
      </p:sp>
      <p:sp>
        <p:nvSpPr>
          <p:cNvPr id="8" name="Rectangle 7"/>
          <p:cNvSpPr>
            <a:spLocks noGrp="1" noChangeArrowheads="1"/>
          </p:cNvSpPr>
          <p:nvPr>
            <p:ph type="sldNum" sz="quarter" idx="12"/>
          </p:nvPr>
        </p:nvSpPr>
        <p:spPr/>
        <p:txBody>
          <a:bodyPr/>
          <a:lstStyle>
            <a:lvl1pPr>
              <a:defRPr/>
            </a:lvl1pPr>
          </a:lstStyle>
          <a:p>
            <a:pPr>
              <a:defRPr/>
            </a:pPr>
            <a:fld id="{5059211E-5866-4743-9613-967F1964E4E3}" type="slidenum">
              <a:rPr lang="en-US"/>
              <a:pPr>
                <a:defRPr/>
              </a:pPr>
              <a:t>‹#›</a:t>
            </a:fld>
            <a:endParaRPr lang="en-US"/>
          </a:p>
        </p:txBody>
      </p:sp>
    </p:spTree>
    <p:extLst>
      <p:ext uri="{BB962C8B-B14F-4D97-AF65-F5344CB8AC3E}">
        <p14:creationId xmlns:p14="http://schemas.microsoft.com/office/powerpoint/2010/main" val="1302155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CAC735-9981-410E-A048-7E7CFF09E0C7}" type="slidenum">
              <a:rPr lang="en-US"/>
              <a:pPr>
                <a:defRPr/>
              </a:pPr>
              <a:t>‹#›</a:t>
            </a:fld>
            <a:endParaRPr lang="en-US"/>
          </a:p>
        </p:txBody>
      </p:sp>
    </p:spTree>
    <p:extLst>
      <p:ext uri="{BB962C8B-B14F-4D97-AF65-F5344CB8AC3E}">
        <p14:creationId xmlns:p14="http://schemas.microsoft.com/office/powerpoint/2010/main" val="1010447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C000"/>
            </a:gs>
            <a:gs pos="31000">
              <a:schemeClr val="tx1"/>
            </a:gs>
            <a:gs pos="100000">
              <a:schemeClr val="tx1"/>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0" y="0"/>
            <a:ext cx="7916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763713" y="446088"/>
            <a:ext cx="69230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1279525" y="1600200"/>
            <a:ext cx="740727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bg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bg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bg1"/>
                </a:solidFill>
              </a:defRPr>
            </a:lvl1pPr>
          </a:lstStyle>
          <a:p>
            <a:pPr>
              <a:defRPr/>
            </a:pPr>
            <a:fld id="{E6AA0E40-08B7-4A90-BC76-8D258F7BC4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4" r:id="rId1"/>
    <p:sldLayoutId id="2147483915" r:id="rId2"/>
    <p:sldLayoutId id="2147483905" r:id="rId3"/>
    <p:sldLayoutId id="2147483906" r:id="rId4"/>
    <p:sldLayoutId id="2147483907" r:id="rId5"/>
    <p:sldLayoutId id="2147483908" r:id="rId6"/>
    <p:sldLayoutId id="2147483916" r:id="rId7"/>
    <p:sldLayoutId id="2147483917" r:id="rId8"/>
    <p:sldLayoutId id="2147483909" r:id="rId9"/>
    <p:sldLayoutId id="2147483910" r:id="rId10"/>
    <p:sldLayoutId id="2147483911" r:id="rId11"/>
    <p:sldLayoutId id="2147483912" r:id="rId12"/>
    <p:sldLayoutId id="2147483913" r:id="rId13"/>
    <p:sldLayoutId id="2147483914" r:id="rId14"/>
  </p:sldLayoutIdLst>
  <p:timing>
    <p:tnLst>
      <p:par>
        <p:cTn id="1" dur="indefinite" restart="never" nodeType="tmRoot"/>
      </p:par>
    </p:tnLst>
  </p:timing>
  <p:txStyles>
    <p:titleStyle>
      <a:lvl1pPr algn="ctr" rtl="0" eaLnBrk="0" fontAlgn="base" hangingPunct="0">
        <a:spcBef>
          <a:spcPct val="0"/>
        </a:spcBef>
        <a:spcAft>
          <a:spcPct val="0"/>
        </a:spcAft>
        <a:defRPr sz="4400" b="1">
          <a:solidFill>
            <a:srgbClr val="FFCC00"/>
          </a:solidFill>
          <a:latin typeface="+mj-lt"/>
          <a:ea typeface="+mj-ea"/>
          <a:cs typeface="+mj-cs"/>
        </a:defRPr>
      </a:lvl1pPr>
      <a:lvl2pPr algn="ctr" rtl="0" eaLnBrk="0" fontAlgn="base" hangingPunct="0">
        <a:spcBef>
          <a:spcPct val="0"/>
        </a:spcBef>
        <a:spcAft>
          <a:spcPct val="0"/>
        </a:spcAft>
        <a:defRPr sz="4400" b="1">
          <a:solidFill>
            <a:srgbClr val="FFCC00"/>
          </a:solidFill>
          <a:latin typeface="Arial" charset="0"/>
          <a:cs typeface="Arial" charset="0"/>
        </a:defRPr>
      </a:lvl2pPr>
      <a:lvl3pPr algn="ctr" rtl="0" eaLnBrk="0" fontAlgn="base" hangingPunct="0">
        <a:spcBef>
          <a:spcPct val="0"/>
        </a:spcBef>
        <a:spcAft>
          <a:spcPct val="0"/>
        </a:spcAft>
        <a:defRPr sz="4400" b="1">
          <a:solidFill>
            <a:srgbClr val="FFCC00"/>
          </a:solidFill>
          <a:latin typeface="Arial" charset="0"/>
          <a:cs typeface="Arial" charset="0"/>
        </a:defRPr>
      </a:lvl3pPr>
      <a:lvl4pPr algn="ctr" rtl="0" eaLnBrk="0" fontAlgn="base" hangingPunct="0">
        <a:spcBef>
          <a:spcPct val="0"/>
        </a:spcBef>
        <a:spcAft>
          <a:spcPct val="0"/>
        </a:spcAft>
        <a:defRPr sz="4400" b="1">
          <a:solidFill>
            <a:srgbClr val="FFCC00"/>
          </a:solidFill>
          <a:latin typeface="Arial" charset="0"/>
          <a:cs typeface="Arial" charset="0"/>
        </a:defRPr>
      </a:lvl4pPr>
      <a:lvl5pPr algn="ctr" rtl="0" eaLnBrk="0" fontAlgn="base" hangingPunct="0">
        <a:spcBef>
          <a:spcPct val="0"/>
        </a:spcBef>
        <a:spcAft>
          <a:spcPct val="0"/>
        </a:spcAft>
        <a:defRPr sz="4400" b="1">
          <a:solidFill>
            <a:srgbClr val="FFCC00"/>
          </a:solidFill>
          <a:latin typeface="Arial" charset="0"/>
          <a:cs typeface="Arial" charset="0"/>
        </a:defRPr>
      </a:lvl5pPr>
      <a:lvl6pPr marL="457200" algn="ctr" rtl="0" fontAlgn="base">
        <a:spcBef>
          <a:spcPct val="0"/>
        </a:spcBef>
        <a:spcAft>
          <a:spcPct val="0"/>
        </a:spcAft>
        <a:defRPr sz="4400" b="1">
          <a:solidFill>
            <a:srgbClr val="FFCC00"/>
          </a:solidFill>
          <a:latin typeface="Arial" charset="0"/>
          <a:cs typeface="Arial" charset="0"/>
        </a:defRPr>
      </a:lvl6pPr>
      <a:lvl7pPr marL="914400" algn="ctr" rtl="0" fontAlgn="base">
        <a:spcBef>
          <a:spcPct val="0"/>
        </a:spcBef>
        <a:spcAft>
          <a:spcPct val="0"/>
        </a:spcAft>
        <a:defRPr sz="4400" b="1">
          <a:solidFill>
            <a:srgbClr val="FFCC00"/>
          </a:solidFill>
          <a:latin typeface="Arial" charset="0"/>
          <a:cs typeface="Arial" charset="0"/>
        </a:defRPr>
      </a:lvl7pPr>
      <a:lvl8pPr marL="1371600" algn="ctr" rtl="0" fontAlgn="base">
        <a:spcBef>
          <a:spcPct val="0"/>
        </a:spcBef>
        <a:spcAft>
          <a:spcPct val="0"/>
        </a:spcAft>
        <a:defRPr sz="4400" b="1">
          <a:solidFill>
            <a:srgbClr val="FFCC00"/>
          </a:solidFill>
          <a:latin typeface="Arial" charset="0"/>
          <a:cs typeface="Arial" charset="0"/>
        </a:defRPr>
      </a:lvl8pPr>
      <a:lvl9pPr marL="1828800" algn="ctr" rtl="0" fontAlgn="base">
        <a:spcBef>
          <a:spcPct val="0"/>
        </a:spcBef>
        <a:spcAft>
          <a:spcPct val="0"/>
        </a:spcAft>
        <a:defRPr sz="4400" b="1">
          <a:solidFill>
            <a:srgbClr val="FFCC00"/>
          </a:solidFill>
          <a:latin typeface="Arial" charset="0"/>
          <a:cs typeface="Arial" charset="0"/>
        </a:defRPr>
      </a:lvl9pPr>
    </p:titleStyle>
    <p:bodyStyle>
      <a:lvl1pPr marL="342900" indent="-342900" algn="l" rtl="0" eaLnBrk="0" fontAlgn="base" hangingPunct="0">
        <a:spcBef>
          <a:spcPct val="20000"/>
        </a:spcBef>
        <a:spcAft>
          <a:spcPct val="0"/>
        </a:spcAft>
        <a:buChar char="•"/>
        <a:defRPr sz="4000" b="1">
          <a:solidFill>
            <a:srgbClr val="FFFF66"/>
          </a:solidFill>
          <a:latin typeface="+mn-lt"/>
          <a:ea typeface="+mn-ea"/>
          <a:cs typeface="+mn-cs"/>
        </a:defRPr>
      </a:lvl1pPr>
      <a:lvl2pPr marL="742950" indent="-285750" algn="l" rtl="0" eaLnBrk="0" fontAlgn="base" hangingPunct="0">
        <a:spcBef>
          <a:spcPct val="20000"/>
        </a:spcBef>
        <a:spcAft>
          <a:spcPct val="0"/>
        </a:spcAft>
        <a:buChar char="–"/>
        <a:defRPr sz="4000" b="1">
          <a:solidFill>
            <a:srgbClr val="FFFF66"/>
          </a:solidFill>
          <a:latin typeface="+mn-lt"/>
          <a:cs typeface="+mn-cs"/>
        </a:defRPr>
      </a:lvl2pPr>
      <a:lvl3pPr marL="1143000" indent="-228600" algn="l" rtl="0" eaLnBrk="0" fontAlgn="base" hangingPunct="0">
        <a:spcBef>
          <a:spcPct val="20000"/>
        </a:spcBef>
        <a:spcAft>
          <a:spcPct val="0"/>
        </a:spcAft>
        <a:buChar char="•"/>
        <a:defRPr sz="4000" b="1">
          <a:solidFill>
            <a:srgbClr val="FFFF66"/>
          </a:solidFill>
          <a:latin typeface="+mn-lt"/>
          <a:cs typeface="+mn-cs"/>
        </a:defRPr>
      </a:lvl3pPr>
      <a:lvl4pPr marL="1600200" indent="-228600" algn="l" rtl="0" eaLnBrk="0" fontAlgn="base" hangingPunct="0">
        <a:spcBef>
          <a:spcPct val="20000"/>
        </a:spcBef>
        <a:spcAft>
          <a:spcPct val="0"/>
        </a:spcAft>
        <a:buChar char="–"/>
        <a:defRPr sz="4000" b="1">
          <a:solidFill>
            <a:srgbClr val="FFFF66"/>
          </a:solidFill>
          <a:latin typeface="+mn-lt"/>
          <a:cs typeface="+mn-cs"/>
        </a:defRPr>
      </a:lvl4pPr>
      <a:lvl5pPr marL="2057400" indent="-228600" algn="l" rtl="0" eaLnBrk="0" fontAlgn="base" hangingPunct="0">
        <a:spcBef>
          <a:spcPct val="20000"/>
        </a:spcBef>
        <a:spcAft>
          <a:spcPct val="0"/>
        </a:spcAft>
        <a:buChar char="»"/>
        <a:defRPr sz="4000" b="1">
          <a:solidFill>
            <a:srgbClr val="FFFF66"/>
          </a:solidFill>
          <a:latin typeface="+mn-lt"/>
          <a:cs typeface="+mn-cs"/>
        </a:defRPr>
      </a:lvl5pPr>
      <a:lvl6pPr marL="2514600" indent="-228600" algn="l" rtl="0" fontAlgn="base">
        <a:spcBef>
          <a:spcPct val="20000"/>
        </a:spcBef>
        <a:spcAft>
          <a:spcPct val="0"/>
        </a:spcAft>
        <a:buChar char="»"/>
        <a:defRPr sz="4000" b="1">
          <a:solidFill>
            <a:srgbClr val="FFFF66"/>
          </a:solidFill>
          <a:latin typeface="+mn-lt"/>
          <a:cs typeface="+mn-cs"/>
        </a:defRPr>
      </a:lvl6pPr>
      <a:lvl7pPr marL="2971800" indent="-228600" algn="l" rtl="0" fontAlgn="base">
        <a:spcBef>
          <a:spcPct val="20000"/>
        </a:spcBef>
        <a:spcAft>
          <a:spcPct val="0"/>
        </a:spcAft>
        <a:buChar char="»"/>
        <a:defRPr sz="4000" b="1">
          <a:solidFill>
            <a:srgbClr val="FFFF66"/>
          </a:solidFill>
          <a:latin typeface="+mn-lt"/>
          <a:cs typeface="+mn-cs"/>
        </a:defRPr>
      </a:lvl7pPr>
      <a:lvl8pPr marL="3429000" indent="-228600" algn="l" rtl="0" fontAlgn="base">
        <a:spcBef>
          <a:spcPct val="20000"/>
        </a:spcBef>
        <a:spcAft>
          <a:spcPct val="0"/>
        </a:spcAft>
        <a:buChar char="»"/>
        <a:defRPr sz="4000" b="1">
          <a:solidFill>
            <a:srgbClr val="FFFF66"/>
          </a:solidFill>
          <a:latin typeface="+mn-lt"/>
          <a:cs typeface="+mn-cs"/>
        </a:defRPr>
      </a:lvl8pPr>
      <a:lvl9pPr marL="3886200" indent="-228600" algn="l" rtl="0" fontAlgn="base">
        <a:spcBef>
          <a:spcPct val="20000"/>
        </a:spcBef>
        <a:spcAft>
          <a:spcPct val="0"/>
        </a:spcAft>
        <a:buChar char="»"/>
        <a:defRPr sz="4000" b="1">
          <a:solidFill>
            <a:srgbClr val="FFFF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0533BF2-EDA6-440C-B903-5B2B6A51B630}" type="datetimeFigureOut">
              <a:rPr lang="en-US" b="0" smtClean="0">
                <a:solidFill>
                  <a:prstClr val="black">
                    <a:tint val="75000"/>
                  </a:prstClr>
                </a:solidFill>
                <a:latin typeface="Calibri"/>
                <a:cs typeface="+mn-cs"/>
              </a:rPr>
              <a:pPr fontAlgn="auto">
                <a:spcBef>
                  <a:spcPts val="0"/>
                </a:spcBef>
                <a:spcAft>
                  <a:spcPts val="0"/>
                </a:spcAft>
              </a:pPr>
              <a:t>1/6/2016</a:t>
            </a:fld>
            <a:endParaRPr lang="en-US" b="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6B69370B-AA47-413D-BFCE-1C28B79F02FE}" type="slidenum">
              <a:rPr lang="en-US" b="0" smtClean="0">
                <a:solidFill>
                  <a:prstClr val="black">
                    <a:tint val="75000"/>
                  </a:prstClr>
                </a:solidFill>
                <a:latin typeface="Calibri"/>
                <a:cs typeface="+mn-cs"/>
              </a:rPr>
              <a:pPr fontAlgn="auto">
                <a:spcBef>
                  <a:spcPts val="0"/>
                </a:spcBef>
                <a:spcAft>
                  <a:spcPts val="0"/>
                </a:spcAft>
              </a:pPr>
              <a:t>‹#›</a:t>
            </a:fld>
            <a:endParaRPr lang="en-US" b="0">
              <a:solidFill>
                <a:prstClr val="black">
                  <a:tint val="75000"/>
                </a:prstClr>
              </a:solidFill>
              <a:latin typeface="Calibri"/>
              <a:cs typeface="+mn-cs"/>
            </a:endParaRPr>
          </a:p>
        </p:txBody>
      </p:sp>
    </p:spTree>
    <p:extLst>
      <p:ext uri="{BB962C8B-B14F-4D97-AF65-F5344CB8AC3E}">
        <p14:creationId xmlns:p14="http://schemas.microsoft.com/office/powerpoint/2010/main" val="3493256726"/>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9.wmf"/></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jpe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0.jpe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4.wdp"/><Relationship Id="rId4" Type="http://schemas.openxmlformats.org/officeDocument/2006/relationships/image" Target="../media/image31.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show="0">
  <p:cSld>
    <p:bg>
      <p:bgPr>
        <a:solidFill>
          <a:schemeClr val="accent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0"/>
            <a:ext cx="914400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u="sng" dirty="0">
                <a:latin typeface="Times New Roman" pitchFamily="18" charset="0"/>
                <a:cs typeface="Times New Roman" pitchFamily="18" charset="0"/>
              </a:rPr>
              <a:t>7.7 Students compare and contrast the geographic, political, economic, religious, and social structures of the </a:t>
            </a:r>
            <a:r>
              <a:rPr lang="en-US" u="sng" dirty="0" err="1">
                <a:latin typeface="Times New Roman" pitchFamily="18" charset="0"/>
                <a:cs typeface="Times New Roman" pitchFamily="18" charset="0"/>
              </a:rPr>
              <a:t>Meso</a:t>
            </a:r>
            <a:r>
              <a:rPr lang="en-US" u="sng" dirty="0">
                <a:latin typeface="Times New Roman" pitchFamily="18" charset="0"/>
                <a:cs typeface="Times New Roman" pitchFamily="18" charset="0"/>
              </a:rPr>
              <a:t>-American and Andean civilizations.</a:t>
            </a:r>
          </a:p>
          <a:p>
            <a:endParaRPr lang="en-US" b="0" dirty="0">
              <a:latin typeface="Times New Roman" pitchFamily="18" charset="0"/>
              <a:cs typeface="Times New Roman" pitchFamily="18" charset="0"/>
            </a:endParaRPr>
          </a:p>
          <a:p>
            <a:r>
              <a:rPr lang="en-US" b="0" dirty="0">
                <a:latin typeface="Times New Roman" pitchFamily="18" charset="0"/>
                <a:cs typeface="Times New Roman" pitchFamily="18" charset="0"/>
              </a:rPr>
              <a:t>1. Study the locations, landforms, and climates of Mexico, Central America, and South America and their effects on Mayan, Aztec, and Incan economies, trade, and development of urban societies.</a:t>
            </a:r>
          </a:p>
          <a:p>
            <a:endParaRPr lang="en-US" b="0" dirty="0">
              <a:latin typeface="Times New Roman" pitchFamily="18" charset="0"/>
              <a:cs typeface="Times New Roman" pitchFamily="18" charset="0"/>
            </a:endParaRPr>
          </a:p>
          <a:p>
            <a:r>
              <a:rPr lang="en-US" b="0" dirty="0">
                <a:latin typeface="Times New Roman" pitchFamily="18" charset="0"/>
                <a:cs typeface="Times New Roman" pitchFamily="18" charset="0"/>
              </a:rPr>
              <a:t>2. Study the roles of people in each society, including class structures, family life, warfare, religious beliefs and practices, and slavery.</a:t>
            </a:r>
          </a:p>
          <a:p>
            <a:endParaRPr lang="en-US" b="0" dirty="0">
              <a:latin typeface="Times New Roman" pitchFamily="18" charset="0"/>
              <a:cs typeface="Times New Roman" pitchFamily="18" charset="0"/>
            </a:endParaRPr>
          </a:p>
          <a:p>
            <a:r>
              <a:rPr lang="en-US" b="0" dirty="0">
                <a:latin typeface="Times New Roman" pitchFamily="18" charset="0"/>
                <a:cs typeface="Times New Roman" pitchFamily="18" charset="0"/>
              </a:rPr>
              <a:t>3. Explain how and where each empire arose and how the Aztec and Incan empires were defeated by the Spanish.</a:t>
            </a:r>
          </a:p>
          <a:p>
            <a:endParaRPr lang="en-US" b="0" dirty="0">
              <a:latin typeface="Times New Roman" pitchFamily="18" charset="0"/>
              <a:cs typeface="Times New Roman" pitchFamily="18" charset="0"/>
            </a:endParaRPr>
          </a:p>
          <a:p>
            <a:r>
              <a:rPr lang="en-US" b="0" dirty="0">
                <a:latin typeface="Times New Roman" pitchFamily="18" charset="0"/>
                <a:cs typeface="Times New Roman" pitchFamily="18" charset="0"/>
              </a:rPr>
              <a:t>4. Describe the artistic and oral traditions and architecture in the three civilizations.</a:t>
            </a:r>
          </a:p>
          <a:p>
            <a:endParaRPr lang="en-US" b="0" dirty="0">
              <a:latin typeface="Times New Roman" pitchFamily="18" charset="0"/>
              <a:cs typeface="Times New Roman" pitchFamily="18" charset="0"/>
            </a:endParaRPr>
          </a:p>
          <a:p>
            <a:r>
              <a:rPr lang="en-US" b="0" dirty="0">
                <a:latin typeface="Times New Roman" pitchFamily="18" charset="0"/>
                <a:cs typeface="Times New Roman" pitchFamily="18" charset="0"/>
              </a:rPr>
              <a:t>5. Describe the </a:t>
            </a:r>
            <a:r>
              <a:rPr lang="en-US" b="0" dirty="0" err="1">
                <a:latin typeface="Times New Roman" pitchFamily="18" charset="0"/>
                <a:cs typeface="Times New Roman" pitchFamily="18" charset="0"/>
              </a:rPr>
              <a:t>Meso</a:t>
            </a:r>
            <a:r>
              <a:rPr lang="en-US" b="0" dirty="0">
                <a:latin typeface="Times New Roman" pitchFamily="18" charset="0"/>
                <a:cs typeface="Times New Roman" pitchFamily="18" charset="0"/>
              </a:rPr>
              <a:t>-American achievements in astronomy and mathematics, including the development of the calendar and the </a:t>
            </a:r>
            <a:r>
              <a:rPr lang="en-US" b="0" dirty="0" err="1">
                <a:latin typeface="Times New Roman" pitchFamily="18" charset="0"/>
                <a:cs typeface="Times New Roman" pitchFamily="18" charset="0"/>
              </a:rPr>
              <a:t>Meso</a:t>
            </a:r>
            <a:r>
              <a:rPr lang="en-US" b="0" dirty="0">
                <a:latin typeface="Times New Roman" pitchFamily="18" charset="0"/>
                <a:cs typeface="Times New Roman" pitchFamily="18" charset="0"/>
              </a:rPr>
              <a:t>-American knowledge of seasonal changes to the civilizations’ agricultural systems.</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690812" y="0"/>
            <a:ext cx="8229600" cy="1143000"/>
          </a:xfrm>
        </p:spPr>
        <p:txBody>
          <a:bodyPr/>
          <a:lstStyle/>
          <a:p>
            <a:pPr algn="l" eaLnBrk="1" hangingPunct="1"/>
            <a:r>
              <a:rPr lang="en-US" dirty="0" smtClean="0">
                <a:ln>
                  <a:solidFill>
                    <a:schemeClr val="tx1"/>
                  </a:solidFill>
                </a:ln>
                <a:solidFill>
                  <a:srgbClr val="00FF00"/>
                </a:solidFill>
              </a:rPr>
              <a:t>How and Why</a:t>
            </a:r>
          </a:p>
        </p:txBody>
      </p:sp>
      <p:pic>
        <p:nvPicPr>
          <p:cNvPr id="37895" name="Picture 7" descr="http://farm4.staticflickr.com/3285/3147839923_e91cdff7b7_z.jpg"/>
          <p:cNvPicPr>
            <a:picLocks noChangeAspect="1" noChangeArrowheads="1"/>
          </p:cNvPicPr>
          <p:nvPr/>
        </p:nvPicPr>
        <p:blipFill>
          <a:blip r:embed="rId3" cstate="print"/>
          <a:srcRect l="3578" r="10124" b="10253"/>
          <a:stretch>
            <a:fillRect/>
          </a:stretch>
        </p:blipFill>
        <p:spPr bwMode="auto">
          <a:xfrm>
            <a:off x="1600200" y="1476877"/>
            <a:ext cx="5828234" cy="45429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3188" name="Picture 4" descr="FD01247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18734" flipH="1">
            <a:off x="3703082" y="3482574"/>
            <a:ext cx="2372041" cy="23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therots.ca/wp-content/uploads/2014/01/Ancient-Mayan-Pyrami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416023"/>
            <a:ext cx="2953385" cy="18458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86034" y1="13291" x2="10056" y2="12658"/>
                        <a14:backgroundMark x1="87151" y1="73418" x2="13128" y2="75316"/>
                      </a14:backgroundRemoval>
                    </a14:imgEffect>
                  </a14:imgLayer>
                </a14:imgProps>
              </a:ext>
              <a:ext uri="{28A0092B-C50C-407E-A947-70E740481C1C}">
                <a14:useLocalDpi xmlns:a14="http://schemas.microsoft.com/office/drawing/2010/main" val="0"/>
              </a:ext>
            </a:extLst>
          </a:blip>
          <a:stretch>
            <a:fillRect/>
          </a:stretch>
        </p:blipFill>
        <p:spPr>
          <a:xfrm>
            <a:off x="219546" y="5972283"/>
            <a:ext cx="1877388" cy="8285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188"/>
                                        </p:tgtEl>
                                        <p:attrNameLst>
                                          <p:attrName>style.visibility</p:attrName>
                                        </p:attrNameLst>
                                      </p:cBhvr>
                                      <p:to>
                                        <p:strVal val="visible"/>
                                      </p:to>
                                    </p:set>
                                    <p:animEffect transition="in" filter="fade">
                                      <p:cBhvr>
                                        <p:cTn id="7" dur="500"/>
                                        <p:tgtEl>
                                          <p:spTgt spid="93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116013" y="446088"/>
            <a:ext cx="6923087" cy="1143000"/>
          </a:xfrm>
        </p:spPr>
        <p:txBody>
          <a:bodyPr/>
          <a:lstStyle/>
          <a:p>
            <a:pPr eaLnBrk="1" hangingPunct="1"/>
            <a:r>
              <a:rPr lang="en-US" dirty="0" smtClean="0">
                <a:ln>
                  <a:solidFill>
                    <a:schemeClr val="tx1"/>
                  </a:solidFill>
                </a:ln>
                <a:solidFill>
                  <a:srgbClr val="00FF00"/>
                </a:solidFill>
              </a:rPr>
              <a:t>And just is case the flathead didn’t impress the ladies…</a:t>
            </a:r>
          </a:p>
        </p:txBody>
      </p:sp>
      <p:pic>
        <p:nvPicPr>
          <p:cNvPr id="38915" name="Picture 3" descr="eyescro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3706813"/>
            <a:ext cx="35052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4"/>
          <p:cNvSpPr txBox="1">
            <a:spLocks noChangeArrowheads="1"/>
          </p:cNvSpPr>
          <p:nvPr/>
        </p:nvSpPr>
        <p:spPr bwMode="auto">
          <a:xfrm>
            <a:off x="1543050" y="2057400"/>
            <a:ext cx="7334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3600" dirty="0" smtClean="0">
                <a:ln>
                  <a:solidFill>
                    <a:schemeClr val="tx1"/>
                  </a:solidFill>
                </a:ln>
                <a:solidFill>
                  <a:srgbClr val="00FF00"/>
                </a:solidFill>
                <a:latin typeface="Times New Roman" pitchFamily="18" charset="0"/>
              </a:rPr>
              <a:t>You could try crossing your eyes</a:t>
            </a:r>
            <a:r>
              <a:rPr lang="en-US" sz="3600" dirty="0">
                <a:ln>
                  <a:solidFill>
                    <a:schemeClr val="tx1"/>
                  </a:solidFill>
                </a:ln>
                <a:solidFill>
                  <a:srgbClr val="00FF00"/>
                </a:solidFill>
                <a:latin typeface="Times New Roman" pitchFamily="18" charset="0"/>
              </a:rPr>
              <a:t>…</a:t>
            </a:r>
          </a:p>
        </p:txBody>
      </p:sp>
      <p:pic>
        <p:nvPicPr>
          <p:cNvPr id="94213" name="Picture 5" descr="Kid_Eyes_Cross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2425" y="2667000"/>
            <a:ext cx="3508375"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 name="Picture 2" descr="http://www.therots.ca/wp-content/uploads/2014/01/Ancient-Mayan-Pyrami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416023"/>
            <a:ext cx="2953385" cy="18458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backgroundMark x1="86034" y1="13291" x2="10056" y2="12658"/>
                        <a14:backgroundMark x1="87151" y1="73418" x2="13128" y2="75316"/>
                      </a14:backgroundRemoval>
                    </a14:imgEffect>
                  </a14:imgLayer>
                </a14:imgProps>
              </a:ext>
              <a:ext uri="{28A0092B-C50C-407E-A947-70E740481C1C}">
                <a14:useLocalDpi xmlns:a14="http://schemas.microsoft.com/office/drawing/2010/main" val="0"/>
              </a:ext>
            </a:extLst>
          </a:blip>
          <a:stretch>
            <a:fillRect/>
          </a:stretch>
        </p:blipFill>
        <p:spPr>
          <a:xfrm>
            <a:off x="219546" y="5972283"/>
            <a:ext cx="1877388" cy="8285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additive="base">
                                        <p:cTn id="7" dur="500" fill="hold"/>
                                        <p:tgtEl>
                                          <p:spTgt spid="94210"/>
                                        </p:tgtEl>
                                        <p:attrNameLst>
                                          <p:attrName>ppt_x</p:attrName>
                                        </p:attrNameLst>
                                      </p:cBhvr>
                                      <p:tavLst>
                                        <p:tav tm="0">
                                          <p:val>
                                            <p:strVal val="#ppt_x"/>
                                          </p:val>
                                        </p:tav>
                                        <p:tav tm="100000">
                                          <p:val>
                                            <p:strVal val="#ppt_x"/>
                                          </p:val>
                                        </p:tav>
                                      </p:tavLst>
                                    </p:anim>
                                    <p:anim calcmode="lin" valueType="num">
                                      <p:cBhvr additive="base">
                                        <p:cTn id="8" dur="500" fill="hold"/>
                                        <p:tgtEl>
                                          <p:spTgt spid="9421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94212"/>
                                        </p:tgtEl>
                                        <p:attrNameLst>
                                          <p:attrName>style.visibility</p:attrName>
                                        </p:attrNameLst>
                                      </p:cBhvr>
                                      <p:to>
                                        <p:strVal val="visible"/>
                                      </p:to>
                                    </p:set>
                                    <p:animEffect transition="in" filter="dissolve">
                                      <p:cBhvr>
                                        <p:cTn id="13" dur="500"/>
                                        <p:tgtEl>
                                          <p:spTgt spid="9421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94213"/>
                                        </p:tgtEl>
                                        <p:attrNameLst>
                                          <p:attrName>style.visibility</p:attrName>
                                        </p:attrNameLst>
                                      </p:cBhvr>
                                      <p:to>
                                        <p:strVal val="visible"/>
                                      </p:to>
                                    </p:set>
                                    <p:animEffect transition="in" filter="blinds(horizontal)">
                                      <p:cBhvr>
                                        <p:cTn id="18" dur="500"/>
                                        <p:tgtEl>
                                          <p:spTgt spid="94213"/>
                                        </p:tgtEl>
                                      </p:cBhvr>
                                    </p:animEffect>
                                  </p:childTnLst>
                                  <p:subTnLst>
                                    <p:audio>
                                      <p:cMediaNode>
                                        <p:cTn display="0" masterRel="sameClick">
                                          <p:stCondLst>
                                            <p:cond evt="begin" delay="0">
                                              <p:tn val="16"/>
                                            </p:cond>
                                          </p:stCondLst>
                                          <p:endCondLst>
                                            <p:cond evt="onStopAudio" delay="0">
                                              <p:tgtEl>
                                                <p:sldTgt/>
                                              </p:tgtEl>
                                            </p:cond>
                                          </p:endCondLst>
                                        </p:cTn>
                                        <p:tgtEl>
                                          <p:sndTgt r:embed="rId3" name="catca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autoUpdateAnimBg="0"/>
      <p:bldP spid="94212"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074" name="Picture 2" descr="http://2.bp.blogspot.com/_SqhhJb_P3Kk/ShL263We2XI/AAAAAAAAHNk/LOAZdsEWXL4/s400/jade+tooth+inserts+Mesoameri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4373" y="496388"/>
            <a:ext cx="3995952" cy="2847117"/>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bwMode="auto">
          <a:xfrm>
            <a:off x="106088" y="130630"/>
            <a:ext cx="4542112" cy="3429000"/>
          </a:xfrm>
          <a:prstGeom prst="roundRect">
            <a:avLst/>
          </a:prstGeom>
          <a:ln>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cs typeface="Arial" charset="0"/>
            </a:endParaRPr>
          </a:p>
        </p:txBody>
      </p:sp>
      <p:sp>
        <p:nvSpPr>
          <p:cNvPr id="41986" name="Rectangle 2"/>
          <p:cNvSpPr>
            <a:spLocks noGrp="1" noChangeArrowheads="1"/>
          </p:cNvSpPr>
          <p:nvPr>
            <p:ph type="title"/>
          </p:nvPr>
        </p:nvSpPr>
        <p:spPr>
          <a:xfrm>
            <a:off x="241619" y="50074"/>
            <a:ext cx="6921500" cy="1143000"/>
          </a:xfrm>
        </p:spPr>
        <p:txBody>
          <a:bodyPr/>
          <a:lstStyle/>
          <a:p>
            <a:pPr algn="l" eaLnBrk="1" hangingPunct="1"/>
            <a:r>
              <a:rPr lang="en-US" sz="3600" dirty="0" smtClean="0">
                <a:ln>
                  <a:solidFill>
                    <a:schemeClr val="tx1"/>
                  </a:solidFill>
                </a:ln>
                <a:solidFill>
                  <a:srgbClr val="00FF00"/>
                </a:solidFill>
              </a:rPr>
              <a:t>Other options:</a:t>
            </a:r>
          </a:p>
        </p:txBody>
      </p:sp>
      <p:sp>
        <p:nvSpPr>
          <p:cNvPr id="96259" name="Rectangle 3"/>
          <p:cNvSpPr>
            <a:spLocks noGrp="1" noChangeArrowheads="1"/>
          </p:cNvSpPr>
          <p:nvPr>
            <p:ph type="body" idx="1"/>
          </p:nvPr>
        </p:nvSpPr>
        <p:spPr>
          <a:xfrm>
            <a:off x="209008" y="857182"/>
            <a:ext cx="7407275" cy="4525963"/>
          </a:xfrm>
        </p:spPr>
        <p:txBody>
          <a:bodyPr/>
          <a:lstStyle/>
          <a:p>
            <a:pPr marL="0" indent="0" eaLnBrk="1" hangingPunct="1">
              <a:buNone/>
            </a:pPr>
            <a:r>
              <a:rPr lang="en-US" sz="3600" dirty="0" smtClean="0">
                <a:ln>
                  <a:solidFill>
                    <a:schemeClr val="tx1"/>
                  </a:solidFill>
                </a:ln>
                <a:solidFill>
                  <a:srgbClr val="FFFF00"/>
                </a:solidFill>
              </a:rPr>
              <a:t>Jam a piece of rock                   into your teeth.</a:t>
            </a:r>
          </a:p>
          <a:p>
            <a:pPr marL="0" indent="0" eaLnBrk="1" hangingPunct="1">
              <a:buNone/>
            </a:pPr>
            <a:r>
              <a:rPr lang="en-US" sz="3600" dirty="0" smtClean="0">
                <a:ln>
                  <a:solidFill>
                    <a:schemeClr val="tx1"/>
                  </a:solidFill>
                </a:ln>
                <a:solidFill>
                  <a:srgbClr val="FFFF00"/>
                </a:solidFill>
              </a:rPr>
              <a:t>Piercings and </a:t>
            </a:r>
          </a:p>
          <a:p>
            <a:pPr marL="0" indent="0" eaLnBrk="1" hangingPunct="1">
              <a:buNone/>
            </a:pPr>
            <a:r>
              <a:rPr lang="en-US" sz="3600" dirty="0" smtClean="0">
                <a:ln>
                  <a:solidFill>
                    <a:schemeClr val="tx1"/>
                  </a:solidFill>
                </a:ln>
                <a:solidFill>
                  <a:srgbClr val="FFFF00"/>
                </a:solidFill>
              </a:rPr>
              <a:t>tattoos!</a:t>
            </a:r>
            <a:endParaRPr lang="en-US" sz="3600" dirty="0" smtClean="0">
              <a:solidFill>
                <a:srgbClr val="FFFF00"/>
              </a:solidFill>
            </a:endParaRPr>
          </a:p>
          <a:p>
            <a:pPr eaLnBrk="1" hangingPunct="1">
              <a:buFont typeface="Wingdings" panose="05000000000000000000" pitchFamily="2" charset="2"/>
              <a:buChar char="Ø"/>
            </a:pPr>
            <a:endParaRPr lang="en-US" sz="3600" dirty="0" smtClean="0">
              <a:solidFill>
                <a:srgbClr val="66FF66"/>
              </a:solidFill>
            </a:endParaRPr>
          </a:p>
        </p:txBody>
      </p:sp>
      <p:pic>
        <p:nvPicPr>
          <p:cNvPr id="9626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1490" y="3726859"/>
            <a:ext cx="4106862" cy="2911475"/>
          </a:xfrm>
          <a:prstGeom prst="rect">
            <a:avLst/>
          </a:prstGeom>
          <a:noFill/>
          <a:ln w="9525">
            <a:solidFill>
              <a:schemeClr val="accent3"/>
            </a:solidFill>
            <a:miter lim="800000"/>
            <a:headEnd/>
            <a:tailEnd/>
          </a:ln>
          <a:extLst>
            <a:ext uri="{909E8E84-426E-40DD-AFC4-6F175D3DCCD1}">
              <a14:hiddenFill xmlns:a14="http://schemas.microsoft.com/office/drawing/2010/main">
                <a:solidFill>
                  <a:srgbClr val="FFFFFF"/>
                </a:solidFill>
              </a14:hiddenFill>
            </a:ext>
          </a:extLst>
        </p:spPr>
      </p:pic>
      <p:pic>
        <p:nvPicPr>
          <p:cNvPr id="9626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238" y="3726859"/>
            <a:ext cx="4271962" cy="2401888"/>
          </a:xfrm>
          <a:prstGeom prst="rect">
            <a:avLst/>
          </a:prstGeom>
          <a:noFill/>
          <a:ln w="9525">
            <a:solidFill>
              <a:schemeClr val="accent3"/>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http://www.therots.ca/wp-content/uploads/2014/01/Ancient-Mayan-Pyrami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416023"/>
            <a:ext cx="2953385" cy="18458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backgroundMark x1="86034" y1="13291" x2="10056" y2="12658"/>
                        <a14:backgroundMark x1="87151" y1="73418" x2="13128" y2="75316"/>
                      </a14:backgroundRemoval>
                    </a14:imgEffect>
                  </a14:imgLayer>
                </a14:imgProps>
              </a:ext>
              <a:ext uri="{28A0092B-C50C-407E-A947-70E740481C1C}">
                <a14:useLocalDpi xmlns:a14="http://schemas.microsoft.com/office/drawing/2010/main" val="0"/>
              </a:ext>
            </a:extLst>
          </a:blip>
          <a:stretch>
            <a:fillRect/>
          </a:stretch>
        </p:blipFill>
        <p:spPr>
          <a:xfrm>
            <a:off x="219546" y="5972283"/>
            <a:ext cx="1877388" cy="8285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6260"/>
                                        </p:tgtEl>
                                        <p:attrNameLst>
                                          <p:attrName>style.visibility</p:attrName>
                                        </p:attrNameLst>
                                      </p:cBhvr>
                                      <p:to>
                                        <p:strVal val="visible"/>
                                      </p:to>
                                    </p:set>
                                    <p:animEffect transition="in" filter="fade">
                                      <p:cBhvr>
                                        <p:cTn id="12" dur="500"/>
                                        <p:tgtEl>
                                          <p:spTgt spid="962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6261"/>
                                        </p:tgtEl>
                                        <p:attrNameLst>
                                          <p:attrName>style.visibility</p:attrName>
                                        </p:attrNameLst>
                                      </p:cBhvr>
                                      <p:to>
                                        <p:strVal val="visible"/>
                                      </p:to>
                                    </p:set>
                                    <p:animEffect transition="in" filter="fade">
                                      <p:cBhvr>
                                        <p:cTn id="17" dur="500"/>
                                        <p:tgtEl>
                                          <p:spTgt spid="96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2270427" y="-278963"/>
            <a:ext cx="4612160" cy="3631763"/>
          </a:xfrm>
          <a:prstGeom prst="rect">
            <a:avLst/>
          </a:prstGeom>
          <a:noFill/>
        </p:spPr>
        <p:txBody>
          <a:bodyPr wrap="none">
            <a:spAutoFit/>
          </a:bodyPr>
          <a:lstStyle/>
          <a:p>
            <a:pPr algn="ctr">
              <a:defRPr/>
            </a:pPr>
            <a:r>
              <a:rPr lang="en-US" sz="11500" dirty="0">
                <a:ln w="38100" cmpd="sng">
                  <a:solidFill>
                    <a:srgbClr val="FF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Zombie" pitchFamily="2" charset="0"/>
              </a:rPr>
              <a:t>Brain</a:t>
            </a:r>
          </a:p>
          <a:p>
            <a:pPr algn="ctr">
              <a:defRPr/>
            </a:pPr>
            <a:r>
              <a:rPr lang="en-US" sz="11500" dirty="0">
                <a:ln w="38100" cmpd="sng">
                  <a:solidFill>
                    <a:srgbClr val="FF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Zombie" pitchFamily="2" charset="0"/>
              </a:rPr>
              <a:t>Snack</a:t>
            </a:r>
          </a:p>
        </p:txBody>
      </p:sp>
      <p:grpSp>
        <p:nvGrpSpPr>
          <p:cNvPr id="2" name="Group 1"/>
          <p:cNvGrpSpPr>
            <a:grpSpLocks/>
          </p:cNvGrpSpPr>
          <p:nvPr/>
        </p:nvGrpSpPr>
        <p:grpSpPr bwMode="auto">
          <a:xfrm>
            <a:off x="927100" y="2438400"/>
            <a:ext cx="3581400" cy="4343400"/>
            <a:chOff x="76200" y="1981200"/>
            <a:chExt cx="4102100" cy="4876800"/>
          </a:xfrm>
        </p:grpSpPr>
        <p:pic>
          <p:nvPicPr>
            <p:cNvPr id="430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2308225"/>
              <a:ext cx="381000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r="46289"/>
            <a:stretch>
              <a:fillRect/>
            </a:stretch>
          </p:blipFill>
          <p:spPr bwMode="auto">
            <a:xfrm>
              <a:off x="685800" y="1981200"/>
              <a:ext cx="34925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13"/>
          <p:cNvSpPr txBox="1">
            <a:spLocks noChangeArrowheads="1"/>
          </p:cNvSpPr>
          <p:nvPr/>
        </p:nvSpPr>
        <p:spPr bwMode="auto">
          <a:xfrm>
            <a:off x="3200400" y="5867400"/>
            <a:ext cx="1066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4800">
                <a:solidFill>
                  <a:srgbClr val="663300"/>
                </a:solidFill>
              </a:rPr>
              <a:t>.</a:t>
            </a:r>
          </a:p>
        </p:txBody>
      </p:sp>
      <p:sp>
        <p:nvSpPr>
          <p:cNvPr id="13" name="TextBox 12"/>
          <p:cNvSpPr txBox="1">
            <a:spLocks noChangeArrowheads="1"/>
          </p:cNvSpPr>
          <p:nvPr/>
        </p:nvSpPr>
        <p:spPr bwMode="auto">
          <a:xfrm>
            <a:off x="2514600" y="5935663"/>
            <a:ext cx="1066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4800">
                <a:solidFill>
                  <a:srgbClr val="663300"/>
                </a:solidFill>
              </a:rPr>
              <a:t>.</a:t>
            </a:r>
          </a:p>
        </p:txBody>
      </p:sp>
      <p:sp>
        <p:nvSpPr>
          <p:cNvPr id="6" name="TextBox 5"/>
          <p:cNvSpPr txBox="1">
            <a:spLocks noChangeArrowheads="1"/>
          </p:cNvSpPr>
          <p:nvPr/>
        </p:nvSpPr>
        <p:spPr bwMode="auto">
          <a:xfrm>
            <a:off x="1371600" y="5799138"/>
            <a:ext cx="1066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4800">
                <a:solidFill>
                  <a:srgbClr val="663300"/>
                </a:solidFill>
              </a:rPr>
              <a:t>.</a:t>
            </a:r>
          </a:p>
        </p:txBody>
      </p:sp>
      <p:pic>
        <p:nvPicPr>
          <p:cNvPr id="3" name="69D416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extLst>
              <a:ext uri="{28A0092B-C50C-407E-A947-70E740481C1C}">
                <a14:useLocalDpi xmlns:a14="http://schemas.microsoft.com/office/drawing/2010/main" val="0"/>
              </a:ext>
            </a:extLst>
          </a:blip>
          <a:srcRect/>
          <a:stretch>
            <a:fillRect/>
          </a:stretch>
        </p:blipFill>
        <p:spPr bwMode="auto">
          <a:xfrm>
            <a:off x="4545013" y="6983413"/>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1905000" y="5867400"/>
            <a:ext cx="1066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4800">
                <a:solidFill>
                  <a:srgbClr val="663300"/>
                </a:solidFill>
              </a:rPr>
              <a:t>.</a:t>
            </a:r>
          </a:p>
        </p:txBody>
      </p:sp>
      <p:sp>
        <p:nvSpPr>
          <p:cNvPr id="4" name="Rectangle 3"/>
          <p:cNvSpPr/>
          <p:nvPr/>
        </p:nvSpPr>
        <p:spPr>
          <a:xfrm>
            <a:off x="-152400" y="6172200"/>
            <a:ext cx="9372600" cy="774700"/>
          </a:xfrm>
          <a:prstGeom prst="rect">
            <a:avLst/>
          </a:prstGeom>
          <a:gradFill>
            <a:gsLst>
              <a:gs pos="38000">
                <a:srgbClr val="582C00"/>
              </a:gs>
              <a:gs pos="0">
                <a:srgbClr val="361B00"/>
              </a:gs>
              <a:gs pos="100000">
                <a:schemeClr val="tx1"/>
              </a:gs>
            </a:gsLst>
            <a:lin ang="540000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4000" y="2667000"/>
            <a:ext cx="3352800" cy="405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6671" fill="hold"/>
                                        <p:tgtEl>
                                          <p:spTgt spid="3"/>
                                        </p:tgtEl>
                                      </p:cBhvr>
                                    </p:cmd>
                                  </p:childTnLst>
                                </p:cTn>
                              </p:par>
                              <p:par>
                                <p:cTn id="7" presetID="53" presetClass="entr" presetSubtype="16" fill="hold" nodeType="withEffect">
                                  <p:stCondLst>
                                    <p:cond delay="1000"/>
                                  </p:stCondLst>
                                  <p:childTnLst>
                                    <p:set>
                                      <p:cBhvr>
                                        <p:cTn id="8" dur="1" fill="hold">
                                          <p:stCondLst>
                                            <p:cond delay="0"/>
                                          </p:stCondLst>
                                        </p:cTn>
                                        <p:tgtEl>
                                          <p:spTgt spid="5"/>
                                        </p:tgtEl>
                                        <p:attrNameLst>
                                          <p:attrName>style.visibility</p:attrName>
                                        </p:attrNameLst>
                                      </p:cBhvr>
                                      <p:to>
                                        <p:strVal val="visible"/>
                                      </p:to>
                                    </p:set>
                                    <p:anim calcmode="lin" valueType="num">
                                      <p:cBhvr>
                                        <p:cTn id="9" dur="3000" fill="hold"/>
                                        <p:tgtEl>
                                          <p:spTgt spid="5"/>
                                        </p:tgtEl>
                                        <p:attrNameLst>
                                          <p:attrName>ppt_w</p:attrName>
                                        </p:attrNameLst>
                                      </p:cBhvr>
                                      <p:tavLst>
                                        <p:tav tm="0">
                                          <p:val>
                                            <p:fltVal val="0"/>
                                          </p:val>
                                        </p:tav>
                                        <p:tav tm="100000">
                                          <p:val>
                                            <p:strVal val="#ppt_w"/>
                                          </p:val>
                                        </p:tav>
                                      </p:tavLst>
                                    </p:anim>
                                    <p:anim calcmode="lin" valueType="num">
                                      <p:cBhvr>
                                        <p:cTn id="10" dur="3000" fill="hold"/>
                                        <p:tgtEl>
                                          <p:spTgt spid="5"/>
                                        </p:tgtEl>
                                        <p:attrNameLst>
                                          <p:attrName>ppt_h</p:attrName>
                                        </p:attrNameLst>
                                      </p:cBhvr>
                                      <p:tavLst>
                                        <p:tav tm="0">
                                          <p:val>
                                            <p:fltVal val="0"/>
                                          </p:val>
                                        </p:tav>
                                        <p:tav tm="100000">
                                          <p:val>
                                            <p:strVal val="#ppt_h"/>
                                          </p:val>
                                        </p:tav>
                                      </p:tavLst>
                                    </p:anim>
                                    <p:animEffect transition="in" filter="fade">
                                      <p:cBhvr>
                                        <p:cTn id="11" dur="3000"/>
                                        <p:tgtEl>
                                          <p:spTgt spid="5"/>
                                        </p:tgtEl>
                                      </p:cBhvr>
                                    </p:animEffect>
                                  </p:childTnLst>
                                </p:cTn>
                              </p:par>
                              <p:par>
                                <p:cTn id="12" presetID="2" presetClass="entr" presetSubtype="4" fill="hold" nodeType="withEffect">
                                  <p:stCondLst>
                                    <p:cond delay="850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0" presetClass="path" presetSubtype="0" accel="50000" decel="50000" fill="hold" grpId="0" nodeType="withEffect">
                                  <p:stCondLst>
                                    <p:cond delay="8500"/>
                                  </p:stCondLst>
                                  <p:childTnLst>
                                    <p:animMotion origin="layout" path="M 2.22222E-6 -3.7037E-7 C -0.00156 -0.01505 0.00035 -0.02107 -0.00972 -0.02778 C -0.01719 -0.04746 -0.00695 -0.02408 -0.01806 -0.03889 C -0.03768 -0.06505 -0.00781 -0.0338 -0.02778 -0.05371 C -0.0316 -0.06621 -0.03681 -0.07523 -0.03889 -0.08889 C -0.04011 -0.10533 -0.0349 -0.12917 -0.04861 -0.13519 C -0.05799 -0.13334 -0.06007 -0.13125 -0.06806 -0.12593 C -0.07344 -0.11621 -0.0783 -0.10672 -0.08472 -0.09815 C -0.09011 -0.07686 -0.09254 -0.06991 -0.09445 -0.0463 C -0.09393 -0.03959 -0.09271 -0.03264 -0.09306 -0.02593 C -0.09323 -0.02199 -0.09584 -0.01482 -0.09584 -0.01482 C -0.10156 -0.01736 -0.1033 -0.01551 -0.10834 -0.01111 C -0.11111 0.00023 -0.11597 -0.00139 -0.125 -3.7037E-7 C -0.13056 0.00254 -0.12778 0.00185 -0.13334 0.00185 L -0.12639 0.01111 " pathEditMode="relative" ptsTypes="fffffffffffffAA">
                                      <p:cBhvr>
                                        <p:cTn id="17" dur="700" fill="hold"/>
                                        <p:tgtEl>
                                          <p:spTgt spid="6"/>
                                        </p:tgtEl>
                                        <p:attrNameLst>
                                          <p:attrName>ppt_x</p:attrName>
                                          <p:attrName>ppt_y</p:attrName>
                                        </p:attrNameLst>
                                      </p:cBhvr>
                                    </p:animMotion>
                                  </p:childTnLst>
                                </p:cTn>
                              </p:par>
                              <p:par>
                                <p:cTn id="18" presetID="0" presetClass="path" presetSubtype="0" accel="50000" decel="50000" fill="hold" grpId="0" nodeType="withEffect">
                                  <p:stCondLst>
                                    <p:cond delay="8500"/>
                                  </p:stCondLst>
                                  <p:childTnLst>
                                    <p:animMotion origin="layout" path="M 2.22222E-6 -3.7037E-7 C -0.00156 -0.01505 0.00035 -0.02107 -0.00972 -0.02778 C -0.01719 -0.04746 -0.00695 -0.02408 -0.01806 -0.03889 C -0.03768 -0.06505 -0.00781 -0.0338 -0.02778 -0.05371 C -0.0316 -0.06621 -0.03681 -0.07523 -0.03889 -0.08889 C -0.04011 -0.10533 -0.0349 -0.12917 -0.04861 -0.13519 C -0.05799 -0.13334 -0.06007 -0.13125 -0.06806 -0.12593 C -0.07344 -0.11621 -0.0783 -0.10672 -0.08472 -0.09815 C -0.09011 -0.07686 -0.09254 -0.06991 -0.09445 -0.0463 C -0.09393 -0.03959 -0.09271 -0.03264 -0.09306 -0.02593 C -0.09323 -0.02199 -0.09584 -0.01482 -0.09584 -0.01482 C -0.10156 -0.01736 -0.1033 -0.01551 -0.10834 -0.01111 C -0.11111 0.00023 -0.11597 -0.00139 -0.125 -3.7037E-7 C -0.13056 0.00254 -0.12778 0.00185 -0.13334 0.00185 L -0.12639 0.01111 " pathEditMode="relative" ptsTypes="fffffffffffffAA">
                                      <p:cBhvr>
                                        <p:cTn id="19" dur="500" fill="hold"/>
                                        <p:tgtEl>
                                          <p:spTgt spid="12"/>
                                        </p:tgtEl>
                                        <p:attrNameLst>
                                          <p:attrName>ppt_x</p:attrName>
                                          <p:attrName>ppt_y</p:attrName>
                                        </p:attrNameLst>
                                      </p:cBhvr>
                                    </p:animMotion>
                                  </p:childTnLst>
                                </p:cTn>
                              </p:par>
                              <p:par>
                                <p:cTn id="20" presetID="0" presetClass="path" presetSubtype="0" accel="50000" decel="50000" fill="hold" grpId="0" nodeType="withEffect">
                                  <p:stCondLst>
                                    <p:cond delay="8500"/>
                                  </p:stCondLst>
                                  <p:childTnLst>
                                    <p:animMotion origin="layout" path="M 0.00052 0.0169 C 0.00174 -0.00023 0.00035 -0.00695 0.00834 -0.01435 C 0.01441 -0.03658 0.00608 -0.01019 0.01511 -0.02685 C 0.03091 -0.05648 0.00677 -0.0213 0.02292 -0.04352 C 0.02605 -0.05764 0.03021 -0.06783 0.03195 -0.0831 C 0.03299 -0.10162 0.02865 -0.12847 0.03976 -0.13519 C 0.0474 -0.1331 0.04914 -0.13079 0.05556 -0.12477 C 0.0599 -0.11389 0.06372 -0.10324 0.06893 -0.09352 C 0.07327 -0.06968 0.07535 -0.06181 0.07691 -0.03519 C 0.07639 -0.02778 0.07535 -0.01991 0.0757 -0.01227 C 0.07587 -0.00787 0.07795 0.00023 0.07795 0.00046 C 0.08264 -0.00278 0.08403 -0.0007 0.08802 0.0044 C 0.09028 0.01713 0.09427 0.01528 0.10157 0.0169 C 0.10608 0.01967 0.10382 0.01898 0.10834 0.01898 L 0.10261 0.0294 " pathEditMode="relative" rAng="0" ptsTypes="fffffffffffffAA">
                                      <p:cBhvr>
                                        <p:cTn id="21" dur="800" fill="hold"/>
                                        <p:tgtEl>
                                          <p:spTgt spid="13"/>
                                        </p:tgtEl>
                                        <p:attrNameLst>
                                          <p:attrName>ppt_x</p:attrName>
                                          <p:attrName>ppt_y</p:attrName>
                                        </p:attrNameLst>
                                      </p:cBhvr>
                                      <p:rCtr x="5382" y="-6991"/>
                                    </p:animMotion>
                                  </p:childTnLst>
                                </p:cTn>
                              </p:par>
                              <p:par>
                                <p:cTn id="22" presetID="0" presetClass="path" presetSubtype="0" accel="50000" decel="50000" fill="hold" grpId="0" nodeType="withEffect">
                                  <p:stCondLst>
                                    <p:cond delay="8500"/>
                                  </p:stCondLst>
                                  <p:childTnLst>
                                    <p:animMotion origin="layout" path="M -0.01649 0.02662 C -0.01458 0.01551 -0.01666 0.01111 -0.00451 0.00625 C 0.00486 -0.00787 -0.00798 0.00903 0.00591 -0.00162 C 0.03039 -0.02083 -0.00694 0.00185 0.01806 -0.0125 C 0.02275 -0.02153 0.02917 -0.02824 0.03195 -0.03796 C 0.03351 -0.05 0.02691 -0.06736 0.04393 -0.07153 C 0.05573 -0.07037 0.05834 -0.06875 0.06823 -0.06481 C 0.075 -0.05787 0.08091 -0.05092 0.08889 -0.04467 C 0.09549 -0.0294 0.09879 -0.0243 0.10122 -0.00717 C 0.10035 -0.00231 0.09879 0.00278 0.09931 0.00764 C 0.09948 0.01065 0.10278 0.01574 0.10278 0.01597 C 0.11007 0.01389 0.11216 0.01528 0.11823 0.01852 C 0.1217 0.02662 0.12795 0.02547 0.13907 0.02662 C 0.14601 0.02824 0.14254 0.02778 0.14966 0.02778 L 0.1408 0.03472 " pathEditMode="relative" rAng="0" ptsTypes="fffffffffffffAA">
                                      <p:cBhvr>
                                        <p:cTn id="23" dur="500" fill="hold"/>
                                        <p:tgtEl>
                                          <p:spTgt spid="14"/>
                                        </p:tgtEl>
                                        <p:attrNameLst>
                                          <p:attrName>ppt_x</p:attrName>
                                          <p:attrName>ppt_y</p:attrName>
                                        </p:attrNameLst>
                                      </p:cBhvr>
                                      <p:rCtr x="8299" y="-4514"/>
                                    </p:animMotion>
                                  </p:childTnLst>
                                </p:cTn>
                              </p:par>
                              <p:par>
                                <p:cTn id="24" presetID="0" presetClass="path" presetSubtype="0" accel="50000" fill="hold" nodeType="withEffect">
                                  <p:stCondLst>
                                    <p:cond delay="6000"/>
                                  </p:stCondLst>
                                  <p:childTnLst>
                                    <p:animMotion origin="layout" path="M 1.94444E-6 -7.40741E-7 C -0.01441 0.0044 -0.00816 0.00255 -0.01893 0.00556 C -0.02587 0.00995 -0.02292 0.01042 -0.02795 0.00741 C -0.04045 0.01528 -0.02049 0.00208 -0.03386 0.01296 C -0.03802 0.01644 -0.05087 0.01667 -0.05156 0.01667 C -0.0592 0.01204 -0.05 0.01829 -0.05781 0.01111 C -0.06285 0.00625 -0.07014 0.00509 -0.07552 0.0037 C -0.07847 0.00394 -0.09757 0.01088 -0.10313 0.0037 C -0.10729 0.00625 -0.11024 0.0044 -0.11406 0.00185 C -0.11719 -0.0037 -0.11962 -0.00486 -0.12309 -0.00926 C -0.12952 -0.00856 -0.13559 -0.00741 -0.14202 -0.00741 C -0.14375 -0.00741 -0.14514 -0.00926 -0.14688 -0.00926 C -0.14844 -0.00926 -0.15573 -0.00625 -0.15781 -0.00555 C -0.16597 -0.00301 -0.17431 -0.00185 -0.18264 -7.40741E-7 C -0.19531 0.00787 -0.20729 0.01806 -0.22031 0.02407 C -0.22465 0.02616 -0.22882 0.02894 -0.23299 0.03148 C -0.23507 0.03264 -0.23906 0.03519 -0.23906 0.03542 C -0.24983 0.0338 -0.25886 0.03102 -0.26979 0.02963 C -0.27066 0.02894 -0.27188 0.02801 -0.27274 0.02778 C -0.27674 0.02685 -0.28073 0.02732 -0.28455 0.02593 C -0.28577 0.02546 -0.28663 0.02292 -0.28768 0.02222 C -0.29063 0.02014 -0.29705 0.01806 -0.30052 0.01667 C -0.30677 0.00509 -0.31007 0.00532 -0.31945 0.0037 C -0.33299 0.00556 -0.34636 0.00741 -0.36007 0.01111 C -0.37101 0.01782 -0.35452 0.00718 -0.36597 0.01667 C -0.37327 0.02292 -0.38195 0.02477 -0.38959 0.02963 C -0.39271 0.03148 -0.39584 0.03657 -0.39861 0.03889 C -0.40486 0.04398 -0.41198 0.04745 -0.4184 0.05 C -0.42743 0.04769 -0.43646 0.0463 -0.44531 0.05185 C -0.44774 0.05116 -0.4507 0.05185 -0.4533 0.05 C -0.45417 0.04907 -0.45417 0.04583 -0.45521 0.04445 C -0.4559 0.04329 -0.45712 0.04329 -0.45799 0.04259 C -0.45851 0.03958 -0.45764 0.03472 -0.4592 0.03333 C -0.46268 0.03032 -0.46719 0.03287 -0.47101 0.03148 C -0.47205 0.03102 -0.47292 0.02894 -0.47413 0.02778 C -0.48472 0.0294 -0.48646 0.03009 -0.49462 0.02222 " pathEditMode="relative" rAng="0" ptsTypes="fffffffffffffffffffffffffffffffffffA">
                                      <p:cBhvr>
                                        <p:cTn id="25" dur="11000" fill="hold"/>
                                        <p:tgtEl>
                                          <p:spTgt spid="1027"/>
                                        </p:tgtEl>
                                        <p:attrNameLst>
                                          <p:attrName>ppt_x</p:attrName>
                                          <p:attrName>ppt_y</p:attrName>
                                        </p:attrNameLst>
                                      </p:cBhvr>
                                      <p:rCtr x="-24740" y="213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bldLst>
      <p:bldP spid="14" grpId="0"/>
      <p:bldP spid="13" grpId="0"/>
      <p:bldP spid="6"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4034" name="Picture 2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304800"/>
            <a:ext cx="947737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19077" y="1082675"/>
            <a:ext cx="8505855" cy="3770263"/>
          </a:xfrm>
          <a:prstGeom prst="rect">
            <a:avLst/>
          </a:prstGeom>
          <a:noFill/>
        </p:spPr>
        <p:txBody>
          <a:bodyPr wrap="none">
            <a:spAutoFit/>
          </a:bodyPr>
          <a:lstStyle/>
          <a:p>
            <a:pPr algn="ctr">
              <a:defRPr/>
            </a:pPr>
            <a:r>
              <a:rPr lang="en-US" sz="239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istral" pitchFamily="66" charset="0"/>
              </a:rPr>
              <a:t>Draw It!</a:t>
            </a:r>
          </a:p>
        </p:txBody>
      </p:sp>
      <p:grpSp>
        <p:nvGrpSpPr>
          <p:cNvPr id="2" name="Group 6"/>
          <p:cNvGrpSpPr>
            <a:grpSpLocks noChangeAspect="1"/>
          </p:cNvGrpSpPr>
          <p:nvPr/>
        </p:nvGrpSpPr>
        <p:grpSpPr bwMode="auto">
          <a:xfrm>
            <a:off x="-1884363" y="914400"/>
            <a:ext cx="1909763" cy="1692275"/>
            <a:chOff x="1872" y="3072"/>
            <a:chExt cx="1203" cy="1066"/>
          </a:xfrm>
        </p:grpSpPr>
        <p:sp>
          <p:nvSpPr>
            <p:cNvPr id="44038" name="AutoShape 5"/>
            <p:cNvSpPr>
              <a:spLocks noChangeAspect="1" noChangeArrowheads="1" noTextEdit="1"/>
            </p:cNvSpPr>
            <p:nvPr/>
          </p:nvSpPr>
          <p:spPr bwMode="auto">
            <a:xfrm>
              <a:off x="1872" y="3072"/>
              <a:ext cx="1203"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039" name="Freeform 9"/>
            <p:cNvSpPr>
              <a:spLocks/>
            </p:cNvSpPr>
            <p:nvPr/>
          </p:nvSpPr>
          <p:spPr bwMode="auto">
            <a:xfrm>
              <a:off x="1872" y="3247"/>
              <a:ext cx="1054" cy="866"/>
            </a:xfrm>
            <a:custGeom>
              <a:avLst/>
              <a:gdLst>
                <a:gd name="T0" fmla="*/ 1 w 2108"/>
                <a:gd name="T1" fmla="*/ 1 h 1732"/>
                <a:gd name="T2" fmla="*/ 1 w 2108"/>
                <a:gd name="T3" fmla="*/ 1 h 1732"/>
                <a:gd name="T4" fmla="*/ 1 w 2108"/>
                <a:gd name="T5" fmla="*/ 1 h 1732"/>
                <a:gd name="T6" fmla="*/ 1 w 2108"/>
                <a:gd name="T7" fmla="*/ 1 h 1732"/>
                <a:gd name="T8" fmla="*/ 1 w 2108"/>
                <a:gd name="T9" fmla="*/ 1 h 1732"/>
                <a:gd name="T10" fmla="*/ 1 w 2108"/>
                <a:gd name="T11" fmla="*/ 1 h 1732"/>
                <a:gd name="T12" fmla="*/ 1 w 2108"/>
                <a:gd name="T13" fmla="*/ 1 h 1732"/>
                <a:gd name="T14" fmla="*/ 1 w 2108"/>
                <a:gd name="T15" fmla="*/ 1 h 1732"/>
                <a:gd name="T16" fmla="*/ 1 w 2108"/>
                <a:gd name="T17" fmla="*/ 1 h 1732"/>
                <a:gd name="T18" fmla="*/ 1 w 2108"/>
                <a:gd name="T19" fmla="*/ 1 h 1732"/>
                <a:gd name="T20" fmla="*/ 1 w 2108"/>
                <a:gd name="T21" fmla="*/ 1 h 1732"/>
                <a:gd name="T22" fmla="*/ 1 w 2108"/>
                <a:gd name="T23" fmla="*/ 1 h 1732"/>
                <a:gd name="T24" fmla="*/ 1 w 2108"/>
                <a:gd name="T25" fmla="*/ 0 h 1732"/>
                <a:gd name="T26" fmla="*/ 1 w 2108"/>
                <a:gd name="T27" fmla="*/ 1 h 1732"/>
                <a:gd name="T28" fmla="*/ 1 w 2108"/>
                <a:gd name="T29" fmla="*/ 1 h 1732"/>
                <a:gd name="T30" fmla="*/ 1 w 2108"/>
                <a:gd name="T31" fmla="*/ 1 h 1732"/>
                <a:gd name="T32" fmla="*/ 1 w 2108"/>
                <a:gd name="T33" fmla="*/ 1 h 1732"/>
                <a:gd name="T34" fmla="*/ 1 w 2108"/>
                <a:gd name="T35" fmla="*/ 1 h 1732"/>
                <a:gd name="T36" fmla="*/ 1 w 2108"/>
                <a:gd name="T37" fmla="*/ 1 h 1732"/>
                <a:gd name="T38" fmla="*/ 1 w 2108"/>
                <a:gd name="T39" fmla="*/ 1 h 1732"/>
                <a:gd name="T40" fmla="*/ 1 w 2108"/>
                <a:gd name="T41" fmla="*/ 1 h 1732"/>
                <a:gd name="T42" fmla="*/ 1 w 2108"/>
                <a:gd name="T43" fmla="*/ 1 h 1732"/>
                <a:gd name="T44" fmla="*/ 1 w 2108"/>
                <a:gd name="T45" fmla="*/ 1 h 1732"/>
                <a:gd name="T46" fmla="*/ 1 w 2108"/>
                <a:gd name="T47" fmla="*/ 1 h 1732"/>
                <a:gd name="T48" fmla="*/ 1 w 2108"/>
                <a:gd name="T49" fmla="*/ 1 h 1732"/>
                <a:gd name="T50" fmla="*/ 1 w 2108"/>
                <a:gd name="T51" fmla="*/ 1 h 1732"/>
                <a:gd name="T52" fmla="*/ 1 w 2108"/>
                <a:gd name="T53" fmla="*/ 1 h 1732"/>
                <a:gd name="T54" fmla="*/ 1 w 2108"/>
                <a:gd name="T55" fmla="*/ 1 h 1732"/>
                <a:gd name="T56" fmla="*/ 1 w 2108"/>
                <a:gd name="T57" fmla="*/ 1 h 1732"/>
                <a:gd name="T58" fmla="*/ 1 w 2108"/>
                <a:gd name="T59" fmla="*/ 1 h 1732"/>
                <a:gd name="T60" fmla="*/ 1 w 2108"/>
                <a:gd name="T61" fmla="*/ 1 h 1732"/>
                <a:gd name="T62" fmla="*/ 1 w 2108"/>
                <a:gd name="T63" fmla="*/ 1 h 1732"/>
                <a:gd name="T64" fmla="*/ 1 w 2108"/>
                <a:gd name="T65" fmla="*/ 1 h 1732"/>
                <a:gd name="T66" fmla="*/ 1 w 2108"/>
                <a:gd name="T67" fmla="*/ 1 h 1732"/>
                <a:gd name="T68" fmla="*/ 1 w 2108"/>
                <a:gd name="T69" fmla="*/ 1 h 1732"/>
                <a:gd name="T70" fmla="*/ 1 w 2108"/>
                <a:gd name="T71" fmla="*/ 1 h 1732"/>
                <a:gd name="T72" fmla="*/ 1 w 2108"/>
                <a:gd name="T73" fmla="*/ 1 h 1732"/>
                <a:gd name="T74" fmla="*/ 1 w 2108"/>
                <a:gd name="T75" fmla="*/ 1 h 1732"/>
                <a:gd name="T76" fmla="*/ 1 w 2108"/>
                <a:gd name="T77" fmla="*/ 1 h 1732"/>
                <a:gd name="T78" fmla="*/ 1 w 2108"/>
                <a:gd name="T79" fmla="*/ 1 h 1732"/>
                <a:gd name="T80" fmla="*/ 1 w 2108"/>
                <a:gd name="T81" fmla="*/ 1 h 1732"/>
                <a:gd name="T82" fmla="*/ 1 w 2108"/>
                <a:gd name="T83" fmla="*/ 1 h 1732"/>
                <a:gd name="T84" fmla="*/ 1 w 2108"/>
                <a:gd name="T85" fmla="*/ 1 h 1732"/>
                <a:gd name="T86" fmla="*/ 1 w 2108"/>
                <a:gd name="T87" fmla="*/ 1 h 1732"/>
                <a:gd name="T88" fmla="*/ 1 w 2108"/>
                <a:gd name="T89" fmla="*/ 1 h 1732"/>
                <a:gd name="T90" fmla="*/ 1 w 2108"/>
                <a:gd name="T91" fmla="*/ 1 h 1732"/>
                <a:gd name="T92" fmla="*/ 1 w 2108"/>
                <a:gd name="T93" fmla="*/ 1 h 1732"/>
                <a:gd name="T94" fmla="*/ 1 w 2108"/>
                <a:gd name="T95" fmla="*/ 1 h 1732"/>
                <a:gd name="T96" fmla="*/ 1 w 2108"/>
                <a:gd name="T97" fmla="*/ 1 h 1732"/>
                <a:gd name="T98" fmla="*/ 1 w 2108"/>
                <a:gd name="T99" fmla="*/ 1 h 1732"/>
                <a:gd name="T100" fmla="*/ 1 w 2108"/>
                <a:gd name="T101" fmla="*/ 1 h 1732"/>
                <a:gd name="T102" fmla="*/ 1 w 2108"/>
                <a:gd name="T103" fmla="*/ 1 h 1732"/>
                <a:gd name="T104" fmla="*/ 1 w 2108"/>
                <a:gd name="T105" fmla="*/ 1 h 1732"/>
                <a:gd name="T106" fmla="*/ 1 w 2108"/>
                <a:gd name="T107" fmla="*/ 1 h 1732"/>
                <a:gd name="T108" fmla="*/ 1 w 2108"/>
                <a:gd name="T109" fmla="*/ 1 h 173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08"/>
                <a:gd name="T166" fmla="*/ 0 h 1732"/>
                <a:gd name="T167" fmla="*/ 2108 w 2108"/>
                <a:gd name="T168" fmla="*/ 1732 h 173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08" h="1732">
                  <a:moveTo>
                    <a:pt x="1920" y="586"/>
                  </a:moveTo>
                  <a:lnTo>
                    <a:pt x="1916" y="583"/>
                  </a:lnTo>
                  <a:lnTo>
                    <a:pt x="1906" y="578"/>
                  </a:lnTo>
                  <a:lnTo>
                    <a:pt x="1892" y="568"/>
                  </a:lnTo>
                  <a:lnTo>
                    <a:pt x="1876" y="559"/>
                  </a:lnTo>
                  <a:lnTo>
                    <a:pt x="1860" y="550"/>
                  </a:lnTo>
                  <a:lnTo>
                    <a:pt x="1845" y="542"/>
                  </a:lnTo>
                  <a:lnTo>
                    <a:pt x="1836" y="536"/>
                  </a:lnTo>
                  <a:lnTo>
                    <a:pt x="1831" y="534"/>
                  </a:lnTo>
                  <a:lnTo>
                    <a:pt x="1825" y="527"/>
                  </a:lnTo>
                  <a:lnTo>
                    <a:pt x="1815" y="513"/>
                  </a:lnTo>
                  <a:lnTo>
                    <a:pt x="1801" y="495"/>
                  </a:lnTo>
                  <a:lnTo>
                    <a:pt x="1784" y="470"/>
                  </a:lnTo>
                  <a:lnTo>
                    <a:pt x="1764" y="443"/>
                  </a:lnTo>
                  <a:lnTo>
                    <a:pt x="1746" y="413"/>
                  </a:lnTo>
                  <a:lnTo>
                    <a:pt x="1727" y="382"/>
                  </a:lnTo>
                  <a:lnTo>
                    <a:pt x="1710" y="351"/>
                  </a:lnTo>
                  <a:lnTo>
                    <a:pt x="1708" y="348"/>
                  </a:lnTo>
                  <a:lnTo>
                    <a:pt x="1701" y="344"/>
                  </a:lnTo>
                  <a:lnTo>
                    <a:pt x="1689" y="337"/>
                  </a:lnTo>
                  <a:lnTo>
                    <a:pt x="1677" y="327"/>
                  </a:lnTo>
                  <a:lnTo>
                    <a:pt x="1659" y="316"/>
                  </a:lnTo>
                  <a:lnTo>
                    <a:pt x="1642" y="304"/>
                  </a:lnTo>
                  <a:lnTo>
                    <a:pt x="1622" y="292"/>
                  </a:lnTo>
                  <a:lnTo>
                    <a:pt x="1603" y="278"/>
                  </a:lnTo>
                  <a:lnTo>
                    <a:pt x="1582" y="265"/>
                  </a:lnTo>
                  <a:lnTo>
                    <a:pt x="1564" y="253"/>
                  </a:lnTo>
                  <a:lnTo>
                    <a:pt x="1545" y="241"/>
                  </a:lnTo>
                  <a:lnTo>
                    <a:pt x="1529" y="231"/>
                  </a:lnTo>
                  <a:lnTo>
                    <a:pt x="1515" y="221"/>
                  </a:lnTo>
                  <a:lnTo>
                    <a:pt x="1505" y="215"/>
                  </a:lnTo>
                  <a:lnTo>
                    <a:pt x="1498" y="210"/>
                  </a:lnTo>
                  <a:lnTo>
                    <a:pt x="1496" y="209"/>
                  </a:lnTo>
                  <a:lnTo>
                    <a:pt x="1491" y="209"/>
                  </a:lnTo>
                  <a:lnTo>
                    <a:pt x="1478" y="208"/>
                  </a:lnTo>
                  <a:lnTo>
                    <a:pt x="1457" y="206"/>
                  </a:lnTo>
                  <a:lnTo>
                    <a:pt x="1429" y="205"/>
                  </a:lnTo>
                  <a:lnTo>
                    <a:pt x="1395" y="204"/>
                  </a:lnTo>
                  <a:lnTo>
                    <a:pt x="1356" y="202"/>
                  </a:lnTo>
                  <a:lnTo>
                    <a:pt x="1314" y="201"/>
                  </a:lnTo>
                  <a:lnTo>
                    <a:pt x="1268" y="200"/>
                  </a:lnTo>
                  <a:lnTo>
                    <a:pt x="1220" y="198"/>
                  </a:lnTo>
                  <a:lnTo>
                    <a:pt x="1170" y="198"/>
                  </a:lnTo>
                  <a:lnTo>
                    <a:pt x="1120" y="198"/>
                  </a:lnTo>
                  <a:lnTo>
                    <a:pt x="1070" y="198"/>
                  </a:lnTo>
                  <a:lnTo>
                    <a:pt x="1022" y="200"/>
                  </a:lnTo>
                  <a:lnTo>
                    <a:pt x="976" y="202"/>
                  </a:lnTo>
                  <a:lnTo>
                    <a:pt x="933" y="205"/>
                  </a:lnTo>
                  <a:lnTo>
                    <a:pt x="894" y="210"/>
                  </a:lnTo>
                  <a:lnTo>
                    <a:pt x="343" y="4"/>
                  </a:lnTo>
                  <a:lnTo>
                    <a:pt x="333" y="1"/>
                  </a:lnTo>
                  <a:lnTo>
                    <a:pt x="323" y="0"/>
                  </a:lnTo>
                  <a:lnTo>
                    <a:pt x="312" y="1"/>
                  </a:lnTo>
                  <a:lnTo>
                    <a:pt x="302" y="5"/>
                  </a:lnTo>
                  <a:lnTo>
                    <a:pt x="293" y="11"/>
                  </a:lnTo>
                  <a:lnTo>
                    <a:pt x="285" y="17"/>
                  </a:lnTo>
                  <a:lnTo>
                    <a:pt x="279" y="26"/>
                  </a:lnTo>
                  <a:lnTo>
                    <a:pt x="273" y="36"/>
                  </a:lnTo>
                  <a:lnTo>
                    <a:pt x="271" y="46"/>
                  </a:lnTo>
                  <a:lnTo>
                    <a:pt x="270" y="57"/>
                  </a:lnTo>
                  <a:lnTo>
                    <a:pt x="272" y="67"/>
                  </a:lnTo>
                  <a:lnTo>
                    <a:pt x="275" y="77"/>
                  </a:lnTo>
                  <a:lnTo>
                    <a:pt x="280" y="85"/>
                  </a:lnTo>
                  <a:lnTo>
                    <a:pt x="287" y="94"/>
                  </a:lnTo>
                  <a:lnTo>
                    <a:pt x="296" y="100"/>
                  </a:lnTo>
                  <a:lnTo>
                    <a:pt x="305" y="105"/>
                  </a:lnTo>
                  <a:lnTo>
                    <a:pt x="790" y="287"/>
                  </a:lnTo>
                  <a:lnTo>
                    <a:pt x="752" y="337"/>
                  </a:lnTo>
                  <a:lnTo>
                    <a:pt x="720" y="390"/>
                  </a:lnTo>
                  <a:lnTo>
                    <a:pt x="695" y="445"/>
                  </a:lnTo>
                  <a:lnTo>
                    <a:pt x="674" y="497"/>
                  </a:lnTo>
                  <a:lnTo>
                    <a:pt x="659" y="543"/>
                  </a:lnTo>
                  <a:lnTo>
                    <a:pt x="649" y="580"/>
                  </a:lnTo>
                  <a:lnTo>
                    <a:pt x="643" y="604"/>
                  </a:lnTo>
                  <a:lnTo>
                    <a:pt x="641" y="613"/>
                  </a:lnTo>
                  <a:lnTo>
                    <a:pt x="645" y="610"/>
                  </a:lnTo>
                  <a:lnTo>
                    <a:pt x="637" y="633"/>
                  </a:lnTo>
                  <a:lnTo>
                    <a:pt x="630" y="655"/>
                  </a:lnTo>
                  <a:lnTo>
                    <a:pt x="623" y="676"/>
                  </a:lnTo>
                  <a:lnTo>
                    <a:pt x="618" y="695"/>
                  </a:lnTo>
                  <a:lnTo>
                    <a:pt x="612" y="715"/>
                  </a:lnTo>
                  <a:lnTo>
                    <a:pt x="607" y="731"/>
                  </a:lnTo>
                  <a:lnTo>
                    <a:pt x="602" y="747"/>
                  </a:lnTo>
                  <a:lnTo>
                    <a:pt x="597" y="760"/>
                  </a:lnTo>
                  <a:lnTo>
                    <a:pt x="585" y="786"/>
                  </a:lnTo>
                  <a:lnTo>
                    <a:pt x="572" y="808"/>
                  </a:lnTo>
                  <a:lnTo>
                    <a:pt x="555" y="828"/>
                  </a:lnTo>
                  <a:lnTo>
                    <a:pt x="536" y="846"/>
                  </a:lnTo>
                  <a:lnTo>
                    <a:pt x="514" y="863"/>
                  </a:lnTo>
                  <a:lnTo>
                    <a:pt x="487" y="882"/>
                  </a:lnTo>
                  <a:lnTo>
                    <a:pt x="456" y="903"/>
                  </a:lnTo>
                  <a:lnTo>
                    <a:pt x="421" y="926"/>
                  </a:lnTo>
                  <a:lnTo>
                    <a:pt x="409" y="934"/>
                  </a:lnTo>
                  <a:lnTo>
                    <a:pt x="396" y="941"/>
                  </a:lnTo>
                  <a:lnTo>
                    <a:pt x="383" y="947"/>
                  </a:lnTo>
                  <a:lnTo>
                    <a:pt x="369" y="954"/>
                  </a:lnTo>
                  <a:lnTo>
                    <a:pt x="354" y="961"/>
                  </a:lnTo>
                  <a:lnTo>
                    <a:pt x="340" y="968"/>
                  </a:lnTo>
                  <a:lnTo>
                    <a:pt x="324" y="975"/>
                  </a:lnTo>
                  <a:lnTo>
                    <a:pt x="309" y="981"/>
                  </a:lnTo>
                  <a:lnTo>
                    <a:pt x="305" y="971"/>
                  </a:lnTo>
                  <a:lnTo>
                    <a:pt x="0" y="1081"/>
                  </a:lnTo>
                  <a:lnTo>
                    <a:pt x="165" y="1732"/>
                  </a:lnTo>
                  <a:lnTo>
                    <a:pt x="502" y="1623"/>
                  </a:lnTo>
                  <a:lnTo>
                    <a:pt x="489" y="1578"/>
                  </a:lnTo>
                  <a:lnTo>
                    <a:pt x="509" y="1570"/>
                  </a:lnTo>
                  <a:lnTo>
                    <a:pt x="531" y="1562"/>
                  </a:lnTo>
                  <a:lnTo>
                    <a:pt x="553" y="1554"/>
                  </a:lnTo>
                  <a:lnTo>
                    <a:pt x="575" y="1546"/>
                  </a:lnTo>
                  <a:lnTo>
                    <a:pt x="598" y="1538"/>
                  </a:lnTo>
                  <a:lnTo>
                    <a:pt x="620" y="1531"/>
                  </a:lnTo>
                  <a:lnTo>
                    <a:pt x="643" y="1523"/>
                  </a:lnTo>
                  <a:lnTo>
                    <a:pt x="665" y="1516"/>
                  </a:lnTo>
                  <a:lnTo>
                    <a:pt x="687" y="1510"/>
                  </a:lnTo>
                  <a:lnTo>
                    <a:pt x="709" y="1504"/>
                  </a:lnTo>
                  <a:lnTo>
                    <a:pt x="731" y="1498"/>
                  </a:lnTo>
                  <a:lnTo>
                    <a:pt x="752" y="1494"/>
                  </a:lnTo>
                  <a:lnTo>
                    <a:pt x="773" y="1489"/>
                  </a:lnTo>
                  <a:lnTo>
                    <a:pt x="793" y="1486"/>
                  </a:lnTo>
                  <a:lnTo>
                    <a:pt x="814" y="1483"/>
                  </a:lnTo>
                  <a:lnTo>
                    <a:pt x="832" y="1481"/>
                  </a:lnTo>
                  <a:lnTo>
                    <a:pt x="876" y="1476"/>
                  </a:lnTo>
                  <a:lnTo>
                    <a:pt x="918" y="1470"/>
                  </a:lnTo>
                  <a:lnTo>
                    <a:pt x="960" y="1460"/>
                  </a:lnTo>
                  <a:lnTo>
                    <a:pt x="1000" y="1449"/>
                  </a:lnTo>
                  <a:lnTo>
                    <a:pt x="1038" y="1437"/>
                  </a:lnTo>
                  <a:lnTo>
                    <a:pt x="1074" y="1425"/>
                  </a:lnTo>
                  <a:lnTo>
                    <a:pt x="1109" y="1411"/>
                  </a:lnTo>
                  <a:lnTo>
                    <a:pt x="1142" y="1396"/>
                  </a:lnTo>
                  <a:lnTo>
                    <a:pt x="1172" y="1381"/>
                  </a:lnTo>
                  <a:lnTo>
                    <a:pt x="1201" y="1367"/>
                  </a:lnTo>
                  <a:lnTo>
                    <a:pt x="1227" y="1352"/>
                  </a:lnTo>
                  <a:lnTo>
                    <a:pt x="1251" y="1339"/>
                  </a:lnTo>
                  <a:lnTo>
                    <a:pt x="1273" y="1327"/>
                  </a:lnTo>
                  <a:lnTo>
                    <a:pt x="1293" y="1315"/>
                  </a:lnTo>
                  <a:lnTo>
                    <a:pt x="1310" y="1305"/>
                  </a:lnTo>
                  <a:lnTo>
                    <a:pt x="1324" y="1297"/>
                  </a:lnTo>
                  <a:lnTo>
                    <a:pt x="1353" y="1282"/>
                  </a:lnTo>
                  <a:lnTo>
                    <a:pt x="1379" y="1268"/>
                  </a:lnTo>
                  <a:lnTo>
                    <a:pt x="1401" y="1255"/>
                  </a:lnTo>
                  <a:lnTo>
                    <a:pt x="1420" y="1246"/>
                  </a:lnTo>
                  <a:lnTo>
                    <a:pt x="1435" y="1238"/>
                  </a:lnTo>
                  <a:lnTo>
                    <a:pt x="1445" y="1231"/>
                  </a:lnTo>
                  <a:lnTo>
                    <a:pt x="1452" y="1228"/>
                  </a:lnTo>
                  <a:lnTo>
                    <a:pt x="1454" y="1226"/>
                  </a:lnTo>
                  <a:lnTo>
                    <a:pt x="1457" y="1225"/>
                  </a:lnTo>
                  <a:lnTo>
                    <a:pt x="1463" y="1224"/>
                  </a:lnTo>
                  <a:lnTo>
                    <a:pt x="1473" y="1221"/>
                  </a:lnTo>
                  <a:lnTo>
                    <a:pt x="1486" y="1215"/>
                  </a:lnTo>
                  <a:lnTo>
                    <a:pt x="1503" y="1209"/>
                  </a:lnTo>
                  <a:lnTo>
                    <a:pt x="1520" y="1202"/>
                  </a:lnTo>
                  <a:lnTo>
                    <a:pt x="1539" y="1194"/>
                  </a:lnTo>
                  <a:lnTo>
                    <a:pt x="1560" y="1186"/>
                  </a:lnTo>
                  <a:lnTo>
                    <a:pt x="1581" y="1176"/>
                  </a:lnTo>
                  <a:lnTo>
                    <a:pt x="1602" y="1165"/>
                  </a:lnTo>
                  <a:lnTo>
                    <a:pt x="1621" y="1154"/>
                  </a:lnTo>
                  <a:lnTo>
                    <a:pt x="1640" y="1142"/>
                  </a:lnTo>
                  <a:lnTo>
                    <a:pt x="1657" y="1130"/>
                  </a:lnTo>
                  <a:lnTo>
                    <a:pt x="1672" y="1117"/>
                  </a:lnTo>
                  <a:lnTo>
                    <a:pt x="1684" y="1104"/>
                  </a:lnTo>
                  <a:lnTo>
                    <a:pt x="1692" y="1090"/>
                  </a:lnTo>
                  <a:lnTo>
                    <a:pt x="1695" y="1075"/>
                  </a:lnTo>
                  <a:lnTo>
                    <a:pt x="1696" y="1057"/>
                  </a:lnTo>
                  <a:lnTo>
                    <a:pt x="1694" y="1036"/>
                  </a:lnTo>
                  <a:lnTo>
                    <a:pt x="1690" y="1015"/>
                  </a:lnTo>
                  <a:lnTo>
                    <a:pt x="1685" y="995"/>
                  </a:lnTo>
                  <a:lnTo>
                    <a:pt x="1678" y="977"/>
                  </a:lnTo>
                  <a:lnTo>
                    <a:pt x="1671" y="964"/>
                  </a:lnTo>
                  <a:lnTo>
                    <a:pt x="1664" y="956"/>
                  </a:lnTo>
                  <a:lnTo>
                    <a:pt x="1656" y="952"/>
                  </a:lnTo>
                  <a:lnTo>
                    <a:pt x="1645" y="951"/>
                  </a:lnTo>
                  <a:lnTo>
                    <a:pt x="1634" y="951"/>
                  </a:lnTo>
                  <a:lnTo>
                    <a:pt x="1621" y="953"/>
                  </a:lnTo>
                  <a:lnTo>
                    <a:pt x="1606" y="956"/>
                  </a:lnTo>
                  <a:lnTo>
                    <a:pt x="1591" y="960"/>
                  </a:lnTo>
                  <a:lnTo>
                    <a:pt x="1575" y="965"/>
                  </a:lnTo>
                  <a:lnTo>
                    <a:pt x="1559" y="969"/>
                  </a:lnTo>
                  <a:lnTo>
                    <a:pt x="1543" y="974"/>
                  </a:lnTo>
                  <a:lnTo>
                    <a:pt x="1528" y="979"/>
                  </a:lnTo>
                  <a:lnTo>
                    <a:pt x="1514" y="983"/>
                  </a:lnTo>
                  <a:lnTo>
                    <a:pt x="1500" y="986"/>
                  </a:lnTo>
                  <a:lnTo>
                    <a:pt x="1489" y="988"/>
                  </a:lnTo>
                  <a:lnTo>
                    <a:pt x="1478" y="988"/>
                  </a:lnTo>
                  <a:lnTo>
                    <a:pt x="1471" y="987"/>
                  </a:lnTo>
                  <a:lnTo>
                    <a:pt x="1466" y="983"/>
                  </a:lnTo>
                  <a:lnTo>
                    <a:pt x="1465" y="979"/>
                  </a:lnTo>
                  <a:lnTo>
                    <a:pt x="1468" y="973"/>
                  </a:lnTo>
                  <a:lnTo>
                    <a:pt x="1475" y="968"/>
                  </a:lnTo>
                  <a:lnTo>
                    <a:pt x="1486" y="962"/>
                  </a:lnTo>
                  <a:lnTo>
                    <a:pt x="1500" y="956"/>
                  </a:lnTo>
                  <a:lnTo>
                    <a:pt x="1516" y="949"/>
                  </a:lnTo>
                  <a:lnTo>
                    <a:pt x="1535" y="942"/>
                  </a:lnTo>
                  <a:lnTo>
                    <a:pt x="1554" y="934"/>
                  </a:lnTo>
                  <a:lnTo>
                    <a:pt x="1574" y="924"/>
                  </a:lnTo>
                  <a:lnTo>
                    <a:pt x="1595" y="915"/>
                  </a:lnTo>
                  <a:lnTo>
                    <a:pt x="1616" y="906"/>
                  </a:lnTo>
                  <a:lnTo>
                    <a:pt x="1635" y="896"/>
                  </a:lnTo>
                  <a:lnTo>
                    <a:pt x="1655" y="884"/>
                  </a:lnTo>
                  <a:lnTo>
                    <a:pt x="1671" y="873"/>
                  </a:lnTo>
                  <a:lnTo>
                    <a:pt x="1686" y="860"/>
                  </a:lnTo>
                  <a:lnTo>
                    <a:pt x="1697" y="846"/>
                  </a:lnTo>
                  <a:lnTo>
                    <a:pt x="1712" y="818"/>
                  </a:lnTo>
                  <a:lnTo>
                    <a:pt x="1720" y="790"/>
                  </a:lnTo>
                  <a:lnTo>
                    <a:pt x="1725" y="758"/>
                  </a:lnTo>
                  <a:lnTo>
                    <a:pt x="1725" y="730"/>
                  </a:lnTo>
                  <a:lnTo>
                    <a:pt x="1724" y="704"/>
                  </a:lnTo>
                  <a:lnTo>
                    <a:pt x="1720" y="684"/>
                  </a:lnTo>
                  <a:lnTo>
                    <a:pt x="1718" y="670"/>
                  </a:lnTo>
                  <a:lnTo>
                    <a:pt x="1717" y="665"/>
                  </a:lnTo>
                  <a:lnTo>
                    <a:pt x="1705" y="633"/>
                  </a:lnTo>
                  <a:lnTo>
                    <a:pt x="1841" y="685"/>
                  </a:lnTo>
                  <a:lnTo>
                    <a:pt x="1845" y="687"/>
                  </a:lnTo>
                  <a:lnTo>
                    <a:pt x="1853" y="690"/>
                  </a:lnTo>
                  <a:lnTo>
                    <a:pt x="1864" y="696"/>
                  </a:lnTo>
                  <a:lnTo>
                    <a:pt x="1877" y="702"/>
                  </a:lnTo>
                  <a:lnTo>
                    <a:pt x="1891" y="709"/>
                  </a:lnTo>
                  <a:lnTo>
                    <a:pt x="1902" y="715"/>
                  </a:lnTo>
                  <a:lnTo>
                    <a:pt x="1911" y="718"/>
                  </a:lnTo>
                  <a:lnTo>
                    <a:pt x="1914" y="720"/>
                  </a:lnTo>
                  <a:lnTo>
                    <a:pt x="2108" y="747"/>
                  </a:lnTo>
                  <a:lnTo>
                    <a:pt x="1920" y="5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40" name="Freeform 10"/>
            <p:cNvSpPr>
              <a:spLocks/>
            </p:cNvSpPr>
            <p:nvPr/>
          </p:nvSpPr>
          <p:spPr bwMode="auto">
            <a:xfrm>
              <a:off x="2029" y="3386"/>
              <a:ext cx="472" cy="493"/>
            </a:xfrm>
            <a:custGeom>
              <a:avLst/>
              <a:gdLst>
                <a:gd name="T0" fmla="*/ 1 w 944"/>
                <a:gd name="T1" fmla="*/ 0 h 987"/>
                <a:gd name="T2" fmla="*/ 1 w 944"/>
                <a:gd name="T3" fmla="*/ 0 h 987"/>
                <a:gd name="T4" fmla="*/ 1 w 944"/>
                <a:gd name="T5" fmla="*/ 0 h 987"/>
                <a:gd name="T6" fmla="*/ 1 w 944"/>
                <a:gd name="T7" fmla="*/ 0 h 987"/>
                <a:gd name="T8" fmla="*/ 1 w 944"/>
                <a:gd name="T9" fmla="*/ 0 h 987"/>
                <a:gd name="T10" fmla="*/ 1 w 944"/>
                <a:gd name="T11" fmla="*/ 0 h 987"/>
                <a:gd name="T12" fmla="*/ 1 w 944"/>
                <a:gd name="T13" fmla="*/ 0 h 987"/>
                <a:gd name="T14" fmla="*/ 1 w 944"/>
                <a:gd name="T15" fmla="*/ 0 h 987"/>
                <a:gd name="T16" fmla="*/ 1 w 944"/>
                <a:gd name="T17" fmla="*/ 0 h 987"/>
                <a:gd name="T18" fmla="*/ 1 w 944"/>
                <a:gd name="T19" fmla="*/ 0 h 987"/>
                <a:gd name="T20" fmla="*/ 1 w 944"/>
                <a:gd name="T21" fmla="*/ 0 h 987"/>
                <a:gd name="T22" fmla="*/ 1 w 944"/>
                <a:gd name="T23" fmla="*/ 0 h 987"/>
                <a:gd name="T24" fmla="*/ 1 w 944"/>
                <a:gd name="T25" fmla="*/ 0 h 987"/>
                <a:gd name="T26" fmla="*/ 1 w 944"/>
                <a:gd name="T27" fmla="*/ 0 h 987"/>
                <a:gd name="T28" fmla="*/ 1 w 944"/>
                <a:gd name="T29" fmla="*/ 0 h 987"/>
                <a:gd name="T30" fmla="*/ 1 w 944"/>
                <a:gd name="T31" fmla="*/ 0 h 987"/>
                <a:gd name="T32" fmla="*/ 1 w 944"/>
                <a:gd name="T33" fmla="*/ 0 h 987"/>
                <a:gd name="T34" fmla="*/ 1 w 944"/>
                <a:gd name="T35" fmla="*/ 0 h 987"/>
                <a:gd name="T36" fmla="*/ 1 w 944"/>
                <a:gd name="T37" fmla="*/ 0 h 987"/>
                <a:gd name="T38" fmla="*/ 1 w 944"/>
                <a:gd name="T39" fmla="*/ 0 h 987"/>
                <a:gd name="T40" fmla="*/ 1 w 944"/>
                <a:gd name="T41" fmla="*/ 0 h 987"/>
                <a:gd name="T42" fmla="*/ 1 w 944"/>
                <a:gd name="T43" fmla="*/ 0 h 987"/>
                <a:gd name="T44" fmla="*/ 1 w 944"/>
                <a:gd name="T45" fmla="*/ 0 h 987"/>
                <a:gd name="T46" fmla="*/ 1 w 944"/>
                <a:gd name="T47" fmla="*/ 0 h 987"/>
                <a:gd name="T48" fmla="*/ 1 w 944"/>
                <a:gd name="T49" fmla="*/ 0 h 987"/>
                <a:gd name="T50" fmla="*/ 1 w 944"/>
                <a:gd name="T51" fmla="*/ 0 h 987"/>
                <a:gd name="T52" fmla="*/ 1 w 944"/>
                <a:gd name="T53" fmla="*/ 0 h 987"/>
                <a:gd name="T54" fmla="*/ 1 w 944"/>
                <a:gd name="T55" fmla="*/ 0 h 987"/>
                <a:gd name="T56" fmla="*/ 1 w 944"/>
                <a:gd name="T57" fmla="*/ 0 h 987"/>
                <a:gd name="T58" fmla="*/ 1 w 944"/>
                <a:gd name="T59" fmla="*/ 0 h 987"/>
                <a:gd name="T60" fmla="*/ 1 w 944"/>
                <a:gd name="T61" fmla="*/ 0 h 987"/>
                <a:gd name="T62" fmla="*/ 1 w 944"/>
                <a:gd name="T63" fmla="*/ 0 h 987"/>
                <a:gd name="T64" fmla="*/ 1 w 944"/>
                <a:gd name="T65" fmla="*/ 0 h 987"/>
                <a:gd name="T66" fmla="*/ 1 w 944"/>
                <a:gd name="T67" fmla="*/ 0 h 987"/>
                <a:gd name="T68" fmla="*/ 1 w 944"/>
                <a:gd name="T69" fmla="*/ 0 h 987"/>
                <a:gd name="T70" fmla="*/ 1 w 944"/>
                <a:gd name="T71" fmla="*/ 0 h 987"/>
                <a:gd name="T72" fmla="*/ 1 w 944"/>
                <a:gd name="T73" fmla="*/ 0 h 987"/>
                <a:gd name="T74" fmla="*/ 1 w 944"/>
                <a:gd name="T75" fmla="*/ 0 h 987"/>
                <a:gd name="T76" fmla="*/ 1 w 944"/>
                <a:gd name="T77" fmla="*/ 0 h 987"/>
                <a:gd name="T78" fmla="*/ 1 w 944"/>
                <a:gd name="T79" fmla="*/ 0 h 987"/>
                <a:gd name="T80" fmla="*/ 1 w 944"/>
                <a:gd name="T81" fmla="*/ 0 h 987"/>
                <a:gd name="T82" fmla="*/ 1 w 944"/>
                <a:gd name="T83" fmla="*/ 0 h 987"/>
                <a:gd name="T84" fmla="*/ 1 w 944"/>
                <a:gd name="T85" fmla="*/ 0 h 987"/>
                <a:gd name="T86" fmla="*/ 1 w 944"/>
                <a:gd name="T87" fmla="*/ 0 h 987"/>
                <a:gd name="T88" fmla="*/ 1 w 944"/>
                <a:gd name="T89" fmla="*/ 0 h 987"/>
                <a:gd name="T90" fmla="*/ 1 w 944"/>
                <a:gd name="T91" fmla="*/ 0 h 987"/>
                <a:gd name="T92" fmla="*/ 1 w 944"/>
                <a:gd name="T93" fmla="*/ 0 h 987"/>
                <a:gd name="T94" fmla="*/ 1 w 944"/>
                <a:gd name="T95" fmla="*/ 0 h 987"/>
                <a:gd name="T96" fmla="*/ 1 w 944"/>
                <a:gd name="T97" fmla="*/ 0 h 987"/>
                <a:gd name="T98" fmla="*/ 1 w 944"/>
                <a:gd name="T99" fmla="*/ 0 h 987"/>
                <a:gd name="T100" fmla="*/ 1 w 944"/>
                <a:gd name="T101" fmla="*/ 0 h 987"/>
                <a:gd name="T102" fmla="*/ 1 w 944"/>
                <a:gd name="T103" fmla="*/ 0 h 987"/>
                <a:gd name="T104" fmla="*/ 1 w 944"/>
                <a:gd name="T105" fmla="*/ 0 h 987"/>
                <a:gd name="T106" fmla="*/ 1 w 944"/>
                <a:gd name="T107" fmla="*/ 0 h 987"/>
                <a:gd name="T108" fmla="*/ 1 w 944"/>
                <a:gd name="T109" fmla="*/ 0 h 987"/>
                <a:gd name="T110" fmla="*/ 1 w 944"/>
                <a:gd name="T111" fmla="*/ 0 h 987"/>
                <a:gd name="T112" fmla="*/ 0 w 944"/>
                <a:gd name="T113" fmla="*/ 0 h 9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44"/>
                <a:gd name="T172" fmla="*/ 0 h 987"/>
                <a:gd name="T173" fmla="*/ 944 w 944"/>
                <a:gd name="T174" fmla="*/ 987 h 9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44" h="987">
                  <a:moveTo>
                    <a:pt x="0" y="775"/>
                  </a:moveTo>
                  <a:lnTo>
                    <a:pt x="3" y="773"/>
                  </a:lnTo>
                  <a:lnTo>
                    <a:pt x="11" y="770"/>
                  </a:lnTo>
                  <a:lnTo>
                    <a:pt x="22" y="764"/>
                  </a:lnTo>
                  <a:lnTo>
                    <a:pt x="38" y="756"/>
                  </a:lnTo>
                  <a:lnTo>
                    <a:pt x="57" y="747"/>
                  </a:lnTo>
                  <a:lnTo>
                    <a:pt x="78" y="736"/>
                  </a:lnTo>
                  <a:lnTo>
                    <a:pt x="100" y="725"/>
                  </a:lnTo>
                  <a:lnTo>
                    <a:pt x="124" y="713"/>
                  </a:lnTo>
                  <a:lnTo>
                    <a:pt x="148" y="701"/>
                  </a:lnTo>
                  <a:lnTo>
                    <a:pt x="172" y="689"/>
                  </a:lnTo>
                  <a:lnTo>
                    <a:pt x="195" y="677"/>
                  </a:lnTo>
                  <a:lnTo>
                    <a:pt x="218" y="665"/>
                  </a:lnTo>
                  <a:lnTo>
                    <a:pt x="238" y="655"/>
                  </a:lnTo>
                  <a:lnTo>
                    <a:pt x="255" y="644"/>
                  </a:lnTo>
                  <a:lnTo>
                    <a:pt x="269" y="636"/>
                  </a:lnTo>
                  <a:lnTo>
                    <a:pt x="279" y="629"/>
                  </a:lnTo>
                  <a:lnTo>
                    <a:pt x="299" y="612"/>
                  </a:lnTo>
                  <a:lnTo>
                    <a:pt x="316" y="589"/>
                  </a:lnTo>
                  <a:lnTo>
                    <a:pt x="332" y="562"/>
                  </a:lnTo>
                  <a:lnTo>
                    <a:pt x="345" y="534"/>
                  </a:lnTo>
                  <a:lnTo>
                    <a:pt x="356" y="501"/>
                  </a:lnTo>
                  <a:lnTo>
                    <a:pt x="367" y="468"/>
                  </a:lnTo>
                  <a:lnTo>
                    <a:pt x="375" y="433"/>
                  </a:lnTo>
                  <a:lnTo>
                    <a:pt x="382" y="400"/>
                  </a:lnTo>
                  <a:lnTo>
                    <a:pt x="389" y="372"/>
                  </a:lnTo>
                  <a:lnTo>
                    <a:pt x="400" y="333"/>
                  </a:lnTo>
                  <a:lnTo>
                    <a:pt x="418" y="286"/>
                  </a:lnTo>
                  <a:lnTo>
                    <a:pt x="436" y="236"/>
                  </a:lnTo>
                  <a:lnTo>
                    <a:pt x="457" y="188"/>
                  </a:lnTo>
                  <a:lnTo>
                    <a:pt x="476" y="145"/>
                  </a:lnTo>
                  <a:lnTo>
                    <a:pt x="495" y="111"/>
                  </a:lnTo>
                  <a:lnTo>
                    <a:pt x="511" y="90"/>
                  </a:lnTo>
                  <a:lnTo>
                    <a:pt x="522" y="81"/>
                  </a:lnTo>
                  <a:lnTo>
                    <a:pt x="536" y="74"/>
                  </a:lnTo>
                  <a:lnTo>
                    <a:pt x="552" y="67"/>
                  </a:lnTo>
                  <a:lnTo>
                    <a:pt x="570" y="61"/>
                  </a:lnTo>
                  <a:lnTo>
                    <a:pt x="588" y="55"/>
                  </a:lnTo>
                  <a:lnTo>
                    <a:pt x="608" y="51"/>
                  </a:lnTo>
                  <a:lnTo>
                    <a:pt x="627" y="46"/>
                  </a:lnTo>
                  <a:lnTo>
                    <a:pt x="647" y="43"/>
                  </a:lnTo>
                  <a:lnTo>
                    <a:pt x="665" y="39"/>
                  </a:lnTo>
                  <a:lnTo>
                    <a:pt x="684" y="36"/>
                  </a:lnTo>
                  <a:lnTo>
                    <a:pt x="701" y="32"/>
                  </a:lnTo>
                  <a:lnTo>
                    <a:pt x="717" y="28"/>
                  </a:lnTo>
                  <a:lnTo>
                    <a:pt x="731" y="23"/>
                  </a:lnTo>
                  <a:lnTo>
                    <a:pt x="743" y="19"/>
                  </a:lnTo>
                  <a:lnTo>
                    <a:pt x="752" y="13"/>
                  </a:lnTo>
                  <a:lnTo>
                    <a:pt x="757" y="7"/>
                  </a:lnTo>
                  <a:lnTo>
                    <a:pt x="769" y="0"/>
                  </a:lnTo>
                  <a:lnTo>
                    <a:pt x="785" y="4"/>
                  </a:lnTo>
                  <a:lnTo>
                    <a:pt x="804" y="15"/>
                  </a:lnTo>
                  <a:lnTo>
                    <a:pt x="822" y="32"/>
                  </a:lnTo>
                  <a:lnTo>
                    <a:pt x="838" y="52"/>
                  </a:lnTo>
                  <a:lnTo>
                    <a:pt x="851" y="74"/>
                  </a:lnTo>
                  <a:lnTo>
                    <a:pt x="859" y="93"/>
                  </a:lnTo>
                  <a:lnTo>
                    <a:pt x="859" y="110"/>
                  </a:lnTo>
                  <a:lnTo>
                    <a:pt x="853" y="126"/>
                  </a:lnTo>
                  <a:lnTo>
                    <a:pt x="847" y="146"/>
                  </a:lnTo>
                  <a:lnTo>
                    <a:pt x="840" y="171"/>
                  </a:lnTo>
                  <a:lnTo>
                    <a:pt x="835" y="196"/>
                  </a:lnTo>
                  <a:lnTo>
                    <a:pt x="831" y="222"/>
                  </a:lnTo>
                  <a:lnTo>
                    <a:pt x="830" y="247"/>
                  </a:lnTo>
                  <a:lnTo>
                    <a:pt x="832" y="269"/>
                  </a:lnTo>
                  <a:lnTo>
                    <a:pt x="839" y="286"/>
                  </a:lnTo>
                  <a:lnTo>
                    <a:pt x="851" y="301"/>
                  </a:lnTo>
                  <a:lnTo>
                    <a:pt x="865" y="318"/>
                  </a:lnTo>
                  <a:lnTo>
                    <a:pt x="877" y="337"/>
                  </a:lnTo>
                  <a:lnTo>
                    <a:pt x="890" y="355"/>
                  </a:lnTo>
                  <a:lnTo>
                    <a:pt x="899" y="373"/>
                  </a:lnTo>
                  <a:lnTo>
                    <a:pt x="906" y="392"/>
                  </a:lnTo>
                  <a:lnTo>
                    <a:pt x="907" y="410"/>
                  </a:lnTo>
                  <a:lnTo>
                    <a:pt x="902" y="426"/>
                  </a:lnTo>
                  <a:lnTo>
                    <a:pt x="888" y="454"/>
                  </a:lnTo>
                  <a:lnTo>
                    <a:pt x="880" y="476"/>
                  </a:lnTo>
                  <a:lnTo>
                    <a:pt x="877" y="496"/>
                  </a:lnTo>
                  <a:lnTo>
                    <a:pt x="878" y="516"/>
                  </a:lnTo>
                  <a:lnTo>
                    <a:pt x="882" y="528"/>
                  </a:lnTo>
                  <a:lnTo>
                    <a:pt x="888" y="541"/>
                  </a:lnTo>
                  <a:lnTo>
                    <a:pt x="897" y="553"/>
                  </a:lnTo>
                  <a:lnTo>
                    <a:pt x="906" y="565"/>
                  </a:lnTo>
                  <a:lnTo>
                    <a:pt x="917" y="576"/>
                  </a:lnTo>
                  <a:lnTo>
                    <a:pt x="926" y="587"/>
                  </a:lnTo>
                  <a:lnTo>
                    <a:pt x="933" y="596"/>
                  </a:lnTo>
                  <a:lnTo>
                    <a:pt x="937" y="603"/>
                  </a:lnTo>
                  <a:lnTo>
                    <a:pt x="943" y="619"/>
                  </a:lnTo>
                  <a:lnTo>
                    <a:pt x="944" y="642"/>
                  </a:lnTo>
                  <a:lnTo>
                    <a:pt x="938" y="664"/>
                  </a:lnTo>
                  <a:lnTo>
                    <a:pt x="921" y="681"/>
                  </a:lnTo>
                  <a:lnTo>
                    <a:pt x="911" y="685"/>
                  </a:lnTo>
                  <a:lnTo>
                    <a:pt x="892" y="688"/>
                  </a:lnTo>
                  <a:lnTo>
                    <a:pt x="866" y="692"/>
                  </a:lnTo>
                  <a:lnTo>
                    <a:pt x="834" y="696"/>
                  </a:lnTo>
                  <a:lnTo>
                    <a:pt x="798" y="701"/>
                  </a:lnTo>
                  <a:lnTo>
                    <a:pt x="757" y="705"/>
                  </a:lnTo>
                  <a:lnTo>
                    <a:pt x="716" y="710"/>
                  </a:lnTo>
                  <a:lnTo>
                    <a:pt x="672" y="713"/>
                  </a:lnTo>
                  <a:lnTo>
                    <a:pt x="630" y="718"/>
                  </a:lnTo>
                  <a:lnTo>
                    <a:pt x="589" y="723"/>
                  </a:lnTo>
                  <a:lnTo>
                    <a:pt x="551" y="726"/>
                  </a:lnTo>
                  <a:lnTo>
                    <a:pt x="517" y="728"/>
                  </a:lnTo>
                  <a:lnTo>
                    <a:pt x="489" y="732"/>
                  </a:lnTo>
                  <a:lnTo>
                    <a:pt x="467" y="734"/>
                  </a:lnTo>
                  <a:lnTo>
                    <a:pt x="452" y="735"/>
                  </a:lnTo>
                  <a:lnTo>
                    <a:pt x="448" y="735"/>
                  </a:lnTo>
                  <a:lnTo>
                    <a:pt x="805" y="743"/>
                  </a:lnTo>
                  <a:lnTo>
                    <a:pt x="369" y="787"/>
                  </a:lnTo>
                  <a:lnTo>
                    <a:pt x="790" y="799"/>
                  </a:lnTo>
                  <a:lnTo>
                    <a:pt x="229" y="841"/>
                  </a:lnTo>
                  <a:lnTo>
                    <a:pt x="605" y="869"/>
                  </a:lnTo>
                  <a:lnTo>
                    <a:pt x="165" y="892"/>
                  </a:lnTo>
                  <a:lnTo>
                    <a:pt x="405" y="932"/>
                  </a:lnTo>
                  <a:lnTo>
                    <a:pt x="67" y="987"/>
                  </a:lnTo>
                  <a:lnTo>
                    <a:pt x="0" y="7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41" name="Freeform 11"/>
            <p:cNvSpPr>
              <a:spLocks/>
            </p:cNvSpPr>
            <p:nvPr/>
          </p:nvSpPr>
          <p:spPr bwMode="auto">
            <a:xfrm>
              <a:off x="1915" y="3780"/>
              <a:ext cx="141" cy="235"/>
            </a:xfrm>
            <a:custGeom>
              <a:avLst/>
              <a:gdLst>
                <a:gd name="T0" fmla="*/ 0 w 283"/>
                <a:gd name="T1" fmla="*/ 1 h 470"/>
                <a:gd name="T2" fmla="*/ 0 w 283"/>
                <a:gd name="T3" fmla="*/ 1 h 470"/>
                <a:gd name="T4" fmla="*/ 0 w 283"/>
                <a:gd name="T5" fmla="*/ 1 h 470"/>
                <a:gd name="T6" fmla="*/ 0 w 283"/>
                <a:gd name="T7" fmla="*/ 1 h 470"/>
                <a:gd name="T8" fmla="*/ 0 w 283"/>
                <a:gd name="T9" fmla="*/ 1 h 470"/>
                <a:gd name="T10" fmla="*/ 0 w 283"/>
                <a:gd name="T11" fmla="*/ 1 h 470"/>
                <a:gd name="T12" fmla="*/ 0 w 283"/>
                <a:gd name="T13" fmla="*/ 1 h 470"/>
                <a:gd name="T14" fmla="*/ 0 w 283"/>
                <a:gd name="T15" fmla="*/ 1 h 470"/>
                <a:gd name="T16" fmla="*/ 0 w 283"/>
                <a:gd name="T17" fmla="*/ 0 h 470"/>
                <a:gd name="T18" fmla="*/ 0 w 283"/>
                <a:gd name="T19" fmla="*/ 1 h 470"/>
                <a:gd name="T20" fmla="*/ 0 w 283"/>
                <a:gd name="T21" fmla="*/ 1 h 470"/>
                <a:gd name="T22" fmla="*/ 0 w 283"/>
                <a:gd name="T23" fmla="*/ 1 h 470"/>
                <a:gd name="T24" fmla="*/ 0 w 283"/>
                <a:gd name="T25" fmla="*/ 1 h 470"/>
                <a:gd name="T26" fmla="*/ 0 w 283"/>
                <a:gd name="T27" fmla="*/ 1 h 470"/>
                <a:gd name="T28" fmla="*/ 0 w 283"/>
                <a:gd name="T29" fmla="*/ 1 h 470"/>
                <a:gd name="T30" fmla="*/ 0 w 283"/>
                <a:gd name="T31" fmla="*/ 1 h 470"/>
                <a:gd name="T32" fmla="*/ 0 w 283"/>
                <a:gd name="T33" fmla="*/ 1 h 4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3"/>
                <a:gd name="T52" fmla="*/ 0 h 470"/>
                <a:gd name="T53" fmla="*/ 283 w 283"/>
                <a:gd name="T54" fmla="*/ 470 h 4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3" h="470">
                  <a:moveTo>
                    <a:pt x="0" y="51"/>
                  </a:moveTo>
                  <a:lnTo>
                    <a:pt x="11" y="49"/>
                  </a:lnTo>
                  <a:lnTo>
                    <a:pt x="33" y="43"/>
                  </a:lnTo>
                  <a:lnTo>
                    <a:pt x="60" y="35"/>
                  </a:lnTo>
                  <a:lnTo>
                    <a:pt x="91" y="26"/>
                  </a:lnTo>
                  <a:lnTo>
                    <a:pt x="121" y="16"/>
                  </a:lnTo>
                  <a:lnTo>
                    <a:pt x="148" y="8"/>
                  </a:lnTo>
                  <a:lnTo>
                    <a:pt x="166" y="2"/>
                  </a:lnTo>
                  <a:lnTo>
                    <a:pt x="173" y="0"/>
                  </a:lnTo>
                  <a:lnTo>
                    <a:pt x="283" y="353"/>
                  </a:lnTo>
                  <a:lnTo>
                    <a:pt x="154" y="39"/>
                  </a:lnTo>
                  <a:lnTo>
                    <a:pt x="216" y="415"/>
                  </a:lnTo>
                  <a:lnTo>
                    <a:pt x="115" y="59"/>
                  </a:lnTo>
                  <a:lnTo>
                    <a:pt x="169" y="447"/>
                  </a:lnTo>
                  <a:lnTo>
                    <a:pt x="67" y="90"/>
                  </a:lnTo>
                  <a:lnTo>
                    <a:pt x="110" y="470"/>
                  </a:lnTo>
                  <a:lnTo>
                    <a:pt x="0"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42" name="Freeform 12"/>
            <p:cNvSpPr>
              <a:spLocks/>
            </p:cNvSpPr>
            <p:nvPr/>
          </p:nvSpPr>
          <p:spPr bwMode="auto">
            <a:xfrm>
              <a:off x="2433" y="3809"/>
              <a:ext cx="106" cy="41"/>
            </a:xfrm>
            <a:custGeom>
              <a:avLst/>
              <a:gdLst>
                <a:gd name="T0" fmla="*/ 0 w 213"/>
                <a:gd name="T1" fmla="*/ 0 h 83"/>
                <a:gd name="T2" fmla="*/ 0 w 213"/>
                <a:gd name="T3" fmla="*/ 0 h 83"/>
                <a:gd name="T4" fmla="*/ 0 w 213"/>
                <a:gd name="T5" fmla="*/ 0 h 83"/>
                <a:gd name="T6" fmla="*/ 0 w 213"/>
                <a:gd name="T7" fmla="*/ 0 h 83"/>
                <a:gd name="T8" fmla="*/ 0 w 213"/>
                <a:gd name="T9" fmla="*/ 0 h 83"/>
                <a:gd name="T10" fmla="*/ 0 w 213"/>
                <a:gd name="T11" fmla="*/ 0 h 83"/>
                <a:gd name="T12" fmla="*/ 0 w 213"/>
                <a:gd name="T13" fmla="*/ 0 h 83"/>
                <a:gd name="T14" fmla="*/ 0 w 213"/>
                <a:gd name="T15" fmla="*/ 0 h 83"/>
                <a:gd name="T16" fmla="*/ 0 w 213"/>
                <a:gd name="T17" fmla="*/ 0 h 83"/>
                <a:gd name="T18" fmla="*/ 0 w 213"/>
                <a:gd name="T19" fmla="*/ 0 h 83"/>
                <a:gd name="T20" fmla="*/ 0 w 213"/>
                <a:gd name="T21" fmla="*/ 0 h 83"/>
                <a:gd name="T22" fmla="*/ 0 w 213"/>
                <a:gd name="T23" fmla="*/ 0 h 83"/>
                <a:gd name="T24" fmla="*/ 0 w 213"/>
                <a:gd name="T25" fmla="*/ 0 h 83"/>
                <a:gd name="T26" fmla="*/ 0 w 213"/>
                <a:gd name="T27" fmla="*/ 0 h 83"/>
                <a:gd name="T28" fmla="*/ 0 w 213"/>
                <a:gd name="T29" fmla="*/ 0 h 83"/>
                <a:gd name="T30" fmla="*/ 0 w 213"/>
                <a:gd name="T31" fmla="*/ 0 h 83"/>
                <a:gd name="T32" fmla="*/ 0 w 213"/>
                <a:gd name="T33" fmla="*/ 0 h 83"/>
                <a:gd name="T34" fmla="*/ 0 w 213"/>
                <a:gd name="T35" fmla="*/ 0 h 83"/>
                <a:gd name="T36" fmla="*/ 0 w 213"/>
                <a:gd name="T37" fmla="*/ 0 h 83"/>
                <a:gd name="T38" fmla="*/ 0 w 213"/>
                <a:gd name="T39" fmla="*/ 0 h 83"/>
                <a:gd name="T40" fmla="*/ 0 w 213"/>
                <a:gd name="T41" fmla="*/ 0 h 83"/>
                <a:gd name="T42" fmla="*/ 0 w 213"/>
                <a:gd name="T43" fmla="*/ 0 h 83"/>
                <a:gd name="T44" fmla="*/ 0 w 213"/>
                <a:gd name="T45" fmla="*/ 0 h 83"/>
                <a:gd name="T46" fmla="*/ 0 w 213"/>
                <a:gd name="T47" fmla="*/ 0 h 83"/>
                <a:gd name="T48" fmla="*/ 0 w 213"/>
                <a:gd name="T49" fmla="*/ 0 h 83"/>
                <a:gd name="T50" fmla="*/ 0 w 213"/>
                <a:gd name="T51" fmla="*/ 0 h 83"/>
                <a:gd name="T52" fmla="*/ 0 w 213"/>
                <a:gd name="T53" fmla="*/ 0 h 83"/>
                <a:gd name="T54" fmla="*/ 0 w 213"/>
                <a:gd name="T55" fmla="*/ 0 h 83"/>
                <a:gd name="T56" fmla="*/ 0 w 213"/>
                <a:gd name="T57" fmla="*/ 0 h 83"/>
                <a:gd name="T58" fmla="*/ 0 w 213"/>
                <a:gd name="T59" fmla="*/ 0 h 83"/>
                <a:gd name="T60" fmla="*/ 0 w 213"/>
                <a:gd name="T61" fmla="*/ 0 h 83"/>
                <a:gd name="T62" fmla="*/ 0 w 213"/>
                <a:gd name="T63" fmla="*/ 0 h 83"/>
                <a:gd name="T64" fmla="*/ 0 w 213"/>
                <a:gd name="T65" fmla="*/ 0 h 83"/>
                <a:gd name="T66" fmla="*/ 0 w 213"/>
                <a:gd name="T67" fmla="*/ 0 h 83"/>
                <a:gd name="T68" fmla="*/ 0 w 213"/>
                <a:gd name="T69" fmla="*/ 0 h 83"/>
                <a:gd name="T70" fmla="*/ 0 w 213"/>
                <a:gd name="T71" fmla="*/ 0 h 83"/>
                <a:gd name="T72" fmla="*/ 0 w 213"/>
                <a:gd name="T73" fmla="*/ 0 h 83"/>
                <a:gd name="T74" fmla="*/ 0 w 213"/>
                <a:gd name="T75" fmla="*/ 0 h 83"/>
                <a:gd name="T76" fmla="*/ 0 w 213"/>
                <a:gd name="T77" fmla="*/ 0 h 83"/>
                <a:gd name="T78" fmla="*/ 0 w 213"/>
                <a:gd name="T79" fmla="*/ 0 h 83"/>
                <a:gd name="T80" fmla="*/ 0 w 213"/>
                <a:gd name="T81" fmla="*/ 0 h 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3"/>
                <a:gd name="T124" fmla="*/ 0 h 83"/>
                <a:gd name="T125" fmla="*/ 213 w 213"/>
                <a:gd name="T126" fmla="*/ 83 h 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3" h="83">
                  <a:moveTo>
                    <a:pt x="23" y="43"/>
                  </a:moveTo>
                  <a:lnTo>
                    <a:pt x="29" y="40"/>
                  </a:lnTo>
                  <a:lnTo>
                    <a:pt x="44" y="35"/>
                  </a:lnTo>
                  <a:lnTo>
                    <a:pt x="67" y="26"/>
                  </a:lnTo>
                  <a:lnTo>
                    <a:pt x="94" y="17"/>
                  </a:lnTo>
                  <a:lnTo>
                    <a:pt x="120" y="9"/>
                  </a:lnTo>
                  <a:lnTo>
                    <a:pt x="145" y="2"/>
                  </a:lnTo>
                  <a:lnTo>
                    <a:pt x="166" y="0"/>
                  </a:lnTo>
                  <a:lnTo>
                    <a:pt x="180" y="3"/>
                  </a:lnTo>
                  <a:lnTo>
                    <a:pt x="189" y="10"/>
                  </a:lnTo>
                  <a:lnTo>
                    <a:pt x="197" y="17"/>
                  </a:lnTo>
                  <a:lnTo>
                    <a:pt x="205" y="25"/>
                  </a:lnTo>
                  <a:lnTo>
                    <a:pt x="211" y="33"/>
                  </a:lnTo>
                  <a:lnTo>
                    <a:pt x="213" y="43"/>
                  </a:lnTo>
                  <a:lnTo>
                    <a:pt x="211" y="52"/>
                  </a:lnTo>
                  <a:lnTo>
                    <a:pt x="204" y="61"/>
                  </a:lnTo>
                  <a:lnTo>
                    <a:pt x="191" y="70"/>
                  </a:lnTo>
                  <a:lnTo>
                    <a:pt x="182" y="74"/>
                  </a:lnTo>
                  <a:lnTo>
                    <a:pt x="171" y="77"/>
                  </a:lnTo>
                  <a:lnTo>
                    <a:pt x="158" y="79"/>
                  </a:lnTo>
                  <a:lnTo>
                    <a:pt x="144" y="82"/>
                  </a:lnTo>
                  <a:lnTo>
                    <a:pt x="129" y="82"/>
                  </a:lnTo>
                  <a:lnTo>
                    <a:pt x="113" y="83"/>
                  </a:lnTo>
                  <a:lnTo>
                    <a:pt x="98" y="83"/>
                  </a:lnTo>
                  <a:lnTo>
                    <a:pt x="82" y="83"/>
                  </a:lnTo>
                  <a:lnTo>
                    <a:pt x="67" y="83"/>
                  </a:lnTo>
                  <a:lnTo>
                    <a:pt x="53" y="82"/>
                  </a:lnTo>
                  <a:lnTo>
                    <a:pt x="39" y="81"/>
                  </a:lnTo>
                  <a:lnTo>
                    <a:pt x="28" y="81"/>
                  </a:lnTo>
                  <a:lnTo>
                    <a:pt x="19" y="79"/>
                  </a:lnTo>
                  <a:lnTo>
                    <a:pt x="11" y="79"/>
                  </a:lnTo>
                  <a:lnTo>
                    <a:pt x="6" y="78"/>
                  </a:lnTo>
                  <a:lnTo>
                    <a:pt x="5" y="78"/>
                  </a:lnTo>
                  <a:lnTo>
                    <a:pt x="4" y="77"/>
                  </a:lnTo>
                  <a:lnTo>
                    <a:pt x="2" y="76"/>
                  </a:lnTo>
                  <a:lnTo>
                    <a:pt x="0" y="73"/>
                  </a:lnTo>
                  <a:lnTo>
                    <a:pt x="0" y="68"/>
                  </a:lnTo>
                  <a:lnTo>
                    <a:pt x="0" y="62"/>
                  </a:lnTo>
                  <a:lnTo>
                    <a:pt x="5" y="56"/>
                  </a:lnTo>
                  <a:lnTo>
                    <a:pt x="12" y="50"/>
                  </a:lnTo>
                  <a:lnTo>
                    <a:pt x="23"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43" name="Freeform 13"/>
            <p:cNvSpPr>
              <a:spLocks/>
            </p:cNvSpPr>
            <p:nvPr/>
          </p:nvSpPr>
          <p:spPr bwMode="auto">
            <a:xfrm>
              <a:off x="2601" y="3587"/>
              <a:ext cx="102" cy="15"/>
            </a:xfrm>
            <a:custGeom>
              <a:avLst/>
              <a:gdLst>
                <a:gd name="T0" fmla="*/ 0 w 204"/>
                <a:gd name="T1" fmla="*/ 0 h 30"/>
                <a:gd name="T2" fmla="*/ 1 w 204"/>
                <a:gd name="T3" fmla="*/ 0 h 30"/>
                <a:gd name="T4" fmla="*/ 1 w 204"/>
                <a:gd name="T5" fmla="*/ 0 h 30"/>
                <a:gd name="T6" fmla="*/ 1 w 204"/>
                <a:gd name="T7" fmla="*/ 1 h 30"/>
                <a:gd name="T8" fmla="*/ 1 w 204"/>
                <a:gd name="T9" fmla="*/ 1 h 30"/>
                <a:gd name="T10" fmla="*/ 1 w 204"/>
                <a:gd name="T11" fmla="*/ 1 h 30"/>
                <a:gd name="T12" fmla="*/ 0 w 204"/>
                <a:gd name="T13" fmla="*/ 0 h 30"/>
                <a:gd name="T14" fmla="*/ 0 60000 65536"/>
                <a:gd name="T15" fmla="*/ 0 60000 65536"/>
                <a:gd name="T16" fmla="*/ 0 60000 65536"/>
                <a:gd name="T17" fmla="*/ 0 60000 65536"/>
                <a:gd name="T18" fmla="*/ 0 60000 65536"/>
                <a:gd name="T19" fmla="*/ 0 60000 65536"/>
                <a:gd name="T20" fmla="*/ 0 60000 65536"/>
                <a:gd name="T21" fmla="*/ 0 w 204"/>
                <a:gd name="T22" fmla="*/ 0 h 30"/>
                <a:gd name="T23" fmla="*/ 204 w 204"/>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4" h="30">
                  <a:moveTo>
                    <a:pt x="0" y="0"/>
                  </a:moveTo>
                  <a:lnTo>
                    <a:pt x="178" y="0"/>
                  </a:lnTo>
                  <a:lnTo>
                    <a:pt x="182" y="0"/>
                  </a:lnTo>
                  <a:lnTo>
                    <a:pt x="191" y="4"/>
                  </a:lnTo>
                  <a:lnTo>
                    <a:pt x="200" y="13"/>
                  </a:lnTo>
                  <a:lnTo>
                    <a:pt x="204" y="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44" name="Freeform 14"/>
            <p:cNvSpPr>
              <a:spLocks/>
            </p:cNvSpPr>
            <p:nvPr/>
          </p:nvSpPr>
          <p:spPr bwMode="auto">
            <a:xfrm>
              <a:off x="2603" y="3463"/>
              <a:ext cx="102" cy="86"/>
            </a:xfrm>
            <a:custGeom>
              <a:avLst/>
              <a:gdLst>
                <a:gd name="T0" fmla="*/ 1 w 204"/>
                <a:gd name="T1" fmla="*/ 0 h 170"/>
                <a:gd name="T2" fmla="*/ 1 w 204"/>
                <a:gd name="T3" fmla="*/ 1 h 170"/>
                <a:gd name="T4" fmla="*/ 1 w 204"/>
                <a:gd name="T5" fmla="*/ 1 h 170"/>
                <a:gd name="T6" fmla="*/ 1 w 204"/>
                <a:gd name="T7" fmla="*/ 1 h 170"/>
                <a:gd name="T8" fmla="*/ 1 w 204"/>
                <a:gd name="T9" fmla="*/ 1 h 170"/>
                <a:gd name="T10" fmla="*/ 1 w 204"/>
                <a:gd name="T11" fmla="*/ 1 h 170"/>
                <a:gd name="T12" fmla="*/ 1 w 204"/>
                <a:gd name="T13" fmla="*/ 1 h 170"/>
                <a:gd name="T14" fmla="*/ 1 w 204"/>
                <a:gd name="T15" fmla="*/ 1 h 170"/>
                <a:gd name="T16" fmla="*/ 1 w 204"/>
                <a:gd name="T17" fmla="*/ 1 h 170"/>
                <a:gd name="T18" fmla="*/ 1 w 204"/>
                <a:gd name="T19" fmla="*/ 1 h 170"/>
                <a:gd name="T20" fmla="*/ 1 w 204"/>
                <a:gd name="T21" fmla="*/ 1 h 170"/>
                <a:gd name="T22" fmla="*/ 0 w 204"/>
                <a:gd name="T23" fmla="*/ 1 h 170"/>
                <a:gd name="T24" fmla="*/ 1 w 204"/>
                <a:gd name="T25" fmla="*/ 0 h 1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4"/>
                <a:gd name="T40" fmla="*/ 0 h 170"/>
                <a:gd name="T41" fmla="*/ 204 w 204"/>
                <a:gd name="T42" fmla="*/ 170 h 1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4" h="170">
                  <a:moveTo>
                    <a:pt x="14" y="0"/>
                  </a:moveTo>
                  <a:lnTo>
                    <a:pt x="174" y="20"/>
                  </a:lnTo>
                  <a:lnTo>
                    <a:pt x="179" y="25"/>
                  </a:lnTo>
                  <a:lnTo>
                    <a:pt x="189" y="35"/>
                  </a:lnTo>
                  <a:lnTo>
                    <a:pt x="200" y="53"/>
                  </a:lnTo>
                  <a:lnTo>
                    <a:pt x="204" y="72"/>
                  </a:lnTo>
                  <a:lnTo>
                    <a:pt x="201" y="99"/>
                  </a:lnTo>
                  <a:lnTo>
                    <a:pt x="195" y="131"/>
                  </a:lnTo>
                  <a:lnTo>
                    <a:pt x="190" y="159"/>
                  </a:lnTo>
                  <a:lnTo>
                    <a:pt x="188" y="170"/>
                  </a:lnTo>
                  <a:lnTo>
                    <a:pt x="169" y="61"/>
                  </a:lnTo>
                  <a:lnTo>
                    <a:pt x="0" y="9"/>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45" name="Freeform 15"/>
            <p:cNvSpPr>
              <a:spLocks/>
            </p:cNvSpPr>
            <p:nvPr/>
          </p:nvSpPr>
          <p:spPr bwMode="auto">
            <a:xfrm>
              <a:off x="2624" y="3736"/>
              <a:ext cx="81" cy="36"/>
            </a:xfrm>
            <a:custGeom>
              <a:avLst/>
              <a:gdLst>
                <a:gd name="T0" fmla="*/ 0 w 161"/>
                <a:gd name="T1" fmla="*/ 1 h 70"/>
                <a:gd name="T2" fmla="*/ 1 w 161"/>
                <a:gd name="T3" fmla="*/ 0 h 70"/>
                <a:gd name="T4" fmla="*/ 1 w 161"/>
                <a:gd name="T5" fmla="*/ 0 h 70"/>
                <a:gd name="T6" fmla="*/ 1 w 161"/>
                <a:gd name="T7" fmla="*/ 1 h 70"/>
                <a:gd name="T8" fmla="*/ 1 w 161"/>
                <a:gd name="T9" fmla="*/ 1 h 70"/>
                <a:gd name="T10" fmla="*/ 1 w 161"/>
                <a:gd name="T11" fmla="*/ 1 h 70"/>
                <a:gd name="T12" fmla="*/ 1 w 161"/>
                <a:gd name="T13" fmla="*/ 1 h 70"/>
                <a:gd name="T14" fmla="*/ 1 w 161"/>
                <a:gd name="T15" fmla="*/ 1 h 70"/>
                <a:gd name="T16" fmla="*/ 1 w 161"/>
                <a:gd name="T17" fmla="*/ 1 h 70"/>
                <a:gd name="T18" fmla="*/ 1 w 161"/>
                <a:gd name="T19" fmla="*/ 1 h 70"/>
                <a:gd name="T20" fmla="*/ 1 w 161"/>
                <a:gd name="T21" fmla="*/ 1 h 70"/>
                <a:gd name="T22" fmla="*/ 1 w 161"/>
                <a:gd name="T23" fmla="*/ 1 h 70"/>
                <a:gd name="T24" fmla="*/ 1 w 161"/>
                <a:gd name="T25" fmla="*/ 1 h 70"/>
                <a:gd name="T26" fmla="*/ 1 w 161"/>
                <a:gd name="T27" fmla="*/ 1 h 70"/>
                <a:gd name="T28" fmla="*/ 1 w 161"/>
                <a:gd name="T29" fmla="*/ 1 h 70"/>
                <a:gd name="T30" fmla="*/ 1 w 161"/>
                <a:gd name="T31" fmla="*/ 1 h 70"/>
                <a:gd name="T32" fmla="*/ 1 w 161"/>
                <a:gd name="T33" fmla="*/ 1 h 70"/>
                <a:gd name="T34" fmla="*/ 1 w 161"/>
                <a:gd name="T35" fmla="*/ 1 h 70"/>
                <a:gd name="T36" fmla="*/ 1 w 161"/>
                <a:gd name="T37" fmla="*/ 1 h 70"/>
                <a:gd name="T38" fmla="*/ 1 w 161"/>
                <a:gd name="T39" fmla="*/ 1 h 70"/>
                <a:gd name="T40" fmla="*/ 1 w 161"/>
                <a:gd name="T41" fmla="*/ 1 h 70"/>
                <a:gd name="T42" fmla="*/ 0 w 161"/>
                <a:gd name="T43" fmla="*/ 1 h 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1"/>
                <a:gd name="T67" fmla="*/ 0 h 70"/>
                <a:gd name="T68" fmla="*/ 161 w 161"/>
                <a:gd name="T69" fmla="*/ 70 h 7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1" h="70">
                  <a:moveTo>
                    <a:pt x="0" y="31"/>
                  </a:moveTo>
                  <a:lnTo>
                    <a:pt x="137" y="0"/>
                  </a:lnTo>
                  <a:lnTo>
                    <a:pt x="139" y="0"/>
                  </a:lnTo>
                  <a:lnTo>
                    <a:pt x="145" y="2"/>
                  </a:lnTo>
                  <a:lnTo>
                    <a:pt x="152" y="8"/>
                  </a:lnTo>
                  <a:lnTo>
                    <a:pt x="157" y="19"/>
                  </a:lnTo>
                  <a:lnTo>
                    <a:pt x="159" y="35"/>
                  </a:lnTo>
                  <a:lnTo>
                    <a:pt x="161" y="52"/>
                  </a:lnTo>
                  <a:lnTo>
                    <a:pt x="161" y="65"/>
                  </a:lnTo>
                  <a:lnTo>
                    <a:pt x="161" y="70"/>
                  </a:lnTo>
                  <a:lnTo>
                    <a:pt x="159" y="63"/>
                  </a:lnTo>
                  <a:lnTo>
                    <a:pt x="152" y="48"/>
                  </a:lnTo>
                  <a:lnTo>
                    <a:pt x="143" y="32"/>
                  </a:lnTo>
                  <a:lnTo>
                    <a:pt x="134" y="23"/>
                  </a:lnTo>
                  <a:lnTo>
                    <a:pt x="124" y="22"/>
                  </a:lnTo>
                  <a:lnTo>
                    <a:pt x="108" y="23"/>
                  </a:lnTo>
                  <a:lnTo>
                    <a:pt x="86" y="24"/>
                  </a:lnTo>
                  <a:lnTo>
                    <a:pt x="62" y="25"/>
                  </a:lnTo>
                  <a:lnTo>
                    <a:pt x="39" y="27"/>
                  </a:lnTo>
                  <a:lnTo>
                    <a:pt x="19" y="29"/>
                  </a:lnTo>
                  <a:lnTo>
                    <a:pt x="6" y="31"/>
                  </a:ln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46" name="Freeform 16"/>
            <p:cNvSpPr>
              <a:spLocks/>
            </p:cNvSpPr>
            <p:nvPr/>
          </p:nvSpPr>
          <p:spPr bwMode="auto">
            <a:xfrm>
              <a:off x="2094" y="3284"/>
              <a:ext cx="253" cy="98"/>
            </a:xfrm>
            <a:custGeom>
              <a:avLst/>
              <a:gdLst>
                <a:gd name="T0" fmla="*/ 0 w 507"/>
                <a:gd name="T1" fmla="*/ 0 h 196"/>
                <a:gd name="T2" fmla="*/ 0 w 507"/>
                <a:gd name="T3" fmla="*/ 1 h 196"/>
                <a:gd name="T4" fmla="*/ 0 w 507"/>
                <a:gd name="T5" fmla="*/ 1 h 196"/>
                <a:gd name="T6" fmla="*/ 0 w 507"/>
                <a:gd name="T7" fmla="*/ 1 h 196"/>
                <a:gd name="T8" fmla="*/ 0 w 507"/>
                <a:gd name="T9" fmla="*/ 1 h 196"/>
                <a:gd name="T10" fmla="*/ 0 w 507"/>
                <a:gd name="T11" fmla="*/ 1 h 196"/>
                <a:gd name="T12" fmla="*/ 0 w 507"/>
                <a:gd name="T13" fmla="*/ 1 h 196"/>
                <a:gd name="T14" fmla="*/ 0 w 507"/>
                <a:gd name="T15" fmla="*/ 1 h 196"/>
                <a:gd name="T16" fmla="*/ 0 w 507"/>
                <a:gd name="T17" fmla="*/ 1 h 196"/>
                <a:gd name="T18" fmla="*/ 0 w 507"/>
                <a:gd name="T19" fmla="*/ 1 h 196"/>
                <a:gd name="T20" fmla="*/ 0 w 507"/>
                <a:gd name="T21" fmla="*/ 0 h 196"/>
                <a:gd name="T22" fmla="*/ 0 w 507"/>
                <a:gd name="T23" fmla="*/ 0 h 1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7"/>
                <a:gd name="T37" fmla="*/ 0 h 196"/>
                <a:gd name="T38" fmla="*/ 507 w 507"/>
                <a:gd name="T39" fmla="*/ 196 h 1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7" h="196">
                  <a:moveTo>
                    <a:pt x="27" y="0"/>
                  </a:moveTo>
                  <a:lnTo>
                    <a:pt x="507" y="188"/>
                  </a:lnTo>
                  <a:lnTo>
                    <a:pt x="470" y="196"/>
                  </a:lnTo>
                  <a:lnTo>
                    <a:pt x="4" y="23"/>
                  </a:lnTo>
                  <a:lnTo>
                    <a:pt x="3" y="22"/>
                  </a:lnTo>
                  <a:lnTo>
                    <a:pt x="2" y="19"/>
                  </a:lnTo>
                  <a:lnTo>
                    <a:pt x="1" y="15"/>
                  </a:lnTo>
                  <a:lnTo>
                    <a:pt x="0" y="9"/>
                  </a:lnTo>
                  <a:lnTo>
                    <a:pt x="1" y="6"/>
                  </a:lnTo>
                  <a:lnTo>
                    <a:pt x="5" y="1"/>
                  </a:lnTo>
                  <a:lnTo>
                    <a:pt x="15" y="0"/>
                  </a:ln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47" name="Freeform 17"/>
            <p:cNvSpPr>
              <a:spLocks/>
            </p:cNvSpPr>
            <p:nvPr/>
          </p:nvSpPr>
          <p:spPr bwMode="auto">
            <a:xfrm>
              <a:off x="2806" y="3550"/>
              <a:ext cx="73" cy="47"/>
            </a:xfrm>
            <a:custGeom>
              <a:avLst/>
              <a:gdLst>
                <a:gd name="T0" fmla="*/ 1 w 145"/>
                <a:gd name="T1" fmla="*/ 0 h 95"/>
                <a:gd name="T2" fmla="*/ 1 w 145"/>
                <a:gd name="T3" fmla="*/ 0 h 95"/>
                <a:gd name="T4" fmla="*/ 1 w 145"/>
                <a:gd name="T5" fmla="*/ 0 h 95"/>
                <a:gd name="T6" fmla="*/ 1 w 145"/>
                <a:gd name="T7" fmla="*/ 0 h 95"/>
                <a:gd name="T8" fmla="*/ 1 w 145"/>
                <a:gd name="T9" fmla="*/ 0 h 95"/>
                <a:gd name="T10" fmla="*/ 1 w 145"/>
                <a:gd name="T11" fmla="*/ 0 h 95"/>
                <a:gd name="T12" fmla="*/ 1 w 145"/>
                <a:gd name="T13" fmla="*/ 0 h 95"/>
                <a:gd name="T14" fmla="*/ 1 w 145"/>
                <a:gd name="T15" fmla="*/ 0 h 95"/>
                <a:gd name="T16" fmla="*/ 0 w 145"/>
                <a:gd name="T17" fmla="*/ 0 h 95"/>
                <a:gd name="T18" fmla="*/ 1 w 145"/>
                <a:gd name="T19" fmla="*/ 0 h 95"/>
                <a:gd name="T20" fmla="*/ 1 w 145"/>
                <a:gd name="T21" fmla="*/ 0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5"/>
                <a:gd name="T34" fmla="*/ 0 h 95"/>
                <a:gd name="T35" fmla="*/ 145 w 145"/>
                <a:gd name="T36" fmla="*/ 95 h 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5" h="95">
                  <a:moveTo>
                    <a:pt x="33" y="0"/>
                  </a:moveTo>
                  <a:lnTo>
                    <a:pt x="33" y="4"/>
                  </a:lnTo>
                  <a:lnTo>
                    <a:pt x="31" y="13"/>
                  </a:lnTo>
                  <a:lnTo>
                    <a:pt x="28" y="25"/>
                  </a:lnTo>
                  <a:lnTo>
                    <a:pt x="22" y="36"/>
                  </a:lnTo>
                  <a:lnTo>
                    <a:pt x="13" y="49"/>
                  </a:lnTo>
                  <a:lnTo>
                    <a:pt x="6" y="58"/>
                  </a:lnTo>
                  <a:lnTo>
                    <a:pt x="1" y="65"/>
                  </a:lnTo>
                  <a:lnTo>
                    <a:pt x="0" y="67"/>
                  </a:lnTo>
                  <a:lnTo>
                    <a:pt x="145" y="95"/>
                  </a:lnTo>
                  <a:lnTo>
                    <a:pt x="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48" name="Freeform 18"/>
            <p:cNvSpPr>
              <a:spLocks/>
            </p:cNvSpPr>
            <p:nvPr/>
          </p:nvSpPr>
          <p:spPr bwMode="auto">
            <a:xfrm>
              <a:off x="2021" y="3255"/>
              <a:ext cx="36" cy="23"/>
            </a:xfrm>
            <a:custGeom>
              <a:avLst/>
              <a:gdLst>
                <a:gd name="T0" fmla="*/ 0 w 72"/>
                <a:gd name="T1" fmla="*/ 1 h 45"/>
                <a:gd name="T2" fmla="*/ 1 w 72"/>
                <a:gd name="T3" fmla="*/ 1 h 45"/>
                <a:gd name="T4" fmla="*/ 1 w 72"/>
                <a:gd name="T5" fmla="*/ 1 h 45"/>
                <a:gd name="T6" fmla="*/ 1 w 72"/>
                <a:gd name="T7" fmla="*/ 0 h 45"/>
                <a:gd name="T8" fmla="*/ 1 w 72"/>
                <a:gd name="T9" fmla="*/ 1 h 45"/>
                <a:gd name="T10" fmla="*/ 1 w 72"/>
                <a:gd name="T11" fmla="*/ 1 h 45"/>
                <a:gd name="T12" fmla="*/ 1 w 72"/>
                <a:gd name="T13" fmla="*/ 1 h 45"/>
                <a:gd name="T14" fmla="*/ 1 w 72"/>
                <a:gd name="T15" fmla="*/ 1 h 45"/>
                <a:gd name="T16" fmla="*/ 1 w 72"/>
                <a:gd name="T17" fmla="*/ 1 h 45"/>
                <a:gd name="T18" fmla="*/ 1 w 72"/>
                <a:gd name="T19" fmla="*/ 1 h 45"/>
                <a:gd name="T20" fmla="*/ 1 w 72"/>
                <a:gd name="T21" fmla="*/ 1 h 45"/>
                <a:gd name="T22" fmla="*/ 1 w 72"/>
                <a:gd name="T23" fmla="*/ 1 h 45"/>
                <a:gd name="T24" fmla="*/ 1 w 72"/>
                <a:gd name="T25" fmla="*/ 1 h 45"/>
                <a:gd name="T26" fmla="*/ 1 w 72"/>
                <a:gd name="T27" fmla="*/ 1 h 45"/>
                <a:gd name="T28" fmla="*/ 0 w 72"/>
                <a:gd name="T29" fmla="*/ 1 h 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
                <a:gd name="T46" fmla="*/ 0 h 45"/>
                <a:gd name="T47" fmla="*/ 72 w 72"/>
                <a:gd name="T48" fmla="*/ 45 h 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 h="45">
                  <a:moveTo>
                    <a:pt x="0" y="19"/>
                  </a:moveTo>
                  <a:lnTo>
                    <a:pt x="3" y="15"/>
                  </a:lnTo>
                  <a:lnTo>
                    <a:pt x="9" y="7"/>
                  </a:lnTo>
                  <a:lnTo>
                    <a:pt x="19" y="0"/>
                  </a:lnTo>
                  <a:lnTo>
                    <a:pt x="32" y="2"/>
                  </a:lnTo>
                  <a:lnTo>
                    <a:pt x="38" y="5"/>
                  </a:lnTo>
                  <a:lnTo>
                    <a:pt x="47" y="7"/>
                  </a:lnTo>
                  <a:lnTo>
                    <a:pt x="53" y="11"/>
                  </a:lnTo>
                  <a:lnTo>
                    <a:pt x="59" y="14"/>
                  </a:lnTo>
                  <a:lnTo>
                    <a:pt x="64" y="17"/>
                  </a:lnTo>
                  <a:lnTo>
                    <a:pt x="68" y="18"/>
                  </a:lnTo>
                  <a:lnTo>
                    <a:pt x="71" y="20"/>
                  </a:lnTo>
                  <a:lnTo>
                    <a:pt x="72" y="20"/>
                  </a:lnTo>
                  <a:lnTo>
                    <a:pt x="63" y="45"/>
                  </a:lnTo>
                  <a:lnTo>
                    <a:pt x="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49" name="Freeform 19"/>
            <p:cNvSpPr>
              <a:spLocks/>
            </p:cNvSpPr>
            <p:nvPr/>
          </p:nvSpPr>
          <p:spPr bwMode="auto">
            <a:xfrm>
              <a:off x="2054" y="3269"/>
              <a:ext cx="17" cy="32"/>
            </a:xfrm>
            <a:custGeom>
              <a:avLst/>
              <a:gdLst>
                <a:gd name="T0" fmla="*/ 1 w 34"/>
                <a:gd name="T1" fmla="*/ 1 h 64"/>
                <a:gd name="T2" fmla="*/ 1 w 34"/>
                <a:gd name="T3" fmla="*/ 1 h 64"/>
                <a:gd name="T4" fmla="*/ 1 w 34"/>
                <a:gd name="T5" fmla="*/ 1 h 64"/>
                <a:gd name="T6" fmla="*/ 1 w 34"/>
                <a:gd name="T7" fmla="*/ 1 h 64"/>
                <a:gd name="T8" fmla="*/ 1 w 34"/>
                <a:gd name="T9" fmla="*/ 1 h 64"/>
                <a:gd name="T10" fmla="*/ 1 w 34"/>
                <a:gd name="T11" fmla="*/ 1 h 64"/>
                <a:gd name="T12" fmla="*/ 1 w 34"/>
                <a:gd name="T13" fmla="*/ 1 h 64"/>
                <a:gd name="T14" fmla="*/ 1 w 34"/>
                <a:gd name="T15" fmla="*/ 1 h 64"/>
                <a:gd name="T16" fmla="*/ 1 w 34"/>
                <a:gd name="T17" fmla="*/ 1 h 64"/>
                <a:gd name="T18" fmla="*/ 1 w 34"/>
                <a:gd name="T19" fmla="*/ 0 h 64"/>
                <a:gd name="T20" fmla="*/ 1 w 34"/>
                <a:gd name="T21" fmla="*/ 0 h 64"/>
                <a:gd name="T22" fmla="*/ 1 w 34"/>
                <a:gd name="T23" fmla="*/ 0 h 64"/>
                <a:gd name="T24" fmla="*/ 1 w 34"/>
                <a:gd name="T25" fmla="*/ 1 h 64"/>
                <a:gd name="T26" fmla="*/ 1 w 34"/>
                <a:gd name="T27" fmla="*/ 1 h 64"/>
                <a:gd name="T28" fmla="*/ 1 w 34"/>
                <a:gd name="T29" fmla="*/ 1 h 64"/>
                <a:gd name="T30" fmla="*/ 0 w 34"/>
                <a:gd name="T31" fmla="*/ 1 h 64"/>
                <a:gd name="T32" fmla="*/ 0 w 34"/>
                <a:gd name="T33" fmla="*/ 1 h 64"/>
                <a:gd name="T34" fmla="*/ 1 w 34"/>
                <a:gd name="T35" fmla="*/ 1 h 64"/>
                <a:gd name="T36" fmla="*/ 1 w 34"/>
                <a:gd name="T37" fmla="*/ 1 h 64"/>
                <a:gd name="T38" fmla="*/ 1 w 34"/>
                <a:gd name="T39" fmla="*/ 1 h 64"/>
                <a:gd name="T40" fmla="*/ 1 w 34"/>
                <a:gd name="T41" fmla="*/ 1 h 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64"/>
                <a:gd name="T65" fmla="*/ 34 w 34"/>
                <a:gd name="T66" fmla="*/ 64 h 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64">
                  <a:moveTo>
                    <a:pt x="6" y="62"/>
                  </a:moveTo>
                  <a:lnTo>
                    <a:pt x="9" y="64"/>
                  </a:lnTo>
                  <a:lnTo>
                    <a:pt x="13" y="62"/>
                  </a:lnTo>
                  <a:lnTo>
                    <a:pt x="16" y="61"/>
                  </a:lnTo>
                  <a:lnTo>
                    <a:pt x="17" y="58"/>
                  </a:lnTo>
                  <a:lnTo>
                    <a:pt x="32" y="12"/>
                  </a:lnTo>
                  <a:lnTo>
                    <a:pt x="34" y="8"/>
                  </a:lnTo>
                  <a:lnTo>
                    <a:pt x="32" y="5"/>
                  </a:lnTo>
                  <a:lnTo>
                    <a:pt x="30" y="2"/>
                  </a:lnTo>
                  <a:lnTo>
                    <a:pt x="27" y="0"/>
                  </a:lnTo>
                  <a:lnTo>
                    <a:pt x="23" y="0"/>
                  </a:lnTo>
                  <a:lnTo>
                    <a:pt x="20" y="1"/>
                  </a:lnTo>
                  <a:lnTo>
                    <a:pt x="17" y="2"/>
                  </a:lnTo>
                  <a:lnTo>
                    <a:pt x="16" y="6"/>
                  </a:lnTo>
                  <a:lnTo>
                    <a:pt x="0" y="52"/>
                  </a:lnTo>
                  <a:lnTo>
                    <a:pt x="0" y="55"/>
                  </a:lnTo>
                  <a:lnTo>
                    <a:pt x="1" y="59"/>
                  </a:lnTo>
                  <a:lnTo>
                    <a:pt x="2" y="61"/>
                  </a:lnTo>
                  <a:lnTo>
                    <a:pt x="6"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50" name="Freeform 20"/>
            <p:cNvSpPr>
              <a:spLocks/>
            </p:cNvSpPr>
            <p:nvPr/>
          </p:nvSpPr>
          <p:spPr bwMode="auto">
            <a:xfrm>
              <a:off x="2069" y="3274"/>
              <a:ext cx="16" cy="32"/>
            </a:xfrm>
            <a:custGeom>
              <a:avLst/>
              <a:gdLst>
                <a:gd name="T0" fmla="*/ 1 w 32"/>
                <a:gd name="T1" fmla="*/ 1 h 63"/>
                <a:gd name="T2" fmla="*/ 1 w 32"/>
                <a:gd name="T3" fmla="*/ 1 h 63"/>
                <a:gd name="T4" fmla="*/ 1 w 32"/>
                <a:gd name="T5" fmla="*/ 1 h 63"/>
                <a:gd name="T6" fmla="*/ 1 w 32"/>
                <a:gd name="T7" fmla="*/ 1 h 63"/>
                <a:gd name="T8" fmla="*/ 1 w 32"/>
                <a:gd name="T9" fmla="*/ 1 h 63"/>
                <a:gd name="T10" fmla="*/ 1 w 32"/>
                <a:gd name="T11" fmla="*/ 1 h 63"/>
                <a:gd name="T12" fmla="*/ 1 w 32"/>
                <a:gd name="T13" fmla="*/ 1 h 63"/>
                <a:gd name="T14" fmla="*/ 1 w 32"/>
                <a:gd name="T15" fmla="*/ 1 h 63"/>
                <a:gd name="T16" fmla="*/ 1 w 32"/>
                <a:gd name="T17" fmla="*/ 1 h 63"/>
                <a:gd name="T18" fmla="*/ 1 w 32"/>
                <a:gd name="T19" fmla="*/ 1 h 63"/>
                <a:gd name="T20" fmla="*/ 1 w 32"/>
                <a:gd name="T21" fmla="*/ 1 h 63"/>
                <a:gd name="T22" fmla="*/ 1 w 32"/>
                <a:gd name="T23" fmla="*/ 0 h 63"/>
                <a:gd name="T24" fmla="*/ 1 w 32"/>
                <a:gd name="T25" fmla="*/ 1 h 63"/>
                <a:gd name="T26" fmla="*/ 1 w 32"/>
                <a:gd name="T27" fmla="*/ 1 h 63"/>
                <a:gd name="T28" fmla="*/ 1 w 32"/>
                <a:gd name="T29" fmla="*/ 1 h 63"/>
                <a:gd name="T30" fmla="*/ 0 w 32"/>
                <a:gd name="T31" fmla="*/ 1 h 63"/>
                <a:gd name="T32" fmla="*/ 0 w 32"/>
                <a:gd name="T33" fmla="*/ 1 h 63"/>
                <a:gd name="T34" fmla="*/ 1 w 32"/>
                <a:gd name="T35" fmla="*/ 1 h 63"/>
                <a:gd name="T36" fmla="*/ 1 w 32"/>
                <a:gd name="T37" fmla="*/ 1 h 63"/>
                <a:gd name="T38" fmla="*/ 1 w 32"/>
                <a:gd name="T39" fmla="*/ 1 h 63"/>
                <a:gd name="T40" fmla="*/ 1 w 32"/>
                <a:gd name="T41" fmla="*/ 1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
                <a:gd name="T64" fmla="*/ 0 h 63"/>
                <a:gd name="T65" fmla="*/ 32 w 32"/>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 h="63">
                  <a:moveTo>
                    <a:pt x="6" y="63"/>
                  </a:moveTo>
                  <a:lnTo>
                    <a:pt x="9" y="63"/>
                  </a:lnTo>
                  <a:lnTo>
                    <a:pt x="13" y="62"/>
                  </a:lnTo>
                  <a:lnTo>
                    <a:pt x="15" y="61"/>
                  </a:lnTo>
                  <a:lnTo>
                    <a:pt x="17" y="57"/>
                  </a:lnTo>
                  <a:lnTo>
                    <a:pt x="32" y="11"/>
                  </a:lnTo>
                  <a:lnTo>
                    <a:pt x="32" y="8"/>
                  </a:lnTo>
                  <a:lnTo>
                    <a:pt x="31" y="4"/>
                  </a:lnTo>
                  <a:lnTo>
                    <a:pt x="30" y="2"/>
                  </a:lnTo>
                  <a:lnTo>
                    <a:pt x="27" y="1"/>
                  </a:lnTo>
                  <a:lnTo>
                    <a:pt x="23" y="0"/>
                  </a:lnTo>
                  <a:lnTo>
                    <a:pt x="20" y="1"/>
                  </a:lnTo>
                  <a:lnTo>
                    <a:pt x="17" y="2"/>
                  </a:lnTo>
                  <a:lnTo>
                    <a:pt x="15" y="5"/>
                  </a:lnTo>
                  <a:lnTo>
                    <a:pt x="0" y="51"/>
                  </a:lnTo>
                  <a:lnTo>
                    <a:pt x="0" y="55"/>
                  </a:lnTo>
                  <a:lnTo>
                    <a:pt x="1" y="58"/>
                  </a:lnTo>
                  <a:lnTo>
                    <a:pt x="2" y="61"/>
                  </a:lnTo>
                  <a:lnTo>
                    <a:pt x="6"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51" name="Freeform 21"/>
            <p:cNvSpPr>
              <a:spLocks/>
            </p:cNvSpPr>
            <p:nvPr/>
          </p:nvSpPr>
          <p:spPr bwMode="auto">
            <a:xfrm>
              <a:off x="2526" y="3366"/>
              <a:ext cx="165" cy="58"/>
            </a:xfrm>
            <a:custGeom>
              <a:avLst/>
              <a:gdLst>
                <a:gd name="T0" fmla="*/ 0 w 329"/>
                <a:gd name="T1" fmla="*/ 0 h 115"/>
                <a:gd name="T2" fmla="*/ 1 w 329"/>
                <a:gd name="T3" fmla="*/ 1 h 115"/>
                <a:gd name="T4" fmla="*/ 1 w 329"/>
                <a:gd name="T5" fmla="*/ 1 h 115"/>
                <a:gd name="T6" fmla="*/ 1 w 329"/>
                <a:gd name="T7" fmla="*/ 1 h 115"/>
                <a:gd name="T8" fmla="*/ 0 w 329"/>
                <a:gd name="T9" fmla="*/ 0 h 115"/>
                <a:gd name="T10" fmla="*/ 0 60000 65536"/>
                <a:gd name="T11" fmla="*/ 0 60000 65536"/>
                <a:gd name="T12" fmla="*/ 0 60000 65536"/>
                <a:gd name="T13" fmla="*/ 0 60000 65536"/>
                <a:gd name="T14" fmla="*/ 0 60000 65536"/>
                <a:gd name="T15" fmla="*/ 0 w 329"/>
                <a:gd name="T16" fmla="*/ 0 h 115"/>
                <a:gd name="T17" fmla="*/ 329 w 329"/>
                <a:gd name="T18" fmla="*/ 115 h 115"/>
              </a:gdLst>
              <a:ahLst/>
              <a:cxnLst>
                <a:cxn ang="T10">
                  <a:pos x="T0" y="T1"/>
                </a:cxn>
                <a:cxn ang="T11">
                  <a:pos x="T2" y="T3"/>
                </a:cxn>
                <a:cxn ang="T12">
                  <a:pos x="T4" y="T5"/>
                </a:cxn>
                <a:cxn ang="T13">
                  <a:pos x="T6" y="T7"/>
                </a:cxn>
                <a:cxn ang="T14">
                  <a:pos x="T8" y="T9"/>
                </a:cxn>
              </a:cxnLst>
              <a:rect l="T15" t="T16" r="T17" b="T18"/>
              <a:pathLst>
                <a:path w="329" h="115">
                  <a:moveTo>
                    <a:pt x="0" y="0"/>
                  </a:moveTo>
                  <a:lnTo>
                    <a:pt x="183" y="6"/>
                  </a:lnTo>
                  <a:lnTo>
                    <a:pt x="329" y="115"/>
                  </a:lnTo>
                  <a:lnTo>
                    <a:pt x="167" y="3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52" name="Freeform 22"/>
            <p:cNvSpPr>
              <a:spLocks/>
            </p:cNvSpPr>
            <p:nvPr/>
          </p:nvSpPr>
          <p:spPr bwMode="auto">
            <a:xfrm>
              <a:off x="2779" y="3530"/>
              <a:ext cx="27" cy="23"/>
            </a:xfrm>
            <a:custGeom>
              <a:avLst/>
              <a:gdLst>
                <a:gd name="T0" fmla="*/ 1 w 53"/>
                <a:gd name="T1" fmla="*/ 0 h 47"/>
                <a:gd name="T2" fmla="*/ 1 w 53"/>
                <a:gd name="T3" fmla="*/ 0 h 47"/>
                <a:gd name="T4" fmla="*/ 1 w 53"/>
                <a:gd name="T5" fmla="*/ 0 h 47"/>
                <a:gd name="T6" fmla="*/ 1 w 53"/>
                <a:gd name="T7" fmla="*/ 0 h 47"/>
                <a:gd name="T8" fmla="*/ 1 w 53"/>
                <a:gd name="T9" fmla="*/ 0 h 47"/>
                <a:gd name="T10" fmla="*/ 1 w 53"/>
                <a:gd name="T11" fmla="*/ 0 h 47"/>
                <a:gd name="T12" fmla="*/ 1 w 53"/>
                <a:gd name="T13" fmla="*/ 0 h 47"/>
                <a:gd name="T14" fmla="*/ 1 w 53"/>
                <a:gd name="T15" fmla="*/ 0 h 47"/>
                <a:gd name="T16" fmla="*/ 1 w 53"/>
                <a:gd name="T17" fmla="*/ 0 h 47"/>
                <a:gd name="T18" fmla="*/ 1 w 53"/>
                <a:gd name="T19" fmla="*/ 0 h 47"/>
                <a:gd name="T20" fmla="*/ 1 w 53"/>
                <a:gd name="T21" fmla="*/ 0 h 47"/>
                <a:gd name="T22" fmla="*/ 1 w 53"/>
                <a:gd name="T23" fmla="*/ 0 h 47"/>
                <a:gd name="T24" fmla="*/ 1 w 53"/>
                <a:gd name="T25" fmla="*/ 0 h 47"/>
                <a:gd name="T26" fmla="*/ 0 w 53"/>
                <a:gd name="T27" fmla="*/ 0 h 47"/>
                <a:gd name="T28" fmla="*/ 1 w 53"/>
                <a:gd name="T29" fmla="*/ 0 h 47"/>
                <a:gd name="T30" fmla="*/ 1 w 53"/>
                <a:gd name="T31" fmla="*/ 0 h 47"/>
                <a:gd name="T32" fmla="*/ 1 w 53"/>
                <a:gd name="T33" fmla="*/ 0 h 47"/>
                <a:gd name="T34" fmla="*/ 1 w 53"/>
                <a:gd name="T35" fmla="*/ 0 h 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
                <a:gd name="T55" fmla="*/ 0 h 47"/>
                <a:gd name="T56" fmla="*/ 53 w 53"/>
                <a:gd name="T57" fmla="*/ 47 h 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 h="47">
                  <a:moveTo>
                    <a:pt x="9" y="0"/>
                  </a:moveTo>
                  <a:lnTo>
                    <a:pt x="53" y="29"/>
                  </a:lnTo>
                  <a:lnTo>
                    <a:pt x="52" y="31"/>
                  </a:lnTo>
                  <a:lnTo>
                    <a:pt x="51" y="37"/>
                  </a:lnTo>
                  <a:lnTo>
                    <a:pt x="47" y="44"/>
                  </a:lnTo>
                  <a:lnTo>
                    <a:pt x="44" y="47"/>
                  </a:lnTo>
                  <a:lnTo>
                    <a:pt x="40" y="47"/>
                  </a:lnTo>
                  <a:lnTo>
                    <a:pt x="34" y="45"/>
                  </a:lnTo>
                  <a:lnTo>
                    <a:pt x="26" y="43"/>
                  </a:lnTo>
                  <a:lnTo>
                    <a:pt x="19" y="39"/>
                  </a:lnTo>
                  <a:lnTo>
                    <a:pt x="11" y="36"/>
                  </a:lnTo>
                  <a:lnTo>
                    <a:pt x="6" y="32"/>
                  </a:lnTo>
                  <a:lnTo>
                    <a:pt x="1" y="30"/>
                  </a:lnTo>
                  <a:lnTo>
                    <a:pt x="0" y="29"/>
                  </a:lnTo>
                  <a:lnTo>
                    <a:pt x="1" y="27"/>
                  </a:lnTo>
                  <a:lnTo>
                    <a:pt x="4" y="21"/>
                  </a:lnTo>
                  <a:lnTo>
                    <a:pt x="8" y="13"/>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23" name="710816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extLst>
              <a:ext uri="{28A0092B-C50C-407E-A947-70E740481C1C}">
                <a14:useLocalDpi xmlns:a14="http://schemas.microsoft.com/office/drawing/2010/main" val="0"/>
              </a:ext>
            </a:extLst>
          </a:blip>
          <a:srcRect/>
          <a:stretch>
            <a:fillRect/>
          </a:stretch>
        </p:blipFill>
        <p:spPr bwMode="auto">
          <a:xfrm>
            <a:off x="4327525" y="6827838"/>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0.10989 0.26783 L 0.13837 0.02107 L 0.23003 0.11435 L 0.20833 0.20764 L 0.13003 0.29213 L 0.24826 0.23889 L 0.3 0.16551 L 0.32326 0.20556 L 0.31163 0.27662 L 0.44166 0.1544 L 0.36337 0.25209 L 0.38333 0.26991 L 0.44496 0.21435 L 0.45156 0.26783 L 0.53003 0.19213 L 0.53837 0.27894 L 0.5717 0.18102 L 0.58993 0.27223 L 0.63993 0.12986 L 0.78159 0.00764 L 0.7533 0.28334 L 0.87656 0.11227 L 0.82656 0.10764 L 0.86823 0.10556 L 0.83837 0.29005 L 0.88333 0.24098 L 0.95989 0.01227 L 0.93333 0.27894 " pathEditMode="relative" rAng="0" ptsTypes="AAAAAAAAAAAAAAAAAAAAAAAAAAAA">
                                      <p:cBhvr>
                                        <p:cTn id="6" dur="5000" fill="hold"/>
                                        <p:tgtEl>
                                          <p:spTgt spid="2"/>
                                        </p:tgtEl>
                                        <p:attrNameLst>
                                          <p:attrName>ppt_x</p:attrName>
                                          <p:attrName>ppt_y</p:attrName>
                                        </p:attrNameLst>
                                      </p:cBhvr>
                                      <p:rCtr x="42500" y="-11806"/>
                                    </p:animMotion>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0"/>
                                        <p:tgtEl>
                                          <p:spTgt spid="4"/>
                                        </p:tgtEl>
                                      </p:cBhvr>
                                    </p:animEffect>
                                  </p:childTnLst>
                                </p:cTn>
                              </p:par>
                              <p:par>
                                <p:cTn id="10" presetID="1" presetClass="mediacall" presetSubtype="0" fill="hold" nodeType="withEffect">
                                  <p:stCondLst>
                                    <p:cond delay="0"/>
                                  </p:stCondLst>
                                  <p:childTnLst>
                                    <p:cmd type="call" cmd="playFrom(0.0)">
                                      <p:cBhvr>
                                        <p:cTn id="11" dur="3274"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5058"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04800"/>
            <a:ext cx="947737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1"/>
          <p:cNvSpPr txBox="1">
            <a:spLocks noChangeArrowheads="1"/>
          </p:cNvSpPr>
          <p:nvPr/>
        </p:nvSpPr>
        <p:spPr bwMode="auto">
          <a:xfrm>
            <a:off x="1179513" y="2438400"/>
            <a:ext cx="6781800" cy="1446213"/>
          </a:xfrm>
          <a:prstGeom prst="rect">
            <a:avLst/>
          </a:prstGeom>
          <a:solidFill>
            <a:schemeClr val="bg1">
              <a:alpha val="54117"/>
            </a:schemeClr>
          </a:solidFill>
          <a:ln w="9525">
            <a:solidFill>
              <a:schemeClr val="tx1"/>
            </a:solidFill>
            <a:miter lim="800000"/>
            <a:headEnd/>
            <a:tailEnd/>
          </a:ln>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sz="4400"/>
              <a:t>Draw a good-looking Mayan.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2.bp.blogspot.com/_QxGJe_9k6-U/TSplqkZIxyI/AAAAAAAAAAk/0xLDu6opskY/s1600/mayan+mytholog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935" y="0"/>
            <a:ext cx="11316078" cy="6858000"/>
          </a:xfrm>
          <a:prstGeom prst="rect">
            <a:avLst/>
          </a:prstGeom>
          <a:noFill/>
          <a:extLst>
            <a:ext uri="{909E8E84-426E-40DD-AFC4-6F175D3DCCD1}">
              <a14:hiddenFill xmlns:a14="http://schemas.microsoft.com/office/drawing/2010/main">
                <a:solidFill>
                  <a:srgbClr val="FFFFFF"/>
                </a:solidFill>
              </a14:hiddenFill>
            </a:ext>
          </a:extLst>
        </p:spPr>
      </p:pic>
      <p:sp>
        <p:nvSpPr>
          <p:cNvPr id="50178" name="Rectangle 4"/>
          <p:cNvSpPr>
            <a:spLocks noGrp="1" noChangeArrowheads="1"/>
          </p:cNvSpPr>
          <p:nvPr>
            <p:ph type="ctrTitle"/>
          </p:nvPr>
        </p:nvSpPr>
        <p:spPr/>
        <p:txBody>
          <a:bodyPr/>
          <a:lstStyle/>
          <a:p>
            <a:pPr eaLnBrk="1" hangingPunct="1"/>
            <a:r>
              <a:rPr lang="en-US" smtClean="0">
                <a:solidFill>
                  <a:srgbClr val="FF0000"/>
                </a:solidFill>
              </a:rPr>
              <a:t>Mayan Religion</a:t>
            </a:r>
          </a:p>
        </p:txBody>
      </p:sp>
      <p:sp>
        <p:nvSpPr>
          <p:cNvPr id="50179" name="Rectangle 5"/>
          <p:cNvSpPr>
            <a:spLocks noGrp="1" noChangeArrowheads="1"/>
          </p:cNvSpPr>
          <p:nvPr>
            <p:ph type="subTitle" idx="1"/>
          </p:nvPr>
        </p:nvSpPr>
        <p:spPr/>
        <p:txBody>
          <a:bodyPr/>
          <a:lstStyle/>
          <a:p>
            <a:pPr eaLnBrk="1" hangingPunct="1"/>
            <a:endParaRPr lang="en-US" smtClean="0"/>
          </a:p>
        </p:txBody>
      </p:sp>
      <p:pic>
        <p:nvPicPr>
          <p:cNvPr id="6" name="Picture 2" descr="http://2.bp.blogspot.com/_QxGJe_9k6-U/TSplqkZIxyI/AAAAAAAAAAk/0xLDu6opskY/s1600/mayan+mythology.jpg"/>
          <p:cNvPicPr>
            <a:picLocks noChangeAspect="1" noChangeArrowheads="1"/>
          </p:cNvPicPr>
          <p:nvPr/>
        </p:nvPicPr>
        <p:blipFill>
          <a:blip r:embed="rId4">
            <a:grayscl/>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004935" y="0"/>
            <a:ext cx="1131607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2.bp.blogspot.com/_QxGJe_9k6-U/TSplqkZIxyI/AAAAAAAAAAk/0xLDu6opskY/s1600/mayan+mythology.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foregroundMark x1="19396" y1="13400" x2="27584" y2="34662"/>
                        <a14:foregroundMark x1="31745" y1="40975" x2="25705" y2="59136"/>
                        <a14:foregroundMark x1="22483" y1="54264" x2="21141" y2="63898"/>
                        <a14:foregroundMark x1="57248" y1="66334" x2="44027" y2="76855"/>
                        <a14:foregroundMark x1="56242" y1="70210" x2="52416" y2="76412"/>
                        <a14:foregroundMark x1="57785" y1="75415" x2="58389" y2="82614"/>
                        <a14:foregroundMark x1="22349" y1="85050" x2="79597" y2="80177"/>
                        <a14:foregroundMark x1="50201" y1="15061" x2="44094" y2="16279"/>
                        <a14:foregroundMark x1="45638" y1="13068" x2="37047" y2="13732"/>
                        <a14:foregroundMark x1="19128" y1="26800" x2="18591" y2="27243"/>
                        <a14:foregroundMark x1="26913" y1="13400" x2="27248" y2="14286"/>
                        <a14:foregroundMark x1="31074" y1="19601" x2="32953" y2="22813"/>
                        <a14:foregroundMark x1="38322" y1="25360" x2="25369" y2="34884"/>
                        <a14:foregroundMark x1="26644" y1="35437" x2="39195" y2="44297"/>
                        <a14:foregroundMark x1="47584" y1="12292" x2="47248" y2="14064"/>
                        <a14:foregroundMark x1="30268" y1="18715" x2="29530" y2="24031"/>
                        <a14:foregroundMark x1="35705" y1="60576" x2="20805" y2="67996"/>
                        <a14:foregroundMark x1="64966" y1="86932" x2="77450" y2="83721"/>
                        <a14:foregroundMark x1="82416" y1="86600" x2="68926" y2="86711"/>
                        <a14:foregroundMark x1="18926" y1="16611" x2="18322" y2="19712"/>
                        <a14:foregroundMark x1="18926" y1="19601" x2="18121" y2="23034"/>
                        <a14:foregroundMark x1="21342" y1="12846" x2="22013" y2="13400"/>
                        <a14:foregroundMark x1="22685" y1="11849" x2="22685" y2="11849"/>
                        <a14:foregroundMark x1="83221" y1="51717" x2="83221" y2="51717"/>
                        <a14:foregroundMark x1="83356" y1="62348" x2="83356" y2="62348"/>
                        <a14:foregroundMark x1="82953" y1="75194" x2="82953" y2="75194"/>
                        <a14:foregroundMark x1="17450" y1="79623" x2="17450" y2="79623"/>
                        <a14:foregroundMark x1="59396" y1="21041" x2="58322" y2="21373"/>
                        <a14:foregroundMark x1="80604" y1="20709" x2="80604" y2="20709"/>
                        <a14:backgroundMark x1="40872" y1="88704" x2="81946" y2="89369"/>
                        <a14:backgroundMark x1="19799" y1="22148" x2="19262" y2="23256"/>
                        <a14:backgroundMark x1="19262" y1="23256" x2="19262" y2="23256"/>
                        <a14:backgroundMark x1="29530" y1="16722" x2="28188" y2="20044"/>
                        <a14:backgroundMark x1="28725" y1="21041" x2="28591" y2="24917"/>
                      </a14:backgroundRemoval>
                    </a14:imgEffect>
                    <a14:imgEffect>
                      <a14:saturation sat="200000"/>
                    </a14:imgEffect>
                  </a14:imgLayer>
                </a14:imgProps>
              </a:ext>
              <a:ext uri="{28A0092B-C50C-407E-A947-70E740481C1C}">
                <a14:useLocalDpi xmlns:a14="http://schemas.microsoft.com/office/drawing/2010/main" val="0"/>
              </a:ext>
            </a:extLst>
          </a:blip>
          <a:srcRect l="15304" t="8889" r="13629" b="6666"/>
          <a:stretch/>
        </p:blipFill>
        <p:spPr bwMode="auto">
          <a:xfrm>
            <a:off x="726831" y="609600"/>
            <a:ext cx="8042031" cy="5791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5173109" y="743208"/>
            <a:ext cx="3759880" cy="721612"/>
          </a:xfrm>
          <a:prstGeom prst="roundRect">
            <a:avLst/>
          </a:prstGeom>
          <a:solidFill>
            <a:srgbClr val="008000">
              <a:alpha val="7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45411" y="795042"/>
            <a:ext cx="4344062" cy="646331"/>
          </a:xfrm>
          <a:prstGeom prst="rect">
            <a:avLst/>
          </a:prstGeom>
          <a:noFill/>
        </p:spPr>
        <p:txBody>
          <a:bodyPr wrap="square" rtlCol="0">
            <a:spAutoFit/>
          </a:bodyPr>
          <a:lstStyle/>
          <a:p>
            <a:r>
              <a:rPr lang="en-US" sz="3600" dirty="0" smtClean="0">
                <a:ln>
                  <a:solidFill>
                    <a:schemeClr val="tx1"/>
                  </a:solidFill>
                </a:ln>
                <a:solidFill>
                  <a:srgbClr val="FF0000"/>
                </a:solidFill>
                <a:latin typeface="Mexican Knappett"/>
              </a:rPr>
              <a:t>Mayan Religion</a:t>
            </a:r>
            <a:endParaRPr lang="en-US" sz="3600" dirty="0">
              <a:ln>
                <a:solidFill>
                  <a:schemeClr val="tx1"/>
                </a:solidFill>
              </a:ln>
              <a:solidFill>
                <a:srgbClr val="FF0000"/>
              </a:solidFill>
              <a:latin typeface="Mexican Knappett"/>
            </a:endParaRPr>
          </a:p>
        </p:txBody>
      </p:sp>
      <p:pic>
        <p:nvPicPr>
          <p:cNvPr id="10" name="Picture 2" descr="http://www.therots.ca/wp-content/uploads/2014/01/Ancient-Mayan-Pyrami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416023"/>
            <a:ext cx="2953385" cy="18458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86034" y1="13291" x2="10056" y2="12658"/>
                        <a14:backgroundMark x1="87151" y1="73418" x2="13128" y2="75316"/>
                      </a14:backgroundRemoval>
                    </a14:imgEffect>
                  </a14:imgLayer>
                </a14:imgProps>
              </a:ext>
              <a:ext uri="{28A0092B-C50C-407E-A947-70E740481C1C}">
                <a14:useLocalDpi xmlns:a14="http://schemas.microsoft.com/office/drawing/2010/main" val="0"/>
              </a:ext>
            </a:extLst>
          </a:blip>
          <a:stretch>
            <a:fillRect/>
          </a:stretch>
        </p:blipFill>
        <p:spPr>
          <a:xfrm>
            <a:off x="219546" y="5972283"/>
            <a:ext cx="1877388" cy="828567"/>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par>
                                <p:cTn id="8" presetID="6" presetClass="emph" presetSubtype="0" fill="hold" nodeType="withEffect">
                                  <p:stCondLst>
                                    <p:cond delay="0"/>
                                  </p:stCondLst>
                                  <p:childTnLst>
                                    <p:animScale>
                                      <p:cBhvr>
                                        <p:cTn id="9" dur="10000" fill="hold"/>
                                        <p:tgtEl>
                                          <p:spTgt spid="5"/>
                                        </p:tgtEl>
                                      </p:cBhvr>
                                      <p:by x="110000" y="110000"/>
                                    </p:animScale>
                                  </p:childTnLst>
                                </p:cTn>
                              </p:par>
                              <p:par>
                                <p:cTn id="10" presetID="10"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http://www.hirezstudios.com/images/default-source/blog-featured-images/MayanPanthonParty_Hea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0979" y="0"/>
            <a:ext cx="1158497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therots.ca/wp-content/uploads/2014/01/Ancient-Mayan-Pyrami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416023"/>
            <a:ext cx="2953385" cy="18458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86034" y1="13291" x2="10056" y2="12658"/>
                        <a14:backgroundMark x1="87151" y1="73418" x2="13128" y2="75316"/>
                      </a14:backgroundRemoval>
                    </a14:imgEffect>
                  </a14:imgLayer>
                </a14:imgProps>
              </a:ext>
              <a:ext uri="{28A0092B-C50C-407E-A947-70E740481C1C}">
                <a14:useLocalDpi xmlns:a14="http://schemas.microsoft.com/office/drawing/2010/main" val="0"/>
              </a:ext>
            </a:extLst>
          </a:blip>
          <a:stretch>
            <a:fillRect/>
          </a:stretch>
        </p:blipFill>
        <p:spPr>
          <a:xfrm>
            <a:off x="219546" y="5972283"/>
            <a:ext cx="1877388" cy="828567"/>
          </a:xfrm>
          <a:prstGeom prst="rect">
            <a:avLst/>
          </a:prstGeom>
        </p:spPr>
      </p:pic>
      <p:sp>
        <p:nvSpPr>
          <p:cNvPr id="8" name="Rounded Rectangle 7"/>
          <p:cNvSpPr/>
          <p:nvPr/>
        </p:nvSpPr>
        <p:spPr>
          <a:xfrm>
            <a:off x="4273098" y="3990235"/>
            <a:ext cx="4314405" cy="2062103"/>
          </a:xfrm>
          <a:prstGeom prst="roundRect">
            <a:avLst/>
          </a:prstGeom>
          <a:solidFill>
            <a:srgbClr val="008000">
              <a:alpha val="7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13780" y="3966790"/>
            <a:ext cx="4344062" cy="2062103"/>
          </a:xfrm>
          <a:prstGeom prst="rect">
            <a:avLst/>
          </a:prstGeom>
          <a:noFill/>
        </p:spPr>
        <p:txBody>
          <a:bodyPr wrap="square" rtlCol="0">
            <a:spAutoFit/>
          </a:bodyPr>
          <a:lstStyle/>
          <a:p>
            <a:r>
              <a:rPr lang="en-US" sz="3200" dirty="0" smtClean="0">
                <a:ln>
                  <a:solidFill>
                    <a:schemeClr val="tx1"/>
                  </a:solidFill>
                </a:ln>
                <a:solidFill>
                  <a:srgbClr val="FFFF00"/>
                </a:solidFill>
                <a:latin typeface="+mn-lt"/>
              </a:rPr>
              <a:t>Believed in many gods and that each needed a unique sacrifice to be happy.</a:t>
            </a:r>
            <a:endParaRPr lang="en-US" sz="3200" dirty="0">
              <a:ln>
                <a:solidFill>
                  <a:schemeClr val="tx1"/>
                </a:solidFill>
              </a:ln>
              <a:solidFill>
                <a:srgbClr val="FFFF00"/>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fill="hold" nodeType="withEffect">
                                  <p:stCondLst>
                                    <p:cond delay="0"/>
                                  </p:stCondLst>
                                  <p:childTnLst>
                                    <p:animMotion origin="layout" path="M -3.05556E-6 0 L 0.25 0 " pathEditMode="relative" rAng="0" ptsTypes="AA">
                                      <p:cBhvr>
                                        <p:cTn id="6" dur="15000" fill="hold"/>
                                        <p:tgtEl>
                                          <p:spTgt spid="9218"/>
                                        </p:tgtEl>
                                        <p:attrNameLst>
                                          <p:attrName>ppt_x</p:attrName>
                                          <p:attrName>ppt_y</p:attrName>
                                        </p:attrNameLst>
                                      </p:cBhvr>
                                      <p:rCtr x="12500" y="0"/>
                                    </p:animMotion>
                                  </p:childTnLst>
                                </p:cTn>
                              </p:par>
                              <p:par>
                                <p:cTn id="7" presetID="10" presetClass="entr" presetSubtype="0" fill="hold" grpId="0" nodeType="withEffect">
                                  <p:stCondLst>
                                    <p:cond delay="15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childTnLst>
                                </p:cTn>
                              </p:par>
                              <p:par>
                                <p:cTn id="10" presetID="10"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313" y="0"/>
            <a:ext cx="10704513"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0" name="Picture 6"/>
          <p:cNvPicPr>
            <a:picLocks noChangeAspect="1" noChangeArrowheads="1"/>
          </p:cNvPicPr>
          <p:nvPr/>
        </p:nvPicPr>
        <p:blipFill>
          <a:blip r:embed="rId3" cstate="print">
            <a:lum bright="-48000"/>
            <a:extLst>
              <a:ext uri="{28A0092B-C50C-407E-A947-70E740481C1C}">
                <a14:useLocalDpi xmlns:a14="http://schemas.microsoft.com/office/drawing/2010/main" val="0"/>
              </a:ext>
            </a:extLst>
          </a:blip>
          <a:srcRect/>
          <a:stretch>
            <a:fillRect/>
          </a:stretch>
        </p:blipFill>
        <p:spPr bwMode="auto">
          <a:xfrm>
            <a:off x="-204788" y="-307"/>
            <a:ext cx="10704513"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9" name="Rectangle 5"/>
          <p:cNvSpPr>
            <a:spLocks noChangeArrowheads="1"/>
          </p:cNvSpPr>
          <p:nvPr/>
        </p:nvSpPr>
        <p:spPr bwMode="auto">
          <a:xfrm>
            <a:off x="271463" y="350838"/>
            <a:ext cx="8829675"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3600" dirty="0">
                <a:ln>
                  <a:solidFill>
                    <a:schemeClr val="tx1"/>
                  </a:solidFill>
                </a:ln>
                <a:solidFill>
                  <a:srgbClr val="00FF00"/>
                </a:solidFill>
              </a:rPr>
              <a:t>"They should cut themselves open, that from under their ribs up under their armpits their hearts should be torn out. Before everything, sacrifice. By this you will obtain grace. Next, make holes in your ears, and likewise prick your elbows and knees. Offer as sacrifice the blood that flows from them. In these ways, your gratitude will be shown."</a:t>
            </a:r>
            <a:r>
              <a:rPr lang="en-US" sz="2400" dirty="0">
                <a:ln>
                  <a:solidFill>
                    <a:schemeClr val="tx1"/>
                  </a:solidFill>
                </a:ln>
                <a:solidFill>
                  <a:srgbClr val="00FF00"/>
                </a:solidFill>
              </a:rPr>
              <a:t> </a:t>
            </a:r>
          </a:p>
          <a:p>
            <a:pPr algn="ctr"/>
            <a:endParaRPr lang="en-US" sz="2400" dirty="0">
              <a:ln>
                <a:solidFill>
                  <a:schemeClr val="tx1"/>
                </a:solidFill>
              </a:ln>
              <a:solidFill>
                <a:srgbClr val="00FF00"/>
              </a:solidFill>
            </a:endParaRPr>
          </a:p>
          <a:p>
            <a:pPr algn="ctr"/>
            <a:r>
              <a:rPr lang="en-US" sz="2400" dirty="0">
                <a:ln>
                  <a:solidFill>
                    <a:schemeClr val="tx1"/>
                  </a:solidFill>
                </a:ln>
                <a:solidFill>
                  <a:srgbClr val="00FF00"/>
                </a:solidFill>
              </a:rPr>
              <a:t>-The </a:t>
            </a:r>
            <a:r>
              <a:rPr lang="en-US" sz="2400" dirty="0" err="1">
                <a:ln>
                  <a:solidFill>
                    <a:schemeClr val="tx1"/>
                  </a:solidFill>
                </a:ln>
                <a:solidFill>
                  <a:srgbClr val="00FF00"/>
                </a:solidFill>
              </a:rPr>
              <a:t>Popol</a:t>
            </a:r>
            <a:r>
              <a:rPr lang="en-US" sz="2400" dirty="0">
                <a:ln>
                  <a:solidFill>
                    <a:schemeClr val="tx1"/>
                  </a:solidFill>
                </a:ln>
                <a:solidFill>
                  <a:srgbClr val="00FF00"/>
                </a:solidFill>
              </a:rPr>
              <a:t> </a:t>
            </a:r>
            <a:r>
              <a:rPr lang="en-US" sz="2400" dirty="0" err="1">
                <a:ln>
                  <a:solidFill>
                    <a:schemeClr val="tx1"/>
                  </a:solidFill>
                </a:ln>
                <a:solidFill>
                  <a:srgbClr val="00FF00"/>
                </a:solidFill>
              </a:rPr>
              <a:t>Vuh</a:t>
            </a:r>
            <a:endParaRPr lang="en-US" sz="2400" dirty="0">
              <a:ln>
                <a:solidFill>
                  <a:schemeClr val="tx1"/>
                </a:solidFill>
              </a:ln>
              <a:solidFill>
                <a:srgbClr val="00FF00"/>
              </a:solidFill>
            </a:endParaRPr>
          </a:p>
        </p:txBody>
      </p:sp>
      <p:pic>
        <p:nvPicPr>
          <p:cNvPr id="5" name="Picture 2" descr="http://www.therots.ca/wp-content/uploads/2014/01/Ancient-Mayan-Pyrami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416023"/>
            <a:ext cx="2953385" cy="18458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86034" y1="13291" x2="10056" y2="12658"/>
                        <a14:backgroundMark x1="87151" y1="73418" x2="13128" y2="75316"/>
                      </a14:backgroundRemoval>
                    </a14:imgEffect>
                  </a14:imgLayer>
                </a14:imgProps>
              </a:ext>
              <a:ext uri="{28A0092B-C50C-407E-A947-70E740481C1C}">
                <a14:useLocalDpi xmlns:a14="http://schemas.microsoft.com/office/drawing/2010/main" val="0"/>
              </a:ext>
            </a:extLst>
          </a:blip>
          <a:stretch>
            <a:fillRect/>
          </a:stretch>
        </p:blipFill>
        <p:spPr>
          <a:xfrm>
            <a:off x="219546" y="5972283"/>
            <a:ext cx="1877388" cy="8285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0710"/>
                                        </p:tgtEl>
                                        <p:attrNameLst>
                                          <p:attrName>style.visibility</p:attrName>
                                        </p:attrNameLst>
                                      </p:cBhvr>
                                      <p:to>
                                        <p:strVal val="visible"/>
                                      </p:to>
                                    </p:set>
                                    <p:animEffect transition="in" filter="fade">
                                      <p:cBhvr>
                                        <p:cTn id="7" dur="2000"/>
                                        <p:tgtEl>
                                          <p:spTgt spid="200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00709"/>
                                        </p:tgtEl>
                                        <p:attrNameLst>
                                          <p:attrName>style.visibility</p:attrName>
                                        </p:attrNameLst>
                                      </p:cBhvr>
                                      <p:to>
                                        <p:strVal val="visible"/>
                                      </p:to>
                                    </p:set>
                                    <p:anim calcmode="discrete" valueType="clr">
                                      <p:cBhvr override="childStyle">
                                        <p:cTn id="12" dur="150"/>
                                        <p:tgtEl>
                                          <p:spTgt spid="200709"/>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200709"/>
                                        </p:tgtEl>
                                        <p:attrNameLst>
                                          <p:attrName>fillcolor</p:attrName>
                                        </p:attrNameLst>
                                      </p:cBhvr>
                                      <p:tavLst>
                                        <p:tav tm="0">
                                          <p:val>
                                            <p:clrVal>
                                              <a:schemeClr val="accent2"/>
                                            </p:clrVal>
                                          </p:val>
                                        </p:tav>
                                        <p:tav tm="50000">
                                          <p:val>
                                            <p:clrVal>
                                              <a:schemeClr val="hlink"/>
                                            </p:clrVal>
                                          </p:val>
                                        </p:tav>
                                      </p:tavLst>
                                    </p:anim>
                                    <p:set>
                                      <p:cBhvr>
                                        <p:cTn id="14" dur="150"/>
                                        <p:tgtEl>
                                          <p:spTgt spid="20070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2270427" y="-278963"/>
            <a:ext cx="4612160" cy="3631763"/>
          </a:xfrm>
          <a:prstGeom prst="rect">
            <a:avLst/>
          </a:prstGeom>
          <a:noFill/>
        </p:spPr>
        <p:txBody>
          <a:bodyPr wrap="none">
            <a:spAutoFit/>
          </a:bodyPr>
          <a:lstStyle/>
          <a:p>
            <a:pPr algn="ctr">
              <a:defRPr/>
            </a:pPr>
            <a:r>
              <a:rPr lang="en-US" sz="11500" dirty="0">
                <a:ln w="38100" cmpd="sng">
                  <a:solidFill>
                    <a:srgbClr val="FF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Zombie" pitchFamily="2" charset="0"/>
              </a:rPr>
              <a:t>Brain</a:t>
            </a:r>
          </a:p>
          <a:p>
            <a:pPr algn="ctr">
              <a:defRPr/>
            </a:pPr>
            <a:r>
              <a:rPr lang="en-US" sz="11500" dirty="0">
                <a:ln w="38100" cmpd="sng">
                  <a:solidFill>
                    <a:srgbClr val="FF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Zombie" pitchFamily="2" charset="0"/>
              </a:rPr>
              <a:t>Snack</a:t>
            </a:r>
          </a:p>
        </p:txBody>
      </p:sp>
      <p:grpSp>
        <p:nvGrpSpPr>
          <p:cNvPr id="2" name="Group 1"/>
          <p:cNvGrpSpPr>
            <a:grpSpLocks/>
          </p:cNvGrpSpPr>
          <p:nvPr/>
        </p:nvGrpSpPr>
        <p:grpSpPr bwMode="auto">
          <a:xfrm>
            <a:off x="927100" y="2438400"/>
            <a:ext cx="3581400" cy="4343400"/>
            <a:chOff x="76200" y="1981200"/>
            <a:chExt cx="4102100" cy="4876800"/>
          </a:xfrm>
        </p:grpSpPr>
        <p:pic>
          <p:nvPicPr>
            <p:cNvPr id="430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2308225"/>
              <a:ext cx="381000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r="46289"/>
            <a:stretch>
              <a:fillRect/>
            </a:stretch>
          </p:blipFill>
          <p:spPr bwMode="auto">
            <a:xfrm>
              <a:off x="685800" y="1981200"/>
              <a:ext cx="34925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13"/>
          <p:cNvSpPr txBox="1">
            <a:spLocks noChangeArrowheads="1"/>
          </p:cNvSpPr>
          <p:nvPr/>
        </p:nvSpPr>
        <p:spPr bwMode="auto">
          <a:xfrm>
            <a:off x="3200400" y="5867400"/>
            <a:ext cx="1066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4800">
                <a:solidFill>
                  <a:srgbClr val="663300"/>
                </a:solidFill>
              </a:rPr>
              <a:t>.</a:t>
            </a:r>
          </a:p>
        </p:txBody>
      </p:sp>
      <p:sp>
        <p:nvSpPr>
          <p:cNvPr id="13" name="TextBox 12"/>
          <p:cNvSpPr txBox="1">
            <a:spLocks noChangeArrowheads="1"/>
          </p:cNvSpPr>
          <p:nvPr/>
        </p:nvSpPr>
        <p:spPr bwMode="auto">
          <a:xfrm>
            <a:off x="2514600" y="5935663"/>
            <a:ext cx="1066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4800">
                <a:solidFill>
                  <a:srgbClr val="663300"/>
                </a:solidFill>
              </a:rPr>
              <a:t>.</a:t>
            </a:r>
          </a:p>
        </p:txBody>
      </p:sp>
      <p:sp>
        <p:nvSpPr>
          <p:cNvPr id="6" name="TextBox 5"/>
          <p:cNvSpPr txBox="1">
            <a:spLocks noChangeArrowheads="1"/>
          </p:cNvSpPr>
          <p:nvPr/>
        </p:nvSpPr>
        <p:spPr bwMode="auto">
          <a:xfrm>
            <a:off x="1371600" y="5799138"/>
            <a:ext cx="1066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4800">
                <a:solidFill>
                  <a:srgbClr val="663300"/>
                </a:solidFill>
              </a:rPr>
              <a:t>.</a:t>
            </a:r>
          </a:p>
        </p:txBody>
      </p:sp>
      <p:pic>
        <p:nvPicPr>
          <p:cNvPr id="3" name="69D416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extLst>
              <a:ext uri="{28A0092B-C50C-407E-A947-70E740481C1C}">
                <a14:useLocalDpi xmlns:a14="http://schemas.microsoft.com/office/drawing/2010/main" val="0"/>
              </a:ext>
            </a:extLst>
          </a:blip>
          <a:srcRect/>
          <a:stretch>
            <a:fillRect/>
          </a:stretch>
        </p:blipFill>
        <p:spPr bwMode="auto">
          <a:xfrm>
            <a:off x="4545013" y="6983413"/>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1905000" y="5867400"/>
            <a:ext cx="1066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4800">
                <a:solidFill>
                  <a:srgbClr val="663300"/>
                </a:solidFill>
              </a:rPr>
              <a:t>.</a:t>
            </a:r>
          </a:p>
        </p:txBody>
      </p:sp>
      <p:sp>
        <p:nvSpPr>
          <p:cNvPr id="4" name="Rectangle 3"/>
          <p:cNvSpPr/>
          <p:nvPr/>
        </p:nvSpPr>
        <p:spPr>
          <a:xfrm>
            <a:off x="-152400" y="6172200"/>
            <a:ext cx="9372600" cy="774700"/>
          </a:xfrm>
          <a:prstGeom prst="rect">
            <a:avLst/>
          </a:prstGeom>
          <a:gradFill>
            <a:gsLst>
              <a:gs pos="38000">
                <a:srgbClr val="582C00"/>
              </a:gs>
              <a:gs pos="0">
                <a:srgbClr val="361B00"/>
              </a:gs>
              <a:gs pos="100000">
                <a:schemeClr val="tx1"/>
              </a:gs>
            </a:gsLst>
            <a:lin ang="540000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4000" y="2667000"/>
            <a:ext cx="3352800" cy="405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50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6671" fill="hold"/>
                                        <p:tgtEl>
                                          <p:spTgt spid="3"/>
                                        </p:tgtEl>
                                      </p:cBhvr>
                                    </p:cmd>
                                  </p:childTnLst>
                                </p:cTn>
                              </p:par>
                              <p:par>
                                <p:cTn id="7" presetID="53" presetClass="entr" presetSubtype="16" fill="hold" nodeType="withEffect">
                                  <p:stCondLst>
                                    <p:cond delay="1000"/>
                                  </p:stCondLst>
                                  <p:childTnLst>
                                    <p:set>
                                      <p:cBhvr>
                                        <p:cTn id="8" dur="1" fill="hold">
                                          <p:stCondLst>
                                            <p:cond delay="0"/>
                                          </p:stCondLst>
                                        </p:cTn>
                                        <p:tgtEl>
                                          <p:spTgt spid="5"/>
                                        </p:tgtEl>
                                        <p:attrNameLst>
                                          <p:attrName>style.visibility</p:attrName>
                                        </p:attrNameLst>
                                      </p:cBhvr>
                                      <p:to>
                                        <p:strVal val="visible"/>
                                      </p:to>
                                    </p:set>
                                    <p:anim calcmode="lin" valueType="num">
                                      <p:cBhvr>
                                        <p:cTn id="9" dur="3000" fill="hold"/>
                                        <p:tgtEl>
                                          <p:spTgt spid="5"/>
                                        </p:tgtEl>
                                        <p:attrNameLst>
                                          <p:attrName>ppt_w</p:attrName>
                                        </p:attrNameLst>
                                      </p:cBhvr>
                                      <p:tavLst>
                                        <p:tav tm="0">
                                          <p:val>
                                            <p:fltVal val="0"/>
                                          </p:val>
                                        </p:tav>
                                        <p:tav tm="100000">
                                          <p:val>
                                            <p:strVal val="#ppt_w"/>
                                          </p:val>
                                        </p:tav>
                                      </p:tavLst>
                                    </p:anim>
                                    <p:anim calcmode="lin" valueType="num">
                                      <p:cBhvr>
                                        <p:cTn id="10" dur="3000" fill="hold"/>
                                        <p:tgtEl>
                                          <p:spTgt spid="5"/>
                                        </p:tgtEl>
                                        <p:attrNameLst>
                                          <p:attrName>ppt_h</p:attrName>
                                        </p:attrNameLst>
                                      </p:cBhvr>
                                      <p:tavLst>
                                        <p:tav tm="0">
                                          <p:val>
                                            <p:fltVal val="0"/>
                                          </p:val>
                                        </p:tav>
                                        <p:tav tm="100000">
                                          <p:val>
                                            <p:strVal val="#ppt_h"/>
                                          </p:val>
                                        </p:tav>
                                      </p:tavLst>
                                    </p:anim>
                                    <p:animEffect transition="in" filter="fade">
                                      <p:cBhvr>
                                        <p:cTn id="11" dur="3000"/>
                                        <p:tgtEl>
                                          <p:spTgt spid="5"/>
                                        </p:tgtEl>
                                      </p:cBhvr>
                                    </p:animEffect>
                                  </p:childTnLst>
                                </p:cTn>
                              </p:par>
                              <p:par>
                                <p:cTn id="12" presetID="2" presetClass="entr" presetSubtype="4" fill="hold" nodeType="withEffect">
                                  <p:stCondLst>
                                    <p:cond delay="850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0" presetClass="path" presetSubtype="0" accel="50000" decel="50000" fill="hold" grpId="0" nodeType="withEffect">
                                  <p:stCondLst>
                                    <p:cond delay="8500"/>
                                  </p:stCondLst>
                                  <p:childTnLst>
                                    <p:animMotion origin="layout" path="M 2.22222E-6 -3.7037E-7 C -0.00156 -0.01505 0.00035 -0.02107 -0.00972 -0.02778 C -0.01719 -0.04746 -0.00695 -0.02408 -0.01806 -0.03889 C -0.03768 -0.06505 -0.00781 -0.0338 -0.02778 -0.05371 C -0.0316 -0.06621 -0.03681 -0.07523 -0.03889 -0.08889 C -0.04011 -0.10533 -0.0349 -0.12917 -0.04861 -0.13519 C -0.05799 -0.13334 -0.06007 -0.13125 -0.06806 -0.12593 C -0.07344 -0.11621 -0.0783 -0.10672 -0.08472 -0.09815 C -0.09011 -0.07686 -0.09254 -0.06991 -0.09445 -0.0463 C -0.09393 -0.03959 -0.09271 -0.03264 -0.09306 -0.02593 C -0.09323 -0.02199 -0.09584 -0.01482 -0.09584 -0.01482 C -0.10156 -0.01736 -0.1033 -0.01551 -0.10834 -0.01111 C -0.11111 0.00023 -0.11597 -0.00139 -0.125 -3.7037E-7 C -0.13056 0.00254 -0.12778 0.00185 -0.13334 0.00185 L -0.12639 0.01111 " pathEditMode="relative" ptsTypes="fffffffffffffAA">
                                      <p:cBhvr>
                                        <p:cTn id="17" dur="700" fill="hold"/>
                                        <p:tgtEl>
                                          <p:spTgt spid="6"/>
                                        </p:tgtEl>
                                        <p:attrNameLst>
                                          <p:attrName>ppt_x</p:attrName>
                                          <p:attrName>ppt_y</p:attrName>
                                        </p:attrNameLst>
                                      </p:cBhvr>
                                    </p:animMotion>
                                  </p:childTnLst>
                                </p:cTn>
                              </p:par>
                              <p:par>
                                <p:cTn id="18" presetID="0" presetClass="path" presetSubtype="0" accel="50000" decel="50000" fill="hold" grpId="0" nodeType="withEffect">
                                  <p:stCondLst>
                                    <p:cond delay="8500"/>
                                  </p:stCondLst>
                                  <p:childTnLst>
                                    <p:animMotion origin="layout" path="M 2.22222E-6 -3.7037E-7 C -0.00156 -0.01505 0.00035 -0.02107 -0.00972 -0.02778 C -0.01719 -0.04746 -0.00695 -0.02408 -0.01806 -0.03889 C -0.03768 -0.06505 -0.00781 -0.0338 -0.02778 -0.05371 C -0.0316 -0.06621 -0.03681 -0.07523 -0.03889 -0.08889 C -0.04011 -0.10533 -0.0349 -0.12917 -0.04861 -0.13519 C -0.05799 -0.13334 -0.06007 -0.13125 -0.06806 -0.12593 C -0.07344 -0.11621 -0.0783 -0.10672 -0.08472 -0.09815 C -0.09011 -0.07686 -0.09254 -0.06991 -0.09445 -0.0463 C -0.09393 -0.03959 -0.09271 -0.03264 -0.09306 -0.02593 C -0.09323 -0.02199 -0.09584 -0.01482 -0.09584 -0.01482 C -0.10156 -0.01736 -0.1033 -0.01551 -0.10834 -0.01111 C -0.11111 0.00023 -0.11597 -0.00139 -0.125 -3.7037E-7 C -0.13056 0.00254 -0.12778 0.00185 -0.13334 0.00185 L -0.12639 0.01111 " pathEditMode="relative" ptsTypes="fffffffffffffAA">
                                      <p:cBhvr>
                                        <p:cTn id="19" dur="500" fill="hold"/>
                                        <p:tgtEl>
                                          <p:spTgt spid="12"/>
                                        </p:tgtEl>
                                        <p:attrNameLst>
                                          <p:attrName>ppt_x</p:attrName>
                                          <p:attrName>ppt_y</p:attrName>
                                        </p:attrNameLst>
                                      </p:cBhvr>
                                    </p:animMotion>
                                  </p:childTnLst>
                                </p:cTn>
                              </p:par>
                              <p:par>
                                <p:cTn id="20" presetID="0" presetClass="path" presetSubtype="0" accel="50000" decel="50000" fill="hold" grpId="0" nodeType="withEffect">
                                  <p:stCondLst>
                                    <p:cond delay="8500"/>
                                  </p:stCondLst>
                                  <p:childTnLst>
                                    <p:animMotion origin="layout" path="M 0.00052 0.0169 C 0.00174 -0.00023 0.00035 -0.00695 0.00834 -0.01435 C 0.01441 -0.03658 0.00608 -0.01019 0.01511 -0.02685 C 0.03091 -0.05648 0.00677 -0.0213 0.02292 -0.04352 C 0.02605 -0.05764 0.03021 -0.06783 0.03195 -0.0831 C 0.03299 -0.10162 0.02865 -0.12847 0.03976 -0.13519 C 0.0474 -0.1331 0.04914 -0.13079 0.05556 -0.12477 C 0.0599 -0.11389 0.06372 -0.10324 0.06893 -0.09352 C 0.07327 -0.06968 0.07535 -0.06181 0.07691 -0.03519 C 0.07639 -0.02778 0.07535 -0.01991 0.0757 -0.01227 C 0.07587 -0.00787 0.07795 0.00023 0.07795 0.00046 C 0.08264 -0.00278 0.08403 -0.0007 0.08802 0.0044 C 0.09028 0.01713 0.09427 0.01528 0.10157 0.0169 C 0.10608 0.01967 0.10382 0.01898 0.10834 0.01898 L 0.10261 0.0294 " pathEditMode="relative" rAng="0" ptsTypes="fffffffffffffAA">
                                      <p:cBhvr>
                                        <p:cTn id="21" dur="800" fill="hold"/>
                                        <p:tgtEl>
                                          <p:spTgt spid="13"/>
                                        </p:tgtEl>
                                        <p:attrNameLst>
                                          <p:attrName>ppt_x</p:attrName>
                                          <p:attrName>ppt_y</p:attrName>
                                        </p:attrNameLst>
                                      </p:cBhvr>
                                      <p:rCtr x="5382" y="-6991"/>
                                    </p:animMotion>
                                  </p:childTnLst>
                                </p:cTn>
                              </p:par>
                              <p:par>
                                <p:cTn id="22" presetID="0" presetClass="path" presetSubtype="0" accel="50000" decel="50000" fill="hold" grpId="0" nodeType="withEffect">
                                  <p:stCondLst>
                                    <p:cond delay="8500"/>
                                  </p:stCondLst>
                                  <p:childTnLst>
                                    <p:animMotion origin="layout" path="M -0.01649 0.02662 C -0.01458 0.01551 -0.01666 0.01111 -0.00451 0.00625 C 0.00486 -0.00787 -0.00798 0.00903 0.00591 -0.00162 C 0.03039 -0.02083 -0.00694 0.00185 0.01806 -0.0125 C 0.02275 -0.02153 0.02917 -0.02824 0.03195 -0.03796 C 0.03351 -0.05 0.02691 -0.06736 0.04393 -0.07153 C 0.05573 -0.07037 0.05834 -0.06875 0.06823 -0.06481 C 0.075 -0.05787 0.08091 -0.05092 0.08889 -0.04467 C 0.09549 -0.0294 0.09879 -0.0243 0.10122 -0.00717 C 0.10035 -0.00231 0.09879 0.00278 0.09931 0.00764 C 0.09948 0.01065 0.10278 0.01574 0.10278 0.01597 C 0.11007 0.01389 0.11216 0.01528 0.11823 0.01852 C 0.1217 0.02662 0.12795 0.02547 0.13907 0.02662 C 0.14601 0.02824 0.14254 0.02778 0.14966 0.02778 L 0.1408 0.03472 " pathEditMode="relative" rAng="0" ptsTypes="fffffffffffffAA">
                                      <p:cBhvr>
                                        <p:cTn id="23" dur="500" fill="hold"/>
                                        <p:tgtEl>
                                          <p:spTgt spid="14"/>
                                        </p:tgtEl>
                                        <p:attrNameLst>
                                          <p:attrName>ppt_x</p:attrName>
                                          <p:attrName>ppt_y</p:attrName>
                                        </p:attrNameLst>
                                      </p:cBhvr>
                                      <p:rCtr x="8299" y="-4514"/>
                                    </p:animMotion>
                                  </p:childTnLst>
                                </p:cTn>
                              </p:par>
                              <p:par>
                                <p:cTn id="24" presetID="0" presetClass="path" presetSubtype="0" accel="50000" fill="hold" nodeType="withEffect">
                                  <p:stCondLst>
                                    <p:cond delay="6000"/>
                                  </p:stCondLst>
                                  <p:childTnLst>
                                    <p:animMotion origin="layout" path="M 1.94444E-6 -7.40741E-7 C -0.01441 0.0044 -0.00816 0.00255 -0.01893 0.00556 C -0.02587 0.00995 -0.02292 0.01042 -0.02795 0.00741 C -0.04045 0.01528 -0.02049 0.00208 -0.03386 0.01296 C -0.03802 0.01644 -0.05087 0.01667 -0.05156 0.01667 C -0.0592 0.01204 -0.05 0.01829 -0.05781 0.01111 C -0.06285 0.00625 -0.07014 0.00509 -0.07552 0.0037 C -0.07847 0.00394 -0.09757 0.01088 -0.10313 0.0037 C -0.10729 0.00625 -0.11024 0.0044 -0.11406 0.00185 C -0.11719 -0.0037 -0.11962 -0.00486 -0.12309 -0.00926 C -0.12952 -0.00856 -0.13559 -0.00741 -0.14202 -0.00741 C -0.14375 -0.00741 -0.14514 -0.00926 -0.14688 -0.00926 C -0.14844 -0.00926 -0.15573 -0.00625 -0.15781 -0.00555 C -0.16597 -0.00301 -0.17431 -0.00185 -0.18264 -7.40741E-7 C -0.19531 0.00787 -0.20729 0.01806 -0.22031 0.02407 C -0.22465 0.02616 -0.22882 0.02894 -0.23299 0.03148 C -0.23507 0.03264 -0.23906 0.03519 -0.23906 0.03542 C -0.24983 0.0338 -0.25886 0.03102 -0.26979 0.02963 C -0.27066 0.02894 -0.27188 0.02801 -0.27274 0.02778 C -0.27674 0.02685 -0.28073 0.02732 -0.28455 0.02593 C -0.28577 0.02546 -0.28663 0.02292 -0.28768 0.02222 C -0.29063 0.02014 -0.29705 0.01806 -0.30052 0.01667 C -0.30677 0.00509 -0.31007 0.00532 -0.31945 0.0037 C -0.33299 0.00556 -0.34636 0.00741 -0.36007 0.01111 C -0.37101 0.01782 -0.35452 0.00718 -0.36597 0.01667 C -0.37327 0.02292 -0.38195 0.02477 -0.38959 0.02963 C -0.39271 0.03148 -0.39584 0.03657 -0.39861 0.03889 C -0.40486 0.04398 -0.41198 0.04745 -0.4184 0.05 C -0.42743 0.04769 -0.43646 0.0463 -0.44531 0.05185 C -0.44774 0.05116 -0.4507 0.05185 -0.4533 0.05 C -0.45417 0.04907 -0.45417 0.04583 -0.45521 0.04445 C -0.4559 0.04329 -0.45712 0.04329 -0.45799 0.04259 C -0.45851 0.03958 -0.45764 0.03472 -0.4592 0.03333 C -0.46268 0.03032 -0.46719 0.03287 -0.47101 0.03148 C -0.47205 0.03102 -0.47292 0.02894 -0.47413 0.02778 C -0.48472 0.0294 -0.48646 0.03009 -0.49462 0.02222 " pathEditMode="relative" rAng="0" ptsTypes="fffffffffffffffffffffffffffffffffffA">
                                      <p:cBhvr>
                                        <p:cTn id="25" dur="11000" fill="hold"/>
                                        <p:tgtEl>
                                          <p:spTgt spid="1027"/>
                                        </p:tgtEl>
                                        <p:attrNameLst>
                                          <p:attrName>ppt_x</p:attrName>
                                          <p:attrName>ppt_y</p:attrName>
                                        </p:attrNameLst>
                                      </p:cBhvr>
                                      <p:rCtr x="-24740" y="213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bldLst>
      <p:bldP spid="14" grpId="0"/>
      <p:bldP spid="13" grpId="0"/>
      <p:bldP spid="6"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 4</a:t>
            </a:r>
            <a:endParaRPr lang="en-US" dirty="0"/>
          </a:p>
        </p:txBody>
      </p:sp>
      <p:pic>
        <p:nvPicPr>
          <p:cNvPr id="1026" name="Picture 2" descr="http://www.rcrwireless.com/americas/files/2011/02/latin-america.jpe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5078" y1="1075" x2="10742" y2="7136"/>
                        <a14:foregroundMark x1="53027" y1="11730" x2="56250" y2="12121"/>
                        <a14:foregroundMark x1="48730" y1="10557" x2="44824" y2="8602"/>
                        <a14:foregroundMark x1="42480" y1="880" x2="43066" y2="3812"/>
                        <a14:foregroundMark x1="53320" y1="12610" x2="51367" y2="12708"/>
                        <a14:backgroundMark x1="49609" y1="6647" x2="42871" y2="6940"/>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6995"/>
            <a:ext cx="7925545" cy="791780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28599" y="1651661"/>
            <a:ext cx="4267200" cy="2246769"/>
          </a:xfrm>
          <a:prstGeom prst="rect">
            <a:avLst/>
          </a:prstGeom>
          <a:noFill/>
        </p:spPr>
        <p:txBody>
          <a:bodyPr wrap="square" rtlCol="0">
            <a:spAutoFit/>
          </a:bodyPr>
          <a:lstStyle/>
          <a:p>
            <a:pPr algn="ctr" fontAlgn="auto">
              <a:spcBef>
                <a:spcPts val="0"/>
              </a:spcBef>
              <a:spcAft>
                <a:spcPts val="0"/>
              </a:spcAft>
            </a:pPr>
            <a:r>
              <a:rPr lang="en-US" sz="3600" b="0" dirty="0" smtClean="0">
                <a:solidFill>
                  <a:srgbClr val="FF0000"/>
                </a:solidFill>
                <a:latin typeface="Tiza" panose="02060807000000020004" pitchFamily="18" charset="0"/>
                <a:cs typeface="+mn-cs"/>
              </a:rPr>
              <a:t>Latin </a:t>
            </a:r>
            <a:r>
              <a:rPr lang="en-US" sz="3600" b="0" dirty="0" smtClean="0">
                <a:solidFill>
                  <a:srgbClr val="FF0000"/>
                </a:solidFill>
                <a:latin typeface="Tiza" panose="02060807000000020004" pitchFamily="18" charset="0"/>
                <a:cs typeface="+mn-cs"/>
              </a:rPr>
              <a:t>America</a:t>
            </a:r>
            <a:endParaRPr lang="en-US" sz="3600" b="0" dirty="0" smtClean="0">
              <a:solidFill>
                <a:srgbClr val="FF0000"/>
              </a:solidFill>
              <a:latin typeface="Calibri"/>
              <a:cs typeface="+mn-cs"/>
            </a:endParaRPr>
          </a:p>
          <a:p>
            <a:pPr algn="ctr" fontAlgn="auto">
              <a:spcBef>
                <a:spcPts val="0"/>
              </a:spcBef>
              <a:spcAft>
                <a:spcPts val="0"/>
              </a:spcAft>
            </a:pPr>
            <a:r>
              <a:rPr lang="en-US" sz="3200" b="0" dirty="0" smtClean="0">
                <a:solidFill>
                  <a:srgbClr val="FF0000"/>
                </a:solidFill>
                <a:latin typeface="Calibri"/>
                <a:cs typeface="+mn-cs"/>
              </a:rPr>
              <a:t>Part I:</a:t>
            </a:r>
            <a:endParaRPr lang="en-US" sz="1600" b="0" dirty="0">
              <a:solidFill>
                <a:srgbClr val="FF0000"/>
              </a:solidFill>
              <a:latin typeface="Calibri"/>
              <a:cs typeface="+mn-cs"/>
            </a:endParaRPr>
          </a:p>
          <a:p>
            <a:pPr algn="ctr" fontAlgn="auto">
              <a:spcBef>
                <a:spcPts val="0"/>
              </a:spcBef>
              <a:spcAft>
                <a:spcPts val="0"/>
              </a:spcAft>
            </a:pPr>
            <a:r>
              <a:rPr lang="en-US" sz="3600" b="0" i="1" dirty="0" smtClean="0">
                <a:solidFill>
                  <a:srgbClr val="FF0000"/>
                </a:solidFill>
                <a:latin typeface="Calibri"/>
                <a:cs typeface="+mn-cs"/>
              </a:rPr>
              <a:t>The Mayans</a:t>
            </a:r>
          </a:p>
        </p:txBody>
      </p:sp>
      <p:pic>
        <p:nvPicPr>
          <p:cNvPr id="7" name="Picture 12" descr="Aztec Priest"/>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2438400" y="83112"/>
            <a:ext cx="838200" cy="132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ttp://www.thehiddenrecords.com/images/viracocha.jpg"/>
          <p:cNvPicPr>
            <a:picLocks noChangeAspect="1" noChangeArrowheads="1"/>
          </p:cNvPicPr>
          <p:nvPr/>
        </p:nvPicPr>
        <p:blipFill rotWithShape="1">
          <a:blip r:embed="rId6">
            <a:grayscl/>
            <a:extLst>
              <a:ext uri="{28A0092B-C50C-407E-A947-70E740481C1C}">
                <a14:useLocalDpi xmlns:a14="http://schemas.microsoft.com/office/drawing/2010/main" val="0"/>
              </a:ext>
            </a:extLst>
          </a:blip>
          <a:srcRect r="48669" b="7546"/>
          <a:stretch/>
        </p:blipFill>
        <p:spPr bwMode="auto">
          <a:xfrm>
            <a:off x="5257800" y="3276600"/>
            <a:ext cx="1447981" cy="163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therots.ca/wp-content/uploads/2014/01/Ancient-Mayan-Pyramid.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614757" y="543044"/>
            <a:ext cx="1762085" cy="134535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99858" y="4241746"/>
            <a:ext cx="4210241" cy="2062103"/>
          </a:xfrm>
          <a:prstGeom prst="rect">
            <a:avLst/>
          </a:prstGeom>
        </p:spPr>
        <p:txBody>
          <a:bodyPr wrap="square">
            <a:spAutoFit/>
          </a:bodyPr>
          <a:lstStyle/>
          <a:p>
            <a:r>
              <a:rPr lang="en-US" sz="3200" dirty="0" smtClean="0">
                <a:solidFill>
                  <a:srgbClr val="FF0000"/>
                </a:solidFill>
              </a:rPr>
              <a:t>Essential Question:</a:t>
            </a:r>
          </a:p>
          <a:p>
            <a:r>
              <a:rPr lang="en-US" sz="3200" dirty="0" smtClean="0">
                <a:solidFill>
                  <a:srgbClr val="FF0000"/>
                </a:solidFill>
              </a:rPr>
              <a:t>What </a:t>
            </a:r>
            <a:r>
              <a:rPr lang="en-US" sz="3200" dirty="0">
                <a:solidFill>
                  <a:srgbClr val="FF0000"/>
                </a:solidFill>
              </a:rPr>
              <a:t>were some of the unique aspects of Mayan life?</a:t>
            </a:r>
          </a:p>
        </p:txBody>
      </p:sp>
    </p:spTree>
    <p:extLst>
      <p:ext uri="{BB962C8B-B14F-4D97-AF65-F5344CB8AC3E}">
        <p14:creationId xmlns:p14="http://schemas.microsoft.com/office/powerpoint/2010/main" val="90370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292281" y="-274290"/>
            <a:ext cx="6099120" cy="2215991"/>
          </a:xfrm>
          <a:prstGeom prst="rect">
            <a:avLst/>
          </a:prstGeom>
          <a:noFill/>
        </p:spPr>
        <p:txBody>
          <a:bodyPr>
            <a:spAutoFit/>
          </a:bodyPr>
          <a:lstStyle/>
          <a:p>
            <a:pPr algn="ctr" fontAlgn="auto">
              <a:spcBef>
                <a:spcPts val="0"/>
              </a:spcBef>
              <a:spcAft>
                <a:spcPts val="0"/>
              </a:spcAft>
              <a:defRPr/>
            </a:pPr>
            <a:r>
              <a:rPr lang="en-US" sz="13800" dirty="0">
                <a:ln w="18415" cmpd="sng">
                  <a:solidFill>
                    <a:srgbClr val="FFFFFF"/>
                  </a:solidFill>
                  <a:prstDash val="solid"/>
                </a:ln>
                <a:solidFill>
                  <a:srgbClr val="FFFFFF"/>
                </a:solidFill>
                <a:effectLst>
                  <a:glow rad="101600">
                    <a:srgbClr val="00FF00">
                      <a:alpha val="60000"/>
                    </a:srgbClr>
                  </a:glow>
                  <a:outerShdw blurRad="63500" dir="3600000" algn="tl" rotWithShape="0">
                    <a:srgbClr val="000000">
                      <a:alpha val="70000"/>
                    </a:srgbClr>
                  </a:outerShdw>
                </a:effectLst>
                <a:latin typeface="Digital Readout Thick Upright" pitchFamily="2" charset="0"/>
              </a:rPr>
              <a:t>3-2-</a:t>
            </a:r>
          </a:p>
        </p:txBody>
      </p:sp>
      <p:sp>
        <p:nvSpPr>
          <p:cNvPr id="5" name="Rectangle 4"/>
          <p:cNvSpPr/>
          <p:nvPr/>
        </p:nvSpPr>
        <p:spPr>
          <a:xfrm>
            <a:off x="2743200" y="-513278"/>
            <a:ext cx="6099120" cy="2646878"/>
          </a:xfrm>
          <a:prstGeom prst="rect">
            <a:avLst/>
          </a:prstGeom>
          <a:noFill/>
        </p:spPr>
        <p:txBody>
          <a:bodyPr>
            <a:spAutoFit/>
          </a:bodyPr>
          <a:lstStyle/>
          <a:p>
            <a:pPr algn="ctr" fontAlgn="auto">
              <a:spcBef>
                <a:spcPts val="0"/>
              </a:spcBef>
              <a:spcAft>
                <a:spcPts val="0"/>
              </a:spcAft>
              <a:defRPr/>
            </a:pPr>
            <a:r>
              <a:rPr lang="en-US" sz="16600" dirty="0">
                <a:ln w="18415" cmpd="sng">
                  <a:solidFill>
                    <a:srgbClr val="FFFFFF"/>
                  </a:solidFill>
                  <a:prstDash val="solid"/>
                </a:ln>
                <a:solidFill>
                  <a:srgbClr val="FFFFFF"/>
                </a:solidFill>
                <a:effectLst>
                  <a:glow rad="101600">
                    <a:srgbClr val="00FF00">
                      <a:alpha val="60000"/>
                    </a:srgbClr>
                  </a:glow>
                  <a:outerShdw blurRad="63500" dir="3600000" algn="tl" rotWithShape="0">
                    <a:srgbClr val="000000">
                      <a:alpha val="70000"/>
                    </a:srgbClr>
                  </a:outerShdw>
                </a:effectLst>
                <a:latin typeface="Digital Readout Thick Upright" pitchFamily="2" charset="0"/>
              </a:rPr>
              <a:t>1</a:t>
            </a:r>
          </a:p>
        </p:txBody>
      </p:sp>
      <p:sp>
        <p:nvSpPr>
          <p:cNvPr id="8" name="Rectangle 7"/>
          <p:cNvSpPr/>
          <p:nvPr/>
        </p:nvSpPr>
        <p:spPr>
          <a:xfrm>
            <a:off x="-761999" y="1792069"/>
            <a:ext cx="10820399" cy="646331"/>
          </a:xfrm>
          <a:prstGeom prst="rect">
            <a:avLst/>
          </a:prstGeom>
          <a:noFill/>
        </p:spPr>
        <p:txBody>
          <a:bodyPr>
            <a:spAutoFit/>
          </a:bodyPr>
          <a:lstStyle/>
          <a:p>
            <a:pPr algn="ctr" fontAlgn="auto">
              <a:spcBef>
                <a:spcPts val="0"/>
              </a:spcBef>
              <a:spcAft>
                <a:spcPts val="0"/>
              </a:spcAft>
              <a:defRPr/>
            </a:pPr>
            <a:r>
              <a:rPr lang="en-US" sz="3600" dirty="0">
                <a:ln w="18415" cmpd="sng">
                  <a:solidFill>
                    <a:srgbClr val="FFFFFF"/>
                  </a:solidFill>
                  <a:prstDash val="solid"/>
                </a:ln>
                <a:solidFill>
                  <a:srgbClr val="FFFFFF"/>
                </a:solidFill>
                <a:effectLst>
                  <a:glow rad="101600">
                    <a:srgbClr val="00FF00">
                      <a:alpha val="60000"/>
                    </a:srgbClr>
                  </a:glow>
                  <a:outerShdw blurRad="63500" dir="3600000" algn="tl" rotWithShape="0">
                    <a:srgbClr val="000000">
                      <a:alpha val="70000"/>
                    </a:srgbClr>
                  </a:outerShdw>
                </a:effectLst>
                <a:latin typeface="Digital Readout Thick Upright" pitchFamily="2" charset="0"/>
              </a:rPr>
              <a:t>Complete the following 3-2-1 Summary</a:t>
            </a:r>
          </a:p>
        </p:txBody>
      </p:sp>
      <p:sp>
        <p:nvSpPr>
          <p:cNvPr id="9" name="Rectangle 8"/>
          <p:cNvSpPr/>
          <p:nvPr/>
        </p:nvSpPr>
        <p:spPr>
          <a:xfrm>
            <a:off x="2705441" y="2333685"/>
            <a:ext cx="1268297" cy="4524315"/>
          </a:xfrm>
          <a:prstGeom prst="rect">
            <a:avLst/>
          </a:prstGeom>
        </p:spPr>
        <p:txBody>
          <a:bodyPr wrap="none">
            <a:spAutoFit/>
          </a:bodyPr>
          <a:lstStyle/>
          <a:p>
            <a:pPr algn="ctr" fontAlgn="auto">
              <a:spcBef>
                <a:spcPts val="0"/>
              </a:spcBef>
              <a:spcAft>
                <a:spcPts val="0"/>
              </a:spcAft>
              <a:defRPr/>
            </a:pPr>
            <a:r>
              <a:rPr lang="en-US" sz="9600" dirty="0">
                <a:ln w="18415" cmpd="sng">
                  <a:solidFill>
                    <a:srgbClr val="FFFFFF"/>
                  </a:solidFill>
                  <a:prstDash val="solid"/>
                </a:ln>
                <a:solidFill>
                  <a:srgbClr val="FFFFFF"/>
                </a:solidFill>
                <a:effectLst>
                  <a:glow rad="101600">
                    <a:srgbClr val="00FF00">
                      <a:alpha val="60000"/>
                    </a:srgbClr>
                  </a:glow>
                  <a:outerShdw blurRad="63500" dir="3600000" algn="tl" rotWithShape="0">
                    <a:srgbClr val="000000">
                      <a:alpha val="70000"/>
                    </a:srgbClr>
                  </a:outerShdw>
                </a:effectLst>
                <a:latin typeface="Digital Readout Thick Upright" pitchFamily="2" charset="0"/>
              </a:rPr>
              <a:t>3-</a:t>
            </a:r>
          </a:p>
          <a:p>
            <a:pPr algn="ctr" fontAlgn="auto">
              <a:spcBef>
                <a:spcPts val="0"/>
              </a:spcBef>
              <a:spcAft>
                <a:spcPts val="0"/>
              </a:spcAft>
              <a:defRPr/>
            </a:pPr>
            <a:r>
              <a:rPr lang="en-US" sz="9600" dirty="0">
                <a:ln w="18415" cmpd="sng">
                  <a:solidFill>
                    <a:srgbClr val="FFFFFF"/>
                  </a:solidFill>
                  <a:prstDash val="solid"/>
                </a:ln>
                <a:solidFill>
                  <a:srgbClr val="FFFFFF"/>
                </a:solidFill>
                <a:effectLst>
                  <a:glow rad="101600">
                    <a:srgbClr val="00FF00">
                      <a:alpha val="60000"/>
                    </a:srgbClr>
                  </a:glow>
                  <a:outerShdw blurRad="63500" dir="3600000" algn="tl" rotWithShape="0">
                    <a:srgbClr val="000000">
                      <a:alpha val="70000"/>
                    </a:srgbClr>
                  </a:outerShdw>
                </a:effectLst>
                <a:latin typeface="Digital Readout Thick Upright" pitchFamily="2" charset="0"/>
              </a:rPr>
              <a:t>2-</a:t>
            </a:r>
          </a:p>
          <a:p>
            <a:pPr algn="ctr" fontAlgn="auto">
              <a:spcBef>
                <a:spcPts val="0"/>
              </a:spcBef>
              <a:spcAft>
                <a:spcPts val="0"/>
              </a:spcAft>
              <a:defRPr/>
            </a:pPr>
            <a:r>
              <a:rPr lang="en-US" sz="9600" dirty="0">
                <a:ln w="18415" cmpd="sng">
                  <a:solidFill>
                    <a:srgbClr val="FFFFFF"/>
                  </a:solidFill>
                  <a:prstDash val="solid"/>
                </a:ln>
                <a:solidFill>
                  <a:srgbClr val="FFFFFF"/>
                </a:solidFill>
                <a:effectLst>
                  <a:glow rad="101600">
                    <a:srgbClr val="00FF00">
                      <a:alpha val="60000"/>
                    </a:srgbClr>
                  </a:glow>
                  <a:outerShdw blurRad="63500" dir="3600000" algn="tl" rotWithShape="0">
                    <a:srgbClr val="000000">
                      <a:alpha val="70000"/>
                    </a:srgbClr>
                  </a:outerShdw>
                </a:effectLst>
                <a:latin typeface="Digital Readout Thick Upright" pitchFamily="2" charset="0"/>
              </a:rPr>
              <a:t>1-</a:t>
            </a:r>
          </a:p>
        </p:txBody>
      </p:sp>
      <p:sp>
        <p:nvSpPr>
          <p:cNvPr id="29702" name="TextBox 9"/>
          <p:cNvSpPr txBox="1">
            <a:spLocks noChangeArrowheads="1"/>
          </p:cNvSpPr>
          <p:nvPr/>
        </p:nvSpPr>
        <p:spPr bwMode="auto">
          <a:xfrm>
            <a:off x="3946525" y="3054350"/>
            <a:ext cx="5480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2800" dirty="0" smtClean="0">
                <a:solidFill>
                  <a:srgbClr val="00FF00"/>
                </a:solidFill>
              </a:rPr>
              <a:t>Ways to look beautiful</a:t>
            </a:r>
            <a:endParaRPr lang="en-US" sz="2800" dirty="0">
              <a:solidFill>
                <a:srgbClr val="00FF00"/>
              </a:solidFill>
            </a:endParaRPr>
          </a:p>
        </p:txBody>
      </p:sp>
      <p:sp>
        <p:nvSpPr>
          <p:cNvPr id="29703" name="TextBox 10"/>
          <p:cNvSpPr txBox="1">
            <a:spLocks noChangeArrowheads="1"/>
          </p:cNvSpPr>
          <p:nvPr/>
        </p:nvSpPr>
        <p:spPr bwMode="auto">
          <a:xfrm>
            <a:off x="4027488" y="4324350"/>
            <a:ext cx="54800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2800" dirty="0" smtClean="0">
                <a:solidFill>
                  <a:srgbClr val="00FF00"/>
                </a:solidFill>
              </a:rPr>
              <a:t>Awful things the Mayans did</a:t>
            </a:r>
            <a:endParaRPr lang="en-US" sz="2800" dirty="0">
              <a:solidFill>
                <a:srgbClr val="00FF00"/>
              </a:solidFill>
            </a:endParaRPr>
          </a:p>
        </p:txBody>
      </p:sp>
      <p:sp>
        <p:nvSpPr>
          <p:cNvPr id="29704" name="TextBox 11"/>
          <p:cNvSpPr txBox="1">
            <a:spLocks noChangeArrowheads="1"/>
          </p:cNvSpPr>
          <p:nvPr/>
        </p:nvSpPr>
        <p:spPr bwMode="auto">
          <a:xfrm>
            <a:off x="4060825" y="5908675"/>
            <a:ext cx="5480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2800">
                <a:solidFill>
                  <a:srgbClr val="00FF00"/>
                </a:solidFill>
              </a:rPr>
              <a:t>Thing you found interesting</a:t>
            </a:r>
          </a:p>
        </p:txBody>
      </p:sp>
    </p:spTree>
    <p:extLst>
      <p:ext uri="{BB962C8B-B14F-4D97-AF65-F5344CB8AC3E}">
        <p14:creationId xmlns:p14="http://schemas.microsoft.com/office/powerpoint/2010/main" val="15179847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7" descr="mayat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450"/>
            <a:ext cx="1104265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p:cNvSpPr/>
          <p:nvPr/>
        </p:nvSpPr>
        <p:spPr>
          <a:xfrm>
            <a:off x="3636335" y="196702"/>
            <a:ext cx="5390707" cy="2048522"/>
          </a:xfrm>
          <a:prstGeom prst="roundRect">
            <a:avLst/>
          </a:prstGeom>
          <a:solidFill>
            <a:srgbClr val="008000">
              <a:alpha val="7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785191" y="329609"/>
            <a:ext cx="5018567" cy="1754326"/>
          </a:xfrm>
          <a:prstGeom prst="rect">
            <a:avLst/>
          </a:prstGeom>
          <a:noFill/>
        </p:spPr>
        <p:txBody>
          <a:bodyPr wrap="square" rtlCol="0">
            <a:spAutoFit/>
          </a:bodyPr>
          <a:lstStyle/>
          <a:p>
            <a:r>
              <a:rPr lang="en-US" sz="3600" dirty="0" smtClean="0">
                <a:ln>
                  <a:solidFill>
                    <a:schemeClr val="tx1"/>
                  </a:solidFill>
                </a:ln>
                <a:solidFill>
                  <a:srgbClr val="FFFF00"/>
                </a:solidFill>
              </a:rPr>
              <a:t>Originally known as a peaceful and advanced society.</a:t>
            </a:r>
            <a:endParaRPr lang="en-US" sz="3600" dirty="0">
              <a:ln>
                <a:solidFill>
                  <a:schemeClr val="tx1"/>
                </a:solidFill>
              </a:ln>
              <a:solidFill>
                <a:srgbClr val="FFFF00"/>
              </a:solidFill>
            </a:endParaRPr>
          </a:p>
        </p:txBody>
      </p:sp>
      <p:pic>
        <p:nvPicPr>
          <p:cNvPr id="15" name="Picture 10" descr="32690002"/>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7303" y="848132"/>
            <a:ext cx="1539861"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therots.ca/wp-content/uploads/2014/01/Ancient-Mayan-Pyrami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416023"/>
            <a:ext cx="2953385" cy="18458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86034" y1="13291" x2="10056" y2="12658"/>
                        <a14:backgroundMark x1="87151" y1="73418" x2="13128" y2="75316"/>
                      </a14:backgroundRemoval>
                    </a14:imgEffect>
                  </a14:imgLayer>
                </a14:imgProps>
              </a:ext>
              <a:ext uri="{28A0092B-C50C-407E-A947-70E740481C1C}">
                <a14:useLocalDpi xmlns:a14="http://schemas.microsoft.com/office/drawing/2010/main" val="0"/>
              </a:ext>
            </a:extLst>
          </a:blip>
          <a:stretch>
            <a:fillRect/>
          </a:stretch>
        </p:blipFill>
        <p:spPr>
          <a:xfrm>
            <a:off x="219546" y="5972283"/>
            <a:ext cx="1877388" cy="828567"/>
          </a:xfrm>
          <a:prstGeom prst="rect">
            <a:avLst/>
          </a:prstGeom>
        </p:spPr>
      </p:pic>
    </p:spTree>
    <p:extLst>
      <p:ext uri="{BB962C8B-B14F-4D97-AF65-F5344CB8AC3E}">
        <p14:creationId xmlns:p14="http://schemas.microsoft.com/office/powerpoint/2010/main" val="261578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fill="hold" nodeType="withEffect">
                                  <p:stCondLst>
                                    <p:cond delay="0"/>
                                  </p:stCondLst>
                                  <p:childTnLst>
                                    <p:animMotion origin="layout" path="M 5.55556E-7 7.40741E-7 L -0.20608 7.40741E-7 " pathEditMode="relative" rAng="0" ptsTypes="AA">
                                      <p:cBhvr>
                                        <p:cTn id="6" dur="15000" fill="hold"/>
                                        <p:tgtEl>
                                          <p:spTgt spid="12290"/>
                                        </p:tgtEl>
                                        <p:attrNameLst>
                                          <p:attrName>ppt_x</p:attrName>
                                          <p:attrName>ppt_y</p:attrName>
                                        </p:attrNameLst>
                                      </p:cBhvr>
                                      <p:rCtr x="-10312" y="0"/>
                                    </p:animMotion>
                                  </p:childTnLst>
                                </p:cTn>
                              </p:par>
                              <p:par>
                                <p:cTn id="7" presetID="10" presetClass="entr" presetSubtype="0" fill="hold" grpId="0" nodeType="withEffect">
                                  <p:stCondLst>
                                    <p:cond delay="150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0" presetClass="entr" presetSubtype="0" fill="hold" grpId="0" nodeType="withEffect">
                                  <p:stCondLst>
                                    <p:cond delay="1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1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p>
        </p:txBody>
      </p:sp>
      <p:sp>
        <p:nvSpPr>
          <p:cNvPr id="3" name="Content Placeholder 2"/>
          <p:cNvSpPr>
            <a:spLocks noGrp="1"/>
          </p:cNvSpPr>
          <p:nvPr>
            <p:ph idx="1"/>
          </p:nvPr>
        </p:nvSpPr>
        <p:spPr/>
        <p:txBody>
          <a:bodyPr/>
          <a:lstStyle/>
          <a:p>
            <a:endParaRPr lang="en-US"/>
          </a:p>
        </p:txBody>
      </p:sp>
      <p:pic>
        <p:nvPicPr>
          <p:cNvPr id="1026" name="Picture 2" descr="http://i1.wp.com/www.ancient-code.com/wp-content/uploads/2015/01/Chichen-Itz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1558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636335" y="196702"/>
            <a:ext cx="5050465" cy="2048522"/>
          </a:xfrm>
          <a:prstGeom prst="roundRect">
            <a:avLst/>
          </a:prstGeom>
          <a:solidFill>
            <a:srgbClr val="008000">
              <a:alpha val="7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785191" y="329609"/>
            <a:ext cx="5018567" cy="1754326"/>
          </a:xfrm>
          <a:prstGeom prst="rect">
            <a:avLst/>
          </a:prstGeom>
          <a:noFill/>
        </p:spPr>
        <p:txBody>
          <a:bodyPr wrap="square" rtlCol="0">
            <a:spAutoFit/>
          </a:bodyPr>
          <a:lstStyle/>
          <a:p>
            <a:r>
              <a:rPr lang="en-US" sz="3600" dirty="0" smtClean="0">
                <a:ln>
                  <a:solidFill>
                    <a:schemeClr val="tx1"/>
                  </a:solidFill>
                </a:ln>
                <a:solidFill>
                  <a:srgbClr val="FFFF00"/>
                </a:solidFill>
              </a:rPr>
              <a:t>Now, a </a:t>
            </a:r>
            <a:r>
              <a:rPr lang="en-US" sz="3600" dirty="0" smtClean="0">
                <a:ln>
                  <a:solidFill>
                    <a:schemeClr val="tx1"/>
                  </a:solidFill>
                </a:ln>
                <a:solidFill>
                  <a:srgbClr val="FFFF00"/>
                </a:solidFill>
              </a:rPr>
              <a:t>violent, yet very advanced people in Central America.</a:t>
            </a:r>
            <a:endParaRPr lang="en-US" sz="3600" dirty="0">
              <a:ln>
                <a:solidFill>
                  <a:schemeClr val="tx1"/>
                </a:solidFill>
              </a:ln>
              <a:solidFill>
                <a:srgbClr val="FFFF00"/>
              </a:solidFill>
            </a:endParaRPr>
          </a:p>
        </p:txBody>
      </p:sp>
      <p:pic>
        <p:nvPicPr>
          <p:cNvPr id="8" name="Picture 9" descr="32464263"/>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9359" y="1436563"/>
            <a:ext cx="1491730" cy="145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www.therots.ca/wp-content/uploads/2014/01/Ancient-Mayan-Pyrami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416023"/>
            <a:ext cx="2953385" cy="18458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86034" y1="13291" x2="10056" y2="12658"/>
                        <a14:backgroundMark x1="87151" y1="73418" x2="13128" y2="75316"/>
                      </a14:backgroundRemoval>
                    </a14:imgEffect>
                  </a14:imgLayer>
                </a14:imgProps>
              </a:ext>
              <a:ext uri="{28A0092B-C50C-407E-A947-70E740481C1C}">
                <a14:useLocalDpi xmlns:a14="http://schemas.microsoft.com/office/drawing/2010/main" val="0"/>
              </a:ext>
            </a:extLst>
          </a:blip>
          <a:stretch>
            <a:fillRect/>
          </a:stretch>
        </p:blipFill>
        <p:spPr>
          <a:xfrm>
            <a:off x="219546" y="5972283"/>
            <a:ext cx="1877388" cy="828567"/>
          </a:xfrm>
          <a:prstGeom prst="rect">
            <a:avLst/>
          </a:prstGeom>
        </p:spPr>
      </p:pic>
    </p:spTree>
    <p:extLst>
      <p:ext uri="{BB962C8B-B14F-4D97-AF65-F5344CB8AC3E}">
        <p14:creationId xmlns:p14="http://schemas.microsoft.com/office/powerpoint/2010/main" val="88065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fill="hold" nodeType="withEffect">
                                  <p:stCondLst>
                                    <p:cond delay="0"/>
                                  </p:stCondLst>
                                  <p:childTnLst>
                                    <p:animMotion origin="layout" path="M 5.55556E-7 7.40741E-7 L -0.20608 7.40741E-7 " pathEditMode="relative" rAng="0" ptsTypes="AA">
                                      <p:cBhvr>
                                        <p:cTn id="6" dur="15000" fill="hold"/>
                                        <p:tgtEl>
                                          <p:spTgt spid="1026"/>
                                        </p:tgtEl>
                                        <p:attrNameLst>
                                          <p:attrName>ppt_x</p:attrName>
                                          <p:attrName>ppt_y</p:attrName>
                                        </p:attrNameLst>
                                      </p:cBhvr>
                                      <p:rCtr x="-1031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6" name="Picture 6"/>
          <p:cNvPicPr>
            <a:picLocks noChangeAspect="1" noChangeArrowheads="1"/>
          </p:cNvPicPr>
          <p:nvPr/>
        </p:nvPicPr>
        <p:blipFill rotWithShape="1">
          <a:blip r:embed="rId3" cstate="print">
            <a:extLst/>
          </a:blip>
          <a:srcRect l="6056" t="9071" r="4950" b="6239"/>
          <a:stretch/>
        </p:blipFill>
        <p:spPr bwMode="auto">
          <a:xfrm>
            <a:off x="-137160" y="-1103869"/>
            <a:ext cx="4359217" cy="9293010"/>
          </a:xfrm>
          <a:prstGeom prst="rect">
            <a:avLst/>
          </a:prstGeom>
          <a:noFill/>
          <a:ln>
            <a:noFill/>
          </a:ln>
          <a:effectLst>
            <a:outerShdw dist="35921" dir="2700000" algn="ctr" rotWithShape="0">
              <a:schemeClr val="bg2"/>
            </a:outerShdw>
            <a:softEdge rad="63500"/>
          </a:effectLst>
          <a:extLst/>
        </p:spPr>
      </p:pic>
      <p:grpSp>
        <p:nvGrpSpPr>
          <p:cNvPr id="2" name="Group 2"/>
          <p:cNvGrpSpPr>
            <a:grpSpLocks/>
          </p:cNvGrpSpPr>
          <p:nvPr/>
        </p:nvGrpSpPr>
        <p:grpSpPr bwMode="auto">
          <a:xfrm>
            <a:off x="1284288" y="1006475"/>
            <a:ext cx="7651750" cy="5853113"/>
            <a:chOff x="1284917" y="1006997"/>
            <a:chExt cx="7650938" cy="5853250"/>
          </a:xfrm>
        </p:grpSpPr>
        <p:pic>
          <p:nvPicPr>
            <p:cNvPr id="16388" name="Picture 3" descr="map"/>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8317" y="1006997"/>
              <a:ext cx="4817538" cy="58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Line 4"/>
            <p:cNvSpPr>
              <a:spLocks noChangeShapeType="1"/>
            </p:cNvSpPr>
            <p:nvPr/>
          </p:nvSpPr>
          <p:spPr bwMode="auto">
            <a:xfrm flipH="1" flipV="1">
              <a:off x="1284917" y="3217419"/>
              <a:ext cx="3140499" cy="1357159"/>
            </a:xfrm>
            <a:prstGeom prst="line">
              <a:avLst/>
            </a:prstGeom>
            <a:noFill/>
            <a:ln w="47625">
              <a:solidFill>
                <a:srgbClr val="FF292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6" name="Picture 2" descr="http://www.therots.ca/wp-content/uploads/2014/01/Ancient-Mayan-Pyrami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416023"/>
            <a:ext cx="2953385" cy="18458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86034" y1="13291" x2="10056" y2="12658"/>
                        <a14:backgroundMark x1="87151" y1="73418" x2="13128" y2="75316"/>
                      </a14:backgroundRemoval>
                    </a14:imgEffect>
                  </a14:imgLayer>
                </a14:imgProps>
              </a:ext>
              <a:ext uri="{28A0092B-C50C-407E-A947-70E740481C1C}">
                <a14:useLocalDpi xmlns:a14="http://schemas.microsoft.com/office/drawing/2010/main" val="0"/>
              </a:ext>
            </a:extLst>
          </a:blip>
          <a:stretch>
            <a:fillRect/>
          </a:stretch>
        </p:blipFill>
        <p:spPr>
          <a:xfrm>
            <a:off x="219546" y="5972283"/>
            <a:ext cx="1877388" cy="8285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http://www.therots.ca/wp-content/uploads/2014/01/Ancient-Mayan-Pyrami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416023"/>
            <a:ext cx="2953385" cy="18458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86034" y1="13291" x2="10056" y2="12658"/>
                        <a14:backgroundMark x1="87151" y1="73418" x2="13128" y2="75316"/>
                      </a14:backgroundRemoval>
                    </a14:imgEffect>
                  </a14:imgLayer>
                </a14:imgProps>
              </a:ext>
              <a:ext uri="{28A0092B-C50C-407E-A947-70E740481C1C}">
                <a14:useLocalDpi xmlns:a14="http://schemas.microsoft.com/office/drawing/2010/main" val="0"/>
              </a:ext>
            </a:extLst>
          </a:blip>
          <a:stretch>
            <a:fillRect/>
          </a:stretch>
        </p:blipFill>
        <p:spPr>
          <a:xfrm>
            <a:off x="219546" y="5972283"/>
            <a:ext cx="1877388" cy="828567"/>
          </a:xfrm>
          <a:prstGeom prst="rect">
            <a:avLst/>
          </a:prstGeom>
        </p:spPr>
      </p:pic>
      <p:sp>
        <p:nvSpPr>
          <p:cNvPr id="2" name="TextBox 1"/>
          <p:cNvSpPr txBox="1"/>
          <p:nvPr/>
        </p:nvSpPr>
        <p:spPr>
          <a:xfrm>
            <a:off x="218662" y="2514600"/>
            <a:ext cx="8716617" cy="707886"/>
          </a:xfrm>
          <a:prstGeom prst="rect">
            <a:avLst/>
          </a:prstGeom>
          <a:noFill/>
        </p:spPr>
        <p:txBody>
          <a:bodyPr wrap="square" rtlCol="0">
            <a:spAutoFit/>
          </a:bodyPr>
          <a:lstStyle/>
          <a:p>
            <a:pPr algn="ctr"/>
            <a:r>
              <a:rPr lang="en-US" sz="4000" dirty="0" smtClean="0">
                <a:solidFill>
                  <a:srgbClr val="FF0000"/>
                </a:solidFill>
              </a:rPr>
              <a:t>Economics</a:t>
            </a:r>
            <a:endParaRPr lang="en-US" sz="4000" dirty="0">
              <a:solidFill>
                <a:srgbClr val="FF0000"/>
              </a:solidFill>
            </a:endParaRPr>
          </a:p>
        </p:txBody>
      </p:sp>
    </p:spTree>
    <p:extLst>
      <p:ext uri="{BB962C8B-B14F-4D97-AF65-F5344CB8AC3E}">
        <p14:creationId xmlns:p14="http://schemas.microsoft.com/office/powerpoint/2010/main" val="36551777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descr="http://2.bp.blogspot.com/-k7fLPXxJyp4/T2aDejrP9LI/AAAAAAAAGv8/TZB11OksVQk/s1600/apocalypto%2Bflags%2Btemple%2B2006%2Bmel%2Bgibson%2B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676" y="1258995"/>
            <a:ext cx="7467600" cy="42291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bwMode="auto">
          <a:xfrm>
            <a:off x="268705" y="-286311"/>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CC00"/>
                </a:solidFill>
                <a:latin typeface="+mj-lt"/>
                <a:ea typeface="+mj-ea"/>
                <a:cs typeface="+mj-cs"/>
              </a:defRPr>
            </a:lvl1pPr>
            <a:lvl2pPr algn="ctr" rtl="0" eaLnBrk="0" fontAlgn="base" hangingPunct="0">
              <a:spcBef>
                <a:spcPct val="0"/>
              </a:spcBef>
              <a:spcAft>
                <a:spcPct val="0"/>
              </a:spcAft>
              <a:defRPr sz="4400" b="1">
                <a:solidFill>
                  <a:srgbClr val="FFCC00"/>
                </a:solidFill>
                <a:latin typeface="Arial" charset="0"/>
                <a:cs typeface="Arial" charset="0"/>
              </a:defRPr>
            </a:lvl2pPr>
            <a:lvl3pPr algn="ctr" rtl="0" eaLnBrk="0" fontAlgn="base" hangingPunct="0">
              <a:spcBef>
                <a:spcPct val="0"/>
              </a:spcBef>
              <a:spcAft>
                <a:spcPct val="0"/>
              </a:spcAft>
              <a:defRPr sz="4400" b="1">
                <a:solidFill>
                  <a:srgbClr val="FFCC00"/>
                </a:solidFill>
                <a:latin typeface="Arial" charset="0"/>
                <a:cs typeface="Arial" charset="0"/>
              </a:defRPr>
            </a:lvl3pPr>
            <a:lvl4pPr algn="ctr" rtl="0" eaLnBrk="0" fontAlgn="base" hangingPunct="0">
              <a:spcBef>
                <a:spcPct val="0"/>
              </a:spcBef>
              <a:spcAft>
                <a:spcPct val="0"/>
              </a:spcAft>
              <a:defRPr sz="4400" b="1">
                <a:solidFill>
                  <a:srgbClr val="FFCC00"/>
                </a:solidFill>
                <a:latin typeface="Arial" charset="0"/>
                <a:cs typeface="Arial" charset="0"/>
              </a:defRPr>
            </a:lvl4pPr>
            <a:lvl5pPr algn="ctr" rtl="0" eaLnBrk="0" fontAlgn="base" hangingPunct="0">
              <a:spcBef>
                <a:spcPct val="0"/>
              </a:spcBef>
              <a:spcAft>
                <a:spcPct val="0"/>
              </a:spcAft>
              <a:defRPr sz="4400" b="1">
                <a:solidFill>
                  <a:srgbClr val="FFCC00"/>
                </a:solidFill>
                <a:latin typeface="Arial" charset="0"/>
                <a:cs typeface="Arial" charset="0"/>
              </a:defRPr>
            </a:lvl5pPr>
            <a:lvl6pPr marL="457200" algn="ctr" rtl="0" fontAlgn="base">
              <a:spcBef>
                <a:spcPct val="0"/>
              </a:spcBef>
              <a:spcAft>
                <a:spcPct val="0"/>
              </a:spcAft>
              <a:defRPr sz="4400" b="1">
                <a:solidFill>
                  <a:srgbClr val="FFCC00"/>
                </a:solidFill>
                <a:latin typeface="Arial" charset="0"/>
                <a:cs typeface="Arial" charset="0"/>
              </a:defRPr>
            </a:lvl6pPr>
            <a:lvl7pPr marL="914400" algn="ctr" rtl="0" fontAlgn="base">
              <a:spcBef>
                <a:spcPct val="0"/>
              </a:spcBef>
              <a:spcAft>
                <a:spcPct val="0"/>
              </a:spcAft>
              <a:defRPr sz="4400" b="1">
                <a:solidFill>
                  <a:srgbClr val="FFCC00"/>
                </a:solidFill>
                <a:latin typeface="Arial" charset="0"/>
                <a:cs typeface="Arial" charset="0"/>
              </a:defRPr>
            </a:lvl7pPr>
            <a:lvl8pPr marL="1371600" algn="ctr" rtl="0" fontAlgn="base">
              <a:spcBef>
                <a:spcPct val="0"/>
              </a:spcBef>
              <a:spcAft>
                <a:spcPct val="0"/>
              </a:spcAft>
              <a:defRPr sz="4400" b="1">
                <a:solidFill>
                  <a:srgbClr val="FFCC00"/>
                </a:solidFill>
                <a:latin typeface="Arial" charset="0"/>
                <a:cs typeface="Arial" charset="0"/>
              </a:defRPr>
            </a:lvl8pPr>
            <a:lvl9pPr marL="1828800" algn="ctr" rtl="0" fontAlgn="base">
              <a:spcBef>
                <a:spcPct val="0"/>
              </a:spcBef>
              <a:spcAft>
                <a:spcPct val="0"/>
              </a:spcAft>
              <a:defRPr sz="4400" b="1">
                <a:solidFill>
                  <a:srgbClr val="FFCC00"/>
                </a:solidFill>
                <a:latin typeface="Arial" charset="0"/>
                <a:cs typeface="Arial" charset="0"/>
              </a:defRPr>
            </a:lvl9pPr>
          </a:lstStyle>
          <a:p>
            <a:pPr algn="l" eaLnBrk="1" hangingPunct="1"/>
            <a:r>
              <a:rPr lang="en-US" sz="5400" kern="0" dirty="0" smtClean="0">
                <a:ln>
                  <a:solidFill>
                    <a:schemeClr val="bg1"/>
                  </a:solidFill>
                </a:ln>
                <a:solidFill>
                  <a:srgbClr val="FF2929"/>
                </a:solidFill>
                <a:latin typeface="Mexican Knappett" pitchFamily="2" charset="0"/>
              </a:rPr>
              <a:t>Slaves</a:t>
            </a:r>
          </a:p>
        </p:txBody>
      </p:sp>
      <p:sp>
        <p:nvSpPr>
          <p:cNvPr id="6" name="Rounded Rectangle 5"/>
          <p:cNvSpPr/>
          <p:nvPr/>
        </p:nvSpPr>
        <p:spPr>
          <a:xfrm>
            <a:off x="4282151" y="4615921"/>
            <a:ext cx="4492919" cy="1926727"/>
          </a:xfrm>
          <a:prstGeom prst="roundRect">
            <a:avLst/>
          </a:prstGeom>
          <a:solidFill>
            <a:srgbClr val="008000">
              <a:alpha val="7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31008" y="4691202"/>
            <a:ext cx="4344062" cy="1754326"/>
          </a:xfrm>
          <a:prstGeom prst="rect">
            <a:avLst/>
          </a:prstGeom>
          <a:noFill/>
        </p:spPr>
        <p:txBody>
          <a:bodyPr wrap="square" rtlCol="0">
            <a:spAutoFit/>
          </a:bodyPr>
          <a:lstStyle/>
          <a:p>
            <a:r>
              <a:rPr lang="en-US" sz="3600" dirty="0" smtClean="0">
                <a:ln>
                  <a:solidFill>
                    <a:schemeClr val="tx1"/>
                  </a:solidFill>
                </a:ln>
                <a:solidFill>
                  <a:srgbClr val="FFFF00"/>
                </a:solidFill>
              </a:rPr>
              <a:t>Captured warriors used as builders and sacrifices.</a:t>
            </a:r>
            <a:endParaRPr lang="en-US" sz="3600" dirty="0">
              <a:ln>
                <a:solidFill>
                  <a:schemeClr val="tx1"/>
                </a:solidFill>
              </a:ln>
              <a:solidFill>
                <a:srgbClr val="FFFF00"/>
              </a:solidFill>
            </a:endParaRPr>
          </a:p>
        </p:txBody>
      </p:sp>
      <p:pic>
        <p:nvPicPr>
          <p:cNvPr id="8" name="Picture 2" descr="http://www.therots.ca/wp-content/uploads/2014/01/Ancient-Mayan-Pyrami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416023"/>
            <a:ext cx="2953385" cy="18458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86034" y1="13291" x2="10056" y2="12658"/>
                        <a14:backgroundMark x1="87151" y1="73418" x2="13128" y2="75316"/>
                      </a14:backgroundRemoval>
                    </a14:imgEffect>
                  </a14:imgLayer>
                </a14:imgProps>
              </a:ext>
              <a:ext uri="{28A0092B-C50C-407E-A947-70E740481C1C}">
                <a14:useLocalDpi xmlns:a14="http://schemas.microsoft.com/office/drawing/2010/main" val="0"/>
              </a:ext>
            </a:extLst>
          </a:blip>
          <a:stretch>
            <a:fillRect/>
          </a:stretch>
        </p:blipFill>
        <p:spPr>
          <a:xfrm>
            <a:off x="219546" y="5972283"/>
            <a:ext cx="1877388" cy="8285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8240" y="2583002"/>
            <a:ext cx="6923087" cy="1143000"/>
          </a:xfrm>
        </p:spPr>
        <p:txBody>
          <a:bodyPr/>
          <a:lstStyle/>
          <a:p>
            <a:r>
              <a:rPr lang="en-US" dirty="0" smtClean="0">
                <a:solidFill>
                  <a:srgbClr val="FF0000"/>
                </a:solidFill>
              </a:rPr>
              <a:t>Society</a:t>
            </a:r>
            <a:endParaRPr lang="en-US" dirty="0">
              <a:solidFill>
                <a:srgbClr val="FF0000"/>
              </a:solidFill>
            </a:endParaRPr>
          </a:p>
        </p:txBody>
      </p:sp>
      <p:pic>
        <p:nvPicPr>
          <p:cNvPr id="5" name="Picture 2" descr="http://www.therots.ca/wp-content/uploads/2014/01/Ancient-Mayan-Pyrami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416023"/>
            <a:ext cx="2953385" cy="18458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86034" y1="13291" x2="10056" y2="12658"/>
                        <a14:backgroundMark x1="87151" y1="73418" x2="13128" y2="75316"/>
                      </a14:backgroundRemoval>
                    </a14:imgEffect>
                  </a14:imgLayer>
                </a14:imgProps>
              </a:ext>
              <a:ext uri="{28A0092B-C50C-407E-A947-70E740481C1C}">
                <a14:useLocalDpi xmlns:a14="http://schemas.microsoft.com/office/drawing/2010/main" val="0"/>
              </a:ext>
            </a:extLst>
          </a:blip>
          <a:stretch>
            <a:fillRect/>
          </a:stretch>
        </p:blipFill>
        <p:spPr>
          <a:xfrm>
            <a:off x="219546" y="5972283"/>
            <a:ext cx="1877388" cy="828567"/>
          </a:xfrm>
          <a:prstGeom prst="rect">
            <a:avLst/>
          </a:prstGeom>
        </p:spPr>
      </p:pic>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5384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4572000" y="1423459"/>
            <a:ext cx="3962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2800" dirty="0">
                <a:solidFill>
                  <a:srgbClr val="00FF00"/>
                </a:solidFill>
                <a:latin typeface="+mj-lt"/>
              </a:rPr>
              <a:t>The Mayans had a very different idea of what was beautiful…</a:t>
            </a:r>
          </a:p>
        </p:txBody>
      </p:sp>
      <p:pic>
        <p:nvPicPr>
          <p:cNvPr id="92163" name="Picture 3" descr="babyhead"/>
          <p:cNvPicPr>
            <a:picLocks noChangeAspect="1" noChangeArrowheads="1"/>
          </p:cNvPicPr>
          <p:nvPr/>
        </p:nvPicPr>
        <p:blipFill>
          <a:blip r:embed="rId4" cstate="print">
            <a:clrChange>
              <a:clrFrom>
                <a:srgbClr val="A4C6DD"/>
              </a:clrFrom>
              <a:clrTo>
                <a:srgbClr val="A4C6DD">
                  <a:alpha val="0"/>
                </a:srgbClr>
              </a:clrTo>
            </a:clrChange>
            <a:extLst>
              <a:ext uri="{28A0092B-C50C-407E-A947-70E740481C1C}">
                <a14:useLocalDpi xmlns:a14="http://schemas.microsoft.com/office/drawing/2010/main" val="0"/>
              </a:ext>
            </a:extLst>
          </a:blip>
          <a:srcRect/>
          <a:stretch>
            <a:fillRect/>
          </a:stretch>
        </p:blipFill>
        <p:spPr bwMode="auto">
          <a:xfrm>
            <a:off x="3997325" y="4813300"/>
            <a:ext cx="34480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xt Box 5"/>
          <p:cNvSpPr txBox="1">
            <a:spLocks noChangeArrowheads="1"/>
          </p:cNvSpPr>
          <p:nvPr/>
        </p:nvSpPr>
        <p:spPr bwMode="auto">
          <a:xfrm>
            <a:off x="4650821" y="3177409"/>
            <a:ext cx="416718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2800" dirty="0">
                <a:solidFill>
                  <a:srgbClr val="FFFF00"/>
                </a:solidFill>
                <a:latin typeface="+mj-lt"/>
              </a:rPr>
              <a:t>They found flat foreheads to be very attractive…</a:t>
            </a:r>
          </a:p>
        </p:txBody>
      </p:sp>
      <p:pic>
        <p:nvPicPr>
          <p:cNvPr id="36869"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4763" y="-96298"/>
            <a:ext cx="6284912" cy="498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p:cNvSpPr txBox="1">
            <a:spLocks noChangeArrowheads="1"/>
          </p:cNvSpPr>
          <p:nvPr/>
        </p:nvSpPr>
        <p:spPr bwMode="auto">
          <a:xfrm>
            <a:off x="4572000" y="485439"/>
            <a:ext cx="3962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3200" dirty="0" smtClean="0">
                <a:solidFill>
                  <a:srgbClr val="FF0000"/>
                </a:solidFill>
                <a:latin typeface="+mj-lt"/>
              </a:rPr>
              <a:t>Mayan Beauty</a:t>
            </a:r>
            <a:endParaRPr lang="en-US" sz="3200" dirty="0">
              <a:solidFill>
                <a:srgbClr val="FF0000"/>
              </a:solidFill>
              <a:latin typeface="+mj-lt"/>
            </a:endParaRPr>
          </a:p>
        </p:txBody>
      </p:sp>
      <p:pic>
        <p:nvPicPr>
          <p:cNvPr id="7" name="Picture 2" descr="http://www.therots.ca/wp-content/uploads/2014/01/Ancient-Mayan-Pyrami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416023"/>
            <a:ext cx="2953385" cy="18458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backgroundMark x1="86034" y1="13291" x2="10056" y2="12658"/>
                        <a14:backgroundMark x1="87151" y1="73418" x2="13128" y2="75316"/>
                      </a14:backgroundRemoval>
                    </a14:imgEffect>
                  </a14:imgLayer>
                </a14:imgProps>
              </a:ext>
              <a:ext uri="{28A0092B-C50C-407E-A947-70E740481C1C}">
                <a14:useLocalDpi xmlns:a14="http://schemas.microsoft.com/office/drawing/2010/main" val="0"/>
              </a:ext>
            </a:extLst>
          </a:blip>
          <a:stretch>
            <a:fillRect/>
          </a:stretch>
        </p:blipFill>
        <p:spPr>
          <a:xfrm>
            <a:off x="219546" y="5972283"/>
            <a:ext cx="1877388" cy="828567"/>
          </a:xfrm>
          <a:prstGeom prst="rect">
            <a:avLst/>
          </a:prstGeom>
        </p:spPr>
      </p:pic>
    </p:spTree>
    <p:extLst>
      <p:ext uri="{BB962C8B-B14F-4D97-AF65-F5344CB8AC3E}">
        <p14:creationId xmlns:p14="http://schemas.microsoft.com/office/powerpoint/2010/main" val="213289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162"/>
                                        </p:tgtEl>
                                        <p:attrNameLst>
                                          <p:attrName>style.visibility</p:attrName>
                                        </p:attrNameLst>
                                      </p:cBhvr>
                                      <p:to>
                                        <p:strVal val="visible"/>
                                      </p:to>
                                    </p:set>
                                    <p:animEffect transition="in" filter="fade">
                                      <p:cBhvr>
                                        <p:cTn id="7" dur="500"/>
                                        <p:tgtEl>
                                          <p:spTgt spid="92162"/>
                                        </p:tgtEl>
                                      </p:cBhvr>
                                    </p:animEffect>
                                  </p:childTnLst>
                                </p:cTn>
                              </p:par>
                            </p:childTnLst>
                          </p:cTn>
                        </p:par>
                        <p:par>
                          <p:cTn id="8" fill="hold" nodeType="with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6869"/>
                                        </p:tgtEl>
                                        <p:attrNameLst>
                                          <p:attrName>style.visibility</p:attrName>
                                        </p:attrNameLst>
                                      </p:cBhvr>
                                      <p:to>
                                        <p:strVal val="visible"/>
                                      </p:to>
                                    </p:set>
                                    <p:animEffect transition="in" filter="fade">
                                      <p:cBhvr>
                                        <p:cTn id="11" dur="500"/>
                                        <p:tgtEl>
                                          <p:spTgt spid="3686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2165"/>
                                        </p:tgtEl>
                                        <p:attrNameLst>
                                          <p:attrName>style.visibility</p:attrName>
                                        </p:attrNameLst>
                                      </p:cBhvr>
                                      <p:to>
                                        <p:strVal val="visible"/>
                                      </p:to>
                                    </p:set>
                                    <p:animEffect transition="in" filter="fade">
                                      <p:cBhvr>
                                        <p:cTn id="16" dur="500"/>
                                        <p:tgtEl>
                                          <p:spTgt spid="9216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2163"/>
                                        </p:tgtEl>
                                        <p:attrNameLst>
                                          <p:attrName>style.visibility</p:attrName>
                                        </p:attrNameLst>
                                      </p:cBhvr>
                                      <p:to>
                                        <p:strVal val="visible"/>
                                      </p:to>
                                    </p:set>
                                    <p:animEffect transition="in" filter="fade">
                                      <p:cBhvr>
                                        <p:cTn id="21" dur="500"/>
                                        <p:tgtEl>
                                          <p:spTgt spid="92163"/>
                                        </p:tgtEl>
                                      </p:cBhvr>
                                    </p:animEffect>
                                  </p:childTnLst>
                                  <p:subTnLst>
                                    <p:audio>
                                      <p:cMediaNode>
                                        <p:cTn display="0" masterRel="sameClick">
                                          <p:stCondLst>
                                            <p:cond evt="begin" delay="0">
                                              <p:tn val="19"/>
                                            </p:cond>
                                          </p:stCondLst>
                                          <p:endCondLst>
                                            <p:cond evt="onStopAudio" delay="0">
                                              <p:tgtEl>
                                                <p:sldTgt/>
                                              </p:tgtEl>
                                            </p:cond>
                                          </p:endCondLst>
                                        </p:cTn>
                                        <p:tgtEl>
                                          <p:sndTgt r:embed="rId3" name="SN00652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autoUpdateAnimBg="0"/>
      <p:bldP spid="92165" grpId="0" autoUpdateAnimBg="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docProps/app.xml><?xml version="1.0" encoding="utf-8"?>
<Properties xmlns="http://schemas.openxmlformats.org/officeDocument/2006/extended-properties" xmlns:vt="http://schemas.openxmlformats.org/officeDocument/2006/docPropsVTypes">
  <TotalTime>10319</TotalTime>
  <Words>533</Words>
  <Application>Microsoft Office PowerPoint</Application>
  <PresentationFormat>On-screen Show (4:3)</PresentationFormat>
  <Paragraphs>102</Paragraphs>
  <Slides>20</Slides>
  <Notes>19</Notes>
  <HiddenSlides>1</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Arial</vt:lpstr>
      <vt:lpstr>Calibri</vt:lpstr>
      <vt:lpstr>Digital Readout Thick Upright</vt:lpstr>
      <vt:lpstr>Mexican Knappett</vt:lpstr>
      <vt:lpstr>Mistral</vt:lpstr>
      <vt:lpstr>Times New Roman</vt:lpstr>
      <vt:lpstr>Tiza</vt:lpstr>
      <vt:lpstr>Wingdings</vt:lpstr>
      <vt:lpstr>Zombie</vt:lpstr>
      <vt:lpstr>Default Design</vt:lpstr>
      <vt:lpstr>4_Office Theme</vt:lpstr>
      <vt:lpstr>PowerPoint Presentation</vt:lpstr>
      <vt:lpstr>LA 4</vt:lpstr>
      <vt:lpstr>PowerPoint Presentation</vt:lpstr>
      <vt:lpstr>,</vt:lpstr>
      <vt:lpstr>PowerPoint Presentation</vt:lpstr>
      <vt:lpstr>PowerPoint Presentation</vt:lpstr>
      <vt:lpstr>PowerPoint Presentation</vt:lpstr>
      <vt:lpstr>Society</vt:lpstr>
      <vt:lpstr>PowerPoint Presentation</vt:lpstr>
      <vt:lpstr>How and Why</vt:lpstr>
      <vt:lpstr>And just is case the flathead didn’t impress the ladies…</vt:lpstr>
      <vt:lpstr>Other options:</vt:lpstr>
      <vt:lpstr>PowerPoint Presentation</vt:lpstr>
      <vt:lpstr>PowerPoint Presentation</vt:lpstr>
      <vt:lpstr>PowerPoint Presentation</vt:lpstr>
      <vt:lpstr>Mayan Religion</vt:lpstr>
      <vt:lpstr>PowerPoint Presentation</vt:lpstr>
      <vt:lpstr>PowerPoint Presentation</vt:lpstr>
      <vt:lpstr>PowerPoint Presentation</vt:lpstr>
      <vt:lpstr>PowerPoint Presentation</vt:lpstr>
    </vt:vector>
  </TitlesOfParts>
  <Company>Personal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Jay Hakomaki</dc:creator>
  <cp:lastModifiedBy>kevin roughton</cp:lastModifiedBy>
  <cp:revision>484</cp:revision>
  <dcterms:created xsi:type="dcterms:W3CDTF">2004-01-11T10:33:16Z</dcterms:created>
  <dcterms:modified xsi:type="dcterms:W3CDTF">2016-01-06T16:22:17Z</dcterms:modified>
</cp:coreProperties>
</file>