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81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5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F7B7-A6D9-4F7B-A568-98AD5DE942A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15F4-A82C-4120-BA50-D21E748A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image" Target="../media/image2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tags" Target="../tags/tag240.xml"/><Relationship Id="rId21" Type="http://schemas.openxmlformats.org/officeDocument/2006/relationships/tags" Target="../tags/tag222.xml"/><Relationship Id="rId34" Type="http://schemas.openxmlformats.org/officeDocument/2006/relationships/tags" Target="../tags/tag235.xml"/><Relationship Id="rId42" Type="http://schemas.openxmlformats.org/officeDocument/2006/relationships/tags" Target="../tags/tag243.xml"/><Relationship Id="rId47" Type="http://schemas.openxmlformats.org/officeDocument/2006/relationships/tags" Target="../tags/tag248.xml"/><Relationship Id="rId50" Type="http://schemas.openxmlformats.org/officeDocument/2006/relationships/tags" Target="../tags/tag251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9" Type="http://schemas.openxmlformats.org/officeDocument/2006/relationships/tags" Target="../tags/tag230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tags" Target="../tags/tag233.xml"/><Relationship Id="rId37" Type="http://schemas.openxmlformats.org/officeDocument/2006/relationships/tags" Target="../tags/tag238.xml"/><Relationship Id="rId40" Type="http://schemas.openxmlformats.org/officeDocument/2006/relationships/tags" Target="../tags/tag241.xml"/><Relationship Id="rId45" Type="http://schemas.openxmlformats.org/officeDocument/2006/relationships/tags" Target="../tags/tag246.xml"/><Relationship Id="rId53" Type="http://schemas.openxmlformats.org/officeDocument/2006/relationships/image" Target="../media/image1.jpeg"/><Relationship Id="rId5" Type="http://schemas.openxmlformats.org/officeDocument/2006/relationships/tags" Target="../tags/tag206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tags" Target="../tags/tag232.xml"/><Relationship Id="rId44" Type="http://schemas.openxmlformats.org/officeDocument/2006/relationships/tags" Target="../tags/tag245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35" Type="http://schemas.openxmlformats.org/officeDocument/2006/relationships/tags" Target="../tags/tag236.xml"/><Relationship Id="rId43" Type="http://schemas.openxmlformats.org/officeDocument/2006/relationships/tags" Target="../tags/tag244.xml"/><Relationship Id="rId48" Type="http://schemas.openxmlformats.org/officeDocument/2006/relationships/tags" Target="../tags/tag249.xml"/><Relationship Id="rId8" Type="http://schemas.openxmlformats.org/officeDocument/2006/relationships/tags" Target="../tags/tag209.xml"/><Relationship Id="rId51" Type="http://schemas.openxmlformats.org/officeDocument/2006/relationships/tags" Target="../tags/tag252.xml"/><Relationship Id="rId3" Type="http://schemas.openxmlformats.org/officeDocument/2006/relationships/tags" Target="../tags/tag204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tags" Target="../tags/tag234.xml"/><Relationship Id="rId38" Type="http://schemas.openxmlformats.org/officeDocument/2006/relationships/tags" Target="../tags/tag239.xml"/><Relationship Id="rId46" Type="http://schemas.openxmlformats.org/officeDocument/2006/relationships/tags" Target="../tags/tag247.xml"/><Relationship Id="rId20" Type="http://schemas.openxmlformats.org/officeDocument/2006/relationships/tags" Target="../tags/tag221.xml"/><Relationship Id="rId41" Type="http://schemas.openxmlformats.org/officeDocument/2006/relationships/tags" Target="../tags/tag242.xml"/><Relationship Id="rId54" Type="http://schemas.openxmlformats.org/officeDocument/2006/relationships/image" Target="../media/image2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tags" Target="../tags/tag237.xml"/><Relationship Id="rId49" Type="http://schemas.openxmlformats.org/officeDocument/2006/relationships/tags" Target="../tags/tag2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80.xml"/><Relationship Id="rId21" Type="http://schemas.openxmlformats.org/officeDocument/2006/relationships/tags" Target="../tags/tag275.xml"/><Relationship Id="rId42" Type="http://schemas.openxmlformats.org/officeDocument/2006/relationships/tags" Target="../tags/tag296.xml"/><Relationship Id="rId47" Type="http://schemas.openxmlformats.org/officeDocument/2006/relationships/tags" Target="../tags/tag301.xml"/><Relationship Id="rId63" Type="http://schemas.openxmlformats.org/officeDocument/2006/relationships/tags" Target="../tags/tag317.xml"/><Relationship Id="rId68" Type="http://schemas.openxmlformats.org/officeDocument/2006/relationships/tags" Target="../tags/tag322.xml"/><Relationship Id="rId84" Type="http://schemas.openxmlformats.org/officeDocument/2006/relationships/image" Target="../media/image2.png"/><Relationship Id="rId16" Type="http://schemas.openxmlformats.org/officeDocument/2006/relationships/tags" Target="../tags/tag270.xml"/><Relationship Id="rId11" Type="http://schemas.openxmlformats.org/officeDocument/2006/relationships/tags" Target="../tags/tag265.xml"/><Relationship Id="rId32" Type="http://schemas.openxmlformats.org/officeDocument/2006/relationships/tags" Target="../tags/tag286.xml"/><Relationship Id="rId37" Type="http://schemas.openxmlformats.org/officeDocument/2006/relationships/tags" Target="../tags/tag291.xml"/><Relationship Id="rId53" Type="http://schemas.openxmlformats.org/officeDocument/2006/relationships/tags" Target="../tags/tag307.xml"/><Relationship Id="rId58" Type="http://schemas.openxmlformats.org/officeDocument/2006/relationships/tags" Target="../tags/tag312.xml"/><Relationship Id="rId74" Type="http://schemas.openxmlformats.org/officeDocument/2006/relationships/tags" Target="../tags/tag328.xml"/><Relationship Id="rId79" Type="http://schemas.openxmlformats.org/officeDocument/2006/relationships/tags" Target="../tags/tag333.xml"/><Relationship Id="rId5" Type="http://schemas.openxmlformats.org/officeDocument/2006/relationships/tags" Target="../tags/tag259.xml"/><Relationship Id="rId61" Type="http://schemas.openxmlformats.org/officeDocument/2006/relationships/tags" Target="../tags/tag315.xml"/><Relationship Id="rId82" Type="http://schemas.openxmlformats.org/officeDocument/2006/relationships/slideLayout" Target="../slideLayouts/slideLayout1.xml"/><Relationship Id="rId19" Type="http://schemas.openxmlformats.org/officeDocument/2006/relationships/tags" Target="../tags/tag27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Relationship Id="rId35" Type="http://schemas.openxmlformats.org/officeDocument/2006/relationships/tags" Target="../tags/tag289.xml"/><Relationship Id="rId43" Type="http://schemas.openxmlformats.org/officeDocument/2006/relationships/tags" Target="../tags/tag297.xml"/><Relationship Id="rId48" Type="http://schemas.openxmlformats.org/officeDocument/2006/relationships/tags" Target="../tags/tag302.xml"/><Relationship Id="rId56" Type="http://schemas.openxmlformats.org/officeDocument/2006/relationships/tags" Target="../tags/tag310.xml"/><Relationship Id="rId64" Type="http://schemas.openxmlformats.org/officeDocument/2006/relationships/tags" Target="../tags/tag318.xml"/><Relationship Id="rId69" Type="http://schemas.openxmlformats.org/officeDocument/2006/relationships/tags" Target="../tags/tag323.xml"/><Relationship Id="rId77" Type="http://schemas.openxmlformats.org/officeDocument/2006/relationships/tags" Target="../tags/tag331.xml"/><Relationship Id="rId8" Type="http://schemas.openxmlformats.org/officeDocument/2006/relationships/tags" Target="../tags/tag262.xml"/><Relationship Id="rId51" Type="http://schemas.openxmlformats.org/officeDocument/2006/relationships/tags" Target="../tags/tag305.xml"/><Relationship Id="rId72" Type="http://schemas.openxmlformats.org/officeDocument/2006/relationships/tags" Target="../tags/tag326.xml"/><Relationship Id="rId80" Type="http://schemas.openxmlformats.org/officeDocument/2006/relationships/tags" Target="../tags/tag334.xml"/><Relationship Id="rId3" Type="http://schemas.openxmlformats.org/officeDocument/2006/relationships/tags" Target="../tags/tag257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tags" Target="../tags/tag287.xml"/><Relationship Id="rId38" Type="http://schemas.openxmlformats.org/officeDocument/2006/relationships/tags" Target="../tags/tag292.xml"/><Relationship Id="rId46" Type="http://schemas.openxmlformats.org/officeDocument/2006/relationships/tags" Target="../tags/tag300.xml"/><Relationship Id="rId59" Type="http://schemas.openxmlformats.org/officeDocument/2006/relationships/tags" Target="../tags/tag313.xml"/><Relationship Id="rId67" Type="http://schemas.openxmlformats.org/officeDocument/2006/relationships/tags" Target="../tags/tag321.xml"/><Relationship Id="rId20" Type="http://schemas.openxmlformats.org/officeDocument/2006/relationships/tags" Target="../tags/tag274.xml"/><Relationship Id="rId41" Type="http://schemas.openxmlformats.org/officeDocument/2006/relationships/tags" Target="../tags/tag295.xml"/><Relationship Id="rId54" Type="http://schemas.openxmlformats.org/officeDocument/2006/relationships/tags" Target="../tags/tag308.xml"/><Relationship Id="rId62" Type="http://schemas.openxmlformats.org/officeDocument/2006/relationships/tags" Target="../tags/tag316.xml"/><Relationship Id="rId70" Type="http://schemas.openxmlformats.org/officeDocument/2006/relationships/tags" Target="../tags/tag324.xml"/><Relationship Id="rId75" Type="http://schemas.openxmlformats.org/officeDocument/2006/relationships/tags" Target="../tags/tag329.xml"/><Relationship Id="rId83" Type="http://schemas.openxmlformats.org/officeDocument/2006/relationships/image" Target="../media/image1.jpe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tags" Target="../tags/tag290.xml"/><Relationship Id="rId49" Type="http://schemas.openxmlformats.org/officeDocument/2006/relationships/tags" Target="../tags/tag303.xml"/><Relationship Id="rId57" Type="http://schemas.openxmlformats.org/officeDocument/2006/relationships/tags" Target="../tags/tag311.xml"/><Relationship Id="rId10" Type="http://schemas.openxmlformats.org/officeDocument/2006/relationships/tags" Target="../tags/tag264.xml"/><Relationship Id="rId31" Type="http://schemas.openxmlformats.org/officeDocument/2006/relationships/tags" Target="../tags/tag285.xml"/><Relationship Id="rId44" Type="http://schemas.openxmlformats.org/officeDocument/2006/relationships/tags" Target="../tags/tag298.xml"/><Relationship Id="rId52" Type="http://schemas.openxmlformats.org/officeDocument/2006/relationships/tags" Target="../tags/tag306.xml"/><Relationship Id="rId60" Type="http://schemas.openxmlformats.org/officeDocument/2006/relationships/tags" Target="../tags/tag314.xml"/><Relationship Id="rId65" Type="http://schemas.openxmlformats.org/officeDocument/2006/relationships/tags" Target="../tags/tag319.xml"/><Relationship Id="rId73" Type="http://schemas.openxmlformats.org/officeDocument/2006/relationships/tags" Target="../tags/tag327.xml"/><Relationship Id="rId78" Type="http://schemas.openxmlformats.org/officeDocument/2006/relationships/tags" Target="../tags/tag332.xml"/><Relationship Id="rId81" Type="http://schemas.openxmlformats.org/officeDocument/2006/relationships/tags" Target="../tags/tag335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39" Type="http://schemas.openxmlformats.org/officeDocument/2006/relationships/tags" Target="../tags/tag293.xml"/><Relationship Id="rId34" Type="http://schemas.openxmlformats.org/officeDocument/2006/relationships/tags" Target="../tags/tag288.xml"/><Relationship Id="rId50" Type="http://schemas.openxmlformats.org/officeDocument/2006/relationships/tags" Target="../tags/tag304.xml"/><Relationship Id="rId55" Type="http://schemas.openxmlformats.org/officeDocument/2006/relationships/tags" Target="../tags/tag309.xml"/><Relationship Id="rId76" Type="http://schemas.openxmlformats.org/officeDocument/2006/relationships/tags" Target="../tags/tag330.xml"/><Relationship Id="rId7" Type="http://schemas.openxmlformats.org/officeDocument/2006/relationships/tags" Target="../tags/tag261.xml"/><Relationship Id="rId71" Type="http://schemas.openxmlformats.org/officeDocument/2006/relationships/tags" Target="../tags/tag325.xml"/><Relationship Id="rId2" Type="http://schemas.openxmlformats.org/officeDocument/2006/relationships/tags" Target="../tags/tag256.xml"/><Relationship Id="rId29" Type="http://schemas.openxmlformats.org/officeDocument/2006/relationships/tags" Target="../tags/tag283.xml"/><Relationship Id="rId24" Type="http://schemas.openxmlformats.org/officeDocument/2006/relationships/tags" Target="../tags/tag278.xml"/><Relationship Id="rId40" Type="http://schemas.openxmlformats.org/officeDocument/2006/relationships/tags" Target="../tags/tag294.xml"/><Relationship Id="rId45" Type="http://schemas.openxmlformats.org/officeDocument/2006/relationships/tags" Target="../tags/tag299.xml"/><Relationship Id="rId66" Type="http://schemas.openxmlformats.org/officeDocument/2006/relationships/tags" Target="../tags/tag3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tags" Target="../tags/tag374.xml"/><Relationship Id="rId21" Type="http://schemas.openxmlformats.org/officeDocument/2006/relationships/tags" Target="../tags/tag356.xml"/><Relationship Id="rId34" Type="http://schemas.openxmlformats.org/officeDocument/2006/relationships/tags" Target="../tags/tag369.xml"/><Relationship Id="rId42" Type="http://schemas.openxmlformats.org/officeDocument/2006/relationships/tags" Target="../tags/tag377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9" Type="http://schemas.openxmlformats.org/officeDocument/2006/relationships/tags" Target="../tags/tag364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40" Type="http://schemas.openxmlformats.org/officeDocument/2006/relationships/tags" Target="../tags/tag375.xml"/><Relationship Id="rId45" Type="http://schemas.openxmlformats.org/officeDocument/2006/relationships/image" Target="../media/image1.jpeg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tags" Target="../tags/tag366.xml"/><Relationship Id="rId44" Type="http://schemas.openxmlformats.org/officeDocument/2006/relationships/slideLayout" Target="../slideLayouts/slideLayout1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8.xml"/><Relationship Id="rId8" Type="http://schemas.openxmlformats.org/officeDocument/2006/relationships/tags" Target="../tags/tag343.xml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image" Target="../media/image2.png"/><Relationship Id="rId20" Type="http://schemas.openxmlformats.org/officeDocument/2006/relationships/tags" Target="../tags/tag355.xml"/><Relationship Id="rId41" Type="http://schemas.openxmlformats.org/officeDocument/2006/relationships/tags" Target="../tags/tag37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26" Type="http://schemas.openxmlformats.org/officeDocument/2006/relationships/tags" Target="../tags/tag404.xml"/><Relationship Id="rId39" Type="http://schemas.openxmlformats.org/officeDocument/2006/relationships/tags" Target="../tags/tag417.xml"/><Relationship Id="rId21" Type="http://schemas.openxmlformats.org/officeDocument/2006/relationships/tags" Target="../tags/tag399.xml"/><Relationship Id="rId34" Type="http://schemas.openxmlformats.org/officeDocument/2006/relationships/tags" Target="../tags/tag412.xml"/><Relationship Id="rId42" Type="http://schemas.openxmlformats.org/officeDocument/2006/relationships/tags" Target="../tags/tag420.xml"/><Relationship Id="rId47" Type="http://schemas.openxmlformats.org/officeDocument/2006/relationships/tags" Target="../tags/tag425.xml"/><Relationship Id="rId50" Type="http://schemas.openxmlformats.org/officeDocument/2006/relationships/tags" Target="../tags/tag428.xml"/><Relationship Id="rId55" Type="http://schemas.openxmlformats.org/officeDocument/2006/relationships/tags" Target="../tags/tag433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9" Type="http://schemas.openxmlformats.org/officeDocument/2006/relationships/tags" Target="../tags/tag407.xml"/><Relationship Id="rId11" Type="http://schemas.openxmlformats.org/officeDocument/2006/relationships/tags" Target="../tags/tag389.xml"/><Relationship Id="rId24" Type="http://schemas.openxmlformats.org/officeDocument/2006/relationships/tags" Target="../tags/tag402.xml"/><Relationship Id="rId32" Type="http://schemas.openxmlformats.org/officeDocument/2006/relationships/tags" Target="../tags/tag410.xml"/><Relationship Id="rId37" Type="http://schemas.openxmlformats.org/officeDocument/2006/relationships/tags" Target="../tags/tag415.xml"/><Relationship Id="rId40" Type="http://schemas.openxmlformats.org/officeDocument/2006/relationships/tags" Target="../tags/tag418.xml"/><Relationship Id="rId45" Type="http://schemas.openxmlformats.org/officeDocument/2006/relationships/tags" Target="../tags/tag423.xml"/><Relationship Id="rId53" Type="http://schemas.openxmlformats.org/officeDocument/2006/relationships/tags" Target="../tags/tag431.xml"/><Relationship Id="rId58" Type="http://schemas.openxmlformats.org/officeDocument/2006/relationships/slideLayout" Target="../slideLayouts/slideLayout1.xml"/><Relationship Id="rId5" Type="http://schemas.openxmlformats.org/officeDocument/2006/relationships/tags" Target="../tags/tag383.xml"/><Relationship Id="rId19" Type="http://schemas.openxmlformats.org/officeDocument/2006/relationships/tags" Target="../tags/tag397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tags" Target="../tags/tag400.xml"/><Relationship Id="rId27" Type="http://schemas.openxmlformats.org/officeDocument/2006/relationships/tags" Target="../tags/tag405.xml"/><Relationship Id="rId30" Type="http://schemas.openxmlformats.org/officeDocument/2006/relationships/tags" Target="../tags/tag408.xml"/><Relationship Id="rId35" Type="http://schemas.openxmlformats.org/officeDocument/2006/relationships/tags" Target="../tags/tag413.xml"/><Relationship Id="rId43" Type="http://schemas.openxmlformats.org/officeDocument/2006/relationships/tags" Target="../tags/tag421.xml"/><Relationship Id="rId48" Type="http://schemas.openxmlformats.org/officeDocument/2006/relationships/tags" Target="../tags/tag426.xml"/><Relationship Id="rId56" Type="http://schemas.openxmlformats.org/officeDocument/2006/relationships/tags" Target="../tags/tag434.xml"/><Relationship Id="rId8" Type="http://schemas.openxmlformats.org/officeDocument/2006/relationships/tags" Target="../tags/tag386.xml"/><Relationship Id="rId51" Type="http://schemas.openxmlformats.org/officeDocument/2006/relationships/tags" Target="../tags/tag429.xml"/><Relationship Id="rId3" Type="http://schemas.openxmlformats.org/officeDocument/2006/relationships/tags" Target="../tags/tag381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tags" Target="../tags/tag403.xml"/><Relationship Id="rId33" Type="http://schemas.openxmlformats.org/officeDocument/2006/relationships/tags" Target="../tags/tag411.xml"/><Relationship Id="rId38" Type="http://schemas.openxmlformats.org/officeDocument/2006/relationships/tags" Target="../tags/tag416.xml"/><Relationship Id="rId46" Type="http://schemas.openxmlformats.org/officeDocument/2006/relationships/tags" Target="../tags/tag424.xml"/><Relationship Id="rId59" Type="http://schemas.openxmlformats.org/officeDocument/2006/relationships/image" Target="../media/image1.jpeg"/><Relationship Id="rId20" Type="http://schemas.openxmlformats.org/officeDocument/2006/relationships/tags" Target="../tags/tag398.xml"/><Relationship Id="rId41" Type="http://schemas.openxmlformats.org/officeDocument/2006/relationships/tags" Target="../tags/tag419.xml"/><Relationship Id="rId54" Type="http://schemas.openxmlformats.org/officeDocument/2006/relationships/tags" Target="../tags/tag432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28" Type="http://schemas.openxmlformats.org/officeDocument/2006/relationships/tags" Target="../tags/tag406.xml"/><Relationship Id="rId36" Type="http://schemas.openxmlformats.org/officeDocument/2006/relationships/tags" Target="../tags/tag414.xml"/><Relationship Id="rId49" Type="http://schemas.openxmlformats.org/officeDocument/2006/relationships/tags" Target="../tags/tag427.xml"/><Relationship Id="rId57" Type="http://schemas.openxmlformats.org/officeDocument/2006/relationships/tags" Target="../tags/tag435.xml"/><Relationship Id="rId10" Type="http://schemas.openxmlformats.org/officeDocument/2006/relationships/tags" Target="../tags/tag388.xml"/><Relationship Id="rId31" Type="http://schemas.openxmlformats.org/officeDocument/2006/relationships/tags" Target="../tags/tag409.xml"/><Relationship Id="rId44" Type="http://schemas.openxmlformats.org/officeDocument/2006/relationships/tags" Target="../tags/tag422.xml"/><Relationship Id="rId52" Type="http://schemas.openxmlformats.org/officeDocument/2006/relationships/tags" Target="../tags/tag430.xml"/><Relationship Id="rId60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3" Type="http://schemas.openxmlformats.org/officeDocument/2006/relationships/tags" Target="../tags/tag438.xml"/><Relationship Id="rId21" Type="http://schemas.openxmlformats.org/officeDocument/2006/relationships/tags" Target="../tags/tag456.xml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tags" Target="../tags/tag455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24" Type="http://schemas.openxmlformats.org/officeDocument/2006/relationships/image" Target="../media/image2.png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image" Target="../media/image1.jpeg"/><Relationship Id="rId10" Type="http://schemas.openxmlformats.org/officeDocument/2006/relationships/tags" Target="../tags/tag445.xml"/><Relationship Id="rId19" Type="http://schemas.openxmlformats.org/officeDocument/2006/relationships/tags" Target="../tags/tag454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59.xml"/><Relationship Id="rId7" Type="http://schemas.openxmlformats.org/officeDocument/2006/relationships/image" Target="../media/image1.jpeg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61.xml"/><Relationship Id="rId4" Type="http://schemas.openxmlformats.org/officeDocument/2006/relationships/tags" Target="../tags/tag4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tags" Target="../tags/tag70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9" Type="http://schemas.openxmlformats.org/officeDocument/2006/relationships/tags" Target="../tags/tag49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image" Target="../media/image2.png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image" Target="../media/image1.jpe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8" Type="http://schemas.openxmlformats.org/officeDocument/2006/relationships/tags" Target="../tags/tag28.xml"/><Relationship Id="rId51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20" Type="http://schemas.openxmlformats.org/officeDocument/2006/relationships/tags" Target="../tags/tag40.xml"/><Relationship Id="rId41" Type="http://schemas.openxmlformats.org/officeDocument/2006/relationships/tags" Target="../tags/tag61.xml"/><Relationship Id="rId54" Type="http://schemas.openxmlformats.org/officeDocument/2006/relationships/image" Target="../media/image6.wmf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tags" Target="../tags/tag109.xml"/><Relationship Id="rId21" Type="http://schemas.openxmlformats.org/officeDocument/2006/relationships/tags" Target="../tags/tag91.xml"/><Relationship Id="rId34" Type="http://schemas.openxmlformats.org/officeDocument/2006/relationships/tags" Target="../tags/tag104.xml"/><Relationship Id="rId42" Type="http://schemas.openxmlformats.org/officeDocument/2006/relationships/slideLayout" Target="../slideLayouts/slideLayout1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9" Type="http://schemas.openxmlformats.org/officeDocument/2006/relationships/tags" Target="../tags/tag99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tags" Target="../tags/tag107.xml"/><Relationship Id="rId40" Type="http://schemas.openxmlformats.org/officeDocument/2006/relationships/tags" Target="../tags/tag110.xml"/><Relationship Id="rId45" Type="http://schemas.openxmlformats.org/officeDocument/2006/relationships/image" Target="../media/image7.wmf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tags" Target="../tags/tag106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4" Type="http://schemas.openxmlformats.org/officeDocument/2006/relationships/image" Target="../media/image2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image" Target="../media/image1.jpeg"/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tags" Target="../tags/tag108.xml"/><Relationship Id="rId20" Type="http://schemas.openxmlformats.org/officeDocument/2006/relationships/tags" Target="../tags/tag90.xml"/><Relationship Id="rId4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image" Target="../media/image2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image" Target="../media/image1.jpe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image" Target="../media/image2.png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9" Type="http://schemas.openxmlformats.org/officeDocument/2006/relationships/tags" Target="../tags/tag158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slideLayout" Target="../slideLayouts/slideLayout1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image" Target="../media/image1.jpeg"/><Relationship Id="rId20" Type="http://schemas.openxmlformats.org/officeDocument/2006/relationships/tags" Target="../tags/tag149.xml"/><Relationship Id="rId41" Type="http://schemas.openxmlformats.org/officeDocument/2006/relationships/tags" Target="../tags/tag1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11" y="4561689"/>
            <a:ext cx="3714789" cy="223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73674" y="788408"/>
            <a:ext cx="894584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European </a:t>
            </a:r>
          </a:p>
          <a:p>
            <a:pPr algn="ctr"/>
            <a:r>
              <a:rPr lang="en-US" sz="9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Exploration </a:t>
            </a:r>
          </a:p>
          <a:p>
            <a:pPr algn="ctr"/>
            <a:r>
              <a:rPr lang="en-US" sz="9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&amp; Colonization</a:t>
            </a:r>
            <a:endParaRPr lang="en-US" sz="9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137" y="5120644"/>
            <a:ext cx="839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663300"/>
                </a:solidFill>
                <a:latin typeface="KG Second Chances Solid" panose="02000000000000000000" pitchFamily="2" charset="0"/>
              </a:rPr>
              <a:t>Portugal, Spain, England, &amp; France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13" y="952900"/>
            <a:ext cx="1647132" cy="164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5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photos.igougo.com/images/p227300-The_Sky_and_the_Institu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412" y="0"/>
            <a:ext cx="91331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6949" y="196948"/>
            <a:ext cx="64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econd Chances Solid" panose="02000000000000000000" pitchFamily="2" charset="0"/>
              </a:rPr>
              <a:t>Institute of </a:t>
            </a:r>
            <a:r>
              <a:rPr lang="en-US" sz="2400" dirty="0" err="1">
                <a:latin typeface="KG Second Chances Solid" panose="02000000000000000000" pitchFamily="2" charset="0"/>
              </a:rPr>
              <a:t>Sagres</a:t>
            </a:r>
            <a:endParaRPr lang="en-US" sz="2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9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44600"/>
            <a:ext cx="11894447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3258" y="788408"/>
            <a:ext cx="116667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Prince Henry the Navigator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08" y="1948671"/>
            <a:ext cx="104692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He was unable to make much money trading gold, so he tried creating sugar cane plantations.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Sugar cane was a very profitable crop, but required lots of labor.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32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Prince Henry imported slaves from Africa to work the fields.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This was successful &amp; was later copied in the New World.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His actions encouraged a slave trade that lasted another 400 years…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grpSp>
        <p:nvGrpSpPr>
          <p:cNvPr id="10" name="SMARTInkShape-Group146">
            <a:extLst>
              <a:ext uri="{FF2B5EF4-FFF2-40B4-BE49-F238E27FC236}">
                <a16:creationId xmlns:a16="http://schemas.microsoft.com/office/drawing/2014/main" id="{08962F4B-C765-4497-8E9D-66A1931B7C8C}"/>
              </a:ext>
            </a:extLst>
          </p:cNvPr>
          <p:cNvGrpSpPr/>
          <p:nvPr/>
        </p:nvGrpSpPr>
        <p:grpSpPr>
          <a:xfrm>
            <a:off x="9163050" y="2584450"/>
            <a:ext cx="69851" cy="355434"/>
            <a:chOff x="9163050" y="2584450"/>
            <a:chExt cx="69851" cy="355434"/>
          </a:xfrm>
        </p:grpSpPr>
        <p:sp>
          <p:nvSpPr>
            <p:cNvPr id="2" name="SMARTInkShape-348">
              <a:extLst>
                <a:ext uri="{FF2B5EF4-FFF2-40B4-BE49-F238E27FC236}">
                  <a16:creationId xmlns:a16="http://schemas.microsoft.com/office/drawing/2014/main" id="{050EBBF0-BFC0-4E11-A3CC-FF43223C27E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226550" y="2825750"/>
              <a:ext cx="6351" cy="114134"/>
            </a:xfrm>
            <a:custGeom>
              <a:avLst/>
              <a:gdLst/>
              <a:ahLst/>
              <a:cxnLst/>
              <a:rect l="0" t="0" r="0" b="0"/>
              <a:pathLst>
                <a:path w="6351" h="114134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49626"/>
                  </a:lnTo>
                  <a:lnTo>
                    <a:pt x="6344" y="96363"/>
                  </a:lnTo>
                  <a:lnTo>
                    <a:pt x="6348" y="114133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49">
              <a:extLst>
                <a:ext uri="{FF2B5EF4-FFF2-40B4-BE49-F238E27FC236}">
                  <a16:creationId xmlns:a16="http://schemas.microsoft.com/office/drawing/2014/main" id="{7CCACE7C-B921-4EC4-8601-4A3A3918EA9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194800" y="2660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0">
              <a:extLst>
                <a:ext uri="{FF2B5EF4-FFF2-40B4-BE49-F238E27FC236}">
                  <a16:creationId xmlns:a16="http://schemas.microsoft.com/office/drawing/2014/main" id="{45ECC1B0-E183-42B2-A8B8-9254AB616B1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175750" y="2609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1">
              <a:extLst>
                <a:ext uri="{FF2B5EF4-FFF2-40B4-BE49-F238E27FC236}">
                  <a16:creationId xmlns:a16="http://schemas.microsoft.com/office/drawing/2014/main" id="{ADB282E0-C5C4-497F-8586-AE1A8701808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163050" y="2584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47">
            <a:extLst>
              <a:ext uri="{FF2B5EF4-FFF2-40B4-BE49-F238E27FC236}">
                <a16:creationId xmlns:a16="http://schemas.microsoft.com/office/drawing/2014/main" id="{1112FF20-1452-40D6-8E78-D67F3296F7FF}"/>
              </a:ext>
            </a:extLst>
          </p:cNvPr>
          <p:cNvGrpSpPr/>
          <p:nvPr/>
        </p:nvGrpSpPr>
        <p:grpSpPr>
          <a:xfrm>
            <a:off x="3797300" y="2470150"/>
            <a:ext cx="6784976" cy="601713"/>
            <a:chOff x="3797300" y="2470150"/>
            <a:chExt cx="6784976" cy="601713"/>
          </a:xfrm>
        </p:grpSpPr>
        <p:sp>
          <p:nvSpPr>
            <p:cNvPr id="11" name="SMARTInkShape-352">
              <a:extLst>
                <a:ext uri="{FF2B5EF4-FFF2-40B4-BE49-F238E27FC236}">
                  <a16:creationId xmlns:a16="http://schemas.microsoft.com/office/drawing/2014/main" id="{D9787BE9-A6CA-40CD-94E9-A4934183C9C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572750" y="2889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53">
              <a:extLst>
                <a:ext uri="{FF2B5EF4-FFF2-40B4-BE49-F238E27FC236}">
                  <a16:creationId xmlns:a16="http://schemas.microsoft.com/office/drawing/2014/main" id="{67C3D808-50D7-4E4E-B0A9-AFFC6BC794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075274" y="2611468"/>
              <a:ext cx="463358" cy="321854"/>
            </a:xfrm>
            <a:custGeom>
              <a:avLst/>
              <a:gdLst/>
              <a:ahLst/>
              <a:cxnLst/>
              <a:rect l="0" t="0" r="0" b="0"/>
              <a:pathLst>
                <a:path w="463358" h="321854">
                  <a:moveTo>
                    <a:pt x="97426" y="87282"/>
                  </a:moveTo>
                  <a:lnTo>
                    <a:pt x="97426" y="87282"/>
                  </a:lnTo>
                  <a:lnTo>
                    <a:pt x="91650" y="92351"/>
                  </a:lnTo>
                  <a:lnTo>
                    <a:pt x="69588" y="105700"/>
                  </a:lnTo>
                  <a:lnTo>
                    <a:pt x="31468" y="152293"/>
                  </a:lnTo>
                  <a:lnTo>
                    <a:pt x="9688" y="195139"/>
                  </a:lnTo>
                  <a:lnTo>
                    <a:pt x="0" y="225004"/>
                  </a:lnTo>
                  <a:lnTo>
                    <a:pt x="740" y="235745"/>
                  </a:lnTo>
                  <a:lnTo>
                    <a:pt x="7667" y="254844"/>
                  </a:lnTo>
                  <a:lnTo>
                    <a:pt x="17992" y="270750"/>
                  </a:lnTo>
                  <a:lnTo>
                    <a:pt x="25904" y="277714"/>
                  </a:lnTo>
                  <a:lnTo>
                    <a:pt x="45032" y="285602"/>
                  </a:lnTo>
                  <a:lnTo>
                    <a:pt x="65202" y="289036"/>
                  </a:lnTo>
                  <a:lnTo>
                    <a:pt x="102389" y="283384"/>
                  </a:lnTo>
                  <a:lnTo>
                    <a:pt x="134637" y="272745"/>
                  </a:lnTo>
                  <a:lnTo>
                    <a:pt x="158414" y="254114"/>
                  </a:lnTo>
                  <a:lnTo>
                    <a:pt x="163336" y="243980"/>
                  </a:lnTo>
                  <a:lnTo>
                    <a:pt x="172513" y="206929"/>
                  </a:lnTo>
                  <a:lnTo>
                    <a:pt x="166571" y="176050"/>
                  </a:lnTo>
                  <a:lnTo>
                    <a:pt x="162024" y="164129"/>
                  </a:lnTo>
                  <a:lnTo>
                    <a:pt x="126554" y="123105"/>
                  </a:lnTo>
                  <a:lnTo>
                    <a:pt x="80439" y="76650"/>
                  </a:lnTo>
                  <a:lnTo>
                    <a:pt x="79291" y="73620"/>
                  </a:lnTo>
                  <a:lnTo>
                    <a:pt x="78988" y="71824"/>
                  </a:lnTo>
                  <a:lnTo>
                    <a:pt x="80900" y="70626"/>
                  </a:lnTo>
                  <a:lnTo>
                    <a:pt x="101572" y="68547"/>
                  </a:lnTo>
                  <a:lnTo>
                    <a:pt x="135890" y="77098"/>
                  </a:lnTo>
                  <a:lnTo>
                    <a:pt x="160997" y="91019"/>
                  </a:lnTo>
                  <a:lnTo>
                    <a:pt x="188221" y="119065"/>
                  </a:lnTo>
                  <a:lnTo>
                    <a:pt x="213824" y="158001"/>
                  </a:lnTo>
                  <a:lnTo>
                    <a:pt x="224656" y="194392"/>
                  </a:lnTo>
                  <a:lnTo>
                    <a:pt x="228861" y="236433"/>
                  </a:lnTo>
                  <a:lnTo>
                    <a:pt x="225149" y="281753"/>
                  </a:lnTo>
                  <a:lnTo>
                    <a:pt x="222866" y="292012"/>
                  </a:lnTo>
                  <a:lnTo>
                    <a:pt x="219494" y="301754"/>
                  </a:lnTo>
                  <a:lnTo>
                    <a:pt x="217558" y="313577"/>
                  </a:lnTo>
                  <a:lnTo>
                    <a:pt x="211995" y="321853"/>
                  </a:lnTo>
                  <a:lnTo>
                    <a:pt x="211748" y="316731"/>
                  </a:lnTo>
                  <a:lnTo>
                    <a:pt x="201187" y="282575"/>
                  </a:lnTo>
                  <a:lnTo>
                    <a:pt x="199921" y="244484"/>
                  </a:lnTo>
                  <a:lnTo>
                    <a:pt x="204518" y="199958"/>
                  </a:lnTo>
                  <a:lnTo>
                    <a:pt x="209570" y="161332"/>
                  </a:lnTo>
                  <a:lnTo>
                    <a:pt x="214812" y="113819"/>
                  </a:lnTo>
                  <a:lnTo>
                    <a:pt x="229581" y="70542"/>
                  </a:lnTo>
                  <a:lnTo>
                    <a:pt x="238654" y="51748"/>
                  </a:lnTo>
                  <a:lnTo>
                    <a:pt x="259515" y="24007"/>
                  </a:lnTo>
                  <a:lnTo>
                    <a:pt x="276216" y="13030"/>
                  </a:lnTo>
                  <a:lnTo>
                    <a:pt x="303448" y="1461"/>
                  </a:lnTo>
                  <a:lnTo>
                    <a:pt x="325373" y="0"/>
                  </a:lnTo>
                  <a:lnTo>
                    <a:pt x="349743" y="4428"/>
                  </a:lnTo>
                  <a:lnTo>
                    <a:pt x="391700" y="22182"/>
                  </a:lnTo>
                  <a:lnTo>
                    <a:pt x="417061" y="37890"/>
                  </a:lnTo>
                  <a:lnTo>
                    <a:pt x="442449" y="69433"/>
                  </a:lnTo>
                  <a:lnTo>
                    <a:pt x="457730" y="103317"/>
                  </a:lnTo>
                  <a:lnTo>
                    <a:pt x="463357" y="128957"/>
                  </a:lnTo>
                  <a:lnTo>
                    <a:pt x="461654" y="149960"/>
                  </a:lnTo>
                  <a:lnTo>
                    <a:pt x="454052" y="175314"/>
                  </a:lnTo>
                  <a:lnTo>
                    <a:pt x="435670" y="199072"/>
                  </a:lnTo>
                  <a:lnTo>
                    <a:pt x="416526" y="208678"/>
                  </a:lnTo>
                  <a:lnTo>
                    <a:pt x="369864" y="224079"/>
                  </a:lnTo>
                  <a:lnTo>
                    <a:pt x="323159" y="229971"/>
                  </a:lnTo>
                  <a:lnTo>
                    <a:pt x="276090" y="227569"/>
                  </a:lnTo>
                  <a:lnTo>
                    <a:pt x="260135" y="226393"/>
                  </a:lnTo>
                  <a:lnTo>
                    <a:pt x="246461" y="220525"/>
                  </a:lnTo>
                  <a:lnTo>
                    <a:pt x="245466" y="219150"/>
                  </a:lnTo>
                  <a:lnTo>
                    <a:pt x="244360" y="215740"/>
                  </a:lnTo>
                  <a:lnTo>
                    <a:pt x="243869" y="211872"/>
                  </a:lnTo>
                  <a:lnTo>
                    <a:pt x="245532" y="207802"/>
                  </a:lnTo>
                  <a:lnTo>
                    <a:pt x="268876" y="188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4">
              <a:extLst>
                <a:ext uri="{FF2B5EF4-FFF2-40B4-BE49-F238E27FC236}">
                  <a16:creationId xmlns:a16="http://schemas.microsoft.com/office/drawing/2014/main" id="{99E6EBB7-0EC1-466B-8E2A-695CB824D6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564584" y="2529042"/>
              <a:ext cx="538267" cy="379164"/>
            </a:xfrm>
            <a:custGeom>
              <a:avLst/>
              <a:gdLst/>
              <a:ahLst/>
              <a:cxnLst/>
              <a:rect l="0" t="0" r="0" b="0"/>
              <a:pathLst>
                <a:path w="538267" h="379164">
                  <a:moveTo>
                    <a:pt x="265216" y="42708"/>
                  </a:moveTo>
                  <a:lnTo>
                    <a:pt x="265216" y="42708"/>
                  </a:lnTo>
                  <a:lnTo>
                    <a:pt x="264511" y="53553"/>
                  </a:lnTo>
                  <a:lnTo>
                    <a:pt x="252574" y="99152"/>
                  </a:lnTo>
                  <a:lnTo>
                    <a:pt x="246253" y="118479"/>
                  </a:lnTo>
                  <a:lnTo>
                    <a:pt x="244049" y="75480"/>
                  </a:lnTo>
                  <a:lnTo>
                    <a:pt x="226393" y="30230"/>
                  </a:lnTo>
                  <a:lnTo>
                    <a:pt x="212320" y="14395"/>
                  </a:lnTo>
                  <a:lnTo>
                    <a:pt x="198116" y="4137"/>
                  </a:lnTo>
                  <a:lnTo>
                    <a:pt x="178228" y="0"/>
                  </a:lnTo>
                  <a:lnTo>
                    <a:pt x="157833" y="2145"/>
                  </a:lnTo>
                  <a:lnTo>
                    <a:pt x="120564" y="18099"/>
                  </a:lnTo>
                  <a:lnTo>
                    <a:pt x="90671" y="41139"/>
                  </a:lnTo>
                  <a:lnTo>
                    <a:pt x="58295" y="78643"/>
                  </a:lnTo>
                  <a:lnTo>
                    <a:pt x="30785" y="126084"/>
                  </a:lnTo>
                  <a:lnTo>
                    <a:pt x="15133" y="163603"/>
                  </a:lnTo>
                  <a:lnTo>
                    <a:pt x="6026" y="201530"/>
                  </a:lnTo>
                  <a:lnTo>
                    <a:pt x="0" y="245530"/>
                  </a:lnTo>
                  <a:lnTo>
                    <a:pt x="2326" y="272686"/>
                  </a:lnTo>
                  <a:lnTo>
                    <a:pt x="9382" y="288148"/>
                  </a:lnTo>
                  <a:lnTo>
                    <a:pt x="37209" y="321111"/>
                  </a:lnTo>
                  <a:lnTo>
                    <a:pt x="57255" y="336002"/>
                  </a:lnTo>
                  <a:lnTo>
                    <a:pt x="94916" y="351794"/>
                  </a:lnTo>
                  <a:lnTo>
                    <a:pt x="136327" y="358546"/>
                  </a:lnTo>
                  <a:lnTo>
                    <a:pt x="183548" y="358468"/>
                  </a:lnTo>
                  <a:lnTo>
                    <a:pt x="220322" y="349971"/>
                  </a:lnTo>
                  <a:lnTo>
                    <a:pt x="262829" y="334458"/>
                  </a:lnTo>
                  <a:lnTo>
                    <a:pt x="307235" y="309231"/>
                  </a:lnTo>
                  <a:lnTo>
                    <a:pt x="337591" y="288860"/>
                  </a:lnTo>
                  <a:lnTo>
                    <a:pt x="377439" y="242034"/>
                  </a:lnTo>
                  <a:lnTo>
                    <a:pt x="379394" y="239703"/>
                  </a:lnTo>
                  <a:lnTo>
                    <a:pt x="379481" y="242972"/>
                  </a:lnTo>
                  <a:lnTo>
                    <a:pt x="377617" y="246485"/>
                  </a:lnTo>
                  <a:lnTo>
                    <a:pt x="376134" y="248409"/>
                  </a:lnTo>
                  <a:lnTo>
                    <a:pt x="374485" y="254310"/>
                  </a:lnTo>
                  <a:lnTo>
                    <a:pt x="363091" y="297036"/>
                  </a:lnTo>
                  <a:lnTo>
                    <a:pt x="361402" y="335542"/>
                  </a:lnTo>
                  <a:lnTo>
                    <a:pt x="365963" y="365287"/>
                  </a:lnTo>
                  <a:lnTo>
                    <a:pt x="366955" y="367827"/>
                  </a:lnTo>
                  <a:lnTo>
                    <a:pt x="368319" y="369521"/>
                  </a:lnTo>
                  <a:lnTo>
                    <a:pt x="369933" y="370650"/>
                  </a:lnTo>
                  <a:lnTo>
                    <a:pt x="371012" y="372108"/>
                  </a:lnTo>
                  <a:lnTo>
                    <a:pt x="373139" y="379163"/>
                  </a:lnTo>
                  <a:lnTo>
                    <a:pt x="373166" y="334293"/>
                  </a:lnTo>
                  <a:lnTo>
                    <a:pt x="373166" y="287486"/>
                  </a:lnTo>
                  <a:lnTo>
                    <a:pt x="373166" y="241832"/>
                  </a:lnTo>
                  <a:lnTo>
                    <a:pt x="373871" y="230197"/>
                  </a:lnTo>
                  <a:lnTo>
                    <a:pt x="378235" y="218832"/>
                  </a:lnTo>
                  <a:lnTo>
                    <a:pt x="384151" y="208313"/>
                  </a:lnTo>
                  <a:lnTo>
                    <a:pt x="384723" y="206028"/>
                  </a:lnTo>
                  <a:lnTo>
                    <a:pt x="392269" y="196070"/>
                  </a:lnTo>
                  <a:lnTo>
                    <a:pt x="403442" y="187553"/>
                  </a:lnTo>
                  <a:lnTo>
                    <a:pt x="424223" y="179060"/>
                  </a:lnTo>
                  <a:lnTo>
                    <a:pt x="468716" y="170708"/>
                  </a:lnTo>
                  <a:lnTo>
                    <a:pt x="515461" y="164266"/>
                  </a:lnTo>
                  <a:lnTo>
                    <a:pt x="538266" y="163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5">
              <a:extLst>
                <a:ext uri="{FF2B5EF4-FFF2-40B4-BE49-F238E27FC236}">
                  <a16:creationId xmlns:a16="http://schemas.microsoft.com/office/drawing/2014/main" id="{ED882CDC-1732-4831-A69E-F876327442C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203572" y="2647950"/>
              <a:ext cx="238879" cy="315843"/>
            </a:xfrm>
            <a:custGeom>
              <a:avLst/>
              <a:gdLst/>
              <a:ahLst/>
              <a:cxnLst/>
              <a:rect l="0" t="0" r="0" b="0"/>
              <a:pathLst>
                <a:path w="238879" h="315843">
                  <a:moveTo>
                    <a:pt x="238878" y="0"/>
                  </a:moveTo>
                  <a:lnTo>
                    <a:pt x="238878" y="0"/>
                  </a:lnTo>
                  <a:lnTo>
                    <a:pt x="197432" y="27630"/>
                  </a:lnTo>
                  <a:lnTo>
                    <a:pt x="161688" y="55224"/>
                  </a:lnTo>
                  <a:lnTo>
                    <a:pt x="124284" y="92092"/>
                  </a:lnTo>
                  <a:lnTo>
                    <a:pt x="90153" y="134295"/>
                  </a:lnTo>
                  <a:lnTo>
                    <a:pt x="64048" y="178080"/>
                  </a:lnTo>
                  <a:lnTo>
                    <a:pt x="44790" y="218570"/>
                  </a:lnTo>
                  <a:lnTo>
                    <a:pt x="33908" y="251028"/>
                  </a:lnTo>
                  <a:lnTo>
                    <a:pt x="32069" y="268202"/>
                  </a:lnTo>
                  <a:lnTo>
                    <a:pt x="33604" y="280538"/>
                  </a:lnTo>
                  <a:lnTo>
                    <a:pt x="38520" y="288842"/>
                  </a:lnTo>
                  <a:lnTo>
                    <a:pt x="46112" y="294885"/>
                  </a:lnTo>
                  <a:lnTo>
                    <a:pt x="56543" y="299923"/>
                  </a:lnTo>
                  <a:lnTo>
                    <a:pt x="68236" y="300751"/>
                  </a:lnTo>
                  <a:lnTo>
                    <a:pt x="96359" y="295533"/>
                  </a:lnTo>
                  <a:lnTo>
                    <a:pt x="139346" y="271829"/>
                  </a:lnTo>
                  <a:lnTo>
                    <a:pt x="186761" y="237296"/>
                  </a:lnTo>
                  <a:lnTo>
                    <a:pt x="233797" y="195441"/>
                  </a:lnTo>
                  <a:lnTo>
                    <a:pt x="234081" y="193088"/>
                  </a:lnTo>
                  <a:lnTo>
                    <a:pt x="232857" y="190815"/>
                  </a:lnTo>
                  <a:lnTo>
                    <a:pt x="228441" y="187112"/>
                  </a:lnTo>
                  <a:lnTo>
                    <a:pt x="224128" y="185466"/>
                  </a:lnTo>
                  <a:lnTo>
                    <a:pt x="190319" y="184265"/>
                  </a:lnTo>
                  <a:lnTo>
                    <a:pt x="153688" y="194312"/>
                  </a:lnTo>
                  <a:lnTo>
                    <a:pt x="106598" y="217378"/>
                  </a:lnTo>
                  <a:lnTo>
                    <a:pt x="61497" y="247844"/>
                  </a:lnTo>
                  <a:lnTo>
                    <a:pt x="15023" y="293388"/>
                  </a:lnTo>
                  <a:lnTo>
                    <a:pt x="1442" y="309105"/>
                  </a:lnTo>
                  <a:lnTo>
                    <a:pt x="154" y="311903"/>
                  </a:lnTo>
                  <a:lnTo>
                    <a:pt x="0" y="313769"/>
                  </a:lnTo>
                  <a:lnTo>
                    <a:pt x="606" y="315012"/>
                  </a:lnTo>
                  <a:lnTo>
                    <a:pt x="1712" y="315842"/>
                  </a:lnTo>
                  <a:lnTo>
                    <a:pt x="13384" y="313637"/>
                  </a:lnTo>
                  <a:lnTo>
                    <a:pt x="56774" y="282636"/>
                  </a:lnTo>
                  <a:lnTo>
                    <a:pt x="80128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6">
              <a:extLst>
                <a:ext uri="{FF2B5EF4-FFF2-40B4-BE49-F238E27FC236}">
                  <a16:creationId xmlns:a16="http://schemas.microsoft.com/office/drawing/2014/main" id="{7DF13DC1-C497-4418-95B3-917D8E3C849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84645" y="2505008"/>
              <a:ext cx="304309" cy="225493"/>
            </a:xfrm>
            <a:custGeom>
              <a:avLst/>
              <a:gdLst/>
              <a:ahLst/>
              <a:cxnLst/>
              <a:rect l="0" t="0" r="0" b="0"/>
              <a:pathLst>
                <a:path w="304309" h="225493">
                  <a:moveTo>
                    <a:pt x="281605" y="15942"/>
                  </a:moveTo>
                  <a:lnTo>
                    <a:pt x="281605" y="15942"/>
                  </a:lnTo>
                  <a:lnTo>
                    <a:pt x="270761" y="16648"/>
                  </a:lnTo>
                  <a:lnTo>
                    <a:pt x="227651" y="22030"/>
                  </a:lnTo>
                  <a:lnTo>
                    <a:pt x="189056" y="25640"/>
                  </a:lnTo>
                  <a:lnTo>
                    <a:pt x="167265" y="33118"/>
                  </a:lnTo>
                  <a:lnTo>
                    <a:pt x="160703" y="37217"/>
                  </a:lnTo>
                  <a:lnTo>
                    <a:pt x="157314" y="41390"/>
                  </a:lnTo>
                  <a:lnTo>
                    <a:pt x="155810" y="46302"/>
                  </a:lnTo>
                  <a:lnTo>
                    <a:pt x="155141" y="53189"/>
                  </a:lnTo>
                  <a:lnTo>
                    <a:pt x="156372" y="56296"/>
                  </a:lnTo>
                  <a:lnTo>
                    <a:pt x="161505" y="61629"/>
                  </a:lnTo>
                  <a:lnTo>
                    <a:pt x="172329" y="68598"/>
                  </a:lnTo>
                  <a:lnTo>
                    <a:pt x="187845" y="71760"/>
                  </a:lnTo>
                  <a:lnTo>
                    <a:pt x="233423" y="64137"/>
                  </a:lnTo>
                  <a:lnTo>
                    <a:pt x="273440" y="52096"/>
                  </a:lnTo>
                  <a:lnTo>
                    <a:pt x="304018" y="31037"/>
                  </a:lnTo>
                  <a:lnTo>
                    <a:pt x="304308" y="29533"/>
                  </a:lnTo>
                  <a:lnTo>
                    <a:pt x="303796" y="27825"/>
                  </a:lnTo>
                  <a:lnTo>
                    <a:pt x="302749" y="25981"/>
                  </a:lnTo>
                  <a:lnTo>
                    <a:pt x="301346" y="24751"/>
                  </a:lnTo>
                  <a:lnTo>
                    <a:pt x="297904" y="23385"/>
                  </a:lnTo>
                  <a:lnTo>
                    <a:pt x="274737" y="23213"/>
                  </a:lnTo>
                  <a:lnTo>
                    <a:pt x="227949" y="34530"/>
                  </a:lnTo>
                  <a:lnTo>
                    <a:pt x="184510" y="55911"/>
                  </a:lnTo>
                  <a:lnTo>
                    <a:pt x="141958" y="88461"/>
                  </a:lnTo>
                  <a:lnTo>
                    <a:pt x="102953" y="128652"/>
                  </a:lnTo>
                  <a:lnTo>
                    <a:pt x="72046" y="176091"/>
                  </a:lnTo>
                  <a:lnTo>
                    <a:pt x="67584" y="190786"/>
                  </a:lnTo>
                  <a:lnTo>
                    <a:pt x="68368" y="195299"/>
                  </a:lnTo>
                  <a:lnTo>
                    <a:pt x="73003" y="204076"/>
                  </a:lnTo>
                  <a:lnTo>
                    <a:pt x="76214" y="206982"/>
                  </a:lnTo>
                  <a:lnTo>
                    <a:pt x="98978" y="215398"/>
                  </a:lnTo>
                  <a:lnTo>
                    <a:pt x="133810" y="207920"/>
                  </a:lnTo>
                  <a:lnTo>
                    <a:pt x="175871" y="190793"/>
                  </a:lnTo>
                  <a:lnTo>
                    <a:pt x="219956" y="158233"/>
                  </a:lnTo>
                  <a:lnTo>
                    <a:pt x="242172" y="130618"/>
                  </a:lnTo>
                  <a:lnTo>
                    <a:pt x="258503" y="89681"/>
                  </a:lnTo>
                  <a:lnTo>
                    <a:pt x="264804" y="58879"/>
                  </a:lnTo>
                  <a:lnTo>
                    <a:pt x="264024" y="40434"/>
                  </a:lnTo>
                  <a:lnTo>
                    <a:pt x="259445" y="26592"/>
                  </a:lnTo>
                  <a:lnTo>
                    <a:pt x="252002" y="15737"/>
                  </a:lnTo>
                  <a:lnTo>
                    <a:pt x="241636" y="6208"/>
                  </a:lnTo>
                  <a:lnTo>
                    <a:pt x="226212" y="1033"/>
                  </a:lnTo>
                  <a:lnTo>
                    <a:pt x="199576" y="0"/>
                  </a:lnTo>
                  <a:lnTo>
                    <a:pt x="161920" y="9343"/>
                  </a:lnTo>
                  <a:lnTo>
                    <a:pt x="116850" y="30553"/>
                  </a:lnTo>
                  <a:lnTo>
                    <a:pt x="70542" y="69389"/>
                  </a:lnTo>
                  <a:lnTo>
                    <a:pt x="29566" y="116287"/>
                  </a:lnTo>
                  <a:lnTo>
                    <a:pt x="9334" y="147790"/>
                  </a:lnTo>
                  <a:lnTo>
                    <a:pt x="947" y="167897"/>
                  </a:lnTo>
                  <a:lnTo>
                    <a:pt x="0" y="180844"/>
                  </a:lnTo>
                  <a:lnTo>
                    <a:pt x="5140" y="203032"/>
                  </a:lnTo>
                  <a:lnTo>
                    <a:pt x="13723" y="217403"/>
                  </a:lnTo>
                  <a:lnTo>
                    <a:pt x="33955" y="225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7">
              <a:extLst>
                <a:ext uri="{FF2B5EF4-FFF2-40B4-BE49-F238E27FC236}">
                  <a16:creationId xmlns:a16="http://schemas.microsoft.com/office/drawing/2014/main" id="{25C88456-9A2C-420A-AA41-675FF86E204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455150" y="2901950"/>
              <a:ext cx="1" cy="18168"/>
            </a:xfrm>
            <a:custGeom>
              <a:avLst/>
              <a:gdLst/>
              <a:ahLst/>
              <a:cxnLst/>
              <a:rect l="0" t="0" r="0" b="0"/>
              <a:pathLst>
                <a:path w="1" h="18168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58">
              <a:extLst>
                <a:ext uri="{FF2B5EF4-FFF2-40B4-BE49-F238E27FC236}">
                  <a16:creationId xmlns:a16="http://schemas.microsoft.com/office/drawing/2014/main" id="{4CDDD074-02C1-42B8-A124-4F41FB76281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448800" y="2870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9">
              <a:extLst>
                <a:ext uri="{FF2B5EF4-FFF2-40B4-BE49-F238E27FC236}">
                  <a16:creationId xmlns:a16="http://schemas.microsoft.com/office/drawing/2014/main" id="{18C47F83-7234-498F-A2E0-87E694DEA14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04350" y="2571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0">
              <a:extLst>
                <a:ext uri="{FF2B5EF4-FFF2-40B4-BE49-F238E27FC236}">
                  <a16:creationId xmlns:a16="http://schemas.microsoft.com/office/drawing/2014/main" id="{2B954044-293D-4010-9A7E-2D1192CB7A6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404350" y="2501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1">
              <a:extLst>
                <a:ext uri="{FF2B5EF4-FFF2-40B4-BE49-F238E27FC236}">
                  <a16:creationId xmlns:a16="http://schemas.microsoft.com/office/drawing/2014/main" id="{89D5C067-934F-4018-872B-E10178EAD4B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404350" y="2501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2">
              <a:extLst>
                <a:ext uri="{FF2B5EF4-FFF2-40B4-BE49-F238E27FC236}">
                  <a16:creationId xmlns:a16="http://schemas.microsoft.com/office/drawing/2014/main" id="{71328F2E-E1B5-49B2-B40C-3AFF4CF0D9D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97938" y="2673350"/>
              <a:ext cx="242913" cy="68482"/>
            </a:xfrm>
            <a:custGeom>
              <a:avLst/>
              <a:gdLst/>
              <a:ahLst/>
              <a:cxnLst/>
              <a:rect l="0" t="0" r="0" b="0"/>
              <a:pathLst>
                <a:path w="242913" h="68482">
                  <a:moveTo>
                    <a:pt x="242912" y="0"/>
                  </a:moveTo>
                  <a:lnTo>
                    <a:pt x="242912" y="0"/>
                  </a:lnTo>
                  <a:lnTo>
                    <a:pt x="239541" y="0"/>
                  </a:lnTo>
                  <a:lnTo>
                    <a:pt x="197133" y="23849"/>
                  </a:lnTo>
                  <a:lnTo>
                    <a:pt x="155954" y="40143"/>
                  </a:lnTo>
                  <a:lnTo>
                    <a:pt x="110401" y="52628"/>
                  </a:lnTo>
                  <a:lnTo>
                    <a:pt x="70528" y="61580"/>
                  </a:lnTo>
                  <a:lnTo>
                    <a:pt x="24649" y="68481"/>
                  </a:lnTo>
                  <a:lnTo>
                    <a:pt x="1693" y="64295"/>
                  </a:lnTo>
                  <a:lnTo>
                    <a:pt x="254" y="63324"/>
                  </a:lnTo>
                  <a:lnTo>
                    <a:pt x="0" y="61972"/>
                  </a:lnTo>
                  <a:lnTo>
                    <a:pt x="1135" y="56697"/>
                  </a:lnTo>
                  <a:lnTo>
                    <a:pt x="1517" y="51965"/>
                  </a:lnTo>
                  <a:lnTo>
                    <a:pt x="7962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3">
              <a:extLst>
                <a:ext uri="{FF2B5EF4-FFF2-40B4-BE49-F238E27FC236}">
                  <a16:creationId xmlns:a16="http://schemas.microsoft.com/office/drawing/2014/main" id="{52CDA4BE-259E-46A6-9DCA-D4EC731E949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09151" y="2489305"/>
              <a:ext cx="298350" cy="95146"/>
            </a:xfrm>
            <a:custGeom>
              <a:avLst/>
              <a:gdLst/>
              <a:ahLst/>
              <a:cxnLst/>
              <a:rect l="0" t="0" r="0" b="0"/>
              <a:pathLst>
                <a:path w="298350" h="95146">
                  <a:moveTo>
                    <a:pt x="12599" y="95145"/>
                  </a:moveTo>
                  <a:lnTo>
                    <a:pt x="12599" y="95145"/>
                  </a:lnTo>
                  <a:lnTo>
                    <a:pt x="9228" y="95145"/>
                  </a:lnTo>
                  <a:lnTo>
                    <a:pt x="5692" y="91382"/>
                  </a:lnTo>
                  <a:lnTo>
                    <a:pt x="2472" y="85006"/>
                  </a:lnTo>
                  <a:lnTo>
                    <a:pt x="0" y="61585"/>
                  </a:lnTo>
                  <a:lnTo>
                    <a:pt x="3300" y="51648"/>
                  </a:lnTo>
                  <a:lnTo>
                    <a:pt x="10736" y="40718"/>
                  </a:lnTo>
                  <a:lnTo>
                    <a:pt x="17613" y="33941"/>
                  </a:lnTo>
                  <a:lnTo>
                    <a:pt x="41779" y="17419"/>
                  </a:lnTo>
                  <a:lnTo>
                    <a:pt x="86364" y="7949"/>
                  </a:lnTo>
                  <a:lnTo>
                    <a:pt x="128999" y="2595"/>
                  </a:lnTo>
                  <a:lnTo>
                    <a:pt x="176441" y="428"/>
                  </a:lnTo>
                  <a:lnTo>
                    <a:pt x="219784" y="0"/>
                  </a:lnTo>
                  <a:lnTo>
                    <a:pt x="266657" y="5372"/>
                  </a:lnTo>
                  <a:lnTo>
                    <a:pt x="298349" y="125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4">
              <a:extLst>
                <a:ext uri="{FF2B5EF4-FFF2-40B4-BE49-F238E27FC236}">
                  <a16:creationId xmlns:a16="http://schemas.microsoft.com/office/drawing/2014/main" id="{FBAB59EC-4E9B-4AEC-934F-E017AF97B30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372600" y="264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5">
              <a:extLst>
                <a:ext uri="{FF2B5EF4-FFF2-40B4-BE49-F238E27FC236}">
                  <a16:creationId xmlns:a16="http://schemas.microsoft.com/office/drawing/2014/main" id="{5262858A-F2ED-4460-9538-F2641B04303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75722" y="2578100"/>
              <a:ext cx="44429" cy="330168"/>
            </a:xfrm>
            <a:custGeom>
              <a:avLst/>
              <a:gdLst/>
              <a:ahLst/>
              <a:cxnLst/>
              <a:rect l="0" t="0" r="0" b="0"/>
              <a:pathLst>
                <a:path w="44429" h="330168">
                  <a:moveTo>
                    <a:pt x="44428" y="0"/>
                  </a:moveTo>
                  <a:lnTo>
                    <a:pt x="44428" y="0"/>
                  </a:lnTo>
                  <a:lnTo>
                    <a:pt x="33443" y="42358"/>
                  </a:lnTo>
                  <a:lnTo>
                    <a:pt x="31879" y="86277"/>
                  </a:lnTo>
                  <a:lnTo>
                    <a:pt x="31732" y="133495"/>
                  </a:lnTo>
                  <a:lnTo>
                    <a:pt x="29847" y="158778"/>
                  </a:lnTo>
                  <a:lnTo>
                    <a:pt x="25769" y="198734"/>
                  </a:lnTo>
                  <a:lnTo>
                    <a:pt x="23613" y="219045"/>
                  </a:lnTo>
                  <a:lnTo>
                    <a:pt x="14842" y="266117"/>
                  </a:lnTo>
                  <a:lnTo>
                    <a:pt x="7236" y="311981"/>
                  </a:lnTo>
                  <a:lnTo>
                    <a:pt x="6328" y="330167"/>
                  </a:lnTo>
                  <a:lnTo>
                    <a:pt x="861" y="324730"/>
                  </a:lnTo>
                  <a:lnTo>
                    <a:pt x="56" y="318460"/>
                  </a:lnTo>
                  <a:lnTo>
                    <a:pt x="0" y="314413"/>
                  </a:lnTo>
                  <a:lnTo>
                    <a:pt x="699" y="313326"/>
                  </a:lnTo>
                  <a:lnTo>
                    <a:pt x="1869" y="312600"/>
                  </a:lnTo>
                  <a:lnTo>
                    <a:pt x="6066" y="311235"/>
                  </a:lnTo>
                  <a:lnTo>
                    <a:pt x="6328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66">
              <a:extLst>
                <a:ext uri="{FF2B5EF4-FFF2-40B4-BE49-F238E27FC236}">
                  <a16:creationId xmlns:a16="http://schemas.microsoft.com/office/drawing/2014/main" id="{CC1281E6-18C1-49BF-9B0B-ECDF6CDFCD8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04200" y="2717800"/>
              <a:ext cx="387351" cy="18789"/>
            </a:xfrm>
            <a:custGeom>
              <a:avLst/>
              <a:gdLst/>
              <a:ahLst/>
              <a:cxnLst/>
              <a:rect l="0" t="0" r="0" b="0"/>
              <a:pathLst>
                <a:path w="387351" h="18789">
                  <a:moveTo>
                    <a:pt x="0" y="12700"/>
                  </a:moveTo>
                  <a:lnTo>
                    <a:pt x="0" y="12700"/>
                  </a:lnTo>
                  <a:lnTo>
                    <a:pt x="17325" y="17064"/>
                  </a:lnTo>
                  <a:lnTo>
                    <a:pt x="64553" y="18788"/>
                  </a:lnTo>
                  <a:lnTo>
                    <a:pt x="108708" y="18293"/>
                  </a:lnTo>
                  <a:lnTo>
                    <a:pt x="145648" y="14671"/>
                  </a:lnTo>
                  <a:lnTo>
                    <a:pt x="183030" y="13576"/>
                  </a:lnTo>
                  <a:lnTo>
                    <a:pt x="227485" y="9588"/>
                  </a:lnTo>
                  <a:lnTo>
                    <a:pt x="273404" y="6989"/>
                  </a:lnTo>
                  <a:lnTo>
                    <a:pt x="315734" y="3063"/>
                  </a:lnTo>
                  <a:lnTo>
                    <a:pt x="360332" y="403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67">
              <a:extLst>
                <a:ext uri="{FF2B5EF4-FFF2-40B4-BE49-F238E27FC236}">
                  <a16:creationId xmlns:a16="http://schemas.microsoft.com/office/drawing/2014/main" id="{F33CAA3C-BF56-4622-8F77-9295B035375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91500" y="2559454"/>
              <a:ext cx="499971" cy="24997"/>
            </a:xfrm>
            <a:custGeom>
              <a:avLst/>
              <a:gdLst/>
              <a:ahLst/>
              <a:cxnLst/>
              <a:rect l="0" t="0" r="0" b="0"/>
              <a:pathLst>
                <a:path w="499971" h="24997">
                  <a:moveTo>
                    <a:pt x="0" y="24996"/>
                  </a:moveTo>
                  <a:lnTo>
                    <a:pt x="0" y="24996"/>
                  </a:lnTo>
                  <a:lnTo>
                    <a:pt x="37903" y="24996"/>
                  </a:lnTo>
                  <a:lnTo>
                    <a:pt x="74701" y="23115"/>
                  </a:lnTo>
                  <a:lnTo>
                    <a:pt x="115046" y="19926"/>
                  </a:lnTo>
                  <a:lnTo>
                    <a:pt x="162263" y="14870"/>
                  </a:lnTo>
                  <a:lnTo>
                    <a:pt x="207220" y="12354"/>
                  </a:lnTo>
                  <a:lnTo>
                    <a:pt x="251820" y="8158"/>
                  </a:lnTo>
                  <a:lnTo>
                    <a:pt x="295608" y="6602"/>
                  </a:lnTo>
                  <a:lnTo>
                    <a:pt x="335708" y="5435"/>
                  </a:lnTo>
                  <a:lnTo>
                    <a:pt x="373693" y="1640"/>
                  </a:lnTo>
                  <a:lnTo>
                    <a:pt x="418494" y="0"/>
                  </a:lnTo>
                  <a:lnTo>
                    <a:pt x="461091" y="355"/>
                  </a:lnTo>
                  <a:lnTo>
                    <a:pt x="499970" y="5869"/>
                  </a:lnTo>
                  <a:lnTo>
                    <a:pt x="482600" y="5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8">
              <a:extLst>
                <a:ext uri="{FF2B5EF4-FFF2-40B4-BE49-F238E27FC236}">
                  <a16:creationId xmlns:a16="http://schemas.microsoft.com/office/drawing/2014/main" id="{4E5FA001-AC86-4AC3-9FDA-07E80B295C2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458468" y="2470150"/>
              <a:ext cx="44161" cy="405973"/>
            </a:xfrm>
            <a:custGeom>
              <a:avLst/>
              <a:gdLst/>
              <a:ahLst/>
              <a:cxnLst/>
              <a:rect l="0" t="0" r="0" b="0"/>
              <a:pathLst>
                <a:path w="44161" h="405973">
                  <a:moveTo>
                    <a:pt x="37832" y="0"/>
                  </a:moveTo>
                  <a:lnTo>
                    <a:pt x="37832" y="0"/>
                  </a:lnTo>
                  <a:lnTo>
                    <a:pt x="37832" y="42247"/>
                  </a:lnTo>
                  <a:lnTo>
                    <a:pt x="42195" y="82507"/>
                  </a:lnTo>
                  <a:lnTo>
                    <a:pt x="44007" y="127144"/>
                  </a:lnTo>
                  <a:lnTo>
                    <a:pt x="44160" y="167514"/>
                  </a:lnTo>
                  <a:lnTo>
                    <a:pt x="37272" y="209589"/>
                  </a:lnTo>
                  <a:lnTo>
                    <a:pt x="27175" y="251889"/>
                  </a:lnTo>
                  <a:lnTo>
                    <a:pt x="18904" y="298320"/>
                  </a:lnTo>
                  <a:lnTo>
                    <a:pt x="12387" y="343649"/>
                  </a:lnTo>
                  <a:lnTo>
                    <a:pt x="6513" y="390438"/>
                  </a:lnTo>
                  <a:lnTo>
                    <a:pt x="6369" y="393642"/>
                  </a:lnTo>
                  <a:lnTo>
                    <a:pt x="4328" y="399084"/>
                  </a:lnTo>
                  <a:lnTo>
                    <a:pt x="0" y="405972"/>
                  </a:lnTo>
                  <a:lnTo>
                    <a:pt x="3182" y="402902"/>
                  </a:lnTo>
                  <a:lnTo>
                    <a:pt x="4794" y="397555"/>
                  </a:lnTo>
                  <a:lnTo>
                    <a:pt x="6082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69">
              <a:extLst>
                <a:ext uri="{FF2B5EF4-FFF2-40B4-BE49-F238E27FC236}">
                  <a16:creationId xmlns:a16="http://schemas.microsoft.com/office/drawing/2014/main" id="{E0FEC008-8E44-4B2E-A140-9B637A85C23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02650" y="2508250"/>
              <a:ext cx="12701" cy="165073"/>
            </a:xfrm>
            <a:custGeom>
              <a:avLst/>
              <a:gdLst/>
              <a:ahLst/>
              <a:cxnLst/>
              <a:rect l="0" t="0" r="0" b="0"/>
              <a:pathLst>
                <a:path w="12701" h="165073">
                  <a:moveTo>
                    <a:pt x="12700" y="0"/>
                  </a:moveTo>
                  <a:lnTo>
                    <a:pt x="12700" y="0"/>
                  </a:lnTo>
                  <a:lnTo>
                    <a:pt x="12700" y="42341"/>
                  </a:lnTo>
                  <a:lnTo>
                    <a:pt x="12700" y="87785"/>
                  </a:lnTo>
                  <a:lnTo>
                    <a:pt x="12700" y="132689"/>
                  </a:lnTo>
                  <a:lnTo>
                    <a:pt x="12700" y="165072"/>
                  </a:lnTo>
                  <a:lnTo>
                    <a:pt x="7233" y="159630"/>
                  </a:lnTo>
                  <a:lnTo>
                    <a:pt x="6427" y="153360"/>
                  </a:lnTo>
                  <a:lnTo>
                    <a:pt x="6356" y="147017"/>
                  </a:lnTo>
                  <a:lnTo>
                    <a:pt x="5649" y="146694"/>
                  </a:lnTo>
                  <a:lnTo>
                    <a:pt x="0" y="146050"/>
                  </a:lnTo>
                  <a:lnTo>
                    <a:pt x="5467" y="146050"/>
                  </a:lnTo>
                  <a:lnTo>
                    <a:pt x="5762" y="145344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70">
              <a:extLst>
                <a:ext uri="{FF2B5EF4-FFF2-40B4-BE49-F238E27FC236}">
                  <a16:creationId xmlns:a16="http://schemas.microsoft.com/office/drawing/2014/main" id="{1160EE3C-7146-4F04-A94B-E0DBAD33351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312237" y="2470150"/>
              <a:ext cx="22334" cy="447190"/>
            </a:xfrm>
            <a:custGeom>
              <a:avLst/>
              <a:gdLst/>
              <a:ahLst/>
              <a:cxnLst/>
              <a:rect l="0" t="0" r="0" b="0"/>
              <a:pathLst>
                <a:path w="22334" h="447190">
                  <a:moveTo>
                    <a:pt x="18963" y="0"/>
                  </a:moveTo>
                  <a:lnTo>
                    <a:pt x="18963" y="0"/>
                  </a:lnTo>
                  <a:lnTo>
                    <a:pt x="18963" y="38282"/>
                  </a:lnTo>
                  <a:lnTo>
                    <a:pt x="18963" y="84964"/>
                  </a:lnTo>
                  <a:lnTo>
                    <a:pt x="18963" y="130715"/>
                  </a:lnTo>
                  <a:lnTo>
                    <a:pt x="22333" y="176869"/>
                  </a:lnTo>
                  <a:lnTo>
                    <a:pt x="19895" y="223730"/>
                  </a:lnTo>
                  <a:lnTo>
                    <a:pt x="19239" y="260083"/>
                  </a:lnTo>
                  <a:lnTo>
                    <a:pt x="19045" y="300958"/>
                  </a:lnTo>
                  <a:lnTo>
                    <a:pt x="18267" y="347777"/>
                  </a:lnTo>
                  <a:lnTo>
                    <a:pt x="8838" y="392215"/>
                  </a:lnTo>
                  <a:lnTo>
                    <a:pt x="204" y="439592"/>
                  </a:lnTo>
                  <a:lnTo>
                    <a:pt x="0" y="446417"/>
                  </a:lnTo>
                  <a:lnTo>
                    <a:pt x="677" y="447189"/>
                  </a:lnTo>
                  <a:lnTo>
                    <a:pt x="1833" y="446998"/>
                  </a:lnTo>
                  <a:lnTo>
                    <a:pt x="5388" y="444993"/>
                  </a:lnTo>
                  <a:lnTo>
                    <a:pt x="18963" y="431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71">
              <a:extLst>
                <a:ext uri="{FF2B5EF4-FFF2-40B4-BE49-F238E27FC236}">
                  <a16:creationId xmlns:a16="http://schemas.microsoft.com/office/drawing/2014/main" id="{170BDE08-CC94-48F7-810A-E55F867F6B7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762391" y="2730500"/>
              <a:ext cx="397360" cy="50801"/>
            </a:xfrm>
            <a:custGeom>
              <a:avLst/>
              <a:gdLst/>
              <a:ahLst/>
              <a:cxnLst/>
              <a:rect l="0" t="0" r="0" b="0"/>
              <a:pathLst>
                <a:path w="397360" h="508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3037" y="5467"/>
                  </a:lnTo>
                  <a:lnTo>
                    <a:pt x="9311" y="11245"/>
                  </a:lnTo>
                  <a:lnTo>
                    <a:pt x="27408" y="21254"/>
                  </a:lnTo>
                  <a:lnTo>
                    <a:pt x="73210" y="29521"/>
                  </a:lnTo>
                  <a:lnTo>
                    <a:pt x="112386" y="31310"/>
                  </a:lnTo>
                  <a:lnTo>
                    <a:pt x="154096" y="31663"/>
                  </a:lnTo>
                  <a:lnTo>
                    <a:pt x="192647" y="27369"/>
                  </a:lnTo>
                  <a:lnTo>
                    <a:pt x="235801" y="25789"/>
                  </a:lnTo>
                  <a:lnTo>
                    <a:pt x="280573" y="25451"/>
                  </a:lnTo>
                  <a:lnTo>
                    <a:pt x="325934" y="25404"/>
                  </a:lnTo>
                  <a:lnTo>
                    <a:pt x="341232" y="26107"/>
                  </a:lnTo>
                  <a:lnTo>
                    <a:pt x="374622" y="32281"/>
                  </a:lnTo>
                  <a:lnTo>
                    <a:pt x="375851" y="33515"/>
                  </a:lnTo>
                  <a:lnTo>
                    <a:pt x="378691" y="38202"/>
                  </a:lnTo>
                  <a:lnTo>
                    <a:pt x="390740" y="50531"/>
                  </a:lnTo>
                  <a:lnTo>
                    <a:pt x="397359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2">
              <a:extLst>
                <a:ext uri="{FF2B5EF4-FFF2-40B4-BE49-F238E27FC236}">
                  <a16:creationId xmlns:a16="http://schemas.microsoft.com/office/drawing/2014/main" id="{55F0059E-BC0B-40F9-8EFF-9120C931641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797300" y="2902147"/>
              <a:ext cx="3917951" cy="169716"/>
            </a:xfrm>
            <a:custGeom>
              <a:avLst/>
              <a:gdLst/>
              <a:ahLst/>
              <a:cxnLst/>
              <a:rect l="0" t="0" r="0" b="0"/>
              <a:pathLst>
                <a:path w="3917951" h="169716">
                  <a:moveTo>
                    <a:pt x="0" y="63303"/>
                  </a:moveTo>
                  <a:lnTo>
                    <a:pt x="0" y="63303"/>
                  </a:lnTo>
                  <a:lnTo>
                    <a:pt x="45964" y="91555"/>
                  </a:lnTo>
                  <a:lnTo>
                    <a:pt x="92532" y="115877"/>
                  </a:lnTo>
                  <a:lnTo>
                    <a:pt x="121851" y="134357"/>
                  </a:lnTo>
                  <a:lnTo>
                    <a:pt x="157161" y="143566"/>
                  </a:lnTo>
                  <a:lnTo>
                    <a:pt x="200900" y="145552"/>
                  </a:lnTo>
                  <a:lnTo>
                    <a:pt x="246566" y="142456"/>
                  </a:lnTo>
                  <a:lnTo>
                    <a:pt x="290997" y="129947"/>
                  </a:lnTo>
                  <a:lnTo>
                    <a:pt x="334593" y="113097"/>
                  </a:lnTo>
                  <a:lnTo>
                    <a:pt x="378094" y="99668"/>
                  </a:lnTo>
                  <a:lnTo>
                    <a:pt x="421095" y="85077"/>
                  </a:lnTo>
                  <a:lnTo>
                    <a:pt x="463368" y="77337"/>
                  </a:lnTo>
                  <a:lnTo>
                    <a:pt x="510798" y="70652"/>
                  </a:lnTo>
                  <a:lnTo>
                    <a:pt x="555509" y="75208"/>
                  </a:lnTo>
                  <a:lnTo>
                    <a:pt x="596641" y="89643"/>
                  </a:lnTo>
                  <a:lnTo>
                    <a:pt x="640770" y="109711"/>
                  </a:lnTo>
                  <a:lnTo>
                    <a:pt x="664754" y="121885"/>
                  </a:lnTo>
                  <a:lnTo>
                    <a:pt x="680739" y="131696"/>
                  </a:lnTo>
                  <a:lnTo>
                    <a:pt x="725936" y="150029"/>
                  </a:lnTo>
                  <a:lnTo>
                    <a:pt x="744259" y="155714"/>
                  </a:lnTo>
                  <a:lnTo>
                    <a:pt x="790248" y="158387"/>
                  </a:lnTo>
                  <a:lnTo>
                    <a:pt x="819288" y="154741"/>
                  </a:lnTo>
                  <a:lnTo>
                    <a:pt x="859865" y="144238"/>
                  </a:lnTo>
                  <a:lnTo>
                    <a:pt x="904910" y="131337"/>
                  </a:lnTo>
                  <a:lnTo>
                    <a:pt x="948820" y="116111"/>
                  </a:lnTo>
                  <a:lnTo>
                    <a:pt x="989140" y="100247"/>
                  </a:lnTo>
                  <a:lnTo>
                    <a:pt x="1030946" y="83803"/>
                  </a:lnTo>
                  <a:lnTo>
                    <a:pt x="1078219" y="70802"/>
                  </a:lnTo>
                  <a:lnTo>
                    <a:pt x="1119202" y="64784"/>
                  </a:lnTo>
                  <a:lnTo>
                    <a:pt x="1161633" y="64138"/>
                  </a:lnTo>
                  <a:lnTo>
                    <a:pt x="1190374" y="72158"/>
                  </a:lnTo>
                  <a:lnTo>
                    <a:pt x="1236491" y="94201"/>
                  </a:lnTo>
                  <a:lnTo>
                    <a:pt x="1272913" y="105481"/>
                  </a:lnTo>
                  <a:lnTo>
                    <a:pt x="1295975" y="107304"/>
                  </a:lnTo>
                  <a:lnTo>
                    <a:pt x="1333551" y="98875"/>
                  </a:lnTo>
                  <a:lnTo>
                    <a:pt x="1380442" y="77712"/>
                  </a:lnTo>
                  <a:lnTo>
                    <a:pt x="1422448" y="56899"/>
                  </a:lnTo>
                  <a:lnTo>
                    <a:pt x="1469103" y="35779"/>
                  </a:lnTo>
                  <a:lnTo>
                    <a:pt x="1513156" y="17990"/>
                  </a:lnTo>
                  <a:lnTo>
                    <a:pt x="1550690" y="3173"/>
                  </a:lnTo>
                  <a:lnTo>
                    <a:pt x="1591065" y="0"/>
                  </a:lnTo>
                  <a:lnTo>
                    <a:pt x="1610976" y="9974"/>
                  </a:lnTo>
                  <a:lnTo>
                    <a:pt x="1636525" y="30283"/>
                  </a:lnTo>
                  <a:lnTo>
                    <a:pt x="1664105" y="61455"/>
                  </a:lnTo>
                  <a:lnTo>
                    <a:pt x="1671641" y="67420"/>
                  </a:lnTo>
                  <a:lnTo>
                    <a:pt x="1681261" y="78007"/>
                  </a:lnTo>
                  <a:lnTo>
                    <a:pt x="1721922" y="97083"/>
                  </a:lnTo>
                  <a:lnTo>
                    <a:pt x="1762415" y="101024"/>
                  </a:lnTo>
                  <a:lnTo>
                    <a:pt x="1803578" y="94446"/>
                  </a:lnTo>
                  <a:lnTo>
                    <a:pt x="1840141" y="86641"/>
                  </a:lnTo>
                  <a:lnTo>
                    <a:pt x="1886253" y="75392"/>
                  </a:lnTo>
                  <a:lnTo>
                    <a:pt x="1933439" y="62320"/>
                  </a:lnTo>
                  <a:lnTo>
                    <a:pt x="1976025" y="48579"/>
                  </a:lnTo>
                  <a:lnTo>
                    <a:pt x="2014227" y="36458"/>
                  </a:lnTo>
                  <a:lnTo>
                    <a:pt x="2052605" y="24775"/>
                  </a:lnTo>
                  <a:lnTo>
                    <a:pt x="2098865" y="14927"/>
                  </a:lnTo>
                  <a:lnTo>
                    <a:pt x="2126659" y="13687"/>
                  </a:lnTo>
                  <a:lnTo>
                    <a:pt x="2144714" y="17714"/>
                  </a:lnTo>
                  <a:lnTo>
                    <a:pt x="2163721" y="27449"/>
                  </a:lnTo>
                  <a:lnTo>
                    <a:pt x="2170036" y="33492"/>
                  </a:lnTo>
                  <a:lnTo>
                    <a:pt x="2202137" y="79553"/>
                  </a:lnTo>
                  <a:lnTo>
                    <a:pt x="2221612" y="103228"/>
                  </a:lnTo>
                  <a:lnTo>
                    <a:pt x="2255451" y="125676"/>
                  </a:lnTo>
                  <a:lnTo>
                    <a:pt x="2297923" y="135867"/>
                  </a:lnTo>
                  <a:lnTo>
                    <a:pt x="2334375" y="141797"/>
                  </a:lnTo>
                  <a:lnTo>
                    <a:pt x="2370810" y="144651"/>
                  </a:lnTo>
                  <a:lnTo>
                    <a:pt x="2414727" y="145615"/>
                  </a:lnTo>
                  <a:lnTo>
                    <a:pt x="2457373" y="145806"/>
                  </a:lnTo>
                  <a:lnTo>
                    <a:pt x="2503139" y="145844"/>
                  </a:lnTo>
                  <a:lnTo>
                    <a:pt x="2547875" y="140782"/>
                  </a:lnTo>
                  <a:lnTo>
                    <a:pt x="2592565" y="132988"/>
                  </a:lnTo>
                  <a:lnTo>
                    <a:pt x="2638578" y="121283"/>
                  </a:lnTo>
                  <a:lnTo>
                    <a:pt x="2686002" y="110451"/>
                  </a:lnTo>
                  <a:lnTo>
                    <a:pt x="2731954" y="101518"/>
                  </a:lnTo>
                  <a:lnTo>
                    <a:pt x="2769031" y="95087"/>
                  </a:lnTo>
                  <a:lnTo>
                    <a:pt x="2816115" y="86593"/>
                  </a:lnTo>
                  <a:lnTo>
                    <a:pt x="2858680" y="82485"/>
                  </a:lnTo>
                  <a:lnTo>
                    <a:pt x="2903665" y="76996"/>
                  </a:lnTo>
                  <a:lnTo>
                    <a:pt x="2944465" y="78015"/>
                  </a:lnTo>
                  <a:lnTo>
                    <a:pt x="2990737" y="90938"/>
                  </a:lnTo>
                  <a:lnTo>
                    <a:pt x="3003124" y="97205"/>
                  </a:lnTo>
                  <a:lnTo>
                    <a:pt x="3048019" y="133594"/>
                  </a:lnTo>
                  <a:lnTo>
                    <a:pt x="3058593" y="141816"/>
                  </a:lnTo>
                  <a:lnTo>
                    <a:pt x="3099858" y="161262"/>
                  </a:lnTo>
                  <a:lnTo>
                    <a:pt x="3143310" y="169715"/>
                  </a:lnTo>
                  <a:lnTo>
                    <a:pt x="3184441" y="166687"/>
                  </a:lnTo>
                  <a:lnTo>
                    <a:pt x="3231137" y="161767"/>
                  </a:lnTo>
                  <a:lnTo>
                    <a:pt x="3272584" y="154118"/>
                  </a:lnTo>
                  <a:lnTo>
                    <a:pt x="3314743" y="145813"/>
                  </a:lnTo>
                  <a:lnTo>
                    <a:pt x="3357043" y="140749"/>
                  </a:lnTo>
                  <a:lnTo>
                    <a:pt x="3395004" y="134679"/>
                  </a:lnTo>
                  <a:lnTo>
                    <a:pt x="3435742" y="126687"/>
                  </a:lnTo>
                  <a:lnTo>
                    <a:pt x="3472861" y="118537"/>
                  </a:lnTo>
                  <a:lnTo>
                    <a:pt x="3519117" y="109883"/>
                  </a:lnTo>
                  <a:lnTo>
                    <a:pt x="3560349" y="103008"/>
                  </a:lnTo>
                  <a:lnTo>
                    <a:pt x="3606683" y="98126"/>
                  </a:lnTo>
                  <a:lnTo>
                    <a:pt x="3650357" y="95323"/>
                  </a:lnTo>
                  <a:lnTo>
                    <a:pt x="3692913" y="101021"/>
                  </a:lnTo>
                  <a:lnTo>
                    <a:pt x="3723920" y="104699"/>
                  </a:lnTo>
                  <a:lnTo>
                    <a:pt x="3770929" y="114581"/>
                  </a:lnTo>
                  <a:lnTo>
                    <a:pt x="3817341" y="120373"/>
                  </a:lnTo>
                  <a:lnTo>
                    <a:pt x="3855572" y="119743"/>
                  </a:lnTo>
                  <a:lnTo>
                    <a:pt x="3917950" y="1014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48">
            <a:extLst>
              <a:ext uri="{FF2B5EF4-FFF2-40B4-BE49-F238E27FC236}">
                <a16:creationId xmlns:a16="http://schemas.microsoft.com/office/drawing/2014/main" id="{E3ABD56C-53B5-4430-AC63-FB0FB3D0F29F}"/>
              </a:ext>
            </a:extLst>
          </p:cNvPr>
          <p:cNvGrpSpPr/>
          <p:nvPr/>
        </p:nvGrpSpPr>
        <p:grpSpPr>
          <a:xfrm>
            <a:off x="1175717" y="3009900"/>
            <a:ext cx="494334" cy="539751"/>
            <a:chOff x="1175717" y="3009900"/>
            <a:chExt cx="494334" cy="539751"/>
          </a:xfrm>
        </p:grpSpPr>
        <p:sp>
          <p:nvSpPr>
            <p:cNvPr id="33" name="SMARTInkShape-373">
              <a:extLst>
                <a:ext uri="{FF2B5EF4-FFF2-40B4-BE49-F238E27FC236}">
                  <a16:creationId xmlns:a16="http://schemas.microsoft.com/office/drawing/2014/main" id="{ABB5F486-EE8F-484C-B12E-1E93658DA55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282700" y="3009900"/>
              <a:ext cx="311151" cy="539751"/>
            </a:xfrm>
            <a:custGeom>
              <a:avLst/>
              <a:gdLst/>
              <a:ahLst/>
              <a:cxnLst/>
              <a:rect l="0" t="0" r="0" b="0"/>
              <a:pathLst>
                <a:path w="311151" h="539751">
                  <a:moveTo>
                    <a:pt x="0" y="0"/>
                  </a:moveTo>
                  <a:lnTo>
                    <a:pt x="0" y="0"/>
                  </a:lnTo>
                  <a:lnTo>
                    <a:pt x="33370" y="11550"/>
                  </a:lnTo>
                  <a:lnTo>
                    <a:pt x="59198" y="31096"/>
                  </a:lnTo>
                  <a:lnTo>
                    <a:pt x="95523" y="74862"/>
                  </a:lnTo>
                  <a:lnTo>
                    <a:pt x="130407" y="116519"/>
                  </a:lnTo>
                  <a:lnTo>
                    <a:pt x="164712" y="163789"/>
                  </a:lnTo>
                  <a:lnTo>
                    <a:pt x="187053" y="202079"/>
                  </a:lnTo>
                  <a:lnTo>
                    <a:pt x="205759" y="243613"/>
                  </a:lnTo>
                  <a:lnTo>
                    <a:pt x="227224" y="283907"/>
                  </a:lnTo>
                  <a:lnTo>
                    <a:pt x="245261" y="322623"/>
                  </a:lnTo>
                  <a:lnTo>
                    <a:pt x="262413" y="363537"/>
                  </a:lnTo>
                  <a:lnTo>
                    <a:pt x="279389" y="401409"/>
                  </a:lnTo>
                  <a:lnTo>
                    <a:pt x="296331" y="446023"/>
                  </a:lnTo>
                  <a:lnTo>
                    <a:pt x="308711" y="487478"/>
                  </a:lnTo>
                  <a:lnTo>
                    <a:pt x="311108" y="534127"/>
                  </a:lnTo>
                  <a:lnTo>
                    <a:pt x="311150" y="539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4">
              <a:extLst>
                <a:ext uri="{FF2B5EF4-FFF2-40B4-BE49-F238E27FC236}">
                  <a16:creationId xmlns:a16="http://schemas.microsoft.com/office/drawing/2014/main" id="{6C9C4895-19F0-47C4-A4BB-2FF6B0EA282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6500" y="3016250"/>
              <a:ext cx="380998" cy="457201"/>
            </a:xfrm>
            <a:custGeom>
              <a:avLst/>
              <a:gdLst/>
              <a:ahLst/>
              <a:cxnLst/>
              <a:rect l="0" t="0" r="0" b="0"/>
              <a:pathLst>
                <a:path w="380998" h="457201">
                  <a:moveTo>
                    <a:pt x="323850" y="0"/>
                  </a:moveTo>
                  <a:lnTo>
                    <a:pt x="323850" y="0"/>
                  </a:lnTo>
                  <a:lnTo>
                    <a:pt x="333989" y="706"/>
                  </a:lnTo>
                  <a:lnTo>
                    <a:pt x="355140" y="7839"/>
                  </a:lnTo>
                  <a:lnTo>
                    <a:pt x="363976" y="15111"/>
                  </a:lnTo>
                  <a:lnTo>
                    <a:pt x="366378" y="19181"/>
                  </a:lnTo>
                  <a:lnTo>
                    <a:pt x="367019" y="21254"/>
                  </a:lnTo>
                  <a:lnTo>
                    <a:pt x="368151" y="22636"/>
                  </a:lnTo>
                  <a:lnTo>
                    <a:pt x="371291" y="24171"/>
                  </a:lnTo>
                  <a:lnTo>
                    <a:pt x="379822" y="25292"/>
                  </a:lnTo>
                  <a:lnTo>
                    <a:pt x="380215" y="26033"/>
                  </a:lnTo>
                  <a:lnTo>
                    <a:pt x="380997" y="31726"/>
                  </a:lnTo>
                  <a:lnTo>
                    <a:pt x="375533" y="31748"/>
                  </a:lnTo>
                  <a:lnTo>
                    <a:pt x="363420" y="42290"/>
                  </a:lnTo>
                  <a:lnTo>
                    <a:pt x="357525" y="44515"/>
                  </a:lnTo>
                  <a:lnTo>
                    <a:pt x="312618" y="74088"/>
                  </a:lnTo>
                  <a:lnTo>
                    <a:pt x="284041" y="87489"/>
                  </a:lnTo>
                  <a:lnTo>
                    <a:pt x="241180" y="119181"/>
                  </a:lnTo>
                  <a:lnTo>
                    <a:pt x="196771" y="165815"/>
                  </a:lnTo>
                  <a:lnTo>
                    <a:pt x="165219" y="209591"/>
                  </a:lnTo>
                  <a:lnTo>
                    <a:pt x="140941" y="254002"/>
                  </a:lnTo>
                  <a:lnTo>
                    <a:pt x="116496" y="298450"/>
                  </a:lnTo>
                  <a:lnTo>
                    <a:pt x="95688" y="342900"/>
                  </a:lnTo>
                  <a:lnTo>
                    <a:pt x="77628" y="387938"/>
                  </a:lnTo>
                  <a:lnTo>
                    <a:pt x="59151" y="419726"/>
                  </a:lnTo>
                  <a:lnTo>
                    <a:pt x="27430" y="445593"/>
                  </a:lnTo>
                  <a:lnTo>
                    <a:pt x="8220" y="455183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5">
              <a:extLst>
                <a:ext uri="{FF2B5EF4-FFF2-40B4-BE49-F238E27FC236}">
                  <a16:creationId xmlns:a16="http://schemas.microsoft.com/office/drawing/2014/main" id="{F88D82F9-E873-45B8-A3E5-D1BCCC364A6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75717" y="3168650"/>
              <a:ext cx="494334" cy="279401"/>
            </a:xfrm>
            <a:custGeom>
              <a:avLst/>
              <a:gdLst/>
              <a:ahLst/>
              <a:cxnLst/>
              <a:rect l="0" t="0" r="0" b="0"/>
              <a:pathLst>
                <a:path w="494334" h="279401">
                  <a:moveTo>
                    <a:pt x="18083" y="31750"/>
                  </a:moveTo>
                  <a:lnTo>
                    <a:pt x="18083" y="31750"/>
                  </a:lnTo>
                  <a:lnTo>
                    <a:pt x="18789" y="25269"/>
                  </a:lnTo>
                  <a:lnTo>
                    <a:pt x="21741" y="12896"/>
                  </a:lnTo>
                  <a:lnTo>
                    <a:pt x="21227" y="10714"/>
                  </a:lnTo>
                  <a:lnTo>
                    <a:pt x="20179" y="9260"/>
                  </a:lnTo>
                  <a:lnTo>
                    <a:pt x="19015" y="5762"/>
                  </a:lnTo>
                  <a:lnTo>
                    <a:pt x="18267" y="1138"/>
                  </a:lnTo>
                  <a:lnTo>
                    <a:pt x="17500" y="759"/>
                  </a:lnTo>
                  <a:lnTo>
                    <a:pt x="0" y="1"/>
                  </a:lnTo>
                  <a:lnTo>
                    <a:pt x="42960" y="0"/>
                  </a:lnTo>
                  <a:lnTo>
                    <a:pt x="83988" y="0"/>
                  </a:lnTo>
                  <a:lnTo>
                    <a:pt x="131585" y="0"/>
                  </a:lnTo>
                  <a:lnTo>
                    <a:pt x="174611" y="5070"/>
                  </a:lnTo>
                  <a:lnTo>
                    <a:pt x="210444" y="16628"/>
                  </a:lnTo>
                  <a:lnTo>
                    <a:pt x="257381" y="41309"/>
                  </a:lnTo>
                  <a:lnTo>
                    <a:pt x="297924" y="69020"/>
                  </a:lnTo>
                  <a:lnTo>
                    <a:pt x="339903" y="101828"/>
                  </a:lnTo>
                  <a:lnTo>
                    <a:pt x="381461" y="133552"/>
                  </a:lnTo>
                  <a:lnTo>
                    <a:pt x="426230" y="175875"/>
                  </a:lnTo>
                  <a:lnTo>
                    <a:pt x="460095" y="216204"/>
                  </a:lnTo>
                  <a:lnTo>
                    <a:pt x="484002" y="257937"/>
                  </a:lnTo>
                  <a:lnTo>
                    <a:pt x="487196" y="270065"/>
                  </a:lnTo>
                  <a:lnTo>
                    <a:pt x="494333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25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46966" y="788408"/>
            <a:ext cx="9799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Portugal’s Empire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For the next 300 years, Portuguese sailors continued to explore Africa where they established forts &amp; trading posts.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By 1571, a string of outposts connected Portugal to Africa, India, South Pacific Islands, &amp; Japan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3200" dirty="0"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Portugal grew wealthy from these trade routes, but its most profitable colony was Brazil.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grpSp>
        <p:nvGrpSpPr>
          <p:cNvPr id="128" name="SMARTInkShape-Group149">
            <a:extLst>
              <a:ext uri="{FF2B5EF4-FFF2-40B4-BE49-F238E27FC236}">
                <a16:creationId xmlns:a16="http://schemas.microsoft.com/office/drawing/2014/main" id="{AEE7D63B-135F-4029-911E-21E03ECF4F52}"/>
              </a:ext>
            </a:extLst>
          </p:cNvPr>
          <p:cNvGrpSpPr/>
          <p:nvPr/>
        </p:nvGrpSpPr>
        <p:grpSpPr>
          <a:xfrm>
            <a:off x="10699750" y="723900"/>
            <a:ext cx="1129073" cy="334651"/>
            <a:chOff x="10699750" y="723900"/>
            <a:chExt cx="1129073" cy="334651"/>
          </a:xfrm>
        </p:grpSpPr>
        <p:sp>
          <p:nvSpPr>
            <p:cNvPr id="122" name="SMARTInkShape-376">
              <a:extLst>
                <a:ext uri="{FF2B5EF4-FFF2-40B4-BE49-F238E27FC236}">
                  <a16:creationId xmlns:a16="http://schemas.microsoft.com/office/drawing/2014/main" id="{752E8B82-6213-458C-A7DB-A642FA0FD54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303071" y="755650"/>
              <a:ext cx="25330" cy="215901"/>
            </a:xfrm>
            <a:custGeom>
              <a:avLst/>
              <a:gdLst/>
              <a:ahLst/>
              <a:cxnLst/>
              <a:rect l="0" t="0" r="0" b="0"/>
              <a:pathLst>
                <a:path w="25330" h="215901">
                  <a:moveTo>
                    <a:pt x="18979" y="0"/>
                  </a:moveTo>
                  <a:lnTo>
                    <a:pt x="18979" y="0"/>
                  </a:lnTo>
                  <a:lnTo>
                    <a:pt x="15608" y="0"/>
                  </a:lnTo>
                  <a:lnTo>
                    <a:pt x="12072" y="3763"/>
                  </a:lnTo>
                  <a:lnTo>
                    <a:pt x="4050" y="17677"/>
                  </a:lnTo>
                  <a:lnTo>
                    <a:pt x="742" y="39083"/>
                  </a:lnTo>
                  <a:lnTo>
                    <a:pt x="0" y="81356"/>
                  </a:lnTo>
                  <a:lnTo>
                    <a:pt x="3309" y="122888"/>
                  </a:lnTo>
                  <a:lnTo>
                    <a:pt x="14420" y="169044"/>
                  </a:lnTo>
                  <a:lnTo>
                    <a:pt x="25329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77">
              <a:extLst>
                <a:ext uri="{FF2B5EF4-FFF2-40B4-BE49-F238E27FC236}">
                  <a16:creationId xmlns:a16="http://schemas.microsoft.com/office/drawing/2014/main" id="{E732B548-B166-4EA2-8C20-89DDE407F20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699750" y="876300"/>
              <a:ext cx="349251" cy="31751"/>
            </a:xfrm>
            <a:custGeom>
              <a:avLst/>
              <a:gdLst/>
              <a:ahLst/>
              <a:cxnLst/>
              <a:rect l="0" t="0" r="0" b="0"/>
              <a:pathLst>
                <a:path w="349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8092"/>
                  </a:lnTo>
                  <a:lnTo>
                    <a:pt x="6907" y="30818"/>
                  </a:lnTo>
                  <a:lnTo>
                    <a:pt x="38876" y="31695"/>
                  </a:lnTo>
                  <a:lnTo>
                    <a:pt x="77605" y="28363"/>
                  </a:lnTo>
                  <a:lnTo>
                    <a:pt x="115815" y="26278"/>
                  </a:lnTo>
                  <a:lnTo>
                    <a:pt x="161034" y="24868"/>
                  </a:lnTo>
                  <a:lnTo>
                    <a:pt x="197527" y="20382"/>
                  </a:lnTo>
                  <a:lnTo>
                    <a:pt x="234444" y="14584"/>
                  </a:lnTo>
                  <a:lnTo>
                    <a:pt x="276999" y="8186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78">
              <a:extLst>
                <a:ext uri="{FF2B5EF4-FFF2-40B4-BE49-F238E27FC236}">
                  <a16:creationId xmlns:a16="http://schemas.microsoft.com/office/drawing/2014/main" id="{E0E09E1E-2CB2-4384-8AF9-7E849580A03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195395" y="723900"/>
              <a:ext cx="18706" cy="308962"/>
            </a:xfrm>
            <a:custGeom>
              <a:avLst/>
              <a:gdLst/>
              <a:ahLst/>
              <a:cxnLst/>
              <a:rect l="0" t="0" r="0" b="0"/>
              <a:pathLst>
                <a:path w="18706" h="308962">
                  <a:moveTo>
                    <a:pt x="6005" y="0"/>
                  </a:moveTo>
                  <a:lnTo>
                    <a:pt x="6005" y="0"/>
                  </a:lnTo>
                  <a:lnTo>
                    <a:pt x="9375" y="0"/>
                  </a:lnTo>
                  <a:lnTo>
                    <a:pt x="10368" y="1411"/>
                  </a:lnTo>
                  <a:lnTo>
                    <a:pt x="11962" y="13815"/>
                  </a:lnTo>
                  <a:lnTo>
                    <a:pt x="16704" y="60277"/>
                  </a:lnTo>
                  <a:lnTo>
                    <a:pt x="17405" y="104878"/>
                  </a:lnTo>
                  <a:lnTo>
                    <a:pt x="14163" y="149295"/>
                  </a:lnTo>
                  <a:lnTo>
                    <a:pt x="12185" y="189580"/>
                  </a:lnTo>
                  <a:lnTo>
                    <a:pt x="7444" y="229738"/>
                  </a:lnTo>
                  <a:lnTo>
                    <a:pt x="2277" y="272525"/>
                  </a:lnTo>
                  <a:lnTo>
                    <a:pt x="0" y="303642"/>
                  </a:lnTo>
                  <a:lnTo>
                    <a:pt x="589" y="306145"/>
                  </a:lnTo>
                  <a:lnTo>
                    <a:pt x="1691" y="307813"/>
                  </a:lnTo>
                  <a:lnTo>
                    <a:pt x="3128" y="308925"/>
                  </a:lnTo>
                  <a:lnTo>
                    <a:pt x="4087" y="308961"/>
                  </a:lnTo>
                  <a:lnTo>
                    <a:pt x="4725" y="308280"/>
                  </a:lnTo>
                  <a:lnTo>
                    <a:pt x="18705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9">
              <a:extLst>
                <a:ext uri="{FF2B5EF4-FFF2-40B4-BE49-F238E27FC236}">
                  <a16:creationId xmlns:a16="http://schemas.microsoft.com/office/drawing/2014/main" id="{B0B9B838-0AB1-47E3-B5C1-3BAD2513012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277600" y="869950"/>
              <a:ext cx="158751" cy="49258"/>
            </a:xfrm>
            <a:custGeom>
              <a:avLst/>
              <a:gdLst/>
              <a:ahLst/>
              <a:cxnLst/>
              <a:rect l="0" t="0" r="0" b="0"/>
              <a:pathLst>
                <a:path w="158751" h="49258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6087" y="3371"/>
                  </a:lnTo>
                  <a:lnTo>
                    <a:pt x="6881" y="4364"/>
                  </a:lnTo>
                  <a:lnTo>
                    <a:pt x="9645" y="5467"/>
                  </a:lnTo>
                  <a:lnTo>
                    <a:pt x="13222" y="9721"/>
                  </a:lnTo>
                  <a:lnTo>
                    <a:pt x="21268" y="20578"/>
                  </a:lnTo>
                  <a:lnTo>
                    <a:pt x="49680" y="40201"/>
                  </a:lnTo>
                  <a:lnTo>
                    <a:pt x="80032" y="48916"/>
                  </a:lnTo>
                  <a:lnTo>
                    <a:pt x="89898" y="49257"/>
                  </a:lnTo>
                  <a:lnTo>
                    <a:pt x="112036" y="41851"/>
                  </a:lnTo>
                  <a:lnTo>
                    <a:pt x="1587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80">
              <a:extLst>
                <a:ext uri="{FF2B5EF4-FFF2-40B4-BE49-F238E27FC236}">
                  <a16:creationId xmlns:a16="http://schemas.microsoft.com/office/drawing/2014/main" id="{5808AE01-7498-4FF3-8CB9-EA8B4468B87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430002" y="774700"/>
              <a:ext cx="31749" cy="283851"/>
            </a:xfrm>
            <a:custGeom>
              <a:avLst/>
              <a:gdLst/>
              <a:ahLst/>
              <a:cxnLst/>
              <a:rect l="0" t="0" r="0" b="0"/>
              <a:pathLst>
                <a:path w="31749" h="283851">
                  <a:moveTo>
                    <a:pt x="25398" y="0"/>
                  </a:moveTo>
                  <a:lnTo>
                    <a:pt x="25398" y="0"/>
                  </a:lnTo>
                  <a:lnTo>
                    <a:pt x="19931" y="0"/>
                  </a:lnTo>
                  <a:lnTo>
                    <a:pt x="12567" y="3371"/>
                  </a:lnTo>
                  <a:lnTo>
                    <a:pt x="10493" y="5775"/>
                  </a:lnTo>
                  <a:lnTo>
                    <a:pt x="3523" y="27136"/>
                  </a:lnTo>
                  <a:lnTo>
                    <a:pt x="307" y="72491"/>
                  </a:lnTo>
                  <a:lnTo>
                    <a:pt x="58" y="111006"/>
                  </a:lnTo>
                  <a:lnTo>
                    <a:pt x="8" y="154467"/>
                  </a:lnTo>
                  <a:lnTo>
                    <a:pt x="2" y="196757"/>
                  </a:lnTo>
                  <a:lnTo>
                    <a:pt x="0" y="238215"/>
                  </a:lnTo>
                  <a:lnTo>
                    <a:pt x="1879" y="262023"/>
                  </a:lnTo>
                  <a:lnTo>
                    <a:pt x="6905" y="276133"/>
                  </a:lnTo>
                  <a:lnTo>
                    <a:pt x="11554" y="283850"/>
                  </a:lnTo>
                  <a:lnTo>
                    <a:pt x="13346" y="283778"/>
                  </a:lnTo>
                  <a:lnTo>
                    <a:pt x="23532" y="280116"/>
                  </a:lnTo>
                  <a:lnTo>
                    <a:pt x="31748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81">
              <a:extLst>
                <a:ext uri="{FF2B5EF4-FFF2-40B4-BE49-F238E27FC236}">
                  <a16:creationId xmlns:a16="http://schemas.microsoft.com/office/drawing/2014/main" id="{5FB8F655-10E8-4D32-B45C-459897A8CF5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502308" y="789025"/>
              <a:ext cx="326515" cy="244215"/>
            </a:xfrm>
            <a:custGeom>
              <a:avLst/>
              <a:gdLst/>
              <a:ahLst/>
              <a:cxnLst/>
              <a:rect l="0" t="0" r="0" b="0"/>
              <a:pathLst>
                <a:path w="326515" h="244215">
                  <a:moveTo>
                    <a:pt x="35642" y="42825"/>
                  </a:moveTo>
                  <a:lnTo>
                    <a:pt x="35642" y="42825"/>
                  </a:lnTo>
                  <a:lnTo>
                    <a:pt x="16801" y="74218"/>
                  </a:lnTo>
                  <a:lnTo>
                    <a:pt x="5836" y="115627"/>
                  </a:lnTo>
                  <a:lnTo>
                    <a:pt x="0" y="161292"/>
                  </a:lnTo>
                  <a:lnTo>
                    <a:pt x="150" y="190815"/>
                  </a:lnTo>
                  <a:lnTo>
                    <a:pt x="6524" y="219754"/>
                  </a:lnTo>
                  <a:lnTo>
                    <a:pt x="12353" y="229175"/>
                  </a:lnTo>
                  <a:lnTo>
                    <a:pt x="27591" y="240972"/>
                  </a:lnTo>
                  <a:lnTo>
                    <a:pt x="31686" y="241951"/>
                  </a:lnTo>
                  <a:lnTo>
                    <a:pt x="39999" y="241157"/>
                  </a:lnTo>
                  <a:lnTo>
                    <a:pt x="55983" y="236743"/>
                  </a:lnTo>
                  <a:lnTo>
                    <a:pt x="80349" y="218791"/>
                  </a:lnTo>
                  <a:lnTo>
                    <a:pt x="119528" y="174186"/>
                  </a:lnTo>
                  <a:lnTo>
                    <a:pt x="137115" y="145286"/>
                  </a:lnTo>
                  <a:lnTo>
                    <a:pt x="145045" y="125630"/>
                  </a:lnTo>
                  <a:lnTo>
                    <a:pt x="145883" y="112788"/>
                  </a:lnTo>
                  <a:lnTo>
                    <a:pt x="140674" y="87297"/>
                  </a:lnTo>
                  <a:lnTo>
                    <a:pt x="134889" y="74974"/>
                  </a:lnTo>
                  <a:lnTo>
                    <a:pt x="125333" y="63483"/>
                  </a:lnTo>
                  <a:lnTo>
                    <a:pt x="115722" y="59062"/>
                  </a:lnTo>
                  <a:lnTo>
                    <a:pt x="76970" y="55732"/>
                  </a:lnTo>
                  <a:lnTo>
                    <a:pt x="63488" y="58957"/>
                  </a:lnTo>
                  <a:lnTo>
                    <a:pt x="34251" y="72535"/>
                  </a:lnTo>
                  <a:lnTo>
                    <a:pt x="24570" y="79681"/>
                  </a:lnTo>
                  <a:lnTo>
                    <a:pt x="24733" y="80095"/>
                  </a:lnTo>
                  <a:lnTo>
                    <a:pt x="28552" y="80816"/>
                  </a:lnTo>
                  <a:lnTo>
                    <a:pt x="39285" y="80198"/>
                  </a:lnTo>
                  <a:lnTo>
                    <a:pt x="63998" y="69386"/>
                  </a:lnTo>
                  <a:lnTo>
                    <a:pt x="108587" y="38472"/>
                  </a:lnTo>
                  <a:lnTo>
                    <a:pt x="154532" y="6602"/>
                  </a:lnTo>
                  <a:lnTo>
                    <a:pt x="166589" y="813"/>
                  </a:lnTo>
                  <a:lnTo>
                    <a:pt x="169507" y="0"/>
                  </a:lnTo>
                  <a:lnTo>
                    <a:pt x="172158" y="164"/>
                  </a:lnTo>
                  <a:lnTo>
                    <a:pt x="176985" y="2227"/>
                  </a:lnTo>
                  <a:lnTo>
                    <a:pt x="178553" y="4471"/>
                  </a:lnTo>
                  <a:lnTo>
                    <a:pt x="180299" y="10727"/>
                  </a:lnTo>
                  <a:lnTo>
                    <a:pt x="177310" y="20093"/>
                  </a:lnTo>
                  <a:lnTo>
                    <a:pt x="167264" y="46723"/>
                  </a:lnTo>
                  <a:lnTo>
                    <a:pt x="161368" y="89391"/>
                  </a:lnTo>
                  <a:lnTo>
                    <a:pt x="159678" y="129059"/>
                  </a:lnTo>
                  <a:lnTo>
                    <a:pt x="161765" y="174209"/>
                  </a:lnTo>
                  <a:lnTo>
                    <a:pt x="165839" y="211378"/>
                  </a:lnTo>
                  <a:lnTo>
                    <a:pt x="173237" y="223806"/>
                  </a:lnTo>
                  <a:lnTo>
                    <a:pt x="183577" y="233328"/>
                  </a:lnTo>
                  <a:lnTo>
                    <a:pt x="200596" y="241949"/>
                  </a:lnTo>
                  <a:lnTo>
                    <a:pt x="210320" y="244214"/>
                  </a:lnTo>
                  <a:lnTo>
                    <a:pt x="227099" y="242117"/>
                  </a:lnTo>
                  <a:lnTo>
                    <a:pt x="267698" y="222213"/>
                  </a:lnTo>
                  <a:lnTo>
                    <a:pt x="288785" y="206514"/>
                  </a:lnTo>
                  <a:lnTo>
                    <a:pt x="318829" y="164234"/>
                  </a:lnTo>
                  <a:lnTo>
                    <a:pt x="325102" y="144650"/>
                  </a:lnTo>
                  <a:lnTo>
                    <a:pt x="326514" y="114000"/>
                  </a:lnTo>
                  <a:lnTo>
                    <a:pt x="321811" y="90568"/>
                  </a:lnTo>
                  <a:lnTo>
                    <a:pt x="303957" y="61333"/>
                  </a:lnTo>
                  <a:lnTo>
                    <a:pt x="288237" y="46035"/>
                  </a:lnTo>
                  <a:lnTo>
                    <a:pt x="270176" y="35937"/>
                  </a:lnTo>
                  <a:lnTo>
                    <a:pt x="245815" y="31273"/>
                  </a:lnTo>
                  <a:lnTo>
                    <a:pt x="200789" y="30145"/>
                  </a:lnTo>
                  <a:lnTo>
                    <a:pt x="175342" y="30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50">
            <a:extLst>
              <a:ext uri="{FF2B5EF4-FFF2-40B4-BE49-F238E27FC236}">
                <a16:creationId xmlns:a16="http://schemas.microsoft.com/office/drawing/2014/main" id="{C9B0C785-F184-4B3F-B9A7-1AFBBC6733F4}"/>
              </a:ext>
            </a:extLst>
          </p:cNvPr>
          <p:cNvGrpSpPr/>
          <p:nvPr/>
        </p:nvGrpSpPr>
        <p:grpSpPr>
          <a:xfrm>
            <a:off x="10195018" y="1822486"/>
            <a:ext cx="1000033" cy="519112"/>
            <a:chOff x="10195018" y="1822486"/>
            <a:chExt cx="1000033" cy="519112"/>
          </a:xfrm>
        </p:grpSpPr>
        <p:sp>
          <p:nvSpPr>
            <p:cNvPr id="129" name="SMARTInkShape-382">
              <a:extLst>
                <a:ext uri="{FF2B5EF4-FFF2-40B4-BE49-F238E27FC236}">
                  <a16:creationId xmlns:a16="http://schemas.microsoft.com/office/drawing/2014/main" id="{EB866F14-720A-491A-B260-DE2CDC9A4B2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195018" y="2013810"/>
              <a:ext cx="237866" cy="327788"/>
            </a:xfrm>
            <a:custGeom>
              <a:avLst/>
              <a:gdLst/>
              <a:ahLst/>
              <a:cxnLst/>
              <a:rect l="0" t="0" r="0" b="0"/>
              <a:pathLst>
                <a:path w="237866" h="327788">
                  <a:moveTo>
                    <a:pt x="174532" y="100740"/>
                  </a:moveTo>
                  <a:lnTo>
                    <a:pt x="174532" y="100740"/>
                  </a:lnTo>
                  <a:lnTo>
                    <a:pt x="171161" y="93998"/>
                  </a:lnTo>
                  <a:lnTo>
                    <a:pt x="169462" y="92012"/>
                  </a:lnTo>
                  <a:lnTo>
                    <a:pt x="164406" y="88511"/>
                  </a:lnTo>
                  <a:lnTo>
                    <a:pt x="156988" y="77312"/>
                  </a:lnTo>
                  <a:lnTo>
                    <a:pt x="124592" y="34808"/>
                  </a:lnTo>
                  <a:lnTo>
                    <a:pt x="99491" y="8933"/>
                  </a:lnTo>
                  <a:lnTo>
                    <a:pt x="90380" y="3492"/>
                  </a:lnTo>
                  <a:lnTo>
                    <a:pt x="73034" y="0"/>
                  </a:lnTo>
                  <a:lnTo>
                    <a:pt x="63805" y="228"/>
                  </a:lnTo>
                  <a:lnTo>
                    <a:pt x="48120" y="4323"/>
                  </a:lnTo>
                  <a:lnTo>
                    <a:pt x="37671" y="10710"/>
                  </a:lnTo>
                  <a:lnTo>
                    <a:pt x="17714" y="32553"/>
                  </a:lnTo>
                  <a:lnTo>
                    <a:pt x="8517" y="50433"/>
                  </a:lnTo>
                  <a:lnTo>
                    <a:pt x="4155" y="75437"/>
                  </a:lnTo>
                  <a:lnTo>
                    <a:pt x="0" y="119796"/>
                  </a:lnTo>
                  <a:lnTo>
                    <a:pt x="2418" y="131081"/>
                  </a:lnTo>
                  <a:lnTo>
                    <a:pt x="7745" y="141402"/>
                  </a:lnTo>
                  <a:lnTo>
                    <a:pt x="11739" y="146564"/>
                  </a:lnTo>
                  <a:lnTo>
                    <a:pt x="15866" y="149328"/>
                  </a:lnTo>
                  <a:lnTo>
                    <a:pt x="20758" y="150557"/>
                  </a:lnTo>
                  <a:lnTo>
                    <a:pt x="39442" y="151410"/>
                  </a:lnTo>
                  <a:lnTo>
                    <a:pt x="83265" y="142077"/>
                  </a:lnTo>
                  <a:lnTo>
                    <a:pt x="126636" y="132359"/>
                  </a:lnTo>
                  <a:lnTo>
                    <a:pt x="161377" y="126959"/>
                  </a:lnTo>
                  <a:lnTo>
                    <a:pt x="194822" y="126917"/>
                  </a:lnTo>
                  <a:lnTo>
                    <a:pt x="208845" y="131936"/>
                  </a:lnTo>
                  <a:lnTo>
                    <a:pt x="224679" y="142047"/>
                  </a:lnTo>
                  <a:lnTo>
                    <a:pt x="231629" y="149908"/>
                  </a:lnTo>
                  <a:lnTo>
                    <a:pt x="235186" y="159987"/>
                  </a:lnTo>
                  <a:lnTo>
                    <a:pt x="237865" y="202463"/>
                  </a:lnTo>
                  <a:lnTo>
                    <a:pt x="234611" y="218055"/>
                  </a:lnTo>
                  <a:lnTo>
                    <a:pt x="210192" y="265428"/>
                  </a:lnTo>
                  <a:lnTo>
                    <a:pt x="195606" y="285473"/>
                  </a:lnTo>
                  <a:lnTo>
                    <a:pt x="163903" y="311529"/>
                  </a:lnTo>
                  <a:lnTo>
                    <a:pt x="135424" y="325845"/>
                  </a:lnTo>
                  <a:lnTo>
                    <a:pt x="126340" y="327787"/>
                  </a:lnTo>
                  <a:lnTo>
                    <a:pt x="117601" y="326768"/>
                  </a:lnTo>
                  <a:lnTo>
                    <a:pt x="109720" y="323964"/>
                  </a:lnTo>
                  <a:lnTo>
                    <a:pt x="99971" y="317744"/>
                  </a:lnTo>
                  <a:lnTo>
                    <a:pt x="91982" y="303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83">
              <a:extLst>
                <a:ext uri="{FF2B5EF4-FFF2-40B4-BE49-F238E27FC236}">
                  <a16:creationId xmlns:a16="http://schemas.microsoft.com/office/drawing/2014/main" id="{67A53C7F-0000-4233-A759-ACCB3043A4A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403065" y="1917700"/>
              <a:ext cx="188736" cy="292101"/>
            </a:xfrm>
            <a:custGeom>
              <a:avLst/>
              <a:gdLst/>
              <a:ahLst/>
              <a:cxnLst/>
              <a:rect l="0" t="0" r="0" b="0"/>
              <a:pathLst>
                <a:path w="188736" h="292101">
                  <a:moveTo>
                    <a:pt x="10935" y="0"/>
                  </a:moveTo>
                  <a:lnTo>
                    <a:pt x="10935" y="0"/>
                  </a:lnTo>
                  <a:lnTo>
                    <a:pt x="2207" y="14503"/>
                  </a:lnTo>
                  <a:lnTo>
                    <a:pt x="0" y="23144"/>
                  </a:lnTo>
                  <a:lnTo>
                    <a:pt x="899" y="31688"/>
                  </a:lnTo>
                  <a:lnTo>
                    <a:pt x="16580" y="73589"/>
                  </a:lnTo>
                  <a:lnTo>
                    <a:pt x="38398" y="114702"/>
                  </a:lnTo>
                  <a:lnTo>
                    <a:pt x="66532" y="160136"/>
                  </a:lnTo>
                  <a:lnTo>
                    <a:pt x="94255" y="204942"/>
                  </a:lnTo>
                  <a:lnTo>
                    <a:pt x="133616" y="252319"/>
                  </a:lnTo>
                  <a:lnTo>
                    <a:pt x="188735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84">
              <a:extLst>
                <a:ext uri="{FF2B5EF4-FFF2-40B4-BE49-F238E27FC236}">
                  <a16:creationId xmlns:a16="http://schemas.microsoft.com/office/drawing/2014/main" id="{904DB1A3-502F-4E5D-AFC3-E17CBDC01CA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538530" y="1822486"/>
              <a:ext cx="656521" cy="366866"/>
            </a:xfrm>
            <a:custGeom>
              <a:avLst/>
              <a:gdLst/>
              <a:ahLst/>
              <a:cxnLst/>
              <a:rect l="0" t="0" r="0" b="0"/>
              <a:pathLst>
                <a:path w="656521" h="366866">
                  <a:moveTo>
                    <a:pt x="116770" y="222214"/>
                  </a:moveTo>
                  <a:lnTo>
                    <a:pt x="116770" y="222214"/>
                  </a:lnTo>
                  <a:lnTo>
                    <a:pt x="107981" y="208399"/>
                  </a:lnTo>
                  <a:lnTo>
                    <a:pt x="100163" y="201257"/>
                  </a:lnTo>
                  <a:lnTo>
                    <a:pt x="84568" y="193976"/>
                  </a:lnTo>
                  <a:lnTo>
                    <a:pt x="49100" y="190601"/>
                  </a:lnTo>
                  <a:lnTo>
                    <a:pt x="24093" y="199925"/>
                  </a:lnTo>
                  <a:lnTo>
                    <a:pt x="7599" y="211483"/>
                  </a:lnTo>
                  <a:lnTo>
                    <a:pt x="618" y="221308"/>
                  </a:lnTo>
                  <a:lnTo>
                    <a:pt x="0" y="234746"/>
                  </a:lnTo>
                  <a:lnTo>
                    <a:pt x="2784" y="251067"/>
                  </a:lnTo>
                  <a:lnTo>
                    <a:pt x="24742" y="296174"/>
                  </a:lnTo>
                  <a:lnTo>
                    <a:pt x="59903" y="335612"/>
                  </a:lnTo>
                  <a:lnTo>
                    <a:pt x="88036" y="356029"/>
                  </a:lnTo>
                  <a:lnTo>
                    <a:pt x="113405" y="366165"/>
                  </a:lnTo>
                  <a:lnTo>
                    <a:pt x="116643" y="366865"/>
                  </a:lnTo>
                  <a:lnTo>
                    <a:pt x="120214" y="365920"/>
                  </a:lnTo>
                  <a:lnTo>
                    <a:pt x="127942" y="361107"/>
                  </a:lnTo>
                  <a:lnTo>
                    <a:pt x="136856" y="350464"/>
                  </a:lnTo>
                  <a:lnTo>
                    <a:pt x="140596" y="341745"/>
                  </a:lnTo>
                  <a:lnTo>
                    <a:pt x="142031" y="319297"/>
                  </a:lnTo>
                  <a:lnTo>
                    <a:pt x="137073" y="302591"/>
                  </a:lnTo>
                  <a:lnTo>
                    <a:pt x="130626" y="289931"/>
                  </a:lnTo>
                  <a:lnTo>
                    <a:pt x="95522" y="246777"/>
                  </a:lnTo>
                  <a:lnTo>
                    <a:pt x="83584" y="230432"/>
                  </a:lnTo>
                  <a:lnTo>
                    <a:pt x="75970" y="223944"/>
                  </a:lnTo>
                  <a:lnTo>
                    <a:pt x="73402" y="219277"/>
                  </a:lnTo>
                  <a:lnTo>
                    <a:pt x="73042" y="219550"/>
                  </a:lnTo>
                  <a:lnTo>
                    <a:pt x="72462" y="221688"/>
                  </a:lnTo>
                  <a:lnTo>
                    <a:pt x="96088" y="245965"/>
                  </a:lnTo>
                  <a:lnTo>
                    <a:pt x="125268" y="267985"/>
                  </a:lnTo>
                  <a:lnTo>
                    <a:pt x="146408" y="275723"/>
                  </a:lnTo>
                  <a:lnTo>
                    <a:pt x="156754" y="275864"/>
                  </a:lnTo>
                  <a:lnTo>
                    <a:pt x="176730" y="272684"/>
                  </a:lnTo>
                  <a:lnTo>
                    <a:pt x="181754" y="269810"/>
                  </a:lnTo>
                  <a:lnTo>
                    <a:pt x="188549" y="260854"/>
                  </a:lnTo>
                  <a:lnTo>
                    <a:pt x="196461" y="245186"/>
                  </a:lnTo>
                  <a:lnTo>
                    <a:pt x="198051" y="236892"/>
                  </a:lnTo>
                  <a:lnTo>
                    <a:pt x="189828" y="189468"/>
                  </a:lnTo>
                  <a:lnTo>
                    <a:pt x="180136" y="157320"/>
                  </a:lnTo>
                  <a:lnTo>
                    <a:pt x="175764" y="147482"/>
                  </a:lnTo>
                  <a:lnTo>
                    <a:pt x="174284" y="141208"/>
                  </a:lnTo>
                  <a:lnTo>
                    <a:pt x="174163" y="141399"/>
                  </a:lnTo>
                  <a:lnTo>
                    <a:pt x="174028" y="143492"/>
                  </a:lnTo>
                  <a:lnTo>
                    <a:pt x="175849" y="146775"/>
                  </a:lnTo>
                  <a:lnTo>
                    <a:pt x="184757" y="158108"/>
                  </a:lnTo>
                  <a:lnTo>
                    <a:pt x="194902" y="177017"/>
                  </a:lnTo>
                  <a:lnTo>
                    <a:pt x="225163" y="220870"/>
                  </a:lnTo>
                  <a:lnTo>
                    <a:pt x="237553" y="232634"/>
                  </a:lnTo>
                  <a:lnTo>
                    <a:pt x="280376" y="256041"/>
                  </a:lnTo>
                  <a:lnTo>
                    <a:pt x="290376" y="256533"/>
                  </a:lnTo>
                  <a:lnTo>
                    <a:pt x="300467" y="254400"/>
                  </a:lnTo>
                  <a:lnTo>
                    <a:pt x="310114" y="249233"/>
                  </a:lnTo>
                  <a:lnTo>
                    <a:pt x="315118" y="245276"/>
                  </a:lnTo>
                  <a:lnTo>
                    <a:pt x="317814" y="239284"/>
                  </a:lnTo>
                  <a:lnTo>
                    <a:pt x="319543" y="227311"/>
                  </a:lnTo>
                  <a:lnTo>
                    <a:pt x="314815" y="213082"/>
                  </a:lnTo>
                  <a:lnTo>
                    <a:pt x="302250" y="188289"/>
                  </a:lnTo>
                  <a:lnTo>
                    <a:pt x="274544" y="157849"/>
                  </a:lnTo>
                  <a:lnTo>
                    <a:pt x="269676" y="154802"/>
                  </a:lnTo>
                  <a:lnTo>
                    <a:pt x="262971" y="153086"/>
                  </a:lnTo>
                  <a:lnTo>
                    <a:pt x="251383" y="152406"/>
                  </a:lnTo>
                  <a:lnTo>
                    <a:pt x="253863" y="159118"/>
                  </a:lnTo>
                  <a:lnTo>
                    <a:pt x="255438" y="161100"/>
                  </a:lnTo>
                  <a:lnTo>
                    <a:pt x="265080" y="167913"/>
                  </a:lnTo>
                  <a:lnTo>
                    <a:pt x="271115" y="169858"/>
                  </a:lnTo>
                  <a:lnTo>
                    <a:pt x="293450" y="171323"/>
                  </a:lnTo>
                  <a:lnTo>
                    <a:pt x="309583" y="166326"/>
                  </a:lnTo>
                  <a:lnTo>
                    <a:pt x="337150" y="152314"/>
                  </a:lnTo>
                  <a:lnTo>
                    <a:pt x="353721" y="136705"/>
                  </a:lnTo>
                  <a:lnTo>
                    <a:pt x="378964" y="89555"/>
                  </a:lnTo>
                  <a:lnTo>
                    <a:pt x="386604" y="65550"/>
                  </a:lnTo>
                  <a:lnTo>
                    <a:pt x="389184" y="41847"/>
                  </a:lnTo>
                  <a:lnTo>
                    <a:pt x="387658" y="34336"/>
                  </a:lnTo>
                  <a:lnTo>
                    <a:pt x="384713" y="26141"/>
                  </a:lnTo>
                  <a:lnTo>
                    <a:pt x="384297" y="23765"/>
                  </a:lnTo>
                  <a:lnTo>
                    <a:pt x="383316" y="22181"/>
                  </a:lnTo>
                  <a:lnTo>
                    <a:pt x="381955" y="21126"/>
                  </a:lnTo>
                  <a:lnTo>
                    <a:pt x="380342" y="20422"/>
                  </a:lnTo>
                  <a:lnTo>
                    <a:pt x="379269" y="20658"/>
                  </a:lnTo>
                  <a:lnTo>
                    <a:pt x="378553" y="21521"/>
                  </a:lnTo>
                  <a:lnTo>
                    <a:pt x="377054" y="24362"/>
                  </a:lnTo>
                  <a:lnTo>
                    <a:pt x="372946" y="29928"/>
                  </a:lnTo>
                  <a:lnTo>
                    <a:pt x="371737" y="33977"/>
                  </a:lnTo>
                  <a:lnTo>
                    <a:pt x="372688" y="79000"/>
                  </a:lnTo>
                  <a:lnTo>
                    <a:pt x="377972" y="103530"/>
                  </a:lnTo>
                  <a:lnTo>
                    <a:pt x="395403" y="142285"/>
                  </a:lnTo>
                  <a:lnTo>
                    <a:pt x="423433" y="184510"/>
                  </a:lnTo>
                  <a:lnTo>
                    <a:pt x="440568" y="200942"/>
                  </a:lnTo>
                  <a:lnTo>
                    <a:pt x="449064" y="205704"/>
                  </a:lnTo>
                  <a:lnTo>
                    <a:pt x="475895" y="212838"/>
                  </a:lnTo>
                  <a:lnTo>
                    <a:pt x="495208" y="210107"/>
                  </a:lnTo>
                  <a:lnTo>
                    <a:pt x="503217" y="206720"/>
                  </a:lnTo>
                  <a:lnTo>
                    <a:pt x="524140" y="189170"/>
                  </a:lnTo>
                  <a:lnTo>
                    <a:pt x="531297" y="178870"/>
                  </a:lnTo>
                  <a:lnTo>
                    <a:pt x="534515" y="163510"/>
                  </a:lnTo>
                  <a:lnTo>
                    <a:pt x="535817" y="120161"/>
                  </a:lnTo>
                  <a:lnTo>
                    <a:pt x="532091" y="93904"/>
                  </a:lnTo>
                  <a:lnTo>
                    <a:pt x="519979" y="47456"/>
                  </a:lnTo>
                  <a:lnTo>
                    <a:pt x="516942" y="12003"/>
                  </a:lnTo>
                  <a:lnTo>
                    <a:pt x="518757" y="6961"/>
                  </a:lnTo>
                  <a:lnTo>
                    <a:pt x="520228" y="4629"/>
                  </a:lnTo>
                  <a:lnTo>
                    <a:pt x="521914" y="3074"/>
                  </a:lnTo>
                  <a:lnTo>
                    <a:pt x="525669" y="1346"/>
                  </a:lnTo>
                  <a:lnTo>
                    <a:pt x="559271" y="0"/>
                  </a:lnTo>
                  <a:lnTo>
                    <a:pt x="585362" y="6876"/>
                  </a:lnTo>
                  <a:lnTo>
                    <a:pt x="631642" y="27260"/>
                  </a:lnTo>
                  <a:lnTo>
                    <a:pt x="637820" y="30861"/>
                  </a:lnTo>
                  <a:lnTo>
                    <a:pt x="646559" y="44270"/>
                  </a:lnTo>
                  <a:lnTo>
                    <a:pt x="653571" y="67890"/>
                  </a:lnTo>
                  <a:lnTo>
                    <a:pt x="656349" y="114151"/>
                  </a:lnTo>
                  <a:lnTo>
                    <a:pt x="656510" y="158002"/>
                  </a:lnTo>
                  <a:lnTo>
                    <a:pt x="656520" y="1777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385">
            <a:extLst>
              <a:ext uri="{FF2B5EF4-FFF2-40B4-BE49-F238E27FC236}">
                <a16:creationId xmlns:a16="http://schemas.microsoft.com/office/drawing/2014/main" id="{DC55FD22-075B-47E9-B34E-300F0D41054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016599" y="1574800"/>
            <a:ext cx="122985" cy="396156"/>
          </a:xfrm>
          <a:custGeom>
            <a:avLst/>
            <a:gdLst/>
            <a:ahLst/>
            <a:cxnLst/>
            <a:rect l="0" t="0" r="0" b="0"/>
            <a:pathLst>
              <a:path w="122985" h="396156">
                <a:moveTo>
                  <a:pt x="16401" y="0"/>
                </a:moveTo>
                <a:lnTo>
                  <a:pt x="16401" y="0"/>
                </a:lnTo>
                <a:lnTo>
                  <a:pt x="6288" y="13484"/>
                </a:lnTo>
                <a:lnTo>
                  <a:pt x="0" y="45466"/>
                </a:lnTo>
                <a:lnTo>
                  <a:pt x="2942" y="91087"/>
                </a:lnTo>
                <a:lnTo>
                  <a:pt x="9748" y="127648"/>
                </a:lnTo>
                <a:lnTo>
                  <a:pt x="23837" y="164586"/>
                </a:lnTo>
                <a:lnTo>
                  <a:pt x="37264" y="199598"/>
                </a:lnTo>
                <a:lnTo>
                  <a:pt x="50883" y="239919"/>
                </a:lnTo>
                <a:lnTo>
                  <a:pt x="67304" y="278285"/>
                </a:lnTo>
                <a:lnTo>
                  <a:pt x="85853" y="323212"/>
                </a:lnTo>
                <a:lnTo>
                  <a:pt x="106660" y="365838"/>
                </a:lnTo>
                <a:lnTo>
                  <a:pt x="122984" y="395266"/>
                </a:lnTo>
                <a:lnTo>
                  <a:pt x="122735" y="396155"/>
                </a:lnTo>
                <a:lnTo>
                  <a:pt x="121862" y="396042"/>
                </a:lnTo>
                <a:lnTo>
                  <a:pt x="119011" y="394741"/>
                </a:lnTo>
                <a:lnTo>
                  <a:pt x="112759" y="393837"/>
                </a:lnTo>
                <a:lnTo>
                  <a:pt x="105301" y="387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152">
            <a:extLst>
              <a:ext uri="{FF2B5EF4-FFF2-40B4-BE49-F238E27FC236}">
                <a16:creationId xmlns:a16="http://schemas.microsoft.com/office/drawing/2014/main" id="{3A355EC4-47EE-4CB3-9DF5-8F1FDD1951E7}"/>
              </a:ext>
            </a:extLst>
          </p:cNvPr>
          <p:cNvGrpSpPr/>
          <p:nvPr/>
        </p:nvGrpSpPr>
        <p:grpSpPr>
          <a:xfrm>
            <a:off x="9665603" y="311150"/>
            <a:ext cx="1205598" cy="1587501"/>
            <a:chOff x="9665603" y="311150"/>
            <a:chExt cx="1205598" cy="1587501"/>
          </a:xfrm>
        </p:grpSpPr>
        <p:sp>
          <p:nvSpPr>
            <p:cNvPr id="134" name="SMARTInkShape-386">
              <a:extLst>
                <a:ext uri="{FF2B5EF4-FFF2-40B4-BE49-F238E27FC236}">
                  <a16:creationId xmlns:a16="http://schemas.microsoft.com/office/drawing/2014/main" id="{0E619239-545D-490E-9E64-B83460F0543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991241" y="1644650"/>
              <a:ext cx="308460" cy="254001"/>
            </a:xfrm>
            <a:custGeom>
              <a:avLst/>
              <a:gdLst/>
              <a:ahLst/>
              <a:cxnLst/>
              <a:rect l="0" t="0" r="0" b="0"/>
              <a:pathLst>
                <a:path w="308460" h="254001">
                  <a:moveTo>
                    <a:pt x="3659" y="254000"/>
                  </a:moveTo>
                  <a:lnTo>
                    <a:pt x="3659" y="254000"/>
                  </a:lnTo>
                  <a:lnTo>
                    <a:pt x="0" y="254000"/>
                  </a:lnTo>
                  <a:lnTo>
                    <a:pt x="1563" y="254000"/>
                  </a:lnTo>
                  <a:lnTo>
                    <a:pt x="4610" y="252119"/>
                  </a:lnTo>
                  <a:lnTo>
                    <a:pt x="21901" y="235702"/>
                  </a:lnTo>
                  <a:lnTo>
                    <a:pt x="51575" y="191774"/>
                  </a:lnTo>
                  <a:lnTo>
                    <a:pt x="68383" y="152010"/>
                  </a:lnTo>
                  <a:lnTo>
                    <a:pt x="84334" y="108343"/>
                  </a:lnTo>
                  <a:lnTo>
                    <a:pt x="98383" y="62080"/>
                  </a:lnTo>
                  <a:lnTo>
                    <a:pt x="107271" y="44561"/>
                  </a:lnTo>
                  <a:lnTo>
                    <a:pt x="113695" y="36643"/>
                  </a:lnTo>
                  <a:lnTo>
                    <a:pt x="117944" y="33925"/>
                  </a:lnTo>
                  <a:lnTo>
                    <a:pt x="120065" y="33200"/>
                  </a:lnTo>
                  <a:lnTo>
                    <a:pt x="126186" y="34276"/>
                  </a:lnTo>
                  <a:lnTo>
                    <a:pt x="129795" y="35551"/>
                  </a:lnTo>
                  <a:lnTo>
                    <a:pt x="135683" y="40730"/>
                  </a:lnTo>
                  <a:lnTo>
                    <a:pt x="170771" y="85989"/>
                  </a:lnTo>
                  <a:lnTo>
                    <a:pt x="202010" y="128626"/>
                  </a:lnTo>
                  <a:lnTo>
                    <a:pt x="238305" y="174152"/>
                  </a:lnTo>
                  <a:lnTo>
                    <a:pt x="262431" y="201534"/>
                  </a:lnTo>
                  <a:lnTo>
                    <a:pt x="255032" y="194215"/>
                  </a:lnTo>
                  <a:lnTo>
                    <a:pt x="227916" y="154244"/>
                  </a:lnTo>
                  <a:lnTo>
                    <a:pt x="200904" y="111721"/>
                  </a:lnTo>
                  <a:lnTo>
                    <a:pt x="195048" y="88813"/>
                  </a:lnTo>
                  <a:lnTo>
                    <a:pt x="196435" y="83452"/>
                  </a:lnTo>
                  <a:lnTo>
                    <a:pt x="198698" y="78012"/>
                  </a:lnTo>
                  <a:lnTo>
                    <a:pt x="200677" y="67721"/>
                  </a:lnTo>
                  <a:lnTo>
                    <a:pt x="203641" y="62318"/>
                  </a:lnTo>
                  <a:lnTo>
                    <a:pt x="227438" y="44486"/>
                  </a:lnTo>
                  <a:lnTo>
                    <a:pt x="273201" y="14991"/>
                  </a:lnTo>
                  <a:lnTo>
                    <a:pt x="3084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87">
              <a:extLst>
                <a:ext uri="{FF2B5EF4-FFF2-40B4-BE49-F238E27FC236}">
                  <a16:creationId xmlns:a16="http://schemas.microsoft.com/office/drawing/2014/main" id="{57228907-229F-423D-88CB-9DC5B55EEE0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313054" y="1568450"/>
              <a:ext cx="234297" cy="228143"/>
            </a:xfrm>
            <a:custGeom>
              <a:avLst/>
              <a:gdLst/>
              <a:ahLst/>
              <a:cxnLst/>
              <a:rect l="0" t="0" r="0" b="0"/>
              <a:pathLst>
                <a:path w="234297" h="228143">
                  <a:moveTo>
                    <a:pt x="50146" y="0"/>
                  </a:moveTo>
                  <a:lnTo>
                    <a:pt x="50146" y="0"/>
                  </a:lnTo>
                  <a:lnTo>
                    <a:pt x="35644" y="5775"/>
                  </a:lnTo>
                  <a:lnTo>
                    <a:pt x="27001" y="12209"/>
                  </a:lnTo>
                  <a:lnTo>
                    <a:pt x="22221" y="19773"/>
                  </a:lnTo>
                  <a:lnTo>
                    <a:pt x="18684" y="27838"/>
                  </a:lnTo>
                  <a:lnTo>
                    <a:pt x="4315" y="52097"/>
                  </a:lnTo>
                  <a:lnTo>
                    <a:pt x="0" y="97799"/>
                  </a:lnTo>
                  <a:lnTo>
                    <a:pt x="1421" y="119524"/>
                  </a:lnTo>
                  <a:lnTo>
                    <a:pt x="15991" y="164295"/>
                  </a:lnTo>
                  <a:lnTo>
                    <a:pt x="39247" y="206360"/>
                  </a:lnTo>
                  <a:lnTo>
                    <a:pt x="52170" y="217934"/>
                  </a:lnTo>
                  <a:lnTo>
                    <a:pt x="64230" y="225126"/>
                  </a:lnTo>
                  <a:lnTo>
                    <a:pt x="73291" y="227571"/>
                  </a:lnTo>
                  <a:lnTo>
                    <a:pt x="80658" y="228142"/>
                  </a:lnTo>
                  <a:lnTo>
                    <a:pt x="92740" y="225093"/>
                  </a:lnTo>
                  <a:lnTo>
                    <a:pt x="99181" y="219751"/>
                  </a:lnTo>
                  <a:lnTo>
                    <a:pt x="109064" y="204823"/>
                  </a:lnTo>
                  <a:lnTo>
                    <a:pt x="112289" y="189099"/>
                  </a:lnTo>
                  <a:lnTo>
                    <a:pt x="113566" y="145968"/>
                  </a:lnTo>
                  <a:lnTo>
                    <a:pt x="111746" y="120634"/>
                  </a:lnTo>
                  <a:lnTo>
                    <a:pt x="98448" y="81581"/>
                  </a:lnTo>
                  <a:lnTo>
                    <a:pt x="83218" y="58780"/>
                  </a:lnTo>
                  <a:lnTo>
                    <a:pt x="82779" y="58942"/>
                  </a:lnTo>
                  <a:lnTo>
                    <a:pt x="82289" y="61004"/>
                  </a:lnTo>
                  <a:lnTo>
                    <a:pt x="82011" y="69502"/>
                  </a:lnTo>
                  <a:lnTo>
                    <a:pt x="83828" y="75105"/>
                  </a:lnTo>
                  <a:lnTo>
                    <a:pt x="97804" y="91709"/>
                  </a:lnTo>
                  <a:lnTo>
                    <a:pt x="125031" y="117183"/>
                  </a:lnTo>
                  <a:lnTo>
                    <a:pt x="171271" y="142514"/>
                  </a:lnTo>
                  <a:lnTo>
                    <a:pt x="183708" y="147536"/>
                  </a:lnTo>
                  <a:lnTo>
                    <a:pt x="194409" y="148357"/>
                  </a:lnTo>
                  <a:lnTo>
                    <a:pt x="221265" y="145434"/>
                  </a:lnTo>
                  <a:lnTo>
                    <a:pt x="234296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88">
              <a:extLst>
                <a:ext uri="{FF2B5EF4-FFF2-40B4-BE49-F238E27FC236}">
                  <a16:creationId xmlns:a16="http://schemas.microsoft.com/office/drawing/2014/main" id="{13AABA69-D6E1-4195-BA65-77BD1CBD1E6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42329" y="1054749"/>
              <a:ext cx="295067" cy="213846"/>
            </a:xfrm>
            <a:custGeom>
              <a:avLst/>
              <a:gdLst/>
              <a:ahLst/>
              <a:cxnLst/>
              <a:rect l="0" t="0" r="0" b="0"/>
              <a:pathLst>
                <a:path w="295067" h="213846">
                  <a:moveTo>
                    <a:pt x="3371" y="196201"/>
                  </a:moveTo>
                  <a:lnTo>
                    <a:pt x="3371" y="196201"/>
                  </a:lnTo>
                  <a:lnTo>
                    <a:pt x="0" y="202943"/>
                  </a:lnTo>
                  <a:lnTo>
                    <a:pt x="417" y="205635"/>
                  </a:lnTo>
                  <a:lnTo>
                    <a:pt x="2108" y="208134"/>
                  </a:lnTo>
                  <a:lnTo>
                    <a:pt x="4646" y="210507"/>
                  </a:lnTo>
                  <a:lnTo>
                    <a:pt x="11228" y="213143"/>
                  </a:lnTo>
                  <a:lnTo>
                    <a:pt x="14959" y="213845"/>
                  </a:lnTo>
                  <a:lnTo>
                    <a:pt x="22865" y="212745"/>
                  </a:lnTo>
                  <a:lnTo>
                    <a:pt x="39441" y="206289"/>
                  </a:lnTo>
                  <a:lnTo>
                    <a:pt x="84535" y="170897"/>
                  </a:lnTo>
                  <a:lnTo>
                    <a:pt x="118431" y="127242"/>
                  </a:lnTo>
                  <a:lnTo>
                    <a:pt x="144495" y="87811"/>
                  </a:lnTo>
                  <a:lnTo>
                    <a:pt x="175395" y="41168"/>
                  </a:lnTo>
                  <a:lnTo>
                    <a:pt x="193197" y="1542"/>
                  </a:lnTo>
                  <a:lnTo>
                    <a:pt x="192715" y="811"/>
                  </a:lnTo>
                  <a:lnTo>
                    <a:pt x="190301" y="0"/>
                  </a:lnTo>
                  <a:lnTo>
                    <a:pt x="188668" y="489"/>
                  </a:lnTo>
                  <a:lnTo>
                    <a:pt x="180981" y="6344"/>
                  </a:lnTo>
                  <a:lnTo>
                    <a:pt x="176853" y="10926"/>
                  </a:lnTo>
                  <a:lnTo>
                    <a:pt x="170563" y="22850"/>
                  </a:lnTo>
                  <a:lnTo>
                    <a:pt x="163998" y="49566"/>
                  </a:lnTo>
                  <a:lnTo>
                    <a:pt x="163074" y="86894"/>
                  </a:lnTo>
                  <a:lnTo>
                    <a:pt x="167969" y="111054"/>
                  </a:lnTo>
                  <a:lnTo>
                    <a:pt x="178043" y="131226"/>
                  </a:lnTo>
                  <a:lnTo>
                    <a:pt x="198072" y="158491"/>
                  </a:lnTo>
                  <a:lnTo>
                    <a:pt x="205380" y="161802"/>
                  </a:lnTo>
                  <a:lnTo>
                    <a:pt x="217427" y="163666"/>
                  </a:lnTo>
                  <a:lnTo>
                    <a:pt x="238505" y="159226"/>
                  </a:lnTo>
                  <a:lnTo>
                    <a:pt x="248047" y="155544"/>
                  </a:lnTo>
                  <a:lnTo>
                    <a:pt x="261349" y="142762"/>
                  </a:lnTo>
                  <a:lnTo>
                    <a:pt x="280857" y="113303"/>
                  </a:lnTo>
                  <a:lnTo>
                    <a:pt x="290860" y="78069"/>
                  </a:lnTo>
                  <a:lnTo>
                    <a:pt x="295066" y="35250"/>
                  </a:lnTo>
                  <a:lnTo>
                    <a:pt x="291980" y="21120"/>
                  </a:lnTo>
                  <a:lnTo>
                    <a:pt x="286627" y="14200"/>
                  </a:lnTo>
                  <a:lnTo>
                    <a:pt x="283226" y="11367"/>
                  </a:lnTo>
                  <a:lnTo>
                    <a:pt x="273800" y="8219"/>
                  </a:lnTo>
                  <a:lnTo>
                    <a:pt x="263261" y="7526"/>
                  </a:lnTo>
                  <a:lnTo>
                    <a:pt x="244997" y="12830"/>
                  </a:lnTo>
                  <a:lnTo>
                    <a:pt x="223547" y="23442"/>
                  </a:lnTo>
                  <a:lnTo>
                    <a:pt x="199518" y="41810"/>
                  </a:lnTo>
                  <a:lnTo>
                    <a:pt x="181171" y="69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89">
              <a:extLst>
                <a:ext uri="{FF2B5EF4-FFF2-40B4-BE49-F238E27FC236}">
                  <a16:creationId xmlns:a16="http://schemas.microsoft.com/office/drawing/2014/main" id="{9E5C126D-2054-4A1B-A716-4A7282FA580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071983" y="1003300"/>
              <a:ext cx="113037" cy="285751"/>
            </a:xfrm>
            <a:custGeom>
              <a:avLst/>
              <a:gdLst/>
              <a:ahLst/>
              <a:cxnLst/>
              <a:rect l="0" t="0" r="0" b="0"/>
              <a:pathLst>
                <a:path w="113037" h="285751">
                  <a:moveTo>
                    <a:pt x="5467" y="0"/>
                  </a:moveTo>
                  <a:lnTo>
                    <a:pt x="5467" y="0"/>
                  </a:lnTo>
                  <a:lnTo>
                    <a:pt x="1104" y="10139"/>
                  </a:lnTo>
                  <a:lnTo>
                    <a:pt x="0" y="17677"/>
                  </a:lnTo>
                  <a:lnTo>
                    <a:pt x="5067" y="44858"/>
                  </a:lnTo>
                  <a:lnTo>
                    <a:pt x="17042" y="83467"/>
                  </a:lnTo>
                  <a:lnTo>
                    <a:pt x="29784" y="125064"/>
                  </a:lnTo>
                  <a:lnTo>
                    <a:pt x="50250" y="167252"/>
                  </a:lnTo>
                  <a:lnTo>
                    <a:pt x="68614" y="207676"/>
                  </a:lnTo>
                  <a:lnTo>
                    <a:pt x="92455" y="251396"/>
                  </a:lnTo>
                  <a:lnTo>
                    <a:pt x="104698" y="273413"/>
                  </a:lnTo>
                  <a:lnTo>
                    <a:pt x="110520" y="278331"/>
                  </a:lnTo>
                  <a:lnTo>
                    <a:pt x="113036" y="284634"/>
                  </a:lnTo>
                  <a:lnTo>
                    <a:pt x="112458" y="285006"/>
                  </a:lnTo>
                  <a:lnTo>
                    <a:pt x="107067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90">
              <a:extLst>
                <a:ext uri="{FF2B5EF4-FFF2-40B4-BE49-F238E27FC236}">
                  <a16:creationId xmlns:a16="http://schemas.microsoft.com/office/drawing/2014/main" id="{F28D2C6A-A90D-47CE-B933-05E40ECEC6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332256" y="311150"/>
              <a:ext cx="69045" cy="25401"/>
            </a:xfrm>
            <a:custGeom>
              <a:avLst/>
              <a:gdLst/>
              <a:ahLst/>
              <a:cxnLst/>
              <a:rect l="0" t="0" r="0" b="0"/>
              <a:pathLst>
                <a:path w="69045" h="25401">
                  <a:moveTo>
                    <a:pt x="69044" y="0"/>
                  </a:moveTo>
                  <a:lnTo>
                    <a:pt x="69044" y="0"/>
                  </a:lnTo>
                  <a:lnTo>
                    <a:pt x="62301" y="0"/>
                  </a:lnTo>
                  <a:lnTo>
                    <a:pt x="17746" y="12229"/>
                  </a:lnTo>
                  <a:lnTo>
                    <a:pt x="0" y="18743"/>
                  </a:lnTo>
                  <a:lnTo>
                    <a:pt x="4732" y="19023"/>
                  </a:lnTo>
                  <a:lnTo>
                    <a:pt x="5184" y="20919"/>
                  </a:lnTo>
                  <a:lnTo>
                    <a:pt x="5544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91">
              <a:extLst>
                <a:ext uri="{FF2B5EF4-FFF2-40B4-BE49-F238E27FC236}">
                  <a16:creationId xmlns:a16="http://schemas.microsoft.com/office/drawing/2014/main" id="{78754050-4D72-421C-B948-017EE3279E9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350631" y="400050"/>
              <a:ext cx="317370" cy="253780"/>
            </a:xfrm>
            <a:custGeom>
              <a:avLst/>
              <a:gdLst/>
              <a:ahLst/>
              <a:cxnLst/>
              <a:rect l="0" t="0" r="0" b="0"/>
              <a:pathLst>
                <a:path w="317370" h="253780">
                  <a:moveTo>
                    <a:pt x="25269" y="114300"/>
                  </a:moveTo>
                  <a:lnTo>
                    <a:pt x="25269" y="114300"/>
                  </a:lnTo>
                  <a:lnTo>
                    <a:pt x="21899" y="114300"/>
                  </a:lnTo>
                  <a:lnTo>
                    <a:pt x="13060" y="117671"/>
                  </a:lnTo>
                  <a:lnTo>
                    <a:pt x="7376" y="123089"/>
                  </a:lnTo>
                  <a:lnTo>
                    <a:pt x="3205" y="129495"/>
                  </a:lnTo>
                  <a:lnTo>
                    <a:pt x="1352" y="134694"/>
                  </a:lnTo>
                  <a:lnTo>
                    <a:pt x="0" y="165775"/>
                  </a:lnTo>
                  <a:lnTo>
                    <a:pt x="8719" y="203259"/>
                  </a:lnTo>
                  <a:lnTo>
                    <a:pt x="32001" y="245498"/>
                  </a:lnTo>
                  <a:lnTo>
                    <a:pt x="37200" y="250221"/>
                  </a:lnTo>
                  <a:lnTo>
                    <a:pt x="41860" y="252321"/>
                  </a:lnTo>
                  <a:lnTo>
                    <a:pt x="56111" y="253779"/>
                  </a:lnTo>
                  <a:lnTo>
                    <a:pt x="62026" y="252020"/>
                  </a:lnTo>
                  <a:lnTo>
                    <a:pt x="64590" y="250563"/>
                  </a:lnTo>
                  <a:lnTo>
                    <a:pt x="66299" y="248181"/>
                  </a:lnTo>
                  <a:lnTo>
                    <a:pt x="70924" y="236100"/>
                  </a:lnTo>
                  <a:lnTo>
                    <a:pt x="72637" y="233600"/>
                  </a:lnTo>
                  <a:lnTo>
                    <a:pt x="75054" y="219969"/>
                  </a:lnTo>
                  <a:lnTo>
                    <a:pt x="75161" y="200058"/>
                  </a:lnTo>
                  <a:lnTo>
                    <a:pt x="69585" y="155597"/>
                  </a:lnTo>
                  <a:lnTo>
                    <a:pt x="64805" y="108294"/>
                  </a:lnTo>
                  <a:lnTo>
                    <a:pt x="63652" y="84264"/>
                  </a:lnTo>
                  <a:lnTo>
                    <a:pt x="65376" y="77903"/>
                  </a:lnTo>
                  <a:lnTo>
                    <a:pt x="67790" y="72723"/>
                  </a:lnTo>
                  <a:lnTo>
                    <a:pt x="68861" y="68070"/>
                  </a:lnTo>
                  <a:lnTo>
                    <a:pt x="69852" y="66546"/>
                  </a:lnTo>
                  <a:lnTo>
                    <a:pt x="71220" y="65531"/>
                  </a:lnTo>
                  <a:lnTo>
                    <a:pt x="72836" y="64854"/>
                  </a:lnTo>
                  <a:lnTo>
                    <a:pt x="74619" y="65108"/>
                  </a:lnTo>
                  <a:lnTo>
                    <a:pt x="99749" y="78462"/>
                  </a:lnTo>
                  <a:lnTo>
                    <a:pt x="134772" y="125622"/>
                  </a:lnTo>
                  <a:lnTo>
                    <a:pt x="152157" y="143478"/>
                  </a:lnTo>
                  <a:lnTo>
                    <a:pt x="165809" y="154009"/>
                  </a:lnTo>
                  <a:lnTo>
                    <a:pt x="168872" y="158524"/>
                  </a:lnTo>
                  <a:lnTo>
                    <a:pt x="169686" y="160716"/>
                  </a:lnTo>
                  <a:lnTo>
                    <a:pt x="170937" y="162177"/>
                  </a:lnTo>
                  <a:lnTo>
                    <a:pt x="174206" y="163801"/>
                  </a:lnTo>
                  <a:lnTo>
                    <a:pt x="176067" y="163528"/>
                  </a:lnTo>
                  <a:lnTo>
                    <a:pt x="180015" y="161344"/>
                  </a:lnTo>
                  <a:lnTo>
                    <a:pt x="181349" y="159068"/>
                  </a:lnTo>
                  <a:lnTo>
                    <a:pt x="189382" y="125593"/>
                  </a:lnTo>
                  <a:lnTo>
                    <a:pt x="191016" y="83879"/>
                  </a:lnTo>
                  <a:lnTo>
                    <a:pt x="193714" y="76555"/>
                  </a:lnTo>
                  <a:lnTo>
                    <a:pt x="199202" y="68466"/>
                  </a:lnTo>
                  <a:lnTo>
                    <a:pt x="203230" y="65707"/>
                  </a:lnTo>
                  <a:lnTo>
                    <a:pt x="209466" y="64154"/>
                  </a:lnTo>
                  <a:lnTo>
                    <a:pt x="211567" y="63936"/>
                  </a:lnTo>
                  <a:lnTo>
                    <a:pt x="213673" y="65202"/>
                  </a:lnTo>
                  <a:lnTo>
                    <a:pt x="220714" y="72314"/>
                  </a:lnTo>
                  <a:lnTo>
                    <a:pt x="242660" y="80999"/>
                  </a:lnTo>
                  <a:lnTo>
                    <a:pt x="265139" y="82244"/>
                  </a:lnTo>
                  <a:lnTo>
                    <a:pt x="274870" y="80532"/>
                  </a:lnTo>
                  <a:lnTo>
                    <a:pt x="290237" y="73685"/>
                  </a:lnTo>
                  <a:lnTo>
                    <a:pt x="296610" y="67791"/>
                  </a:lnTo>
                  <a:lnTo>
                    <a:pt x="313035" y="40096"/>
                  </a:lnTo>
                  <a:lnTo>
                    <a:pt x="316988" y="16081"/>
                  </a:lnTo>
                  <a:lnTo>
                    <a:pt x="3173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92">
              <a:extLst>
                <a:ext uri="{FF2B5EF4-FFF2-40B4-BE49-F238E27FC236}">
                  <a16:creationId xmlns:a16="http://schemas.microsoft.com/office/drawing/2014/main" id="{A30F61FE-DD32-4924-9D93-705004CC1F9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665603" y="709364"/>
              <a:ext cx="253098" cy="381280"/>
            </a:xfrm>
            <a:custGeom>
              <a:avLst/>
              <a:gdLst/>
              <a:ahLst/>
              <a:cxnLst/>
              <a:rect l="0" t="0" r="0" b="0"/>
              <a:pathLst>
                <a:path w="253098" h="381280">
                  <a:moveTo>
                    <a:pt x="56247" y="147886"/>
                  </a:moveTo>
                  <a:lnTo>
                    <a:pt x="56247" y="147886"/>
                  </a:lnTo>
                  <a:lnTo>
                    <a:pt x="29733" y="156724"/>
                  </a:lnTo>
                  <a:lnTo>
                    <a:pt x="25871" y="160834"/>
                  </a:lnTo>
                  <a:lnTo>
                    <a:pt x="21579" y="172926"/>
                  </a:lnTo>
                  <a:lnTo>
                    <a:pt x="21555" y="183944"/>
                  </a:lnTo>
                  <a:lnTo>
                    <a:pt x="31145" y="225022"/>
                  </a:lnTo>
                  <a:lnTo>
                    <a:pt x="41469" y="267248"/>
                  </a:lnTo>
                  <a:lnTo>
                    <a:pt x="52018" y="310865"/>
                  </a:lnTo>
                  <a:lnTo>
                    <a:pt x="61342" y="354271"/>
                  </a:lnTo>
                  <a:lnTo>
                    <a:pt x="62226" y="368806"/>
                  </a:lnTo>
                  <a:lnTo>
                    <a:pt x="60548" y="374954"/>
                  </a:lnTo>
                  <a:lnTo>
                    <a:pt x="57097" y="381279"/>
                  </a:lnTo>
                  <a:lnTo>
                    <a:pt x="56108" y="381093"/>
                  </a:lnTo>
                  <a:lnTo>
                    <a:pt x="47482" y="373861"/>
                  </a:lnTo>
                  <a:lnTo>
                    <a:pt x="27877" y="327016"/>
                  </a:lnTo>
                  <a:lnTo>
                    <a:pt x="16482" y="291743"/>
                  </a:lnTo>
                  <a:lnTo>
                    <a:pt x="8324" y="250326"/>
                  </a:lnTo>
                  <a:lnTo>
                    <a:pt x="2145" y="206774"/>
                  </a:lnTo>
                  <a:lnTo>
                    <a:pt x="0" y="162591"/>
                  </a:lnTo>
                  <a:lnTo>
                    <a:pt x="775" y="119631"/>
                  </a:lnTo>
                  <a:lnTo>
                    <a:pt x="11083" y="74676"/>
                  </a:lnTo>
                  <a:lnTo>
                    <a:pt x="17828" y="54670"/>
                  </a:lnTo>
                  <a:lnTo>
                    <a:pt x="36788" y="23135"/>
                  </a:lnTo>
                  <a:lnTo>
                    <a:pt x="60634" y="4371"/>
                  </a:lnTo>
                  <a:lnTo>
                    <a:pt x="65522" y="1409"/>
                  </a:lnTo>
                  <a:lnTo>
                    <a:pt x="76595" y="0"/>
                  </a:lnTo>
                  <a:lnTo>
                    <a:pt x="82513" y="612"/>
                  </a:lnTo>
                  <a:lnTo>
                    <a:pt x="96614" y="10699"/>
                  </a:lnTo>
                  <a:lnTo>
                    <a:pt x="131204" y="47192"/>
                  </a:lnTo>
                  <a:lnTo>
                    <a:pt x="158659" y="92275"/>
                  </a:lnTo>
                  <a:lnTo>
                    <a:pt x="182701" y="135333"/>
                  </a:lnTo>
                  <a:lnTo>
                    <a:pt x="206180" y="177843"/>
                  </a:lnTo>
                  <a:lnTo>
                    <a:pt x="247393" y="224666"/>
                  </a:lnTo>
                  <a:lnTo>
                    <a:pt x="253097" y="2304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93">
              <a:extLst>
                <a:ext uri="{FF2B5EF4-FFF2-40B4-BE49-F238E27FC236}">
                  <a16:creationId xmlns:a16="http://schemas.microsoft.com/office/drawing/2014/main" id="{DE4EB9DE-CC38-460D-8468-04352075A2A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964755" y="432719"/>
              <a:ext cx="303196" cy="441827"/>
            </a:xfrm>
            <a:custGeom>
              <a:avLst/>
              <a:gdLst/>
              <a:ahLst/>
              <a:cxnLst/>
              <a:rect l="0" t="0" r="0" b="0"/>
              <a:pathLst>
                <a:path w="303196" h="441827">
                  <a:moveTo>
                    <a:pt x="80945" y="164181"/>
                  </a:moveTo>
                  <a:lnTo>
                    <a:pt x="80945" y="164181"/>
                  </a:lnTo>
                  <a:lnTo>
                    <a:pt x="74202" y="164181"/>
                  </a:lnTo>
                  <a:lnTo>
                    <a:pt x="59896" y="170923"/>
                  </a:lnTo>
                  <a:lnTo>
                    <a:pt x="35828" y="190664"/>
                  </a:lnTo>
                  <a:lnTo>
                    <a:pt x="21126" y="211510"/>
                  </a:lnTo>
                  <a:lnTo>
                    <a:pt x="3811" y="254880"/>
                  </a:lnTo>
                  <a:lnTo>
                    <a:pt x="0" y="280504"/>
                  </a:lnTo>
                  <a:lnTo>
                    <a:pt x="3632" y="324800"/>
                  </a:lnTo>
                  <a:lnTo>
                    <a:pt x="7898" y="365634"/>
                  </a:lnTo>
                  <a:lnTo>
                    <a:pt x="25119" y="411120"/>
                  </a:lnTo>
                  <a:lnTo>
                    <a:pt x="36390" y="434698"/>
                  </a:lnTo>
                  <a:lnTo>
                    <a:pt x="40683" y="439633"/>
                  </a:lnTo>
                  <a:lnTo>
                    <a:pt x="44941" y="441826"/>
                  </a:lnTo>
                  <a:lnTo>
                    <a:pt x="51065" y="440920"/>
                  </a:lnTo>
                  <a:lnTo>
                    <a:pt x="57787" y="438165"/>
                  </a:lnTo>
                  <a:lnTo>
                    <a:pt x="63127" y="434589"/>
                  </a:lnTo>
                  <a:lnTo>
                    <a:pt x="70100" y="421867"/>
                  </a:lnTo>
                  <a:lnTo>
                    <a:pt x="74004" y="392430"/>
                  </a:lnTo>
                  <a:lnTo>
                    <a:pt x="72663" y="347743"/>
                  </a:lnTo>
                  <a:lnTo>
                    <a:pt x="68121" y="305920"/>
                  </a:lnTo>
                  <a:lnTo>
                    <a:pt x="58170" y="261672"/>
                  </a:lnTo>
                  <a:lnTo>
                    <a:pt x="55647" y="241888"/>
                  </a:lnTo>
                  <a:lnTo>
                    <a:pt x="55575" y="244198"/>
                  </a:lnTo>
                  <a:lnTo>
                    <a:pt x="57439" y="247487"/>
                  </a:lnTo>
                  <a:lnTo>
                    <a:pt x="86857" y="289579"/>
                  </a:lnTo>
                  <a:lnTo>
                    <a:pt x="132919" y="322398"/>
                  </a:lnTo>
                  <a:lnTo>
                    <a:pt x="151142" y="327242"/>
                  </a:lnTo>
                  <a:lnTo>
                    <a:pt x="161767" y="326493"/>
                  </a:lnTo>
                  <a:lnTo>
                    <a:pt x="180087" y="320264"/>
                  </a:lnTo>
                  <a:lnTo>
                    <a:pt x="205797" y="299228"/>
                  </a:lnTo>
                  <a:lnTo>
                    <a:pt x="215148" y="283452"/>
                  </a:lnTo>
                  <a:lnTo>
                    <a:pt x="229000" y="237772"/>
                  </a:lnTo>
                  <a:lnTo>
                    <a:pt x="232486" y="199231"/>
                  </a:lnTo>
                  <a:lnTo>
                    <a:pt x="233175" y="157647"/>
                  </a:lnTo>
                  <a:lnTo>
                    <a:pt x="229940" y="115461"/>
                  </a:lnTo>
                  <a:lnTo>
                    <a:pt x="222508" y="73157"/>
                  </a:lnTo>
                  <a:lnTo>
                    <a:pt x="212146" y="26989"/>
                  </a:lnTo>
                  <a:lnTo>
                    <a:pt x="202448" y="9545"/>
                  </a:lnTo>
                  <a:lnTo>
                    <a:pt x="196564" y="3732"/>
                  </a:lnTo>
                  <a:lnTo>
                    <a:pt x="190410" y="0"/>
                  </a:lnTo>
                  <a:lnTo>
                    <a:pt x="189200" y="399"/>
                  </a:lnTo>
                  <a:lnTo>
                    <a:pt x="185972" y="2724"/>
                  </a:lnTo>
                  <a:lnTo>
                    <a:pt x="184068" y="7991"/>
                  </a:lnTo>
                  <a:lnTo>
                    <a:pt x="182847" y="26241"/>
                  </a:lnTo>
                  <a:lnTo>
                    <a:pt x="189493" y="70278"/>
                  </a:lnTo>
                  <a:lnTo>
                    <a:pt x="200851" y="114901"/>
                  </a:lnTo>
                  <a:lnTo>
                    <a:pt x="215955" y="151931"/>
                  </a:lnTo>
                  <a:lnTo>
                    <a:pt x="230465" y="189714"/>
                  </a:lnTo>
                  <a:lnTo>
                    <a:pt x="252374" y="234632"/>
                  </a:lnTo>
                  <a:lnTo>
                    <a:pt x="279019" y="278606"/>
                  </a:lnTo>
                  <a:lnTo>
                    <a:pt x="292215" y="298131"/>
                  </a:lnTo>
                  <a:lnTo>
                    <a:pt x="296668" y="301326"/>
                  </a:lnTo>
                  <a:lnTo>
                    <a:pt x="303195" y="303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94">
              <a:extLst>
                <a:ext uri="{FF2B5EF4-FFF2-40B4-BE49-F238E27FC236}">
                  <a16:creationId xmlns:a16="http://schemas.microsoft.com/office/drawing/2014/main" id="{BE9C62BD-7B2C-4315-97ED-5169927FB47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140948" y="521700"/>
              <a:ext cx="203203" cy="175396"/>
            </a:xfrm>
            <a:custGeom>
              <a:avLst/>
              <a:gdLst/>
              <a:ahLst/>
              <a:cxnLst/>
              <a:rect l="0" t="0" r="0" b="0"/>
              <a:pathLst>
                <a:path w="203203" h="175396">
                  <a:moveTo>
                    <a:pt x="2" y="119650"/>
                  </a:moveTo>
                  <a:lnTo>
                    <a:pt x="2" y="119650"/>
                  </a:lnTo>
                  <a:lnTo>
                    <a:pt x="0" y="141088"/>
                  </a:lnTo>
                  <a:lnTo>
                    <a:pt x="707" y="142409"/>
                  </a:lnTo>
                  <a:lnTo>
                    <a:pt x="1883" y="143289"/>
                  </a:lnTo>
                  <a:lnTo>
                    <a:pt x="5071" y="144267"/>
                  </a:lnTo>
                  <a:lnTo>
                    <a:pt x="8841" y="144702"/>
                  </a:lnTo>
                  <a:lnTo>
                    <a:pt x="12867" y="143014"/>
                  </a:lnTo>
                  <a:lnTo>
                    <a:pt x="42710" y="115010"/>
                  </a:lnTo>
                  <a:lnTo>
                    <a:pt x="68888" y="71218"/>
                  </a:lnTo>
                  <a:lnTo>
                    <a:pt x="92377" y="33002"/>
                  </a:lnTo>
                  <a:lnTo>
                    <a:pt x="96564" y="19540"/>
                  </a:lnTo>
                  <a:lnTo>
                    <a:pt x="99364" y="14479"/>
                  </a:lnTo>
                  <a:lnTo>
                    <a:pt x="100607" y="9878"/>
                  </a:lnTo>
                  <a:lnTo>
                    <a:pt x="101643" y="8368"/>
                  </a:lnTo>
                  <a:lnTo>
                    <a:pt x="103041" y="7362"/>
                  </a:lnTo>
                  <a:lnTo>
                    <a:pt x="104680" y="6691"/>
                  </a:lnTo>
                  <a:lnTo>
                    <a:pt x="105769" y="5539"/>
                  </a:lnTo>
                  <a:lnTo>
                    <a:pt x="107664" y="0"/>
                  </a:lnTo>
                  <a:lnTo>
                    <a:pt x="109705" y="1326"/>
                  </a:lnTo>
                  <a:lnTo>
                    <a:pt x="113394" y="4555"/>
                  </a:lnTo>
                  <a:lnTo>
                    <a:pt x="122131" y="50446"/>
                  </a:lnTo>
                  <a:lnTo>
                    <a:pt x="136153" y="88812"/>
                  </a:lnTo>
                  <a:lnTo>
                    <a:pt x="148512" y="130798"/>
                  </a:lnTo>
                  <a:lnTo>
                    <a:pt x="166990" y="164500"/>
                  </a:lnTo>
                  <a:lnTo>
                    <a:pt x="176872" y="172058"/>
                  </a:lnTo>
                  <a:lnTo>
                    <a:pt x="185365" y="175395"/>
                  </a:lnTo>
                  <a:lnTo>
                    <a:pt x="203202" y="170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95">
              <a:extLst>
                <a:ext uri="{FF2B5EF4-FFF2-40B4-BE49-F238E27FC236}">
                  <a16:creationId xmlns:a16="http://schemas.microsoft.com/office/drawing/2014/main" id="{8C14BCCE-52C5-4118-B601-25B266629F7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465089" y="1384743"/>
              <a:ext cx="406112" cy="365933"/>
            </a:xfrm>
            <a:custGeom>
              <a:avLst/>
              <a:gdLst/>
              <a:ahLst/>
              <a:cxnLst/>
              <a:rect l="0" t="0" r="0" b="0"/>
              <a:pathLst>
                <a:path w="406112" h="365933">
                  <a:moveTo>
                    <a:pt x="139411" y="183707"/>
                  </a:moveTo>
                  <a:lnTo>
                    <a:pt x="139411" y="183707"/>
                  </a:lnTo>
                  <a:lnTo>
                    <a:pt x="127202" y="171498"/>
                  </a:lnTo>
                  <a:lnTo>
                    <a:pt x="108904" y="163313"/>
                  </a:lnTo>
                  <a:lnTo>
                    <a:pt x="62754" y="158437"/>
                  </a:lnTo>
                  <a:lnTo>
                    <a:pt x="51864" y="161717"/>
                  </a:lnTo>
                  <a:lnTo>
                    <a:pt x="43072" y="167157"/>
                  </a:lnTo>
                  <a:lnTo>
                    <a:pt x="29434" y="184975"/>
                  </a:lnTo>
                  <a:lnTo>
                    <a:pt x="26392" y="205406"/>
                  </a:lnTo>
                  <a:lnTo>
                    <a:pt x="32231" y="243916"/>
                  </a:lnTo>
                  <a:lnTo>
                    <a:pt x="50890" y="291433"/>
                  </a:lnTo>
                  <a:lnTo>
                    <a:pt x="80456" y="336914"/>
                  </a:lnTo>
                  <a:lnTo>
                    <a:pt x="104364" y="363526"/>
                  </a:lnTo>
                  <a:lnTo>
                    <a:pt x="109252" y="365932"/>
                  </a:lnTo>
                  <a:lnTo>
                    <a:pt x="111545" y="365868"/>
                  </a:lnTo>
                  <a:lnTo>
                    <a:pt x="115973" y="363916"/>
                  </a:lnTo>
                  <a:lnTo>
                    <a:pt x="117436" y="362407"/>
                  </a:lnTo>
                  <a:lnTo>
                    <a:pt x="124469" y="350111"/>
                  </a:lnTo>
                  <a:lnTo>
                    <a:pt x="126416" y="328117"/>
                  </a:lnTo>
                  <a:lnTo>
                    <a:pt x="121583" y="285872"/>
                  </a:lnTo>
                  <a:lnTo>
                    <a:pt x="111776" y="239372"/>
                  </a:lnTo>
                  <a:lnTo>
                    <a:pt x="98332" y="195565"/>
                  </a:lnTo>
                  <a:lnTo>
                    <a:pt x="82090" y="150327"/>
                  </a:lnTo>
                  <a:lnTo>
                    <a:pt x="65292" y="104206"/>
                  </a:lnTo>
                  <a:lnTo>
                    <a:pt x="48388" y="62536"/>
                  </a:lnTo>
                  <a:lnTo>
                    <a:pt x="27358" y="20530"/>
                  </a:lnTo>
                  <a:lnTo>
                    <a:pt x="15782" y="7123"/>
                  </a:lnTo>
                  <a:lnTo>
                    <a:pt x="14658" y="4601"/>
                  </a:lnTo>
                  <a:lnTo>
                    <a:pt x="13202" y="2920"/>
                  </a:lnTo>
                  <a:lnTo>
                    <a:pt x="7142" y="0"/>
                  </a:lnTo>
                  <a:lnTo>
                    <a:pt x="4657" y="1635"/>
                  </a:lnTo>
                  <a:lnTo>
                    <a:pt x="3010" y="3059"/>
                  </a:lnTo>
                  <a:lnTo>
                    <a:pt x="1178" y="6523"/>
                  </a:lnTo>
                  <a:lnTo>
                    <a:pt x="0" y="17866"/>
                  </a:lnTo>
                  <a:lnTo>
                    <a:pt x="20427" y="65157"/>
                  </a:lnTo>
                  <a:lnTo>
                    <a:pt x="42766" y="110823"/>
                  </a:lnTo>
                  <a:lnTo>
                    <a:pt x="69285" y="153919"/>
                  </a:lnTo>
                  <a:lnTo>
                    <a:pt x="97903" y="194854"/>
                  </a:lnTo>
                  <a:lnTo>
                    <a:pt x="127098" y="226071"/>
                  </a:lnTo>
                  <a:lnTo>
                    <a:pt x="162346" y="248830"/>
                  </a:lnTo>
                  <a:lnTo>
                    <a:pt x="195628" y="258609"/>
                  </a:lnTo>
                  <a:lnTo>
                    <a:pt x="203437" y="257449"/>
                  </a:lnTo>
                  <a:lnTo>
                    <a:pt x="213885" y="252829"/>
                  </a:lnTo>
                  <a:lnTo>
                    <a:pt x="219077" y="248294"/>
                  </a:lnTo>
                  <a:lnTo>
                    <a:pt x="223737" y="241575"/>
                  </a:lnTo>
                  <a:lnTo>
                    <a:pt x="231279" y="217451"/>
                  </a:lnTo>
                  <a:lnTo>
                    <a:pt x="233994" y="178090"/>
                  </a:lnTo>
                  <a:lnTo>
                    <a:pt x="233896" y="133529"/>
                  </a:lnTo>
                  <a:lnTo>
                    <a:pt x="228699" y="90375"/>
                  </a:lnTo>
                  <a:lnTo>
                    <a:pt x="227778" y="80843"/>
                  </a:lnTo>
                  <a:lnTo>
                    <a:pt x="222039" y="57820"/>
                  </a:lnTo>
                  <a:lnTo>
                    <a:pt x="221963" y="71663"/>
                  </a:lnTo>
                  <a:lnTo>
                    <a:pt x="234826" y="119219"/>
                  </a:lnTo>
                  <a:lnTo>
                    <a:pt x="254284" y="163246"/>
                  </a:lnTo>
                  <a:lnTo>
                    <a:pt x="286749" y="209024"/>
                  </a:lnTo>
                  <a:lnTo>
                    <a:pt x="302387" y="224352"/>
                  </a:lnTo>
                  <a:lnTo>
                    <a:pt x="317757" y="231184"/>
                  </a:lnTo>
                  <a:lnTo>
                    <a:pt x="340288" y="234069"/>
                  </a:lnTo>
                  <a:lnTo>
                    <a:pt x="348870" y="230550"/>
                  </a:lnTo>
                  <a:lnTo>
                    <a:pt x="356681" y="224281"/>
                  </a:lnTo>
                  <a:lnTo>
                    <a:pt x="385205" y="188734"/>
                  </a:lnTo>
                  <a:lnTo>
                    <a:pt x="397721" y="150389"/>
                  </a:lnTo>
                  <a:lnTo>
                    <a:pt x="405620" y="104518"/>
                  </a:lnTo>
                  <a:lnTo>
                    <a:pt x="406111" y="94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53">
            <a:extLst>
              <a:ext uri="{FF2B5EF4-FFF2-40B4-BE49-F238E27FC236}">
                <a16:creationId xmlns:a16="http://schemas.microsoft.com/office/drawing/2014/main" id="{3763218F-BE50-42EE-9B52-1426479124C6}"/>
              </a:ext>
            </a:extLst>
          </p:cNvPr>
          <p:cNvGrpSpPr/>
          <p:nvPr/>
        </p:nvGrpSpPr>
        <p:grpSpPr>
          <a:xfrm>
            <a:off x="8047087" y="225330"/>
            <a:ext cx="1744614" cy="809721"/>
            <a:chOff x="8047087" y="225330"/>
            <a:chExt cx="1744614" cy="809721"/>
          </a:xfrm>
        </p:grpSpPr>
        <p:sp>
          <p:nvSpPr>
            <p:cNvPr id="145" name="SMARTInkShape-396">
              <a:extLst>
                <a:ext uri="{FF2B5EF4-FFF2-40B4-BE49-F238E27FC236}">
                  <a16:creationId xmlns:a16="http://schemas.microsoft.com/office/drawing/2014/main" id="{7255DB16-9006-47EB-8476-85C3E95DCDD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83672" y="666751"/>
              <a:ext cx="1708029" cy="368300"/>
            </a:xfrm>
            <a:custGeom>
              <a:avLst/>
              <a:gdLst/>
              <a:ahLst/>
              <a:cxnLst/>
              <a:rect l="0" t="0" r="0" b="0"/>
              <a:pathLst>
                <a:path w="1708029" h="368300">
                  <a:moveTo>
                    <a:pt x="1708028" y="50799"/>
                  </a:moveTo>
                  <a:lnTo>
                    <a:pt x="1708028" y="50799"/>
                  </a:lnTo>
                  <a:lnTo>
                    <a:pt x="1668177" y="56574"/>
                  </a:lnTo>
                  <a:lnTo>
                    <a:pt x="1629270" y="65994"/>
                  </a:lnTo>
                  <a:lnTo>
                    <a:pt x="1581918" y="75916"/>
                  </a:lnTo>
                  <a:lnTo>
                    <a:pt x="1538510" y="87125"/>
                  </a:lnTo>
                  <a:lnTo>
                    <a:pt x="1492752" y="94262"/>
                  </a:lnTo>
                  <a:lnTo>
                    <a:pt x="1448525" y="102027"/>
                  </a:lnTo>
                  <a:lnTo>
                    <a:pt x="1410610" y="106779"/>
                  </a:lnTo>
                  <a:lnTo>
                    <a:pt x="1364783" y="112082"/>
                  </a:lnTo>
                  <a:lnTo>
                    <a:pt x="1321028" y="115743"/>
                  </a:lnTo>
                  <a:lnTo>
                    <a:pt x="1275043" y="119680"/>
                  </a:lnTo>
                  <a:lnTo>
                    <a:pt x="1229558" y="125527"/>
                  </a:lnTo>
                  <a:lnTo>
                    <a:pt x="1193018" y="130718"/>
                  </a:lnTo>
                  <a:lnTo>
                    <a:pt x="1155383" y="133275"/>
                  </a:lnTo>
                  <a:lnTo>
                    <a:pt x="1116713" y="138188"/>
                  </a:lnTo>
                  <a:lnTo>
                    <a:pt x="1074997" y="143406"/>
                  </a:lnTo>
                  <a:lnTo>
                    <a:pt x="1034806" y="145266"/>
                  </a:lnTo>
                  <a:lnTo>
                    <a:pt x="991931" y="146523"/>
                  </a:lnTo>
                  <a:lnTo>
                    <a:pt x="947948" y="150344"/>
                  </a:lnTo>
                  <a:lnTo>
                    <a:pt x="902930" y="151790"/>
                  </a:lnTo>
                  <a:lnTo>
                    <a:pt x="870664" y="152128"/>
                  </a:lnTo>
                  <a:lnTo>
                    <a:pt x="824135" y="152319"/>
                  </a:lnTo>
                  <a:lnTo>
                    <a:pt x="779070" y="152375"/>
                  </a:lnTo>
                  <a:lnTo>
                    <a:pt x="747411" y="150507"/>
                  </a:lnTo>
                  <a:lnTo>
                    <a:pt x="715230" y="148030"/>
                  </a:lnTo>
                  <a:lnTo>
                    <a:pt x="669348" y="146636"/>
                  </a:lnTo>
                  <a:lnTo>
                    <a:pt x="624470" y="146223"/>
                  </a:lnTo>
                  <a:lnTo>
                    <a:pt x="579897" y="146101"/>
                  </a:lnTo>
                  <a:lnTo>
                    <a:pt x="536116" y="146770"/>
                  </a:lnTo>
                  <a:lnTo>
                    <a:pt x="494606" y="151123"/>
                  </a:lnTo>
                  <a:lnTo>
                    <a:pt x="448599" y="156881"/>
                  </a:lnTo>
                  <a:lnTo>
                    <a:pt x="406824" y="163056"/>
                  </a:lnTo>
                  <a:lnTo>
                    <a:pt x="364183" y="170060"/>
                  </a:lnTo>
                  <a:lnTo>
                    <a:pt x="324426" y="180758"/>
                  </a:lnTo>
                  <a:lnTo>
                    <a:pt x="285834" y="192865"/>
                  </a:lnTo>
                  <a:lnTo>
                    <a:pt x="248295" y="206095"/>
                  </a:lnTo>
                  <a:lnTo>
                    <a:pt x="201766" y="227289"/>
                  </a:lnTo>
                  <a:lnTo>
                    <a:pt x="155389" y="245274"/>
                  </a:lnTo>
                  <a:lnTo>
                    <a:pt x="108516" y="271691"/>
                  </a:lnTo>
                  <a:lnTo>
                    <a:pt x="66996" y="289673"/>
                  </a:lnTo>
                  <a:lnTo>
                    <a:pt x="22151" y="312964"/>
                  </a:lnTo>
                  <a:lnTo>
                    <a:pt x="6931" y="321928"/>
                  </a:lnTo>
                  <a:lnTo>
                    <a:pt x="4580" y="322568"/>
                  </a:lnTo>
                  <a:lnTo>
                    <a:pt x="3012" y="323701"/>
                  </a:lnTo>
                  <a:lnTo>
                    <a:pt x="1967" y="325161"/>
                  </a:lnTo>
                  <a:lnTo>
                    <a:pt x="0" y="329904"/>
                  </a:lnTo>
                  <a:lnTo>
                    <a:pt x="3285" y="333483"/>
                  </a:lnTo>
                  <a:lnTo>
                    <a:pt x="6801" y="335186"/>
                  </a:lnTo>
                  <a:lnTo>
                    <a:pt x="16886" y="337075"/>
                  </a:lnTo>
                  <a:lnTo>
                    <a:pt x="21077" y="339840"/>
                  </a:lnTo>
                  <a:lnTo>
                    <a:pt x="38952" y="342295"/>
                  </a:lnTo>
                  <a:lnTo>
                    <a:pt x="53162" y="342014"/>
                  </a:lnTo>
                  <a:lnTo>
                    <a:pt x="96888" y="335710"/>
                  </a:lnTo>
                  <a:lnTo>
                    <a:pt x="136885" y="327285"/>
                  </a:lnTo>
                  <a:lnTo>
                    <a:pt x="172725" y="320007"/>
                  </a:lnTo>
                  <a:lnTo>
                    <a:pt x="209137" y="312676"/>
                  </a:lnTo>
                  <a:lnTo>
                    <a:pt x="243993" y="302586"/>
                  </a:lnTo>
                  <a:lnTo>
                    <a:pt x="284971" y="294109"/>
                  </a:lnTo>
                  <a:lnTo>
                    <a:pt x="329100" y="282973"/>
                  </a:lnTo>
                  <a:lnTo>
                    <a:pt x="361158" y="274873"/>
                  </a:lnTo>
                  <a:lnTo>
                    <a:pt x="407569" y="262379"/>
                  </a:lnTo>
                  <a:lnTo>
                    <a:pt x="441424" y="253960"/>
                  </a:lnTo>
                  <a:lnTo>
                    <a:pt x="476931" y="244810"/>
                  </a:lnTo>
                  <a:lnTo>
                    <a:pt x="511527" y="233687"/>
                  </a:lnTo>
                  <a:lnTo>
                    <a:pt x="547599" y="223570"/>
                  </a:lnTo>
                  <a:lnTo>
                    <a:pt x="584799" y="213664"/>
                  </a:lnTo>
                  <a:lnTo>
                    <a:pt x="622498" y="202206"/>
                  </a:lnTo>
                  <a:lnTo>
                    <a:pt x="660420" y="191939"/>
                  </a:lnTo>
                  <a:lnTo>
                    <a:pt x="698440" y="181967"/>
                  </a:lnTo>
                  <a:lnTo>
                    <a:pt x="736505" y="170479"/>
                  </a:lnTo>
                  <a:lnTo>
                    <a:pt x="774588" y="160199"/>
                  </a:lnTo>
                  <a:lnTo>
                    <a:pt x="812682" y="150927"/>
                  </a:lnTo>
                  <a:lnTo>
                    <a:pt x="850780" y="142102"/>
                  </a:lnTo>
                  <a:lnTo>
                    <a:pt x="888880" y="131595"/>
                  </a:lnTo>
                  <a:lnTo>
                    <a:pt x="927683" y="120575"/>
                  </a:lnTo>
                  <a:lnTo>
                    <a:pt x="968448" y="110973"/>
                  </a:lnTo>
                  <a:lnTo>
                    <a:pt x="1008203" y="102002"/>
                  </a:lnTo>
                  <a:lnTo>
                    <a:pt x="1047745" y="93312"/>
                  </a:lnTo>
                  <a:lnTo>
                    <a:pt x="1088837" y="84745"/>
                  </a:lnTo>
                  <a:lnTo>
                    <a:pt x="1130619" y="78116"/>
                  </a:lnTo>
                  <a:lnTo>
                    <a:pt x="1172003" y="71407"/>
                  </a:lnTo>
                  <a:lnTo>
                    <a:pt x="1211560" y="61369"/>
                  </a:lnTo>
                  <a:lnTo>
                    <a:pt x="1248428" y="53615"/>
                  </a:lnTo>
                  <a:lnTo>
                    <a:pt x="1283628" y="47112"/>
                  </a:lnTo>
                  <a:lnTo>
                    <a:pt x="1318087" y="39518"/>
                  </a:lnTo>
                  <a:lnTo>
                    <a:pt x="1352217" y="31439"/>
                  </a:lnTo>
                  <a:lnTo>
                    <a:pt x="1385495" y="23850"/>
                  </a:lnTo>
                  <a:lnTo>
                    <a:pt x="1431291" y="15611"/>
                  </a:lnTo>
                  <a:lnTo>
                    <a:pt x="1471280" y="8701"/>
                  </a:lnTo>
                  <a:lnTo>
                    <a:pt x="1514874" y="1927"/>
                  </a:lnTo>
                  <a:lnTo>
                    <a:pt x="1558100" y="253"/>
                  </a:lnTo>
                  <a:lnTo>
                    <a:pt x="1604441" y="3"/>
                  </a:lnTo>
                  <a:lnTo>
                    <a:pt x="1611132" y="0"/>
                  </a:lnTo>
                  <a:lnTo>
                    <a:pt x="1610976" y="705"/>
                  </a:lnTo>
                  <a:lnTo>
                    <a:pt x="1608919" y="3370"/>
                  </a:lnTo>
                  <a:lnTo>
                    <a:pt x="1603772" y="5025"/>
                  </a:lnTo>
                  <a:lnTo>
                    <a:pt x="1592941" y="7838"/>
                  </a:lnTo>
                  <a:lnTo>
                    <a:pt x="1546372" y="30091"/>
                  </a:lnTo>
                  <a:lnTo>
                    <a:pt x="1511414" y="45839"/>
                  </a:lnTo>
                  <a:lnTo>
                    <a:pt x="1473149" y="63911"/>
                  </a:lnTo>
                  <a:lnTo>
                    <a:pt x="1428257" y="79300"/>
                  </a:lnTo>
                  <a:lnTo>
                    <a:pt x="1395772" y="90277"/>
                  </a:lnTo>
                  <a:lnTo>
                    <a:pt x="1362520" y="102212"/>
                  </a:lnTo>
                  <a:lnTo>
                    <a:pt x="1328928" y="114571"/>
                  </a:lnTo>
                  <a:lnTo>
                    <a:pt x="1295181" y="127120"/>
                  </a:lnTo>
                  <a:lnTo>
                    <a:pt x="1260662" y="139753"/>
                  </a:lnTo>
                  <a:lnTo>
                    <a:pt x="1224154" y="152423"/>
                  </a:lnTo>
                  <a:lnTo>
                    <a:pt x="1186761" y="165110"/>
                  </a:lnTo>
                  <a:lnTo>
                    <a:pt x="1148271" y="178509"/>
                  </a:lnTo>
                  <a:lnTo>
                    <a:pt x="1107644" y="193872"/>
                  </a:lnTo>
                  <a:lnTo>
                    <a:pt x="1067952" y="210107"/>
                  </a:lnTo>
                  <a:lnTo>
                    <a:pt x="1028438" y="226731"/>
                  </a:lnTo>
                  <a:lnTo>
                    <a:pt x="987358" y="243526"/>
                  </a:lnTo>
                  <a:lnTo>
                    <a:pt x="947463" y="262280"/>
                  </a:lnTo>
                  <a:lnTo>
                    <a:pt x="907860" y="283079"/>
                  </a:lnTo>
                  <a:lnTo>
                    <a:pt x="866740" y="306435"/>
                  </a:lnTo>
                  <a:lnTo>
                    <a:pt x="827904" y="329738"/>
                  </a:lnTo>
                  <a:lnTo>
                    <a:pt x="774578" y="3682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97">
              <a:extLst>
                <a:ext uri="{FF2B5EF4-FFF2-40B4-BE49-F238E27FC236}">
                  <a16:creationId xmlns:a16="http://schemas.microsoft.com/office/drawing/2014/main" id="{6B17FAF3-7B9F-4F10-82C6-53DB2C9AB4C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202762" y="287998"/>
              <a:ext cx="411139" cy="232210"/>
            </a:xfrm>
            <a:custGeom>
              <a:avLst/>
              <a:gdLst/>
              <a:ahLst/>
              <a:cxnLst/>
              <a:rect l="0" t="0" r="0" b="0"/>
              <a:pathLst>
                <a:path w="411139" h="232210">
                  <a:moveTo>
                    <a:pt x="68238" y="61252"/>
                  </a:moveTo>
                  <a:lnTo>
                    <a:pt x="68238" y="61252"/>
                  </a:lnTo>
                  <a:lnTo>
                    <a:pt x="54754" y="64623"/>
                  </a:lnTo>
                  <a:lnTo>
                    <a:pt x="46253" y="70041"/>
                  </a:lnTo>
                  <a:lnTo>
                    <a:pt x="35618" y="79143"/>
                  </a:lnTo>
                  <a:lnTo>
                    <a:pt x="19383" y="91911"/>
                  </a:lnTo>
                  <a:lnTo>
                    <a:pt x="10174" y="107260"/>
                  </a:lnTo>
                  <a:lnTo>
                    <a:pt x="1448" y="131410"/>
                  </a:lnTo>
                  <a:lnTo>
                    <a:pt x="0" y="150949"/>
                  </a:lnTo>
                  <a:lnTo>
                    <a:pt x="4934" y="193316"/>
                  </a:lnTo>
                  <a:lnTo>
                    <a:pt x="7883" y="203673"/>
                  </a:lnTo>
                  <a:lnTo>
                    <a:pt x="16880" y="217437"/>
                  </a:lnTo>
                  <a:lnTo>
                    <a:pt x="28485" y="227082"/>
                  </a:lnTo>
                  <a:lnTo>
                    <a:pt x="37489" y="231037"/>
                  </a:lnTo>
                  <a:lnTo>
                    <a:pt x="47994" y="232209"/>
                  </a:lnTo>
                  <a:lnTo>
                    <a:pt x="54066" y="230601"/>
                  </a:lnTo>
                  <a:lnTo>
                    <a:pt x="63334" y="223848"/>
                  </a:lnTo>
                  <a:lnTo>
                    <a:pt x="75736" y="212295"/>
                  </a:lnTo>
                  <a:lnTo>
                    <a:pt x="78626" y="205758"/>
                  </a:lnTo>
                  <a:lnTo>
                    <a:pt x="86836" y="158178"/>
                  </a:lnTo>
                  <a:lnTo>
                    <a:pt x="86523" y="113736"/>
                  </a:lnTo>
                  <a:lnTo>
                    <a:pt x="81196" y="78953"/>
                  </a:lnTo>
                  <a:lnTo>
                    <a:pt x="80405" y="78697"/>
                  </a:lnTo>
                  <a:lnTo>
                    <a:pt x="77643" y="82176"/>
                  </a:lnTo>
                  <a:lnTo>
                    <a:pt x="75493" y="92068"/>
                  </a:lnTo>
                  <a:lnTo>
                    <a:pt x="75347" y="127055"/>
                  </a:lnTo>
                  <a:lnTo>
                    <a:pt x="80061" y="153434"/>
                  </a:lnTo>
                  <a:lnTo>
                    <a:pt x="86193" y="164311"/>
                  </a:lnTo>
                  <a:lnTo>
                    <a:pt x="99663" y="178571"/>
                  </a:lnTo>
                  <a:lnTo>
                    <a:pt x="110712" y="185384"/>
                  </a:lnTo>
                  <a:lnTo>
                    <a:pt x="120334" y="187402"/>
                  </a:lnTo>
                  <a:lnTo>
                    <a:pt x="124135" y="187685"/>
                  </a:lnTo>
                  <a:lnTo>
                    <a:pt x="130240" y="186119"/>
                  </a:lnTo>
                  <a:lnTo>
                    <a:pt x="139909" y="179364"/>
                  </a:lnTo>
                  <a:lnTo>
                    <a:pt x="165129" y="153407"/>
                  </a:lnTo>
                  <a:lnTo>
                    <a:pt x="177964" y="124344"/>
                  </a:lnTo>
                  <a:lnTo>
                    <a:pt x="185506" y="81149"/>
                  </a:lnTo>
                  <a:lnTo>
                    <a:pt x="192582" y="37613"/>
                  </a:lnTo>
                  <a:lnTo>
                    <a:pt x="196595" y="9467"/>
                  </a:lnTo>
                  <a:lnTo>
                    <a:pt x="200601" y="66"/>
                  </a:lnTo>
                  <a:lnTo>
                    <a:pt x="200928" y="0"/>
                  </a:lnTo>
                  <a:lnTo>
                    <a:pt x="201296" y="1809"/>
                  </a:lnTo>
                  <a:lnTo>
                    <a:pt x="201579" y="46105"/>
                  </a:lnTo>
                  <a:lnTo>
                    <a:pt x="203468" y="88769"/>
                  </a:lnTo>
                  <a:lnTo>
                    <a:pt x="212419" y="134072"/>
                  </a:lnTo>
                  <a:lnTo>
                    <a:pt x="225121" y="179823"/>
                  </a:lnTo>
                  <a:lnTo>
                    <a:pt x="226879" y="202575"/>
                  </a:lnTo>
                  <a:lnTo>
                    <a:pt x="227618" y="204151"/>
                  </a:lnTo>
                  <a:lnTo>
                    <a:pt x="228820" y="205201"/>
                  </a:lnTo>
                  <a:lnTo>
                    <a:pt x="232447" y="206887"/>
                  </a:lnTo>
                  <a:lnTo>
                    <a:pt x="235184" y="170267"/>
                  </a:lnTo>
                  <a:lnTo>
                    <a:pt x="242117" y="125773"/>
                  </a:lnTo>
                  <a:lnTo>
                    <a:pt x="251226" y="83662"/>
                  </a:lnTo>
                  <a:lnTo>
                    <a:pt x="260625" y="57212"/>
                  </a:lnTo>
                  <a:lnTo>
                    <a:pt x="264986" y="52401"/>
                  </a:lnTo>
                  <a:lnTo>
                    <a:pt x="267137" y="51118"/>
                  </a:lnTo>
                  <a:lnTo>
                    <a:pt x="269276" y="50968"/>
                  </a:lnTo>
                  <a:lnTo>
                    <a:pt x="273534" y="52683"/>
                  </a:lnTo>
                  <a:lnTo>
                    <a:pt x="279899" y="57616"/>
                  </a:lnTo>
                  <a:lnTo>
                    <a:pt x="313881" y="100470"/>
                  </a:lnTo>
                  <a:lnTo>
                    <a:pt x="342551" y="132083"/>
                  </a:lnTo>
                  <a:lnTo>
                    <a:pt x="388357" y="160520"/>
                  </a:lnTo>
                  <a:lnTo>
                    <a:pt x="411138" y="1628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98">
              <a:extLst>
                <a:ext uri="{FF2B5EF4-FFF2-40B4-BE49-F238E27FC236}">
                  <a16:creationId xmlns:a16="http://schemas.microsoft.com/office/drawing/2014/main" id="{F028B42C-F746-439C-9626-0EF9A7495F3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61450" y="356162"/>
              <a:ext cx="114301" cy="215339"/>
            </a:xfrm>
            <a:custGeom>
              <a:avLst/>
              <a:gdLst/>
              <a:ahLst/>
              <a:cxnLst/>
              <a:rect l="0" t="0" r="0" b="0"/>
              <a:pathLst>
                <a:path w="114301" h="215339">
                  <a:moveTo>
                    <a:pt x="0" y="215338"/>
                  </a:moveTo>
                  <a:lnTo>
                    <a:pt x="0" y="215338"/>
                  </a:lnTo>
                  <a:lnTo>
                    <a:pt x="3370" y="215338"/>
                  </a:lnTo>
                  <a:lnTo>
                    <a:pt x="22768" y="202404"/>
                  </a:lnTo>
                  <a:lnTo>
                    <a:pt x="52405" y="162717"/>
                  </a:lnTo>
                  <a:lnTo>
                    <a:pt x="75106" y="121296"/>
                  </a:lnTo>
                  <a:lnTo>
                    <a:pt x="90315" y="84987"/>
                  </a:lnTo>
                  <a:lnTo>
                    <a:pt x="94817" y="37409"/>
                  </a:lnTo>
                  <a:lnTo>
                    <a:pt x="91750" y="17352"/>
                  </a:lnTo>
                  <a:lnTo>
                    <a:pt x="86373" y="5843"/>
                  </a:lnTo>
                  <a:lnTo>
                    <a:pt x="82366" y="2285"/>
                  </a:lnTo>
                  <a:lnTo>
                    <a:pt x="77530" y="703"/>
                  </a:lnTo>
                  <a:lnTo>
                    <a:pt x="70677" y="0"/>
                  </a:lnTo>
                  <a:lnTo>
                    <a:pt x="58884" y="2976"/>
                  </a:lnTo>
                  <a:lnTo>
                    <a:pt x="52514" y="8301"/>
                  </a:lnTo>
                  <a:lnTo>
                    <a:pt x="42671" y="23218"/>
                  </a:lnTo>
                  <a:lnTo>
                    <a:pt x="34637" y="45528"/>
                  </a:lnTo>
                  <a:lnTo>
                    <a:pt x="32709" y="88537"/>
                  </a:lnTo>
                  <a:lnTo>
                    <a:pt x="40622" y="125489"/>
                  </a:lnTo>
                  <a:lnTo>
                    <a:pt x="62561" y="163331"/>
                  </a:lnTo>
                  <a:lnTo>
                    <a:pt x="72725" y="174115"/>
                  </a:lnTo>
                  <a:lnTo>
                    <a:pt x="83825" y="179378"/>
                  </a:lnTo>
                  <a:lnTo>
                    <a:pt x="114300" y="183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99">
              <a:extLst>
                <a:ext uri="{FF2B5EF4-FFF2-40B4-BE49-F238E27FC236}">
                  <a16:creationId xmlns:a16="http://schemas.microsoft.com/office/drawing/2014/main" id="{4A4132FA-FF6D-4C97-9FCC-7395BF2E86C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727477" y="413490"/>
              <a:ext cx="313557" cy="385880"/>
            </a:xfrm>
            <a:custGeom>
              <a:avLst/>
              <a:gdLst/>
              <a:ahLst/>
              <a:cxnLst/>
              <a:rect l="0" t="0" r="0" b="0"/>
              <a:pathLst>
                <a:path w="313557" h="385880">
                  <a:moveTo>
                    <a:pt x="35523" y="81810"/>
                  </a:moveTo>
                  <a:lnTo>
                    <a:pt x="35523" y="81810"/>
                  </a:lnTo>
                  <a:lnTo>
                    <a:pt x="16655" y="108569"/>
                  </a:lnTo>
                  <a:lnTo>
                    <a:pt x="1642" y="152425"/>
                  </a:lnTo>
                  <a:lnTo>
                    <a:pt x="0" y="168228"/>
                  </a:lnTo>
                  <a:lnTo>
                    <a:pt x="4699" y="193738"/>
                  </a:lnTo>
                  <a:lnTo>
                    <a:pt x="6508" y="198762"/>
                  </a:lnTo>
                  <a:lnTo>
                    <a:pt x="14159" y="206226"/>
                  </a:lnTo>
                  <a:lnTo>
                    <a:pt x="32970" y="218347"/>
                  </a:lnTo>
                  <a:lnTo>
                    <a:pt x="48555" y="220885"/>
                  </a:lnTo>
                  <a:lnTo>
                    <a:pt x="65221" y="221387"/>
                  </a:lnTo>
                  <a:lnTo>
                    <a:pt x="71770" y="219574"/>
                  </a:lnTo>
                  <a:lnTo>
                    <a:pt x="81724" y="212661"/>
                  </a:lnTo>
                  <a:lnTo>
                    <a:pt x="90483" y="203796"/>
                  </a:lnTo>
                  <a:lnTo>
                    <a:pt x="96179" y="193135"/>
                  </a:lnTo>
                  <a:lnTo>
                    <a:pt x="98648" y="172714"/>
                  </a:lnTo>
                  <a:lnTo>
                    <a:pt x="92068" y="129660"/>
                  </a:lnTo>
                  <a:lnTo>
                    <a:pt x="83288" y="85380"/>
                  </a:lnTo>
                  <a:lnTo>
                    <a:pt x="73700" y="60153"/>
                  </a:lnTo>
                  <a:lnTo>
                    <a:pt x="72263" y="58906"/>
                  </a:lnTo>
                  <a:lnTo>
                    <a:pt x="66870" y="55268"/>
                  </a:lnTo>
                  <a:lnTo>
                    <a:pt x="61270" y="50365"/>
                  </a:lnTo>
                  <a:lnTo>
                    <a:pt x="90710" y="46403"/>
                  </a:lnTo>
                  <a:lnTo>
                    <a:pt x="115595" y="51010"/>
                  </a:lnTo>
                  <a:lnTo>
                    <a:pt x="137888" y="62085"/>
                  </a:lnTo>
                  <a:lnTo>
                    <a:pt x="153027" y="77142"/>
                  </a:lnTo>
                  <a:lnTo>
                    <a:pt x="175089" y="116220"/>
                  </a:lnTo>
                  <a:lnTo>
                    <a:pt x="195499" y="156419"/>
                  </a:lnTo>
                  <a:lnTo>
                    <a:pt x="214846" y="199036"/>
                  </a:lnTo>
                  <a:lnTo>
                    <a:pt x="232255" y="243725"/>
                  </a:lnTo>
                  <a:lnTo>
                    <a:pt x="249281" y="283519"/>
                  </a:lnTo>
                  <a:lnTo>
                    <a:pt x="261999" y="321571"/>
                  </a:lnTo>
                  <a:lnTo>
                    <a:pt x="269729" y="365918"/>
                  </a:lnTo>
                  <a:lnTo>
                    <a:pt x="266880" y="378284"/>
                  </a:lnTo>
                  <a:lnTo>
                    <a:pt x="265255" y="381059"/>
                  </a:lnTo>
                  <a:lnTo>
                    <a:pt x="263468" y="382910"/>
                  </a:lnTo>
                  <a:lnTo>
                    <a:pt x="259598" y="384965"/>
                  </a:lnTo>
                  <a:lnTo>
                    <a:pt x="255526" y="385879"/>
                  </a:lnTo>
                  <a:lnTo>
                    <a:pt x="253453" y="384712"/>
                  </a:lnTo>
                  <a:lnTo>
                    <a:pt x="239573" y="368869"/>
                  </a:lnTo>
                  <a:lnTo>
                    <a:pt x="220795" y="323158"/>
                  </a:lnTo>
                  <a:lnTo>
                    <a:pt x="204659" y="276710"/>
                  </a:lnTo>
                  <a:lnTo>
                    <a:pt x="192803" y="235122"/>
                  </a:lnTo>
                  <a:lnTo>
                    <a:pt x="185214" y="192225"/>
                  </a:lnTo>
                  <a:lnTo>
                    <a:pt x="182650" y="152390"/>
                  </a:lnTo>
                  <a:lnTo>
                    <a:pt x="181892" y="114482"/>
                  </a:lnTo>
                  <a:lnTo>
                    <a:pt x="183516" y="73473"/>
                  </a:lnTo>
                  <a:lnTo>
                    <a:pt x="190379" y="51353"/>
                  </a:lnTo>
                  <a:lnTo>
                    <a:pt x="208512" y="18981"/>
                  </a:lnTo>
                  <a:lnTo>
                    <a:pt x="220128" y="7690"/>
                  </a:lnTo>
                  <a:lnTo>
                    <a:pt x="228340" y="3007"/>
                  </a:lnTo>
                  <a:lnTo>
                    <a:pt x="246993" y="0"/>
                  </a:lnTo>
                  <a:lnTo>
                    <a:pt x="272007" y="63"/>
                  </a:lnTo>
                  <a:lnTo>
                    <a:pt x="280796" y="2674"/>
                  </a:lnTo>
                  <a:lnTo>
                    <a:pt x="293680" y="11482"/>
                  </a:lnTo>
                  <a:lnTo>
                    <a:pt x="303062" y="23029"/>
                  </a:lnTo>
                  <a:lnTo>
                    <a:pt x="311850" y="43937"/>
                  </a:lnTo>
                  <a:lnTo>
                    <a:pt x="313556" y="53453"/>
                  </a:lnTo>
                  <a:lnTo>
                    <a:pt x="309583" y="76130"/>
                  </a:lnTo>
                  <a:lnTo>
                    <a:pt x="300123" y="100992"/>
                  </a:lnTo>
                  <a:lnTo>
                    <a:pt x="266755" y="148344"/>
                  </a:lnTo>
                  <a:lnTo>
                    <a:pt x="264468" y="151223"/>
                  </a:lnTo>
                  <a:lnTo>
                    <a:pt x="264123" y="145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00">
              <a:extLst>
                <a:ext uri="{FF2B5EF4-FFF2-40B4-BE49-F238E27FC236}">
                  <a16:creationId xmlns:a16="http://schemas.microsoft.com/office/drawing/2014/main" id="{B6948101-51AE-4818-AE98-C42544098B2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047087" y="225330"/>
              <a:ext cx="646064" cy="555236"/>
            </a:xfrm>
            <a:custGeom>
              <a:avLst/>
              <a:gdLst/>
              <a:ahLst/>
              <a:cxnLst/>
              <a:rect l="0" t="0" r="0" b="0"/>
              <a:pathLst>
                <a:path w="646064" h="555236">
                  <a:moveTo>
                    <a:pt x="404763" y="66770"/>
                  </a:moveTo>
                  <a:lnTo>
                    <a:pt x="404763" y="66770"/>
                  </a:lnTo>
                  <a:lnTo>
                    <a:pt x="363942" y="40255"/>
                  </a:lnTo>
                  <a:lnTo>
                    <a:pt x="320870" y="13236"/>
                  </a:lnTo>
                  <a:lnTo>
                    <a:pt x="308915" y="7699"/>
                  </a:lnTo>
                  <a:lnTo>
                    <a:pt x="273607" y="0"/>
                  </a:lnTo>
                  <a:lnTo>
                    <a:pt x="235000" y="4297"/>
                  </a:lnTo>
                  <a:lnTo>
                    <a:pt x="210294" y="11806"/>
                  </a:lnTo>
                  <a:lnTo>
                    <a:pt x="167043" y="32486"/>
                  </a:lnTo>
                  <a:lnTo>
                    <a:pt x="123439" y="69668"/>
                  </a:lnTo>
                  <a:lnTo>
                    <a:pt x="75835" y="114288"/>
                  </a:lnTo>
                  <a:lnTo>
                    <a:pt x="42980" y="155795"/>
                  </a:lnTo>
                  <a:lnTo>
                    <a:pt x="16860" y="197314"/>
                  </a:lnTo>
                  <a:lnTo>
                    <a:pt x="1508" y="242338"/>
                  </a:lnTo>
                  <a:lnTo>
                    <a:pt x="0" y="263664"/>
                  </a:lnTo>
                  <a:lnTo>
                    <a:pt x="2148" y="279397"/>
                  </a:lnTo>
                  <a:lnTo>
                    <a:pt x="7335" y="290152"/>
                  </a:lnTo>
                  <a:lnTo>
                    <a:pt x="18190" y="300174"/>
                  </a:lnTo>
                  <a:lnTo>
                    <a:pt x="34500" y="309881"/>
                  </a:lnTo>
                  <a:lnTo>
                    <a:pt x="47090" y="313075"/>
                  </a:lnTo>
                  <a:lnTo>
                    <a:pt x="71175" y="308379"/>
                  </a:lnTo>
                  <a:lnTo>
                    <a:pt x="116475" y="290620"/>
                  </a:lnTo>
                  <a:lnTo>
                    <a:pt x="158599" y="266757"/>
                  </a:lnTo>
                  <a:lnTo>
                    <a:pt x="169063" y="260075"/>
                  </a:lnTo>
                  <a:lnTo>
                    <a:pt x="181528" y="248051"/>
                  </a:lnTo>
                  <a:lnTo>
                    <a:pt x="188571" y="243720"/>
                  </a:lnTo>
                  <a:lnTo>
                    <a:pt x="193901" y="239306"/>
                  </a:lnTo>
                  <a:lnTo>
                    <a:pt x="193632" y="238944"/>
                  </a:lnTo>
                  <a:lnTo>
                    <a:pt x="189885" y="238435"/>
                  </a:lnTo>
                  <a:lnTo>
                    <a:pt x="186260" y="238315"/>
                  </a:lnTo>
                  <a:lnTo>
                    <a:pt x="182297" y="240144"/>
                  </a:lnTo>
                  <a:lnTo>
                    <a:pt x="154740" y="261003"/>
                  </a:lnTo>
                  <a:lnTo>
                    <a:pt x="123467" y="303820"/>
                  </a:lnTo>
                  <a:lnTo>
                    <a:pt x="98432" y="345035"/>
                  </a:lnTo>
                  <a:lnTo>
                    <a:pt x="76757" y="391890"/>
                  </a:lnTo>
                  <a:lnTo>
                    <a:pt x="57404" y="433077"/>
                  </a:lnTo>
                  <a:lnTo>
                    <a:pt x="51605" y="453529"/>
                  </a:lnTo>
                  <a:lnTo>
                    <a:pt x="50190" y="485792"/>
                  </a:lnTo>
                  <a:lnTo>
                    <a:pt x="58045" y="514239"/>
                  </a:lnTo>
                  <a:lnTo>
                    <a:pt x="66883" y="532187"/>
                  </a:lnTo>
                  <a:lnTo>
                    <a:pt x="77541" y="544357"/>
                  </a:lnTo>
                  <a:lnTo>
                    <a:pt x="85528" y="550200"/>
                  </a:lnTo>
                  <a:lnTo>
                    <a:pt x="93782" y="553266"/>
                  </a:lnTo>
                  <a:lnTo>
                    <a:pt x="113951" y="555235"/>
                  </a:lnTo>
                  <a:lnTo>
                    <a:pt x="138836" y="545463"/>
                  </a:lnTo>
                  <a:lnTo>
                    <a:pt x="178652" y="519765"/>
                  </a:lnTo>
                  <a:lnTo>
                    <a:pt x="220053" y="474910"/>
                  </a:lnTo>
                  <a:lnTo>
                    <a:pt x="247894" y="430153"/>
                  </a:lnTo>
                  <a:lnTo>
                    <a:pt x="269265" y="388413"/>
                  </a:lnTo>
                  <a:lnTo>
                    <a:pt x="285358" y="349593"/>
                  </a:lnTo>
                  <a:lnTo>
                    <a:pt x="295304" y="310751"/>
                  </a:lnTo>
                  <a:lnTo>
                    <a:pt x="296515" y="295037"/>
                  </a:lnTo>
                  <a:lnTo>
                    <a:pt x="295908" y="293031"/>
                  </a:lnTo>
                  <a:lnTo>
                    <a:pt x="294799" y="291694"/>
                  </a:lnTo>
                  <a:lnTo>
                    <a:pt x="293354" y="290803"/>
                  </a:lnTo>
                  <a:lnTo>
                    <a:pt x="291685" y="290914"/>
                  </a:lnTo>
                  <a:lnTo>
                    <a:pt x="287948" y="292919"/>
                  </a:lnTo>
                  <a:lnTo>
                    <a:pt x="286670" y="295147"/>
                  </a:lnTo>
                  <a:lnTo>
                    <a:pt x="282738" y="306981"/>
                  </a:lnTo>
                  <a:lnTo>
                    <a:pt x="277355" y="317860"/>
                  </a:lnTo>
                  <a:lnTo>
                    <a:pt x="273173" y="334489"/>
                  </a:lnTo>
                  <a:lnTo>
                    <a:pt x="266047" y="377980"/>
                  </a:lnTo>
                  <a:lnTo>
                    <a:pt x="270616" y="421492"/>
                  </a:lnTo>
                  <a:lnTo>
                    <a:pt x="280180" y="465860"/>
                  </a:lnTo>
                  <a:lnTo>
                    <a:pt x="298073" y="501465"/>
                  </a:lnTo>
                  <a:lnTo>
                    <a:pt x="304664" y="508794"/>
                  </a:lnTo>
                  <a:lnTo>
                    <a:pt x="320392" y="519247"/>
                  </a:lnTo>
                  <a:lnTo>
                    <a:pt x="324527" y="520116"/>
                  </a:lnTo>
                  <a:lnTo>
                    <a:pt x="349042" y="517226"/>
                  </a:lnTo>
                  <a:lnTo>
                    <a:pt x="354833" y="514388"/>
                  </a:lnTo>
                  <a:lnTo>
                    <a:pt x="362060" y="505452"/>
                  </a:lnTo>
                  <a:lnTo>
                    <a:pt x="381470" y="463428"/>
                  </a:lnTo>
                  <a:lnTo>
                    <a:pt x="388711" y="419584"/>
                  </a:lnTo>
                  <a:lnTo>
                    <a:pt x="397236" y="374862"/>
                  </a:lnTo>
                  <a:lnTo>
                    <a:pt x="404471" y="328811"/>
                  </a:lnTo>
                  <a:lnTo>
                    <a:pt x="404737" y="316009"/>
                  </a:lnTo>
                  <a:lnTo>
                    <a:pt x="408133" y="360671"/>
                  </a:lnTo>
                  <a:lnTo>
                    <a:pt x="416972" y="399777"/>
                  </a:lnTo>
                  <a:lnTo>
                    <a:pt x="429820" y="445631"/>
                  </a:lnTo>
                  <a:lnTo>
                    <a:pt x="438562" y="469376"/>
                  </a:lnTo>
                  <a:lnTo>
                    <a:pt x="444714" y="476893"/>
                  </a:lnTo>
                  <a:lnTo>
                    <a:pt x="451447" y="481880"/>
                  </a:lnTo>
                  <a:lnTo>
                    <a:pt x="456791" y="484097"/>
                  </a:lnTo>
                  <a:lnTo>
                    <a:pt x="475769" y="485714"/>
                  </a:lnTo>
                  <a:lnTo>
                    <a:pt x="480536" y="483919"/>
                  </a:lnTo>
                  <a:lnTo>
                    <a:pt x="482795" y="482453"/>
                  </a:lnTo>
                  <a:lnTo>
                    <a:pt x="495754" y="465472"/>
                  </a:lnTo>
                  <a:lnTo>
                    <a:pt x="502123" y="451839"/>
                  </a:lnTo>
                  <a:lnTo>
                    <a:pt x="511184" y="410228"/>
                  </a:lnTo>
                  <a:lnTo>
                    <a:pt x="521257" y="369248"/>
                  </a:lnTo>
                  <a:lnTo>
                    <a:pt x="524181" y="330509"/>
                  </a:lnTo>
                  <a:lnTo>
                    <a:pt x="530276" y="286670"/>
                  </a:lnTo>
                  <a:lnTo>
                    <a:pt x="533204" y="271155"/>
                  </a:lnTo>
                  <a:lnTo>
                    <a:pt x="537143" y="260013"/>
                  </a:lnTo>
                  <a:lnTo>
                    <a:pt x="543496" y="252043"/>
                  </a:lnTo>
                  <a:lnTo>
                    <a:pt x="558683" y="256486"/>
                  </a:lnTo>
                  <a:lnTo>
                    <a:pt x="563248" y="260684"/>
                  </a:lnTo>
                  <a:lnTo>
                    <a:pt x="574061" y="279592"/>
                  </a:lnTo>
                  <a:lnTo>
                    <a:pt x="588911" y="320962"/>
                  </a:lnTo>
                  <a:lnTo>
                    <a:pt x="603729" y="365231"/>
                  </a:lnTo>
                  <a:lnTo>
                    <a:pt x="615637" y="409113"/>
                  </a:lnTo>
                  <a:lnTo>
                    <a:pt x="626935" y="437740"/>
                  </a:lnTo>
                  <a:lnTo>
                    <a:pt x="628371" y="438967"/>
                  </a:lnTo>
                  <a:lnTo>
                    <a:pt x="631850" y="440330"/>
                  </a:lnTo>
                  <a:lnTo>
                    <a:pt x="638538" y="441276"/>
                  </a:lnTo>
                  <a:lnTo>
                    <a:pt x="646063" y="435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54">
            <a:extLst>
              <a:ext uri="{FF2B5EF4-FFF2-40B4-BE49-F238E27FC236}">
                <a16:creationId xmlns:a16="http://schemas.microsoft.com/office/drawing/2014/main" id="{9DA5F700-0486-49BF-AFEF-C16C6998EC65}"/>
              </a:ext>
            </a:extLst>
          </p:cNvPr>
          <p:cNvGrpSpPr/>
          <p:nvPr/>
        </p:nvGrpSpPr>
        <p:grpSpPr>
          <a:xfrm>
            <a:off x="5735572" y="105572"/>
            <a:ext cx="1389129" cy="1001254"/>
            <a:chOff x="5735572" y="105572"/>
            <a:chExt cx="1389129" cy="1001254"/>
          </a:xfrm>
        </p:grpSpPr>
        <p:sp>
          <p:nvSpPr>
            <p:cNvPr id="151" name="SMARTInkShape-401">
              <a:extLst>
                <a:ext uri="{FF2B5EF4-FFF2-40B4-BE49-F238E27FC236}">
                  <a16:creationId xmlns:a16="http://schemas.microsoft.com/office/drawing/2014/main" id="{D6581106-ACCB-45FA-9309-BCEA6A14112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78221" y="441430"/>
              <a:ext cx="341680" cy="332744"/>
            </a:xfrm>
            <a:custGeom>
              <a:avLst/>
              <a:gdLst/>
              <a:ahLst/>
              <a:cxnLst/>
              <a:rect l="0" t="0" r="0" b="0"/>
              <a:pathLst>
                <a:path w="341680" h="332744">
                  <a:moveTo>
                    <a:pt x="17829" y="9420"/>
                  </a:moveTo>
                  <a:lnTo>
                    <a:pt x="17829" y="9420"/>
                  </a:lnTo>
                  <a:lnTo>
                    <a:pt x="8990" y="582"/>
                  </a:lnTo>
                  <a:lnTo>
                    <a:pt x="6997" y="0"/>
                  </a:lnTo>
                  <a:lnTo>
                    <a:pt x="4964" y="318"/>
                  </a:lnTo>
                  <a:lnTo>
                    <a:pt x="2902" y="1235"/>
                  </a:lnTo>
                  <a:lnTo>
                    <a:pt x="1528" y="2552"/>
                  </a:lnTo>
                  <a:lnTo>
                    <a:pt x="0" y="5897"/>
                  </a:lnTo>
                  <a:lnTo>
                    <a:pt x="11093" y="51716"/>
                  </a:lnTo>
                  <a:lnTo>
                    <a:pt x="20479" y="86544"/>
                  </a:lnTo>
                  <a:lnTo>
                    <a:pt x="34293" y="132931"/>
                  </a:lnTo>
                  <a:lnTo>
                    <a:pt x="50694" y="176857"/>
                  </a:lnTo>
                  <a:lnTo>
                    <a:pt x="65589" y="214410"/>
                  </a:lnTo>
                  <a:lnTo>
                    <a:pt x="87627" y="257998"/>
                  </a:lnTo>
                  <a:lnTo>
                    <a:pt x="110677" y="299830"/>
                  </a:lnTo>
                  <a:lnTo>
                    <a:pt x="131722" y="332743"/>
                  </a:lnTo>
                  <a:lnTo>
                    <a:pt x="85639" y="293952"/>
                  </a:lnTo>
                  <a:lnTo>
                    <a:pt x="70525" y="289834"/>
                  </a:lnTo>
                  <a:lnTo>
                    <a:pt x="63908" y="289020"/>
                  </a:lnTo>
                  <a:lnTo>
                    <a:pt x="63365" y="289659"/>
                  </a:lnTo>
                  <a:lnTo>
                    <a:pt x="62761" y="292250"/>
                  </a:lnTo>
                  <a:lnTo>
                    <a:pt x="63305" y="293223"/>
                  </a:lnTo>
                  <a:lnTo>
                    <a:pt x="64375" y="293872"/>
                  </a:lnTo>
                  <a:lnTo>
                    <a:pt x="78208" y="298658"/>
                  </a:lnTo>
                  <a:lnTo>
                    <a:pt x="90125" y="295811"/>
                  </a:lnTo>
                  <a:lnTo>
                    <a:pt x="111005" y="286509"/>
                  </a:lnTo>
                  <a:lnTo>
                    <a:pt x="127046" y="273554"/>
                  </a:lnTo>
                  <a:lnTo>
                    <a:pt x="153711" y="231520"/>
                  </a:lnTo>
                  <a:lnTo>
                    <a:pt x="168429" y="204359"/>
                  </a:lnTo>
                  <a:lnTo>
                    <a:pt x="179473" y="159101"/>
                  </a:lnTo>
                  <a:lnTo>
                    <a:pt x="176630" y="124107"/>
                  </a:lnTo>
                  <a:lnTo>
                    <a:pt x="189446" y="165144"/>
                  </a:lnTo>
                  <a:lnTo>
                    <a:pt x="204953" y="204591"/>
                  </a:lnTo>
                  <a:lnTo>
                    <a:pt x="233780" y="251512"/>
                  </a:lnTo>
                  <a:lnTo>
                    <a:pt x="243628" y="263067"/>
                  </a:lnTo>
                  <a:lnTo>
                    <a:pt x="263630" y="276094"/>
                  </a:lnTo>
                  <a:lnTo>
                    <a:pt x="274299" y="279636"/>
                  </a:lnTo>
                  <a:lnTo>
                    <a:pt x="281864" y="279329"/>
                  </a:lnTo>
                  <a:lnTo>
                    <a:pt x="287578" y="276841"/>
                  </a:lnTo>
                  <a:lnTo>
                    <a:pt x="299190" y="267469"/>
                  </a:lnTo>
                  <a:lnTo>
                    <a:pt x="305649" y="254507"/>
                  </a:lnTo>
                  <a:lnTo>
                    <a:pt x="309365" y="223101"/>
                  </a:lnTo>
                  <a:lnTo>
                    <a:pt x="309149" y="182694"/>
                  </a:lnTo>
                  <a:lnTo>
                    <a:pt x="304132" y="158206"/>
                  </a:lnTo>
                  <a:lnTo>
                    <a:pt x="285517" y="114292"/>
                  </a:lnTo>
                  <a:lnTo>
                    <a:pt x="284822" y="108540"/>
                  </a:lnTo>
                  <a:lnTo>
                    <a:pt x="284724" y="108661"/>
                  </a:lnTo>
                  <a:lnTo>
                    <a:pt x="284540" y="126462"/>
                  </a:lnTo>
                  <a:lnTo>
                    <a:pt x="296464" y="172791"/>
                  </a:lnTo>
                  <a:lnTo>
                    <a:pt x="308915" y="204674"/>
                  </a:lnTo>
                  <a:lnTo>
                    <a:pt x="333731" y="236242"/>
                  </a:lnTo>
                  <a:lnTo>
                    <a:pt x="341679" y="238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02">
              <a:extLst>
                <a:ext uri="{FF2B5EF4-FFF2-40B4-BE49-F238E27FC236}">
                  <a16:creationId xmlns:a16="http://schemas.microsoft.com/office/drawing/2014/main" id="{19EEA617-97EC-4569-B20C-80F9BE45830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33015" y="482862"/>
              <a:ext cx="164188" cy="347614"/>
            </a:xfrm>
            <a:custGeom>
              <a:avLst/>
              <a:gdLst/>
              <a:ahLst/>
              <a:cxnLst/>
              <a:rect l="0" t="0" r="0" b="0"/>
              <a:pathLst>
                <a:path w="164188" h="347614">
                  <a:moveTo>
                    <a:pt x="37685" y="6088"/>
                  </a:moveTo>
                  <a:lnTo>
                    <a:pt x="37685" y="6088"/>
                  </a:lnTo>
                  <a:lnTo>
                    <a:pt x="34314" y="2717"/>
                  </a:lnTo>
                  <a:lnTo>
                    <a:pt x="22105" y="621"/>
                  </a:lnTo>
                  <a:lnTo>
                    <a:pt x="11823" y="0"/>
                  </a:lnTo>
                  <a:lnTo>
                    <a:pt x="9155" y="1323"/>
                  </a:lnTo>
                  <a:lnTo>
                    <a:pt x="4309" y="6557"/>
                  </a:lnTo>
                  <a:lnTo>
                    <a:pt x="1684" y="13587"/>
                  </a:lnTo>
                  <a:lnTo>
                    <a:pt x="0" y="46453"/>
                  </a:lnTo>
                  <a:lnTo>
                    <a:pt x="4737" y="79521"/>
                  </a:lnTo>
                  <a:lnTo>
                    <a:pt x="14523" y="104928"/>
                  </a:lnTo>
                  <a:lnTo>
                    <a:pt x="18688" y="109989"/>
                  </a:lnTo>
                  <a:lnTo>
                    <a:pt x="27113" y="116609"/>
                  </a:lnTo>
                  <a:lnTo>
                    <a:pt x="29225" y="117163"/>
                  </a:lnTo>
                  <a:lnTo>
                    <a:pt x="31340" y="116827"/>
                  </a:lnTo>
                  <a:lnTo>
                    <a:pt x="33454" y="115897"/>
                  </a:lnTo>
                  <a:lnTo>
                    <a:pt x="34864" y="114572"/>
                  </a:lnTo>
                  <a:lnTo>
                    <a:pt x="41801" y="102610"/>
                  </a:lnTo>
                  <a:lnTo>
                    <a:pt x="44078" y="92700"/>
                  </a:lnTo>
                  <a:lnTo>
                    <a:pt x="48204" y="84275"/>
                  </a:lnTo>
                  <a:lnTo>
                    <a:pt x="50097" y="68430"/>
                  </a:lnTo>
                  <a:lnTo>
                    <a:pt x="50899" y="66699"/>
                  </a:lnTo>
                  <a:lnTo>
                    <a:pt x="52139" y="65546"/>
                  </a:lnTo>
                  <a:lnTo>
                    <a:pt x="55397" y="64264"/>
                  </a:lnTo>
                  <a:lnTo>
                    <a:pt x="59197" y="63694"/>
                  </a:lnTo>
                  <a:lnTo>
                    <a:pt x="63238" y="65322"/>
                  </a:lnTo>
                  <a:lnTo>
                    <a:pt x="65303" y="66744"/>
                  </a:lnTo>
                  <a:lnTo>
                    <a:pt x="101931" y="111577"/>
                  </a:lnTo>
                  <a:lnTo>
                    <a:pt x="126125" y="152371"/>
                  </a:lnTo>
                  <a:lnTo>
                    <a:pt x="147691" y="194502"/>
                  </a:lnTo>
                  <a:lnTo>
                    <a:pt x="159023" y="219880"/>
                  </a:lnTo>
                  <a:lnTo>
                    <a:pt x="164187" y="265603"/>
                  </a:lnTo>
                  <a:lnTo>
                    <a:pt x="163935" y="303759"/>
                  </a:lnTo>
                  <a:lnTo>
                    <a:pt x="155841" y="327440"/>
                  </a:lnTo>
                  <a:lnTo>
                    <a:pt x="149936" y="334237"/>
                  </a:lnTo>
                  <a:lnTo>
                    <a:pt x="134645" y="344349"/>
                  </a:lnTo>
                  <a:lnTo>
                    <a:pt x="122232" y="347613"/>
                  </a:lnTo>
                  <a:lnTo>
                    <a:pt x="106245" y="345210"/>
                  </a:lnTo>
                  <a:lnTo>
                    <a:pt x="88103" y="336658"/>
                  </a:lnTo>
                  <a:lnTo>
                    <a:pt x="69322" y="321816"/>
                  </a:lnTo>
                  <a:lnTo>
                    <a:pt x="36790" y="276494"/>
                  </a:lnTo>
                  <a:lnTo>
                    <a:pt x="25112" y="248094"/>
                  </a:lnTo>
                  <a:lnTo>
                    <a:pt x="20553" y="220708"/>
                  </a:lnTo>
                  <a:lnTo>
                    <a:pt x="24084" y="181806"/>
                  </a:lnTo>
                  <a:lnTo>
                    <a:pt x="32016" y="146499"/>
                  </a:lnTo>
                  <a:lnTo>
                    <a:pt x="44035" y="120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03">
              <a:extLst>
                <a:ext uri="{FF2B5EF4-FFF2-40B4-BE49-F238E27FC236}">
                  <a16:creationId xmlns:a16="http://schemas.microsoft.com/office/drawing/2014/main" id="{D27742AA-000D-4EA6-A74A-912CD134901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28993" y="105572"/>
              <a:ext cx="195708" cy="446106"/>
            </a:xfrm>
            <a:custGeom>
              <a:avLst/>
              <a:gdLst/>
              <a:ahLst/>
              <a:cxnLst/>
              <a:rect l="0" t="0" r="0" b="0"/>
              <a:pathLst>
                <a:path w="195708" h="446106">
                  <a:moveTo>
                    <a:pt x="11557" y="345278"/>
                  </a:moveTo>
                  <a:lnTo>
                    <a:pt x="11557" y="345278"/>
                  </a:lnTo>
                  <a:lnTo>
                    <a:pt x="8186" y="348649"/>
                  </a:lnTo>
                  <a:lnTo>
                    <a:pt x="2718" y="360858"/>
                  </a:lnTo>
                  <a:lnTo>
                    <a:pt x="0" y="374510"/>
                  </a:lnTo>
                  <a:lnTo>
                    <a:pt x="2567" y="390863"/>
                  </a:lnTo>
                  <a:lnTo>
                    <a:pt x="26153" y="438069"/>
                  </a:lnTo>
                  <a:lnTo>
                    <a:pt x="30460" y="441005"/>
                  </a:lnTo>
                  <a:lnTo>
                    <a:pt x="53888" y="445718"/>
                  </a:lnTo>
                  <a:lnTo>
                    <a:pt x="58827" y="446105"/>
                  </a:lnTo>
                  <a:lnTo>
                    <a:pt x="62826" y="444951"/>
                  </a:lnTo>
                  <a:lnTo>
                    <a:pt x="69150" y="439907"/>
                  </a:lnTo>
                  <a:lnTo>
                    <a:pt x="76677" y="429133"/>
                  </a:lnTo>
                  <a:lnTo>
                    <a:pt x="84363" y="404473"/>
                  </a:lnTo>
                  <a:lnTo>
                    <a:pt x="84367" y="394165"/>
                  </a:lnTo>
                  <a:lnTo>
                    <a:pt x="70500" y="346717"/>
                  </a:lnTo>
                  <a:lnTo>
                    <a:pt x="69061" y="335371"/>
                  </a:lnTo>
                  <a:lnTo>
                    <a:pt x="68237" y="334440"/>
                  </a:lnTo>
                  <a:lnTo>
                    <a:pt x="63271" y="332823"/>
                  </a:lnTo>
                  <a:lnTo>
                    <a:pt x="73618" y="360129"/>
                  </a:lnTo>
                  <a:lnTo>
                    <a:pt x="77474" y="365519"/>
                  </a:lnTo>
                  <a:lnTo>
                    <a:pt x="81541" y="368385"/>
                  </a:lnTo>
                  <a:lnTo>
                    <a:pt x="96371" y="374034"/>
                  </a:lnTo>
                  <a:lnTo>
                    <a:pt x="101699" y="372640"/>
                  </a:lnTo>
                  <a:lnTo>
                    <a:pt x="112035" y="367888"/>
                  </a:lnTo>
                  <a:lnTo>
                    <a:pt x="118068" y="362147"/>
                  </a:lnTo>
                  <a:lnTo>
                    <a:pt x="134264" y="337099"/>
                  </a:lnTo>
                  <a:lnTo>
                    <a:pt x="153313" y="293557"/>
                  </a:lnTo>
                  <a:lnTo>
                    <a:pt x="161646" y="253478"/>
                  </a:lnTo>
                  <a:lnTo>
                    <a:pt x="163272" y="215537"/>
                  </a:lnTo>
                  <a:lnTo>
                    <a:pt x="161872" y="173016"/>
                  </a:lnTo>
                  <a:lnTo>
                    <a:pt x="155107" y="129137"/>
                  </a:lnTo>
                  <a:lnTo>
                    <a:pt x="146046" y="86738"/>
                  </a:lnTo>
                  <a:lnTo>
                    <a:pt x="139769" y="61744"/>
                  </a:lnTo>
                  <a:lnTo>
                    <a:pt x="116495" y="15905"/>
                  </a:lnTo>
                  <a:lnTo>
                    <a:pt x="104851" y="928"/>
                  </a:lnTo>
                  <a:lnTo>
                    <a:pt x="101976" y="0"/>
                  </a:lnTo>
                  <a:lnTo>
                    <a:pt x="95017" y="851"/>
                  </a:lnTo>
                  <a:lnTo>
                    <a:pt x="86537" y="5296"/>
                  </a:lnTo>
                  <a:lnTo>
                    <a:pt x="79556" y="14453"/>
                  </a:lnTo>
                  <a:lnTo>
                    <a:pt x="73019" y="32845"/>
                  </a:lnTo>
                  <a:lnTo>
                    <a:pt x="69559" y="74483"/>
                  </a:lnTo>
                  <a:lnTo>
                    <a:pt x="69665" y="112407"/>
                  </a:lnTo>
                  <a:lnTo>
                    <a:pt x="75262" y="157354"/>
                  </a:lnTo>
                  <a:lnTo>
                    <a:pt x="89699" y="198110"/>
                  </a:lnTo>
                  <a:lnTo>
                    <a:pt x="107382" y="235586"/>
                  </a:lnTo>
                  <a:lnTo>
                    <a:pt x="142003" y="283108"/>
                  </a:lnTo>
                  <a:lnTo>
                    <a:pt x="180516" y="327730"/>
                  </a:lnTo>
                  <a:lnTo>
                    <a:pt x="195707" y="338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04">
              <a:extLst>
                <a:ext uri="{FF2B5EF4-FFF2-40B4-BE49-F238E27FC236}">
                  <a16:creationId xmlns:a16="http://schemas.microsoft.com/office/drawing/2014/main" id="{D83E21C0-06A7-4B3C-BE75-7D6A734452C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02277" y="501650"/>
              <a:ext cx="319174" cy="442353"/>
            </a:xfrm>
            <a:custGeom>
              <a:avLst/>
              <a:gdLst/>
              <a:ahLst/>
              <a:cxnLst/>
              <a:rect l="0" t="0" r="0" b="0"/>
              <a:pathLst>
                <a:path w="319174" h="442353">
                  <a:moveTo>
                    <a:pt x="8023" y="234950"/>
                  </a:moveTo>
                  <a:lnTo>
                    <a:pt x="8023" y="234950"/>
                  </a:lnTo>
                  <a:lnTo>
                    <a:pt x="0" y="267484"/>
                  </a:lnTo>
                  <a:lnTo>
                    <a:pt x="2275" y="312323"/>
                  </a:lnTo>
                  <a:lnTo>
                    <a:pt x="12279" y="349206"/>
                  </a:lnTo>
                  <a:lnTo>
                    <a:pt x="32383" y="391392"/>
                  </a:lnTo>
                  <a:lnTo>
                    <a:pt x="42838" y="408902"/>
                  </a:lnTo>
                  <a:lnTo>
                    <a:pt x="63886" y="429249"/>
                  </a:lnTo>
                  <a:lnTo>
                    <a:pt x="77301" y="437251"/>
                  </a:lnTo>
                  <a:lnTo>
                    <a:pt x="100124" y="442352"/>
                  </a:lnTo>
                  <a:lnTo>
                    <a:pt x="121390" y="440493"/>
                  </a:lnTo>
                  <a:lnTo>
                    <a:pt x="141097" y="432102"/>
                  </a:lnTo>
                  <a:lnTo>
                    <a:pt x="166015" y="407191"/>
                  </a:lnTo>
                  <a:lnTo>
                    <a:pt x="183373" y="381156"/>
                  </a:lnTo>
                  <a:lnTo>
                    <a:pt x="188262" y="367664"/>
                  </a:lnTo>
                  <a:lnTo>
                    <a:pt x="191658" y="331092"/>
                  </a:lnTo>
                  <a:lnTo>
                    <a:pt x="183289" y="292178"/>
                  </a:lnTo>
                  <a:lnTo>
                    <a:pt x="173862" y="276444"/>
                  </a:lnTo>
                  <a:lnTo>
                    <a:pt x="158034" y="259191"/>
                  </a:lnTo>
                  <a:lnTo>
                    <a:pt x="125269" y="237852"/>
                  </a:lnTo>
                  <a:lnTo>
                    <a:pt x="116136" y="233642"/>
                  </a:lnTo>
                  <a:lnTo>
                    <a:pt x="107538" y="226225"/>
                  </a:lnTo>
                  <a:lnTo>
                    <a:pt x="105169" y="222135"/>
                  </a:lnTo>
                  <a:lnTo>
                    <a:pt x="103835" y="213985"/>
                  </a:lnTo>
                  <a:lnTo>
                    <a:pt x="104228" y="206582"/>
                  </a:lnTo>
                  <a:lnTo>
                    <a:pt x="106755" y="198588"/>
                  </a:lnTo>
                  <a:lnTo>
                    <a:pt x="112110" y="192213"/>
                  </a:lnTo>
                  <a:lnTo>
                    <a:pt x="127048" y="182372"/>
                  </a:lnTo>
                  <a:lnTo>
                    <a:pt x="139403" y="179155"/>
                  </a:lnTo>
                  <a:lnTo>
                    <a:pt x="147788" y="180284"/>
                  </a:lnTo>
                  <a:lnTo>
                    <a:pt x="168040" y="186757"/>
                  </a:lnTo>
                  <a:lnTo>
                    <a:pt x="172557" y="190121"/>
                  </a:lnTo>
                  <a:lnTo>
                    <a:pt x="211779" y="235183"/>
                  </a:lnTo>
                  <a:lnTo>
                    <a:pt x="240534" y="281909"/>
                  </a:lnTo>
                  <a:lnTo>
                    <a:pt x="266229" y="328980"/>
                  </a:lnTo>
                  <a:lnTo>
                    <a:pt x="291525" y="375109"/>
                  </a:lnTo>
                  <a:lnTo>
                    <a:pt x="293576" y="385950"/>
                  </a:lnTo>
                  <a:lnTo>
                    <a:pt x="292936" y="385711"/>
                  </a:lnTo>
                  <a:lnTo>
                    <a:pt x="281547" y="375018"/>
                  </a:lnTo>
                  <a:lnTo>
                    <a:pt x="256780" y="334647"/>
                  </a:lnTo>
                  <a:lnTo>
                    <a:pt x="238959" y="293841"/>
                  </a:lnTo>
                  <a:lnTo>
                    <a:pt x="226919" y="251809"/>
                  </a:lnTo>
                  <a:lnTo>
                    <a:pt x="219628" y="211417"/>
                  </a:lnTo>
                  <a:lnTo>
                    <a:pt x="222207" y="168168"/>
                  </a:lnTo>
                  <a:lnTo>
                    <a:pt x="227068" y="133754"/>
                  </a:lnTo>
                  <a:lnTo>
                    <a:pt x="236065" y="114420"/>
                  </a:lnTo>
                  <a:lnTo>
                    <a:pt x="269992" y="70563"/>
                  </a:lnTo>
                  <a:lnTo>
                    <a:pt x="307871" y="23945"/>
                  </a:lnTo>
                  <a:lnTo>
                    <a:pt x="317545" y="8946"/>
                  </a:lnTo>
                  <a:lnTo>
                    <a:pt x="3191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5">
              <a:extLst>
                <a:ext uri="{FF2B5EF4-FFF2-40B4-BE49-F238E27FC236}">
                  <a16:creationId xmlns:a16="http://schemas.microsoft.com/office/drawing/2014/main" id="{EF15C48C-C6A1-44B8-B5FF-C206681DED4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35572" y="328236"/>
              <a:ext cx="449857" cy="497265"/>
            </a:xfrm>
            <a:custGeom>
              <a:avLst/>
              <a:gdLst/>
              <a:ahLst/>
              <a:cxnLst/>
              <a:rect l="0" t="0" r="0" b="0"/>
              <a:pathLst>
                <a:path w="449857" h="497265">
                  <a:moveTo>
                    <a:pt x="144528" y="497264"/>
                  </a:moveTo>
                  <a:lnTo>
                    <a:pt x="144528" y="497264"/>
                  </a:lnTo>
                  <a:lnTo>
                    <a:pt x="109372" y="479686"/>
                  </a:lnTo>
                  <a:lnTo>
                    <a:pt x="67319" y="455837"/>
                  </a:lnTo>
                  <a:lnTo>
                    <a:pt x="32986" y="428310"/>
                  </a:lnTo>
                  <a:lnTo>
                    <a:pt x="15758" y="402279"/>
                  </a:lnTo>
                  <a:lnTo>
                    <a:pt x="3616" y="364829"/>
                  </a:lnTo>
                  <a:lnTo>
                    <a:pt x="0" y="333925"/>
                  </a:lnTo>
                  <a:lnTo>
                    <a:pt x="5671" y="299054"/>
                  </a:lnTo>
                  <a:lnTo>
                    <a:pt x="19659" y="258540"/>
                  </a:lnTo>
                  <a:lnTo>
                    <a:pt x="40580" y="218627"/>
                  </a:lnTo>
                  <a:lnTo>
                    <a:pt x="68024" y="176619"/>
                  </a:lnTo>
                  <a:lnTo>
                    <a:pt x="101869" y="132893"/>
                  </a:lnTo>
                  <a:lnTo>
                    <a:pt x="142080" y="92028"/>
                  </a:lnTo>
                  <a:lnTo>
                    <a:pt x="185274" y="56480"/>
                  </a:lnTo>
                  <a:lnTo>
                    <a:pt x="232723" y="26975"/>
                  </a:lnTo>
                  <a:lnTo>
                    <a:pt x="279157" y="7101"/>
                  </a:lnTo>
                  <a:lnTo>
                    <a:pt x="311137" y="719"/>
                  </a:lnTo>
                  <a:lnTo>
                    <a:pt x="342753" y="0"/>
                  </a:lnTo>
                  <a:lnTo>
                    <a:pt x="370918" y="6735"/>
                  </a:lnTo>
                  <a:lnTo>
                    <a:pt x="403831" y="25799"/>
                  </a:lnTo>
                  <a:lnTo>
                    <a:pt x="431458" y="56063"/>
                  </a:lnTo>
                  <a:lnTo>
                    <a:pt x="447404" y="95213"/>
                  </a:lnTo>
                  <a:lnTo>
                    <a:pt x="449856" y="134721"/>
                  </a:lnTo>
                  <a:lnTo>
                    <a:pt x="442742" y="176609"/>
                  </a:lnTo>
                  <a:lnTo>
                    <a:pt x="431697" y="220300"/>
                  </a:lnTo>
                  <a:lnTo>
                    <a:pt x="416116" y="261154"/>
                  </a:lnTo>
                  <a:lnTo>
                    <a:pt x="398095" y="300070"/>
                  </a:lnTo>
                  <a:lnTo>
                    <a:pt x="379350" y="338412"/>
                  </a:lnTo>
                  <a:lnTo>
                    <a:pt x="354759" y="379860"/>
                  </a:lnTo>
                  <a:lnTo>
                    <a:pt x="331163" y="425054"/>
                  </a:lnTo>
                  <a:lnTo>
                    <a:pt x="311322" y="451461"/>
                  </a:lnTo>
                  <a:lnTo>
                    <a:pt x="309628" y="4591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06">
              <a:extLst>
                <a:ext uri="{FF2B5EF4-FFF2-40B4-BE49-F238E27FC236}">
                  <a16:creationId xmlns:a16="http://schemas.microsoft.com/office/drawing/2014/main" id="{71355A46-8AF0-4E8E-8D53-C641CF35F80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05916" y="598461"/>
              <a:ext cx="300758" cy="508365"/>
            </a:xfrm>
            <a:custGeom>
              <a:avLst/>
              <a:gdLst/>
              <a:ahLst/>
              <a:cxnLst/>
              <a:rect l="0" t="0" r="0" b="0"/>
              <a:pathLst>
                <a:path w="300758" h="508365">
                  <a:moveTo>
                    <a:pt x="18634" y="30189"/>
                  </a:moveTo>
                  <a:lnTo>
                    <a:pt x="18634" y="30189"/>
                  </a:lnTo>
                  <a:lnTo>
                    <a:pt x="6701" y="16374"/>
                  </a:lnTo>
                  <a:lnTo>
                    <a:pt x="1694" y="6340"/>
                  </a:lnTo>
                  <a:lnTo>
                    <a:pt x="0" y="0"/>
                  </a:lnTo>
                  <a:lnTo>
                    <a:pt x="3532" y="1014"/>
                  </a:lnTo>
                  <a:lnTo>
                    <a:pt x="6449" y="2272"/>
                  </a:lnTo>
                  <a:lnTo>
                    <a:pt x="46576" y="48931"/>
                  </a:lnTo>
                  <a:lnTo>
                    <a:pt x="70187" y="84661"/>
                  </a:lnTo>
                  <a:lnTo>
                    <a:pt x="98821" y="130290"/>
                  </a:lnTo>
                  <a:lnTo>
                    <a:pt x="122005" y="166401"/>
                  </a:lnTo>
                  <a:lnTo>
                    <a:pt x="146421" y="205968"/>
                  </a:lnTo>
                  <a:lnTo>
                    <a:pt x="169502" y="245191"/>
                  </a:lnTo>
                  <a:lnTo>
                    <a:pt x="191520" y="283790"/>
                  </a:lnTo>
                  <a:lnTo>
                    <a:pt x="213064" y="322112"/>
                  </a:lnTo>
                  <a:lnTo>
                    <a:pt x="238285" y="369273"/>
                  </a:lnTo>
                  <a:lnTo>
                    <a:pt x="259164" y="406687"/>
                  </a:lnTo>
                  <a:lnTo>
                    <a:pt x="279406" y="445865"/>
                  </a:lnTo>
                  <a:lnTo>
                    <a:pt x="297812" y="492547"/>
                  </a:lnTo>
                  <a:lnTo>
                    <a:pt x="300002" y="497178"/>
                  </a:lnTo>
                  <a:lnTo>
                    <a:pt x="300757" y="500970"/>
                  </a:lnTo>
                  <a:lnTo>
                    <a:pt x="299715" y="507066"/>
                  </a:lnTo>
                  <a:lnTo>
                    <a:pt x="298449" y="508268"/>
                  </a:lnTo>
                  <a:lnTo>
                    <a:pt x="296900" y="508364"/>
                  </a:lnTo>
                  <a:lnTo>
                    <a:pt x="295161" y="507722"/>
                  </a:lnTo>
                  <a:lnTo>
                    <a:pt x="259286" y="462771"/>
                  </a:lnTo>
                  <a:lnTo>
                    <a:pt x="234534" y="442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55">
            <a:extLst>
              <a:ext uri="{FF2B5EF4-FFF2-40B4-BE49-F238E27FC236}">
                <a16:creationId xmlns:a16="http://schemas.microsoft.com/office/drawing/2014/main" id="{1588332B-4B0D-45C0-9A59-6E408B7A9D50}"/>
              </a:ext>
            </a:extLst>
          </p:cNvPr>
          <p:cNvGrpSpPr/>
          <p:nvPr/>
        </p:nvGrpSpPr>
        <p:grpSpPr>
          <a:xfrm>
            <a:off x="7138283" y="228600"/>
            <a:ext cx="672218" cy="779303"/>
            <a:chOff x="7138283" y="228600"/>
            <a:chExt cx="672218" cy="779303"/>
          </a:xfrm>
        </p:grpSpPr>
        <p:sp>
          <p:nvSpPr>
            <p:cNvPr id="158" name="SMARTInkShape-407">
              <a:extLst>
                <a:ext uri="{FF2B5EF4-FFF2-40B4-BE49-F238E27FC236}">
                  <a16:creationId xmlns:a16="http://schemas.microsoft.com/office/drawing/2014/main" id="{03196D7F-E80A-48CE-A24D-0847CFC5132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50150" y="342900"/>
              <a:ext cx="260351" cy="101601"/>
            </a:xfrm>
            <a:custGeom>
              <a:avLst/>
              <a:gdLst/>
              <a:ahLst/>
              <a:cxnLst/>
              <a:rect l="0" t="0" r="0" b="0"/>
              <a:pathLst>
                <a:path w="260351" h="101601">
                  <a:moveTo>
                    <a:pt x="0" y="101600"/>
                  </a:moveTo>
                  <a:lnTo>
                    <a:pt x="0" y="101600"/>
                  </a:lnTo>
                  <a:lnTo>
                    <a:pt x="3370" y="101600"/>
                  </a:lnTo>
                  <a:lnTo>
                    <a:pt x="6907" y="99718"/>
                  </a:lnTo>
                  <a:lnTo>
                    <a:pt x="36780" y="83302"/>
                  </a:lnTo>
                  <a:lnTo>
                    <a:pt x="83490" y="61439"/>
                  </a:lnTo>
                  <a:lnTo>
                    <a:pt x="118342" y="45721"/>
                  </a:lnTo>
                  <a:lnTo>
                    <a:pt x="158066" y="32126"/>
                  </a:lnTo>
                  <a:lnTo>
                    <a:pt x="194765" y="19162"/>
                  </a:lnTo>
                  <a:lnTo>
                    <a:pt x="235037" y="5593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08">
              <a:extLst>
                <a:ext uri="{FF2B5EF4-FFF2-40B4-BE49-F238E27FC236}">
                  <a16:creationId xmlns:a16="http://schemas.microsoft.com/office/drawing/2014/main" id="{0CEFFDAD-40E6-453B-B1D9-DB3DF4E4BFB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69200" y="228600"/>
              <a:ext cx="50798" cy="323851"/>
            </a:xfrm>
            <a:custGeom>
              <a:avLst/>
              <a:gdLst/>
              <a:ahLst/>
              <a:cxnLst/>
              <a:rect l="0" t="0" r="0" b="0"/>
              <a:pathLst>
                <a:path w="50798" h="323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22768" y="33199"/>
                  </a:lnTo>
                  <a:lnTo>
                    <a:pt x="33799" y="75807"/>
                  </a:lnTo>
                  <a:lnTo>
                    <a:pt x="42320" y="117463"/>
                  </a:lnTo>
                  <a:lnTo>
                    <a:pt x="47974" y="153337"/>
                  </a:lnTo>
                  <a:lnTo>
                    <a:pt x="49963" y="190778"/>
                  </a:lnTo>
                  <a:lnTo>
                    <a:pt x="50550" y="227977"/>
                  </a:lnTo>
                  <a:lnTo>
                    <a:pt x="50752" y="268746"/>
                  </a:lnTo>
                  <a:lnTo>
                    <a:pt x="50797" y="315973"/>
                  </a:lnTo>
                  <a:lnTo>
                    <a:pt x="50092" y="318599"/>
                  </a:lnTo>
                  <a:lnTo>
                    <a:pt x="4445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09">
              <a:extLst>
                <a:ext uri="{FF2B5EF4-FFF2-40B4-BE49-F238E27FC236}">
                  <a16:creationId xmlns:a16="http://schemas.microsoft.com/office/drawing/2014/main" id="{AEB66F6D-7F30-4A3F-BE52-4FD724B6241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91460" y="229914"/>
              <a:ext cx="199854" cy="406897"/>
            </a:xfrm>
            <a:custGeom>
              <a:avLst/>
              <a:gdLst/>
              <a:ahLst/>
              <a:cxnLst/>
              <a:rect l="0" t="0" r="0" b="0"/>
              <a:pathLst>
                <a:path w="199854" h="406897">
                  <a:moveTo>
                    <a:pt x="182490" y="119336"/>
                  </a:moveTo>
                  <a:lnTo>
                    <a:pt x="182490" y="119336"/>
                  </a:lnTo>
                  <a:lnTo>
                    <a:pt x="187957" y="80612"/>
                  </a:lnTo>
                  <a:lnTo>
                    <a:pt x="181816" y="33838"/>
                  </a:lnTo>
                  <a:lnTo>
                    <a:pt x="177252" y="19954"/>
                  </a:lnTo>
                  <a:lnTo>
                    <a:pt x="170519" y="9079"/>
                  </a:lnTo>
                  <a:lnTo>
                    <a:pt x="162823" y="3305"/>
                  </a:lnTo>
                  <a:lnTo>
                    <a:pt x="150558" y="55"/>
                  </a:lnTo>
                  <a:lnTo>
                    <a:pt x="140781" y="0"/>
                  </a:lnTo>
                  <a:lnTo>
                    <a:pt x="99568" y="10276"/>
                  </a:lnTo>
                  <a:lnTo>
                    <a:pt x="62766" y="28731"/>
                  </a:lnTo>
                  <a:lnTo>
                    <a:pt x="17983" y="68160"/>
                  </a:lnTo>
                  <a:lnTo>
                    <a:pt x="3944" y="85395"/>
                  </a:lnTo>
                  <a:lnTo>
                    <a:pt x="0" y="101518"/>
                  </a:lnTo>
                  <a:lnTo>
                    <a:pt x="959" y="111652"/>
                  </a:lnTo>
                  <a:lnTo>
                    <a:pt x="2202" y="116330"/>
                  </a:lnTo>
                  <a:lnTo>
                    <a:pt x="9228" y="125291"/>
                  </a:lnTo>
                  <a:lnTo>
                    <a:pt x="52776" y="158667"/>
                  </a:lnTo>
                  <a:lnTo>
                    <a:pt x="95671" y="182441"/>
                  </a:lnTo>
                  <a:lnTo>
                    <a:pt x="122194" y="197300"/>
                  </a:lnTo>
                  <a:lnTo>
                    <a:pt x="166308" y="228765"/>
                  </a:lnTo>
                  <a:lnTo>
                    <a:pt x="195849" y="268452"/>
                  </a:lnTo>
                  <a:lnTo>
                    <a:pt x="199853" y="285344"/>
                  </a:lnTo>
                  <a:lnTo>
                    <a:pt x="198908" y="295658"/>
                  </a:lnTo>
                  <a:lnTo>
                    <a:pt x="186728" y="334340"/>
                  </a:lnTo>
                  <a:lnTo>
                    <a:pt x="171489" y="357088"/>
                  </a:lnTo>
                  <a:lnTo>
                    <a:pt x="133174" y="399300"/>
                  </a:lnTo>
                  <a:lnTo>
                    <a:pt x="120919" y="406742"/>
                  </a:lnTo>
                  <a:lnTo>
                    <a:pt x="118159" y="406896"/>
                  </a:lnTo>
                  <a:lnTo>
                    <a:pt x="116320" y="405587"/>
                  </a:lnTo>
                  <a:lnTo>
                    <a:pt x="113367" y="400089"/>
                  </a:lnTo>
                  <a:lnTo>
                    <a:pt x="112640" y="3860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0">
              <a:extLst>
                <a:ext uri="{FF2B5EF4-FFF2-40B4-BE49-F238E27FC236}">
                  <a16:creationId xmlns:a16="http://schemas.microsoft.com/office/drawing/2014/main" id="{2E7AAF4F-293D-4F9B-AF23-71FA559456B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38283" y="432683"/>
              <a:ext cx="81666" cy="575220"/>
            </a:xfrm>
            <a:custGeom>
              <a:avLst/>
              <a:gdLst/>
              <a:ahLst/>
              <a:cxnLst/>
              <a:rect l="0" t="0" r="0" b="0"/>
              <a:pathLst>
                <a:path w="81666" h="575220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4259" y="8022"/>
                  </a:lnTo>
                  <a:lnTo>
                    <a:pt x="6341" y="16480"/>
                  </a:lnTo>
                  <a:lnTo>
                    <a:pt x="19702" y="56297"/>
                  </a:lnTo>
                  <a:lnTo>
                    <a:pt x="29832" y="96649"/>
                  </a:lnTo>
                  <a:lnTo>
                    <a:pt x="35817" y="129954"/>
                  </a:lnTo>
                  <a:lnTo>
                    <a:pt x="41531" y="167333"/>
                  </a:lnTo>
                  <a:lnTo>
                    <a:pt x="48778" y="209817"/>
                  </a:lnTo>
                  <a:lnTo>
                    <a:pt x="56701" y="252687"/>
                  </a:lnTo>
                  <a:lnTo>
                    <a:pt x="64221" y="295259"/>
                  </a:lnTo>
                  <a:lnTo>
                    <a:pt x="69914" y="337699"/>
                  </a:lnTo>
                  <a:lnTo>
                    <a:pt x="74798" y="376316"/>
                  </a:lnTo>
                  <a:lnTo>
                    <a:pt x="78614" y="410883"/>
                  </a:lnTo>
                  <a:lnTo>
                    <a:pt x="80762" y="452733"/>
                  </a:lnTo>
                  <a:lnTo>
                    <a:pt x="81488" y="492873"/>
                  </a:lnTo>
                  <a:lnTo>
                    <a:pt x="81651" y="538174"/>
                  </a:lnTo>
                  <a:lnTo>
                    <a:pt x="81665" y="571067"/>
                  </a:lnTo>
                  <a:lnTo>
                    <a:pt x="80962" y="573034"/>
                  </a:lnTo>
                  <a:lnTo>
                    <a:pt x="79786" y="574345"/>
                  </a:lnTo>
                  <a:lnTo>
                    <a:pt x="78296" y="575219"/>
                  </a:lnTo>
                  <a:lnTo>
                    <a:pt x="77303" y="575096"/>
                  </a:lnTo>
                  <a:lnTo>
                    <a:pt x="76641" y="574309"/>
                  </a:lnTo>
                  <a:lnTo>
                    <a:pt x="70407" y="555245"/>
                  </a:lnTo>
                  <a:lnTo>
                    <a:pt x="62617" y="519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56">
            <a:extLst>
              <a:ext uri="{FF2B5EF4-FFF2-40B4-BE49-F238E27FC236}">
                <a16:creationId xmlns:a16="http://schemas.microsoft.com/office/drawing/2014/main" id="{5CB3E218-5C4D-46A1-89D7-C4533BEA7539}"/>
              </a:ext>
            </a:extLst>
          </p:cNvPr>
          <p:cNvGrpSpPr/>
          <p:nvPr/>
        </p:nvGrpSpPr>
        <p:grpSpPr>
          <a:xfrm>
            <a:off x="6002665" y="2687044"/>
            <a:ext cx="4829187" cy="2409330"/>
            <a:chOff x="6002665" y="2687044"/>
            <a:chExt cx="4829187" cy="2409330"/>
          </a:xfrm>
        </p:grpSpPr>
        <p:sp>
          <p:nvSpPr>
            <p:cNvPr id="163" name="SMARTInkShape-411">
              <a:extLst>
                <a:ext uri="{FF2B5EF4-FFF2-40B4-BE49-F238E27FC236}">
                  <a16:creationId xmlns:a16="http://schemas.microsoft.com/office/drawing/2014/main" id="{3C58DEC4-FDBE-4263-A631-529F6C626B3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664712" y="3334633"/>
              <a:ext cx="761739" cy="240418"/>
            </a:xfrm>
            <a:custGeom>
              <a:avLst/>
              <a:gdLst/>
              <a:ahLst/>
              <a:cxnLst/>
              <a:rect l="0" t="0" r="0" b="0"/>
              <a:pathLst>
                <a:path w="761739" h="240418">
                  <a:moveTo>
                    <a:pt x="6088" y="5467"/>
                  </a:moveTo>
                  <a:lnTo>
                    <a:pt x="6088" y="5467"/>
                  </a:lnTo>
                  <a:lnTo>
                    <a:pt x="620" y="0"/>
                  </a:lnTo>
                  <a:lnTo>
                    <a:pt x="326" y="411"/>
                  </a:lnTo>
                  <a:lnTo>
                    <a:pt x="0" y="2749"/>
                  </a:lnTo>
                  <a:lnTo>
                    <a:pt x="617" y="3655"/>
                  </a:lnTo>
                  <a:lnTo>
                    <a:pt x="1736" y="4259"/>
                  </a:lnTo>
                  <a:lnTo>
                    <a:pt x="3187" y="4662"/>
                  </a:lnTo>
                  <a:lnTo>
                    <a:pt x="21413" y="14235"/>
                  </a:lnTo>
                  <a:lnTo>
                    <a:pt x="67937" y="26823"/>
                  </a:lnTo>
                  <a:lnTo>
                    <a:pt x="103749" y="34529"/>
                  </a:lnTo>
                  <a:lnTo>
                    <a:pt x="145012" y="41281"/>
                  </a:lnTo>
                  <a:lnTo>
                    <a:pt x="189223" y="47750"/>
                  </a:lnTo>
                  <a:lnTo>
                    <a:pt x="221302" y="52011"/>
                  </a:lnTo>
                  <a:lnTo>
                    <a:pt x="256254" y="56257"/>
                  </a:lnTo>
                  <a:lnTo>
                    <a:pt x="292957" y="61202"/>
                  </a:lnTo>
                  <a:lnTo>
                    <a:pt x="330436" y="68102"/>
                  </a:lnTo>
                  <a:lnTo>
                    <a:pt x="368259" y="73992"/>
                  </a:lnTo>
                  <a:lnTo>
                    <a:pt x="405530" y="79667"/>
                  </a:lnTo>
                  <a:lnTo>
                    <a:pt x="440910" y="86893"/>
                  </a:lnTo>
                  <a:lnTo>
                    <a:pt x="475449" y="94808"/>
                  </a:lnTo>
                  <a:lnTo>
                    <a:pt x="509615" y="103030"/>
                  </a:lnTo>
                  <a:lnTo>
                    <a:pt x="543615" y="111387"/>
                  </a:lnTo>
                  <a:lnTo>
                    <a:pt x="591119" y="124026"/>
                  </a:lnTo>
                  <a:lnTo>
                    <a:pt x="629731" y="136708"/>
                  </a:lnTo>
                  <a:lnTo>
                    <a:pt x="672973" y="157999"/>
                  </a:lnTo>
                  <a:lnTo>
                    <a:pt x="716037" y="185210"/>
                  </a:lnTo>
                  <a:lnTo>
                    <a:pt x="736757" y="203156"/>
                  </a:lnTo>
                  <a:lnTo>
                    <a:pt x="744302" y="217147"/>
                  </a:lnTo>
                  <a:lnTo>
                    <a:pt x="748808" y="229993"/>
                  </a:lnTo>
                  <a:lnTo>
                    <a:pt x="750295" y="231351"/>
                  </a:lnTo>
                  <a:lnTo>
                    <a:pt x="751993" y="232255"/>
                  </a:lnTo>
                  <a:lnTo>
                    <a:pt x="753124" y="233565"/>
                  </a:lnTo>
                  <a:lnTo>
                    <a:pt x="755090" y="239374"/>
                  </a:lnTo>
                  <a:lnTo>
                    <a:pt x="757137" y="239954"/>
                  </a:lnTo>
                  <a:lnTo>
                    <a:pt x="761738" y="240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12">
              <a:extLst>
                <a:ext uri="{FF2B5EF4-FFF2-40B4-BE49-F238E27FC236}">
                  <a16:creationId xmlns:a16="http://schemas.microsoft.com/office/drawing/2014/main" id="{5B934030-6FED-41DE-A236-948963A3E30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002665" y="2687044"/>
              <a:ext cx="3023028" cy="697507"/>
            </a:xfrm>
            <a:custGeom>
              <a:avLst/>
              <a:gdLst/>
              <a:ahLst/>
              <a:cxnLst/>
              <a:rect l="0" t="0" r="0" b="0"/>
              <a:pathLst>
                <a:path w="3023028" h="697507">
                  <a:moveTo>
                    <a:pt x="423535" y="697506"/>
                  </a:moveTo>
                  <a:lnTo>
                    <a:pt x="423535" y="697506"/>
                  </a:lnTo>
                  <a:lnTo>
                    <a:pt x="465317" y="686675"/>
                  </a:lnTo>
                  <a:lnTo>
                    <a:pt x="503961" y="680499"/>
                  </a:lnTo>
                  <a:lnTo>
                    <a:pt x="549697" y="673973"/>
                  </a:lnTo>
                  <a:lnTo>
                    <a:pt x="585800" y="672659"/>
                  </a:lnTo>
                  <a:lnTo>
                    <a:pt x="627775" y="670388"/>
                  </a:lnTo>
                  <a:lnTo>
                    <a:pt x="673375" y="667128"/>
                  </a:lnTo>
                  <a:lnTo>
                    <a:pt x="706730" y="666366"/>
                  </a:lnTo>
                  <a:lnTo>
                    <a:pt x="742720" y="666027"/>
                  </a:lnTo>
                  <a:lnTo>
                    <a:pt x="781766" y="665877"/>
                  </a:lnTo>
                  <a:lnTo>
                    <a:pt x="822637" y="665809"/>
                  </a:lnTo>
                  <a:lnTo>
                    <a:pt x="864320" y="665780"/>
                  </a:lnTo>
                  <a:lnTo>
                    <a:pt x="908247" y="665766"/>
                  </a:lnTo>
                  <a:lnTo>
                    <a:pt x="953641" y="665761"/>
                  </a:lnTo>
                  <a:lnTo>
                    <a:pt x="999686" y="665758"/>
                  </a:lnTo>
                  <a:lnTo>
                    <a:pt x="1024241" y="665757"/>
                  </a:lnTo>
                  <a:lnTo>
                    <a:pt x="1049784" y="665757"/>
                  </a:lnTo>
                  <a:lnTo>
                    <a:pt x="1075984" y="665756"/>
                  </a:lnTo>
                  <a:lnTo>
                    <a:pt x="1101917" y="665756"/>
                  </a:lnTo>
                  <a:lnTo>
                    <a:pt x="1127673" y="665756"/>
                  </a:lnTo>
                  <a:lnTo>
                    <a:pt x="1153311" y="665756"/>
                  </a:lnTo>
                  <a:lnTo>
                    <a:pt x="1180280" y="665756"/>
                  </a:lnTo>
                  <a:lnTo>
                    <a:pt x="1208137" y="665756"/>
                  </a:lnTo>
                  <a:lnTo>
                    <a:pt x="1236586" y="665756"/>
                  </a:lnTo>
                  <a:lnTo>
                    <a:pt x="1265429" y="665756"/>
                  </a:lnTo>
                  <a:lnTo>
                    <a:pt x="1294537" y="665756"/>
                  </a:lnTo>
                  <a:lnTo>
                    <a:pt x="1323820" y="665756"/>
                  </a:lnTo>
                  <a:lnTo>
                    <a:pt x="1353925" y="665756"/>
                  </a:lnTo>
                  <a:lnTo>
                    <a:pt x="1384578" y="665756"/>
                  </a:lnTo>
                  <a:lnTo>
                    <a:pt x="1415597" y="665756"/>
                  </a:lnTo>
                  <a:lnTo>
                    <a:pt x="1446859" y="665756"/>
                  </a:lnTo>
                  <a:lnTo>
                    <a:pt x="1478285" y="665756"/>
                  </a:lnTo>
                  <a:lnTo>
                    <a:pt x="1509818" y="665756"/>
                  </a:lnTo>
                  <a:lnTo>
                    <a:pt x="1542129" y="665756"/>
                  </a:lnTo>
                  <a:lnTo>
                    <a:pt x="1574959" y="665756"/>
                  </a:lnTo>
                  <a:lnTo>
                    <a:pt x="1608134" y="665756"/>
                  </a:lnTo>
                  <a:lnTo>
                    <a:pt x="1641540" y="665756"/>
                  </a:lnTo>
                  <a:lnTo>
                    <a:pt x="1675099" y="665756"/>
                  </a:lnTo>
                  <a:lnTo>
                    <a:pt x="1708760" y="665756"/>
                  </a:lnTo>
                  <a:lnTo>
                    <a:pt x="1742491" y="665756"/>
                  </a:lnTo>
                  <a:lnTo>
                    <a:pt x="1776267" y="665756"/>
                  </a:lnTo>
                  <a:lnTo>
                    <a:pt x="1810072" y="665756"/>
                  </a:lnTo>
                  <a:lnTo>
                    <a:pt x="1843899" y="665756"/>
                  </a:lnTo>
                  <a:lnTo>
                    <a:pt x="1877738" y="665756"/>
                  </a:lnTo>
                  <a:lnTo>
                    <a:pt x="1911587" y="665756"/>
                  </a:lnTo>
                  <a:lnTo>
                    <a:pt x="1944736" y="665756"/>
                  </a:lnTo>
                  <a:lnTo>
                    <a:pt x="1977419" y="665756"/>
                  </a:lnTo>
                  <a:lnTo>
                    <a:pt x="2009791" y="665756"/>
                  </a:lnTo>
                  <a:lnTo>
                    <a:pt x="2042663" y="665756"/>
                  </a:lnTo>
                  <a:lnTo>
                    <a:pt x="2075864" y="665756"/>
                  </a:lnTo>
                  <a:lnTo>
                    <a:pt x="2109288" y="665756"/>
                  </a:lnTo>
                  <a:lnTo>
                    <a:pt x="2141447" y="665050"/>
                  </a:lnTo>
                  <a:lnTo>
                    <a:pt x="2172765" y="663874"/>
                  </a:lnTo>
                  <a:lnTo>
                    <a:pt x="2203522" y="662385"/>
                  </a:lnTo>
                  <a:lnTo>
                    <a:pt x="2233904" y="661392"/>
                  </a:lnTo>
                  <a:lnTo>
                    <a:pt x="2264037" y="660730"/>
                  </a:lnTo>
                  <a:lnTo>
                    <a:pt x="2294003" y="660289"/>
                  </a:lnTo>
                  <a:lnTo>
                    <a:pt x="2323152" y="659289"/>
                  </a:lnTo>
                  <a:lnTo>
                    <a:pt x="2351758" y="657917"/>
                  </a:lnTo>
                  <a:lnTo>
                    <a:pt x="2380000" y="656296"/>
                  </a:lnTo>
                  <a:lnTo>
                    <a:pt x="2408001" y="654511"/>
                  </a:lnTo>
                  <a:lnTo>
                    <a:pt x="2435840" y="652615"/>
                  </a:lnTo>
                  <a:lnTo>
                    <a:pt x="2463572" y="650645"/>
                  </a:lnTo>
                  <a:lnTo>
                    <a:pt x="2490526" y="648626"/>
                  </a:lnTo>
                  <a:lnTo>
                    <a:pt x="2516961" y="646575"/>
                  </a:lnTo>
                  <a:lnTo>
                    <a:pt x="2543053" y="644502"/>
                  </a:lnTo>
                  <a:lnTo>
                    <a:pt x="2568207" y="641709"/>
                  </a:lnTo>
                  <a:lnTo>
                    <a:pt x="2592738" y="638436"/>
                  </a:lnTo>
                  <a:lnTo>
                    <a:pt x="2639987" y="631741"/>
                  </a:lnTo>
                  <a:lnTo>
                    <a:pt x="2684504" y="626414"/>
                  </a:lnTo>
                  <a:lnTo>
                    <a:pt x="2725927" y="619813"/>
                  </a:lnTo>
                  <a:lnTo>
                    <a:pt x="2764798" y="612881"/>
                  </a:lnTo>
                  <a:lnTo>
                    <a:pt x="2800888" y="607449"/>
                  </a:lnTo>
                  <a:lnTo>
                    <a:pt x="2833862" y="600801"/>
                  </a:lnTo>
                  <a:lnTo>
                    <a:pt x="2878312" y="587243"/>
                  </a:lnTo>
                  <a:lnTo>
                    <a:pt x="2916412" y="571702"/>
                  </a:lnTo>
                  <a:lnTo>
                    <a:pt x="2960889" y="550438"/>
                  </a:lnTo>
                  <a:lnTo>
                    <a:pt x="3003824" y="516638"/>
                  </a:lnTo>
                  <a:lnTo>
                    <a:pt x="3014592" y="496376"/>
                  </a:lnTo>
                  <a:lnTo>
                    <a:pt x="3022250" y="475869"/>
                  </a:lnTo>
                  <a:lnTo>
                    <a:pt x="3023027" y="462828"/>
                  </a:lnTo>
                  <a:lnTo>
                    <a:pt x="3017616" y="441705"/>
                  </a:lnTo>
                  <a:lnTo>
                    <a:pt x="3010149" y="426478"/>
                  </a:lnTo>
                  <a:lnTo>
                    <a:pt x="2970799" y="381464"/>
                  </a:lnTo>
                  <a:lnTo>
                    <a:pt x="2934133" y="346244"/>
                  </a:lnTo>
                  <a:lnTo>
                    <a:pt x="2896968" y="319673"/>
                  </a:lnTo>
                  <a:lnTo>
                    <a:pt x="2852792" y="294631"/>
                  </a:lnTo>
                  <a:lnTo>
                    <a:pt x="2820478" y="275739"/>
                  </a:lnTo>
                  <a:lnTo>
                    <a:pt x="2787300" y="257936"/>
                  </a:lnTo>
                  <a:lnTo>
                    <a:pt x="2751859" y="240616"/>
                  </a:lnTo>
                  <a:lnTo>
                    <a:pt x="2713531" y="224216"/>
                  </a:lnTo>
                  <a:lnTo>
                    <a:pt x="2670623" y="209871"/>
                  </a:lnTo>
                  <a:lnTo>
                    <a:pt x="2627564" y="194559"/>
                  </a:lnTo>
                  <a:lnTo>
                    <a:pt x="2583497" y="178346"/>
                  </a:lnTo>
                  <a:lnTo>
                    <a:pt x="2559894" y="170072"/>
                  </a:lnTo>
                  <a:lnTo>
                    <a:pt x="2535691" y="161733"/>
                  </a:lnTo>
                  <a:lnTo>
                    <a:pt x="2511088" y="154057"/>
                  </a:lnTo>
                  <a:lnTo>
                    <a:pt x="2486220" y="146824"/>
                  </a:lnTo>
                  <a:lnTo>
                    <a:pt x="2461175" y="139884"/>
                  </a:lnTo>
                  <a:lnTo>
                    <a:pt x="2435305" y="133141"/>
                  </a:lnTo>
                  <a:lnTo>
                    <a:pt x="2408888" y="126530"/>
                  </a:lnTo>
                  <a:lnTo>
                    <a:pt x="2382103" y="120005"/>
                  </a:lnTo>
                  <a:lnTo>
                    <a:pt x="2355074" y="113539"/>
                  </a:lnTo>
                  <a:lnTo>
                    <a:pt x="2327884" y="107111"/>
                  </a:lnTo>
                  <a:lnTo>
                    <a:pt x="2300584" y="100709"/>
                  </a:lnTo>
                  <a:lnTo>
                    <a:pt x="2273212" y="94325"/>
                  </a:lnTo>
                  <a:lnTo>
                    <a:pt x="2245792" y="87952"/>
                  </a:lnTo>
                  <a:lnTo>
                    <a:pt x="2218340" y="81587"/>
                  </a:lnTo>
                  <a:lnTo>
                    <a:pt x="2190161" y="75932"/>
                  </a:lnTo>
                  <a:lnTo>
                    <a:pt x="2161496" y="70751"/>
                  </a:lnTo>
                  <a:lnTo>
                    <a:pt x="2132508" y="65886"/>
                  </a:lnTo>
                  <a:lnTo>
                    <a:pt x="2103306" y="61231"/>
                  </a:lnTo>
                  <a:lnTo>
                    <a:pt x="2073961" y="56718"/>
                  </a:lnTo>
                  <a:lnTo>
                    <a:pt x="2044518" y="52297"/>
                  </a:lnTo>
                  <a:lnTo>
                    <a:pt x="2015013" y="47939"/>
                  </a:lnTo>
                  <a:lnTo>
                    <a:pt x="1985464" y="43623"/>
                  </a:lnTo>
                  <a:lnTo>
                    <a:pt x="1955889" y="39334"/>
                  </a:lnTo>
                  <a:lnTo>
                    <a:pt x="1926293" y="35769"/>
                  </a:lnTo>
                  <a:lnTo>
                    <a:pt x="1896684" y="32687"/>
                  </a:lnTo>
                  <a:lnTo>
                    <a:pt x="1867070" y="29926"/>
                  </a:lnTo>
                  <a:lnTo>
                    <a:pt x="1836740" y="27381"/>
                  </a:lnTo>
                  <a:lnTo>
                    <a:pt x="1805939" y="24978"/>
                  </a:lnTo>
                  <a:lnTo>
                    <a:pt x="1774822" y="22671"/>
                  </a:lnTo>
                  <a:lnTo>
                    <a:pt x="1743492" y="20427"/>
                  </a:lnTo>
                  <a:lnTo>
                    <a:pt x="1712023" y="18226"/>
                  </a:lnTo>
                  <a:lnTo>
                    <a:pt x="1680460" y="16053"/>
                  </a:lnTo>
                  <a:lnTo>
                    <a:pt x="1649540" y="13898"/>
                  </a:lnTo>
                  <a:lnTo>
                    <a:pt x="1619050" y="11756"/>
                  </a:lnTo>
                  <a:lnTo>
                    <a:pt x="1588845" y="9623"/>
                  </a:lnTo>
                  <a:lnTo>
                    <a:pt x="1558125" y="8200"/>
                  </a:lnTo>
                  <a:lnTo>
                    <a:pt x="1527061" y="7252"/>
                  </a:lnTo>
                  <a:lnTo>
                    <a:pt x="1495770" y="6620"/>
                  </a:lnTo>
                  <a:lnTo>
                    <a:pt x="1464325" y="5493"/>
                  </a:lnTo>
                  <a:lnTo>
                    <a:pt x="1432778" y="4037"/>
                  </a:lnTo>
                  <a:lnTo>
                    <a:pt x="1401164" y="2359"/>
                  </a:lnTo>
                  <a:lnTo>
                    <a:pt x="1369504" y="1242"/>
                  </a:lnTo>
                  <a:lnTo>
                    <a:pt x="1337815" y="496"/>
                  </a:lnTo>
                  <a:lnTo>
                    <a:pt x="1306105" y="0"/>
                  </a:lnTo>
                  <a:lnTo>
                    <a:pt x="1274382" y="374"/>
                  </a:lnTo>
                  <a:lnTo>
                    <a:pt x="1242649" y="1329"/>
                  </a:lnTo>
                  <a:lnTo>
                    <a:pt x="1210912" y="2671"/>
                  </a:lnTo>
                  <a:lnTo>
                    <a:pt x="1179875" y="4272"/>
                  </a:lnTo>
                  <a:lnTo>
                    <a:pt x="1149305" y="6044"/>
                  </a:lnTo>
                  <a:lnTo>
                    <a:pt x="1119048" y="7932"/>
                  </a:lnTo>
                  <a:lnTo>
                    <a:pt x="1088294" y="9190"/>
                  </a:lnTo>
                  <a:lnTo>
                    <a:pt x="1057208" y="10029"/>
                  </a:lnTo>
                  <a:lnTo>
                    <a:pt x="1025900" y="10588"/>
                  </a:lnTo>
                  <a:lnTo>
                    <a:pt x="995150" y="12371"/>
                  </a:lnTo>
                  <a:lnTo>
                    <a:pt x="964773" y="14972"/>
                  </a:lnTo>
                  <a:lnTo>
                    <a:pt x="934644" y="18117"/>
                  </a:lnTo>
                  <a:lnTo>
                    <a:pt x="904679" y="20919"/>
                  </a:lnTo>
                  <a:lnTo>
                    <a:pt x="874825" y="23492"/>
                  </a:lnTo>
                  <a:lnTo>
                    <a:pt x="845045" y="25913"/>
                  </a:lnTo>
                  <a:lnTo>
                    <a:pt x="815314" y="28939"/>
                  </a:lnTo>
                  <a:lnTo>
                    <a:pt x="785615" y="32367"/>
                  </a:lnTo>
                  <a:lnTo>
                    <a:pt x="755939" y="36063"/>
                  </a:lnTo>
                  <a:lnTo>
                    <a:pt x="726982" y="39233"/>
                  </a:lnTo>
                  <a:lnTo>
                    <a:pt x="698505" y="42052"/>
                  </a:lnTo>
                  <a:lnTo>
                    <a:pt x="670349" y="44636"/>
                  </a:lnTo>
                  <a:lnTo>
                    <a:pt x="641699" y="48476"/>
                  </a:lnTo>
                  <a:lnTo>
                    <a:pt x="612722" y="53153"/>
                  </a:lnTo>
                  <a:lnTo>
                    <a:pt x="583527" y="58387"/>
                  </a:lnTo>
                  <a:lnTo>
                    <a:pt x="555597" y="63288"/>
                  </a:lnTo>
                  <a:lnTo>
                    <a:pt x="528507" y="67966"/>
                  </a:lnTo>
                  <a:lnTo>
                    <a:pt x="501984" y="72496"/>
                  </a:lnTo>
                  <a:lnTo>
                    <a:pt x="476540" y="77633"/>
                  </a:lnTo>
                  <a:lnTo>
                    <a:pt x="451816" y="83174"/>
                  </a:lnTo>
                  <a:lnTo>
                    <a:pt x="427573" y="88984"/>
                  </a:lnTo>
                  <a:lnTo>
                    <a:pt x="403649" y="94975"/>
                  </a:lnTo>
                  <a:lnTo>
                    <a:pt x="356371" y="107276"/>
                  </a:lnTo>
                  <a:lnTo>
                    <a:pt x="311370" y="121680"/>
                  </a:lnTo>
                  <a:lnTo>
                    <a:pt x="268557" y="136783"/>
                  </a:lnTo>
                  <a:lnTo>
                    <a:pt x="228361" y="150551"/>
                  </a:lnTo>
                  <a:lnTo>
                    <a:pt x="193092" y="165608"/>
                  </a:lnTo>
                  <a:lnTo>
                    <a:pt x="147353" y="188069"/>
                  </a:lnTo>
                  <a:lnTo>
                    <a:pt x="108870" y="210012"/>
                  </a:lnTo>
                  <a:lnTo>
                    <a:pt x="64261" y="239339"/>
                  </a:lnTo>
                  <a:lnTo>
                    <a:pt x="29699" y="278836"/>
                  </a:lnTo>
                  <a:lnTo>
                    <a:pt x="7779" y="315729"/>
                  </a:lnTo>
                  <a:lnTo>
                    <a:pt x="0" y="351917"/>
                  </a:lnTo>
                  <a:lnTo>
                    <a:pt x="63" y="378425"/>
                  </a:lnTo>
                  <a:lnTo>
                    <a:pt x="9098" y="407603"/>
                  </a:lnTo>
                  <a:lnTo>
                    <a:pt x="36800" y="451705"/>
                  </a:lnTo>
                  <a:lnTo>
                    <a:pt x="79949" y="494271"/>
                  </a:lnTo>
                  <a:lnTo>
                    <a:pt x="117737" y="524795"/>
                  </a:lnTo>
                  <a:lnTo>
                    <a:pt x="164242" y="551207"/>
                  </a:lnTo>
                  <a:lnTo>
                    <a:pt x="202304" y="570432"/>
                  </a:lnTo>
                  <a:lnTo>
                    <a:pt x="245253" y="588829"/>
                  </a:lnTo>
                  <a:lnTo>
                    <a:pt x="277037" y="598875"/>
                  </a:lnTo>
                  <a:lnTo>
                    <a:pt x="311857" y="609926"/>
                  </a:lnTo>
                  <a:lnTo>
                    <a:pt x="348501" y="621187"/>
                  </a:lnTo>
                  <a:lnTo>
                    <a:pt x="385953" y="630895"/>
                  </a:lnTo>
                  <a:lnTo>
                    <a:pt x="425648" y="639915"/>
                  </a:lnTo>
                  <a:lnTo>
                    <a:pt x="466808" y="647921"/>
                  </a:lnTo>
                  <a:lnTo>
                    <a:pt x="508619" y="653831"/>
                  </a:lnTo>
                  <a:lnTo>
                    <a:pt x="550719" y="658810"/>
                  </a:lnTo>
                  <a:lnTo>
                    <a:pt x="593656" y="663374"/>
                  </a:lnTo>
                  <a:lnTo>
                    <a:pt x="638609" y="667755"/>
                  </a:lnTo>
                  <a:lnTo>
                    <a:pt x="682577" y="673935"/>
                  </a:lnTo>
                  <a:lnTo>
                    <a:pt x="726343" y="679975"/>
                  </a:lnTo>
                  <a:lnTo>
                    <a:pt x="771664" y="682658"/>
                  </a:lnTo>
                  <a:lnTo>
                    <a:pt x="815796" y="685733"/>
                  </a:lnTo>
                  <a:lnTo>
                    <a:pt x="861494" y="689549"/>
                  </a:lnTo>
                  <a:lnTo>
                    <a:pt x="907273" y="694210"/>
                  </a:lnTo>
                  <a:lnTo>
                    <a:pt x="937885" y="697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13">
              <a:extLst>
                <a:ext uri="{FF2B5EF4-FFF2-40B4-BE49-F238E27FC236}">
                  <a16:creationId xmlns:a16="http://schemas.microsoft.com/office/drawing/2014/main" id="{1B8A829B-5D5C-4092-8663-57BCB9B663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722652" y="4579280"/>
              <a:ext cx="253199" cy="246721"/>
            </a:xfrm>
            <a:custGeom>
              <a:avLst/>
              <a:gdLst/>
              <a:ahLst/>
              <a:cxnLst/>
              <a:rect l="0" t="0" r="0" b="0"/>
              <a:pathLst>
                <a:path w="253199" h="246721">
                  <a:moveTo>
                    <a:pt x="221448" y="81620"/>
                  </a:moveTo>
                  <a:lnTo>
                    <a:pt x="221448" y="81620"/>
                  </a:lnTo>
                  <a:lnTo>
                    <a:pt x="214705" y="78249"/>
                  </a:lnTo>
                  <a:lnTo>
                    <a:pt x="169590" y="33317"/>
                  </a:lnTo>
                  <a:lnTo>
                    <a:pt x="127808" y="9666"/>
                  </a:lnTo>
                  <a:lnTo>
                    <a:pt x="96726" y="1163"/>
                  </a:lnTo>
                  <a:lnTo>
                    <a:pt x="85818" y="0"/>
                  </a:lnTo>
                  <a:lnTo>
                    <a:pt x="47877" y="11126"/>
                  </a:lnTo>
                  <a:lnTo>
                    <a:pt x="32198" y="19811"/>
                  </a:lnTo>
                  <a:lnTo>
                    <a:pt x="18619" y="33202"/>
                  </a:lnTo>
                  <a:lnTo>
                    <a:pt x="4758" y="53319"/>
                  </a:lnTo>
                  <a:lnTo>
                    <a:pt x="845" y="73313"/>
                  </a:lnTo>
                  <a:lnTo>
                    <a:pt x="0" y="119605"/>
                  </a:lnTo>
                  <a:lnTo>
                    <a:pt x="8007" y="146979"/>
                  </a:lnTo>
                  <a:lnTo>
                    <a:pt x="29859" y="190189"/>
                  </a:lnTo>
                  <a:lnTo>
                    <a:pt x="54321" y="218886"/>
                  </a:lnTo>
                  <a:lnTo>
                    <a:pt x="66958" y="228438"/>
                  </a:lnTo>
                  <a:lnTo>
                    <a:pt x="79637" y="232366"/>
                  </a:lnTo>
                  <a:lnTo>
                    <a:pt x="92333" y="233530"/>
                  </a:lnTo>
                  <a:lnTo>
                    <a:pt x="105031" y="230504"/>
                  </a:lnTo>
                  <a:lnTo>
                    <a:pt x="111617" y="225167"/>
                  </a:lnTo>
                  <a:lnTo>
                    <a:pt x="117601" y="218796"/>
                  </a:lnTo>
                  <a:lnTo>
                    <a:pt x="128197" y="209832"/>
                  </a:lnTo>
                  <a:lnTo>
                    <a:pt x="155185" y="164153"/>
                  </a:lnTo>
                  <a:lnTo>
                    <a:pt x="172740" y="119430"/>
                  </a:lnTo>
                  <a:lnTo>
                    <a:pt x="181463" y="94839"/>
                  </a:lnTo>
                  <a:lnTo>
                    <a:pt x="183339" y="63859"/>
                  </a:lnTo>
                  <a:lnTo>
                    <a:pt x="185229" y="106856"/>
                  </a:lnTo>
                  <a:lnTo>
                    <a:pt x="194904" y="151971"/>
                  </a:lnTo>
                  <a:lnTo>
                    <a:pt x="199080" y="167298"/>
                  </a:lnTo>
                  <a:lnTo>
                    <a:pt x="221091" y="210066"/>
                  </a:lnTo>
                  <a:lnTo>
                    <a:pt x="226229" y="220551"/>
                  </a:lnTo>
                  <a:lnTo>
                    <a:pt x="253198" y="24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14">
              <a:extLst>
                <a:ext uri="{FF2B5EF4-FFF2-40B4-BE49-F238E27FC236}">
                  <a16:creationId xmlns:a16="http://schemas.microsoft.com/office/drawing/2014/main" id="{CD1404C8-D2D8-4947-8B00-B3532892DA2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957935" y="4370469"/>
              <a:ext cx="271916" cy="460437"/>
            </a:xfrm>
            <a:custGeom>
              <a:avLst/>
              <a:gdLst/>
              <a:ahLst/>
              <a:cxnLst/>
              <a:rect l="0" t="0" r="0" b="0"/>
              <a:pathLst>
                <a:path w="271916" h="460437">
                  <a:moveTo>
                    <a:pt x="183015" y="379331"/>
                  </a:moveTo>
                  <a:lnTo>
                    <a:pt x="183015" y="379331"/>
                  </a:lnTo>
                  <a:lnTo>
                    <a:pt x="177945" y="341755"/>
                  </a:lnTo>
                  <a:lnTo>
                    <a:pt x="168086" y="296798"/>
                  </a:lnTo>
                  <a:lnTo>
                    <a:pt x="154641" y="272089"/>
                  </a:lnTo>
                  <a:lnTo>
                    <a:pt x="133682" y="244818"/>
                  </a:lnTo>
                  <a:lnTo>
                    <a:pt x="106172" y="231568"/>
                  </a:lnTo>
                  <a:lnTo>
                    <a:pt x="80005" y="227542"/>
                  </a:lnTo>
                  <a:lnTo>
                    <a:pt x="50184" y="227717"/>
                  </a:lnTo>
                  <a:lnTo>
                    <a:pt x="40254" y="230338"/>
                  </a:lnTo>
                  <a:lnTo>
                    <a:pt x="19989" y="242522"/>
                  </a:lnTo>
                  <a:lnTo>
                    <a:pt x="9898" y="253616"/>
                  </a:lnTo>
                  <a:lnTo>
                    <a:pt x="3769" y="264897"/>
                  </a:lnTo>
                  <a:lnTo>
                    <a:pt x="318" y="279886"/>
                  </a:lnTo>
                  <a:lnTo>
                    <a:pt x="0" y="297419"/>
                  </a:lnTo>
                  <a:lnTo>
                    <a:pt x="10439" y="338595"/>
                  </a:lnTo>
                  <a:lnTo>
                    <a:pt x="37147" y="384636"/>
                  </a:lnTo>
                  <a:lnTo>
                    <a:pt x="48334" y="399327"/>
                  </a:lnTo>
                  <a:lnTo>
                    <a:pt x="95756" y="445930"/>
                  </a:lnTo>
                  <a:lnTo>
                    <a:pt x="116468" y="457005"/>
                  </a:lnTo>
                  <a:lnTo>
                    <a:pt x="136565" y="460436"/>
                  </a:lnTo>
                  <a:lnTo>
                    <a:pt x="148495" y="457476"/>
                  </a:lnTo>
                  <a:lnTo>
                    <a:pt x="178304" y="439239"/>
                  </a:lnTo>
                  <a:lnTo>
                    <a:pt x="188681" y="428534"/>
                  </a:lnTo>
                  <a:lnTo>
                    <a:pt x="210230" y="386821"/>
                  </a:lnTo>
                  <a:lnTo>
                    <a:pt x="222913" y="341965"/>
                  </a:lnTo>
                  <a:lnTo>
                    <a:pt x="226568" y="300741"/>
                  </a:lnTo>
                  <a:lnTo>
                    <a:pt x="227287" y="258627"/>
                  </a:lnTo>
                  <a:lnTo>
                    <a:pt x="224058" y="216337"/>
                  </a:lnTo>
                  <a:lnTo>
                    <a:pt x="216628" y="170353"/>
                  </a:lnTo>
                  <a:lnTo>
                    <a:pt x="208363" y="130748"/>
                  </a:lnTo>
                  <a:lnTo>
                    <a:pt x="202189" y="83711"/>
                  </a:lnTo>
                  <a:lnTo>
                    <a:pt x="191307" y="38035"/>
                  </a:lnTo>
                  <a:lnTo>
                    <a:pt x="177035" y="0"/>
                  </a:lnTo>
                  <a:lnTo>
                    <a:pt x="174947" y="2835"/>
                  </a:lnTo>
                  <a:lnTo>
                    <a:pt x="172371" y="8799"/>
                  </a:lnTo>
                  <a:lnTo>
                    <a:pt x="170586" y="31599"/>
                  </a:lnTo>
                  <a:lnTo>
                    <a:pt x="180456" y="75326"/>
                  </a:lnTo>
                  <a:lnTo>
                    <a:pt x="186050" y="115131"/>
                  </a:lnTo>
                  <a:lnTo>
                    <a:pt x="198496" y="153746"/>
                  </a:lnTo>
                  <a:lnTo>
                    <a:pt x="211526" y="197787"/>
                  </a:lnTo>
                  <a:lnTo>
                    <a:pt x="222775" y="237846"/>
                  </a:lnTo>
                  <a:lnTo>
                    <a:pt x="232424" y="272028"/>
                  </a:lnTo>
                  <a:lnTo>
                    <a:pt x="239753" y="310378"/>
                  </a:lnTo>
                  <a:lnTo>
                    <a:pt x="246331" y="352376"/>
                  </a:lnTo>
                  <a:lnTo>
                    <a:pt x="259134" y="399503"/>
                  </a:lnTo>
                  <a:lnTo>
                    <a:pt x="264050" y="408043"/>
                  </a:lnTo>
                  <a:lnTo>
                    <a:pt x="271915" y="417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15">
              <a:extLst>
                <a:ext uri="{FF2B5EF4-FFF2-40B4-BE49-F238E27FC236}">
                  <a16:creationId xmlns:a16="http://schemas.microsoft.com/office/drawing/2014/main" id="{99774848-CF4C-4CDC-A143-DD171ED5EE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287000" y="4673600"/>
              <a:ext cx="82551" cy="171451"/>
            </a:xfrm>
            <a:custGeom>
              <a:avLst/>
              <a:gdLst/>
              <a:ahLst/>
              <a:cxnLst/>
              <a:rect l="0" t="0" r="0" b="0"/>
              <a:pathLst>
                <a:path w="82551" h="171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6467" y="9434"/>
                  </a:lnTo>
                  <a:lnTo>
                    <a:pt x="10539" y="17298"/>
                  </a:lnTo>
                  <a:lnTo>
                    <a:pt x="19481" y="44595"/>
                  </a:lnTo>
                  <a:lnTo>
                    <a:pt x="38110" y="89461"/>
                  </a:lnTo>
                  <a:lnTo>
                    <a:pt x="59397" y="133254"/>
                  </a:lnTo>
                  <a:lnTo>
                    <a:pt x="8255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16">
              <a:extLst>
                <a:ext uri="{FF2B5EF4-FFF2-40B4-BE49-F238E27FC236}">
                  <a16:creationId xmlns:a16="http://schemas.microsoft.com/office/drawing/2014/main" id="{EDFD3252-B877-42B8-B6E1-53331F98E01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439400" y="4648584"/>
              <a:ext cx="203201" cy="228217"/>
            </a:xfrm>
            <a:custGeom>
              <a:avLst/>
              <a:gdLst/>
              <a:ahLst/>
              <a:cxnLst/>
              <a:rect l="0" t="0" r="0" b="0"/>
              <a:pathLst>
                <a:path w="203201" h="228217">
                  <a:moveTo>
                    <a:pt x="0" y="69466"/>
                  </a:moveTo>
                  <a:lnTo>
                    <a:pt x="0" y="69466"/>
                  </a:lnTo>
                  <a:lnTo>
                    <a:pt x="3370" y="72837"/>
                  </a:lnTo>
                  <a:lnTo>
                    <a:pt x="5026" y="78254"/>
                  </a:lnTo>
                  <a:lnTo>
                    <a:pt x="5467" y="81675"/>
                  </a:lnTo>
                  <a:lnTo>
                    <a:pt x="2515" y="96598"/>
                  </a:lnTo>
                  <a:lnTo>
                    <a:pt x="11292" y="139054"/>
                  </a:lnTo>
                  <a:lnTo>
                    <a:pt x="18897" y="186448"/>
                  </a:lnTo>
                  <a:lnTo>
                    <a:pt x="19020" y="192762"/>
                  </a:lnTo>
                  <a:lnTo>
                    <a:pt x="19734" y="193996"/>
                  </a:lnTo>
                  <a:lnTo>
                    <a:pt x="20917" y="194818"/>
                  </a:lnTo>
                  <a:lnTo>
                    <a:pt x="22411" y="195368"/>
                  </a:lnTo>
                  <a:lnTo>
                    <a:pt x="23407" y="195028"/>
                  </a:lnTo>
                  <a:lnTo>
                    <a:pt x="24071" y="194096"/>
                  </a:lnTo>
                  <a:lnTo>
                    <a:pt x="25007" y="189414"/>
                  </a:lnTo>
                  <a:lnTo>
                    <a:pt x="30419" y="165643"/>
                  </a:lnTo>
                  <a:lnTo>
                    <a:pt x="36949" y="141834"/>
                  </a:lnTo>
                  <a:lnTo>
                    <a:pt x="41370" y="107229"/>
                  </a:lnTo>
                  <a:lnTo>
                    <a:pt x="58486" y="61873"/>
                  </a:lnTo>
                  <a:lnTo>
                    <a:pt x="76168" y="21057"/>
                  </a:lnTo>
                  <a:lnTo>
                    <a:pt x="81126" y="15495"/>
                  </a:lnTo>
                  <a:lnTo>
                    <a:pt x="98894" y="2532"/>
                  </a:lnTo>
                  <a:lnTo>
                    <a:pt x="103455" y="912"/>
                  </a:lnTo>
                  <a:lnTo>
                    <a:pt x="113361" y="0"/>
                  </a:lnTo>
                  <a:lnTo>
                    <a:pt x="125232" y="3101"/>
                  </a:lnTo>
                  <a:lnTo>
                    <a:pt x="134315" y="8488"/>
                  </a:lnTo>
                  <a:lnTo>
                    <a:pt x="156904" y="29656"/>
                  </a:lnTo>
                  <a:lnTo>
                    <a:pt x="175452" y="65374"/>
                  </a:lnTo>
                  <a:lnTo>
                    <a:pt x="182224" y="88962"/>
                  </a:lnTo>
                  <a:lnTo>
                    <a:pt x="189505" y="132992"/>
                  </a:lnTo>
                  <a:lnTo>
                    <a:pt x="196419" y="176859"/>
                  </a:lnTo>
                  <a:lnTo>
                    <a:pt x="197539" y="214056"/>
                  </a:lnTo>
                  <a:lnTo>
                    <a:pt x="203200" y="2282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17">
              <a:extLst>
                <a:ext uri="{FF2B5EF4-FFF2-40B4-BE49-F238E27FC236}">
                  <a16:creationId xmlns:a16="http://schemas.microsoft.com/office/drawing/2014/main" id="{3AC1C93E-6F8E-47F2-A2F2-D3670C30BCC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572750" y="4654600"/>
              <a:ext cx="259102" cy="441774"/>
            </a:xfrm>
            <a:custGeom>
              <a:avLst/>
              <a:gdLst/>
              <a:ahLst/>
              <a:cxnLst/>
              <a:rect l="0" t="0" r="0" b="0"/>
              <a:pathLst>
                <a:path w="259102" h="441774">
                  <a:moveTo>
                    <a:pt x="215900" y="152350"/>
                  </a:moveTo>
                  <a:lnTo>
                    <a:pt x="215900" y="152350"/>
                  </a:lnTo>
                  <a:lnTo>
                    <a:pt x="226731" y="109717"/>
                  </a:lnTo>
                  <a:lnTo>
                    <a:pt x="231495" y="81784"/>
                  </a:lnTo>
                  <a:lnTo>
                    <a:pt x="226948" y="39827"/>
                  </a:lnTo>
                  <a:lnTo>
                    <a:pt x="222222" y="29668"/>
                  </a:lnTo>
                  <a:lnTo>
                    <a:pt x="208366" y="13459"/>
                  </a:lnTo>
                  <a:lnTo>
                    <a:pt x="195716" y="4266"/>
                  </a:lnTo>
                  <a:lnTo>
                    <a:pt x="189761" y="1868"/>
                  </a:lnTo>
                  <a:lnTo>
                    <a:pt x="157814" y="0"/>
                  </a:lnTo>
                  <a:lnTo>
                    <a:pt x="151043" y="5616"/>
                  </a:lnTo>
                  <a:lnTo>
                    <a:pt x="131525" y="30426"/>
                  </a:lnTo>
                  <a:lnTo>
                    <a:pt x="128342" y="42533"/>
                  </a:lnTo>
                  <a:lnTo>
                    <a:pt x="127118" y="71076"/>
                  </a:lnTo>
                  <a:lnTo>
                    <a:pt x="130407" y="85857"/>
                  </a:lnTo>
                  <a:lnTo>
                    <a:pt x="148199" y="124811"/>
                  </a:lnTo>
                  <a:lnTo>
                    <a:pt x="154295" y="131409"/>
                  </a:lnTo>
                  <a:lnTo>
                    <a:pt x="161004" y="135987"/>
                  </a:lnTo>
                  <a:lnTo>
                    <a:pt x="166337" y="138022"/>
                  </a:lnTo>
                  <a:lnTo>
                    <a:pt x="185306" y="139507"/>
                  </a:lnTo>
                  <a:lnTo>
                    <a:pt x="190074" y="137705"/>
                  </a:lnTo>
                  <a:lnTo>
                    <a:pt x="194545" y="135258"/>
                  </a:lnTo>
                  <a:lnTo>
                    <a:pt x="201027" y="133174"/>
                  </a:lnTo>
                  <a:lnTo>
                    <a:pt x="214643" y="121767"/>
                  </a:lnTo>
                  <a:lnTo>
                    <a:pt x="217222" y="121119"/>
                  </a:lnTo>
                  <a:lnTo>
                    <a:pt x="221956" y="120630"/>
                  </a:lnTo>
                  <a:lnTo>
                    <a:pt x="231063" y="129441"/>
                  </a:lnTo>
                  <a:lnTo>
                    <a:pt x="233223" y="137230"/>
                  </a:lnTo>
                  <a:lnTo>
                    <a:pt x="243685" y="177979"/>
                  </a:lnTo>
                  <a:lnTo>
                    <a:pt x="254035" y="221464"/>
                  </a:lnTo>
                  <a:lnTo>
                    <a:pt x="259101" y="259292"/>
                  </a:lnTo>
                  <a:lnTo>
                    <a:pt x="254329" y="300736"/>
                  </a:lnTo>
                  <a:lnTo>
                    <a:pt x="242409" y="341013"/>
                  </a:lnTo>
                  <a:lnTo>
                    <a:pt x="226309" y="379724"/>
                  </a:lnTo>
                  <a:lnTo>
                    <a:pt x="208871" y="404106"/>
                  </a:lnTo>
                  <a:lnTo>
                    <a:pt x="178945" y="426237"/>
                  </a:lnTo>
                  <a:lnTo>
                    <a:pt x="153523" y="438426"/>
                  </a:lnTo>
                  <a:lnTo>
                    <a:pt x="134085" y="441773"/>
                  </a:lnTo>
                  <a:lnTo>
                    <a:pt x="103308" y="436915"/>
                  </a:lnTo>
                  <a:lnTo>
                    <a:pt x="56102" y="419679"/>
                  </a:lnTo>
                  <a:lnTo>
                    <a:pt x="39201" y="411240"/>
                  </a:lnTo>
                  <a:lnTo>
                    <a:pt x="0" y="380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18">
              <a:extLst>
                <a:ext uri="{FF2B5EF4-FFF2-40B4-BE49-F238E27FC236}">
                  <a16:creationId xmlns:a16="http://schemas.microsoft.com/office/drawing/2014/main" id="{51325692-B424-4762-9D8C-147A2A68F53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739380" y="3398101"/>
              <a:ext cx="361617" cy="326105"/>
            </a:xfrm>
            <a:custGeom>
              <a:avLst/>
              <a:gdLst/>
              <a:ahLst/>
              <a:cxnLst/>
              <a:rect l="0" t="0" r="0" b="0"/>
              <a:pathLst>
                <a:path w="361617" h="326105">
                  <a:moveTo>
                    <a:pt x="322070" y="43599"/>
                  </a:moveTo>
                  <a:lnTo>
                    <a:pt x="322070" y="43599"/>
                  </a:lnTo>
                  <a:lnTo>
                    <a:pt x="322068" y="40228"/>
                  </a:lnTo>
                  <a:lnTo>
                    <a:pt x="320189" y="36692"/>
                  </a:lnTo>
                  <a:lnTo>
                    <a:pt x="300871" y="9984"/>
                  </a:lnTo>
                  <a:lnTo>
                    <a:pt x="277688" y="3457"/>
                  </a:lnTo>
                  <a:lnTo>
                    <a:pt x="237705" y="0"/>
                  </a:lnTo>
                  <a:lnTo>
                    <a:pt x="198136" y="1198"/>
                  </a:lnTo>
                  <a:lnTo>
                    <a:pt x="162346" y="4225"/>
                  </a:lnTo>
                  <a:lnTo>
                    <a:pt x="126811" y="8884"/>
                  </a:lnTo>
                  <a:lnTo>
                    <a:pt x="83199" y="19730"/>
                  </a:lnTo>
                  <a:lnTo>
                    <a:pt x="38798" y="37729"/>
                  </a:lnTo>
                  <a:lnTo>
                    <a:pt x="14781" y="54277"/>
                  </a:lnTo>
                  <a:lnTo>
                    <a:pt x="4225" y="66910"/>
                  </a:lnTo>
                  <a:lnTo>
                    <a:pt x="889" y="75361"/>
                  </a:lnTo>
                  <a:lnTo>
                    <a:pt x="0" y="79590"/>
                  </a:lnTo>
                  <a:lnTo>
                    <a:pt x="893" y="88052"/>
                  </a:lnTo>
                  <a:lnTo>
                    <a:pt x="4347" y="96517"/>
                  </a:lnTo>
                  <a:lnTo>
                    <a:pt x="14931" y="109216"/>
                  </a:lnTo>
                  <a:lnTo>
                    <a:pt x="55851" y="135321"/>
                  </a:lnTo>
                  <a:lnTo>
                    <a:pt x="101170" y="156575"/>
                  </a:lnTo>
                  <a:lnTo>
                    <a:pt x="138320" y="170207"/>
                  </a:lnTo>
                  <a:lnTo>
                    <a:pt x="178020" y="183183"/>
                  </a:lnTo>
                  <a:lnTo>
                    <a:pt x="219182" y="195965"/>
                  </a:lnTo>
                  <a:lnTo>
                    <a:pt x="258188" y="210571"/>
                  </a:lnTo>
                  <a:lnTo>
                    <a:pt x="302552" y="231097"/>
                  </a:lnTo>
                  <a:lnTo>
                    <a:pt x="348968" y="257305"/>
                  </a:lnTo>
                  <a:lnTo>
                    <a:pt x="360222" y="270060"/>
                  </a:lnTo>
                  <a:lnTo>
                    <a:pt x="361616" y="274300"/>
                  </a:lnTo>
                  <a:lnTo>
                    <a:pt x="361282" y="282775"/>
                  </a:lnTo>
                  <a:lnTo>
                    <a:pt x="358783" y="289364"/>
                  </a:lnTo>
                  <a:lnTo>
                    <a:pt x="357128" y="292109"/>
                  </a:lnTo>
                  <a:lnTo>
                    <a:pt x="344686" y="302714"/>
                  </a:lnTo>
                  <a:lnTo>
                    <a:pt x="324224" y="311423"/>
                  </a:lnTo>
                  <a:lnTo>
                    <a:pt x="279932" y="317842"/>
                  </a:lnTo>
                  <a:lnTo>
                    <a:pt x="235743" y="321980"/>
                  </a:lnTo>
                  <a:lnTo>
                    <a:pt x="193043" y="323503"/>
                  </a:lnTo>
                  <a:lnTo>
                    <a:pt x="152520" y="326104"/>
                  </a:lnTo>
                  <a:lnTo>
                    <a:pt x="108777" y="321390"/>
                  </a:lnTo>
                  <a:lnTo>
                    <a:pt x="89752" y="314214"/>
                  </a:lnTo>
                  <a:lnTo>
                    <a:pt x="84761" y="310158"/>
                  </a:lnTo>
                  <a:lnTo>
                    <a:pt x="83431" y="308088"/>
                  </a:lnTo>
                  <a:lnTo>
                    <a:pt x="81558" y="298433"/>
                  </a:lnTo>
                  <a:lnTo>
                    <a:pt x="84884" y="290679"/>
                  </a:lnTo>
                  <a:lnTo>
                    <a:pt x="118870" y="246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19">
              <a:extLst>
                <a:ext uri="{FF2B5EF4-FFF2-40B4-BE49-F238E27FC236}">
                  <a16:creationId xmlns:a16="http://schemas.microsoft.com/office/drawing/2014/main" id="{CDCE44EC-9E3A-4D82-9DD7-4A67CAC0C7E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220200" y="3397250"/>
              <a:ext cx="44451" cy="336551"/>
            </a:xfrm>
            <a:custGeom>
              <a:avLst/>
              <a:gdLst/>
              <a:ahLst/>
              <a:cxnLst/>
              <a:rect l="0" t="0" r="0" b="0"/>
              <a:pathLst>
                <a:path w="44451" h="336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3765"/>
                  </a:lnTo>
                  <a:lnTo>
                    <a:pt x="1243" y="55061"/>
                  </a:lnTo>
                  <a:lnTo>
                    <a:pt x="5808" y="100673"/>
                  </a:lnTo>
                  <a:lnTo>
                    <a:pt x="6303" y="141735"/>
                  </a:lnTo>
                  <a:lnTo>
                    <a:pt x="9714" y="187841"/>
                  </a:lnTo>
                  <a:lnTo>
                    <a:pt x="16889" y="234794"/>
                  </a:lnTo>
                  <a:lnTo>
                    <a:pt x="18924" y="279391"/>
                  </a:lnTo>
                  <a:lnTo>
                    <a:pt x="20894" y="296566"/>
                  </a:lnTo>
                  <a:lnTo>
                    <a:pt x="26886" y="321803"/>
                  </a:lnTo>
                  <a:lnTo>
                    <a:pt x="29588" y="327173"/>
                  </a:lnTo>
                  <a:lnTo>
                    <a:pt x="30789" y="331912"/>
                  </a:lnTo>
                  <a:lnTo>
                    <a:pt x="31815" y="333458"/>
                  </a:lnTo>
                  <a:lnTo>
                    <a:pt x="33204" y="334488"/>
                  </a:lnTo>
                  <a:lnTo>
                    <a:pt x="37133" y="336143"/>
                  </a:lnTo>
                  <a:lnTo>
                    <a:pt x="44450" y="336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0">
              <a:extLst>
                <a:ext uri="{FF2B5EF4-FFF2-40B4-BE49-F238E27FC236}">
                  <a16:creationId xmlns:a16="http://schemas.microsoft.com/office/drawing/2014/main" id="{0FEA123A-8A3D-49DC-956B-335F66BEA04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284749" y="3530718"/>
              <a:ext cx="583152" cy="227300"/>
            </a:xfrm>
            <a:custGeom>
              <a:avLst/>
              <a:gdLst/>
              <a:ahLst/>
              <a:cxnLst/>
              <a:rect l="0" t="0" r="0" b="0"/>
              <a:pathLst>
                <a:path w="583152" h="227300">
                  <a:moveTo>
                    <a:pt x="164051" y="69732"/>
                  </a:moveTo>
                  <a:lnTo>
                    <a:pt x="164051" y="69732"/>
                  </a:lnTo>
                  <a:lnTo>
                    <a:pt x="177142" y="50865"/>
                  </a:lnTo>
                  <a:lnTo>
                    <a:pt x="181925" y="33968"/>
                  </a:lnTo>
                  <a:lnTo>
                    <a:pt x="182868" y="20256"/>
                  </a:lnTo>
                  <a:lnTo>
                    <a:pt x="181114" y="14111"/>
                  </a:lnTo>
                  <a:lnTo>
                    <a:pt x="179660" y="11484"/>
                  </a:lnTo>
                  <a:lnTo>
                    <a:pt x="170518" y="6685"/>
                  </a:lnTo>
                  <a:lnTo>
                    <a:pt x="148395" y="1226"/>
                  </a:lnTo>
                  <a:lnTo>
                    <a:pt x="102364" y="666"/>
                  </a:lnTo>
                  <a:lnTo>
                    <a:pt x="82038" y="5680"/>
                  </a:lnTo>
                  <a:lnTo>
                    <a:pt x="37083" y="26821"/>
                  </a:lnTo>
                  <a:lnTo>
                    <a:pt x="15028" y="42519"/>
                  </a:lnTo>
                  <a:lnTo>
                    <a:pt x="4812" y="58376"/>
                  </a:lnTo>
                  <a:lnTo>
                    <a:pt x="690" y="73110"/>
                  </a:lnTo>
                  <a:lnTo>
                    <a:pt x="0" y="92846"/>
                  </a:lnTo>
                  <a:lnTo>
                    <a:pt x="4827" y="117346"/>
                  </a:lnTo>
                  <a:lnTo>
                    <a:pt x="14881" y="137932"/>
                  </a:lnTo>
                  <a:lnTo>
                    <a:pt x="27504" y="153283"/>
                  </a:lnTo>
                  <a:lnTo>
                    <a:pt x="63959" y="182085"/>
                  </a:lnTo>
                  <a:lnTo>
                    <a:pt x="87593" y="189805"/>
                  </a:lnTo>
                  <a:lnTo>
                    <a:pt x="134252" y="195820"/>
                  </a:lnTo>
                  <a:lnTo>
                    <a:pt x="152242" y="195756"/>
                  </a:lnTo>
                  <a:lnTo>
                    <a:pt x="170665" y="190877"/>
                  </a:lnTo>
                  <a:lnTo>
                    <a:pt x="202749" y="173251"/>
                  </a:lnTo>
                  <a:lnTo>
                    <a:pt x="214132" y="158175"/>
                  </a:lnTo>
                  <a:lnTo>
                    <a:pt x="218059" y="149257"/>
                  </a:lnTo>
                  <a:lnTo>
                    <a:pt x="220788" y="123504"/>
                  </a:lnTo>
                  <a:lnTo>
                    <a:pt x="214709" y="77884"/>
                  </a:lnTo>
                  <a:lnTo>
                    <a:pt x="209948" y="67287"/>
                  </a:lnTo>
                  <a:lnTo>
                    <a:pt x="204774" y="58973"/>
                  </a:lnTo>
                  <a:lnTo>
                    <a:pt x="202222" y="49297"/>
                  </a:lnTo>
                  <a:lnTo>
                    <a:pt x="200789" y="47642"/>
                  </a:lnTo>
                  <a:lnTo>
                    <a:pt x="196785" y="44986"/>
                  </a:lnTo>
                  <a:lnTo>
                    <a:pt x="196456" y="45473"/>
                  </a:lnTo>
                  <a:lnTo>
                    <a:pt x="195808" y="75649"/>
                  </a:lnTo>
                  <a:lnTo>
                    <a:pt x="207734" y="110919"/>
                  </a:lnTo>
                  <a:lnTo>
                    <a:pt x="231871" y="154388"/>
                  </a:lnTo>
                  <a:lnTo>
                    <a:pt x="251124" y="180938"/>
                  </a:lnTo>
                  <a:lnTo>
                    <a:pt x="294973" y="214444"/>
                  </a:lnTo>
                  <a:lnTo>
                    <a:pt x="323859" y="226708"/>
                  </a:lnTo>
                  <a:lnTo>
                    <a:pt x="327739" y="227299"/>
                  </a:lnTo>
                  <a:lnTo>
                    <a:pt x="333933" y="226075"/>
                  </a:lnTo>
                  <a:lnTo>
                    <a:pt x="355694" y="213524"/>
                  </a:lnTo>
                  <a:lnTo>
                    <a:pt x="367123" y="196156"/>
                  </a:lnTo>
                  <a:lnTo>
                    <a:pt x="375693" y="172943"/>
                  </a:lnTo>
                  <a:lnTo>
                    <a:pt x="384810" y="128434"/>
                  </a:lnTo>
                  <a:lnTo>
                    <a:pt x="392005" y="82258"/>
                  </a:lnTo>
                  <a:lnTo>
                    <a:pt x="392647" y="54241"/>
                  </a:lnTo>
                  <a:lnTo>
                    <a:pt x="392651" y="65720"/>
                  </a:lnTo>
                  <a:lnTo>
                    <a:pt x="413850" y="112100"/>
                  </a:lnTo>
                  <a:lnTo>
                    <a:pt x="440864" y="158985"/>
                  </a:lnTo>
                  <a:lnTo>
                    <a:pt x="452408" y="172220"/>
                  </a:lnTo>
                  <a:lnTo>
                    <a:pt x="480333" y="192368"/>
                  </a:lnTo>
                  <a:lnTo>
                    <a:pt x="489030" y="195438"/>
                  </a:lnTo>
                  <a:lnTo>
                    <a:pt x="506002" y="196618"/>
                  </a:lnTo>
                  <a:lnTo>
                    <a:pt x="517881" y="193328"/>
                  </a:lnTo>
                  <a:lnTo>
                    <a:pt x="524274" y="187928"/>
                  </a:lnTo>
                  <a:lnTo>
                    <a:pt x="530171" y="181530"/>
                  </a:lnTo>
                  <a:lnTo>
                    <a:pt x="540719" y="173256"/>
                  </a:lnTo>
                  <a:lnTo>
                    <a:pt x="548628" y="161475"/>
                  </a:lnTo>
                  <a:lnTo>
                    <a:pt x="566193" y="119512"/>
                  </a:lnTo>
                  <a:lnTo>
                    <a:pt x="570077" y="74779"/>
                  </a:lnTo>
                  <a:lnTo>
                    <a:pt x="569672" y="51130"/>
                  </a:lnTo>
                  <a:lnTo>
                    <a:pt x="557685" y="9030"/>
                  </a:lnTo>
                  <a:lnTo>
                    <a:pt x="551485" y="0"/>
                  </a:lnTo>
                  <a:lnTo>
                    <a:pt x="551404" y="14812"/>
                  </a:lnTo>
                  <a:lnTo>
                    <a:pt x="554772" y="24453"/>
                  </a:lnTo>
                  <a:lnTo>
                    <a:pt x="560190" y="30323"/>
                  </a:lnTo>
                  <a:lnTo>
                    <a:pt x="566596" y="35989"/>
                  </a:lnTo>
                  <a:lnTo>
                    <a:pt x="583151" y="63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21">
              <a:extLst>
                <a:ext uri="{FF2B5EF4-FFF2-40B4-BE49-F238E27FC236}">
                  <a16:creationId xmlns:a16="http://schemas.microsoft.com/office/drawing/2014/main" id="{EC483608-3B30-4D83-96A7-20356A24AAD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44513" y="3511931"/>
              <a:ext cx="234123" cy="259970"/>
            </a:xfrm>
            <a:custGeom>
              <a:avLst/>
              <a:gdLst/>
              <a:ahLst/>
              <a:cxnLst/>
              <a:rect l="0" t="0" r="0" b="0"/>
              <a:pathLst>
                <a:path w="234123" h="259970">
                  <a:moveTo>
                    <a:pt x="31337" y="107569"/>
                  </a:moveTo>
                  <a:lnTo>
                    <a:pt x="31337" y="107569"/>
                  </a:lnTo>
                  <a:lnTo>
                    <a:pt x="27967" y="110940"/>
                  </a:lnTo>
                  <a:lnTo>
                    <a:pt x="27678" y="111933"/>
                  </a:lnTo>
                  <a:lnTo>
                    <a:pt x="28193" y="112595"/>
                  </a:lnTo>
                  <a:lnTo>
                    <a:pt x="29241" y="113036"/>
                  </a:lnTo>
                  <a:lnTo>
                    <a:pt x="30646" y="112625"/>
                  </a:lnTo>
                  <a:lnTo>
                    <a:pt x="35993" y="109381"/>
                  </a:lnTo>
                  <a:lnTo>
                    <a:pt x="42750" y="108106"/>
                  </a:lnTo>
                  <a:lnTo>
                    <a:pt x="86569" y="107600"/>
                  </a:lnTo>
                  <a:lnTo>
                    <a:pt x="131445" y="107572"/>
                  </a:lnTo>
                  <a:lnTo>
                    <a:pt x="151544" y="105688"/>
                  </a:lnTo>
                  <a:lnTo>
                    <a:pt x="196410" y="98109"/>
                  </a:lnTo>
                  <a:lnTo>
                    <a:pt x="216055" y="90439"/>
                  </a:lnTo>
                  <a:lnTo>
                    <a:pt x="229822" y="80026"/>
                  </a:lnTo>
                  <a:lnTo>
                    <a:pt x="232441" y="73926"/>
                  </a:lnTo>
                  <a:lnTo>
                    <a:pt x="234122" y="58512"/>
                  </a:lnTo>
                  <a:lnTo>
                    <a:pt x="232471" y="52134"/>
                  </a:lnTo>
                  <a:lnTo>
                    <a:pt x="225694" y="42696"/>
                  </a:lnTo>
                  <a:lnTo>
                    <a:pt x="207391" y="26865"/>
                  </a:lnTo>
                  <a:lnTo>
                    <a:pt x="187051" y="15218"/>
                  </a:lnTo>
                  <a:lnTo>
                    <a:pt x="140951" y="2510"/>
                  </a:lnTo>
                  <a:lnTo>
                    <a:pt x="99010" y="0"/>
                  </a:lnTo>
                  <a:lnTo>
                    <a:pt x="63637" y="1551"/>
                  </a:lnTo>
                  <a:lnTo>
                    <a:pt x="44201" y="8423"/>
                  </a:lnTo>
                  <a:lnTo>
                    <a:pt x="22039" y="20016"/>
                  </a:lnTo>
                  <a:lnTo>
                    <a:pt x="14740" y="28440"/>
                  </a:lnTo>
                  <a:lnTo>
                    <a:pt x="2732" y="52855"/>
                  </a:lnTo>
                  <a:lnTo>
                    <a:pt x="0" y="79118"/>
                  </a:lnTo>
                  <a:lnTo>
                    <a:pt x="6784" y="120462"/>
                  </a:lnTo>
                  <a:lnTo>
                    <a:pt x="12427" y="133055"/>
                  </a:lnTo>
                  <a:lnTo>
                    <a:pt x="51965" y="175933"/>
                  </a:lnTo>
                  <a:lnTo>
                    <a:pt x="94928" y="206965"/>
                  </a:lnTo>
                  <a:lnTo>
                    <a:pt x="138733" y="239034"/>
                  </a:lnTo>
                  <a:lnTo>
                    <a:pt x="159674" y="250549"/>
                  </a:lnTo>
                  <a:lnTo>
                    <a:pt x="169401" y="253214"/>
                  </a:lnTo>
                  <a:lnTo>
                    <a:pt x="177387" y="259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2">
              <a:extLst>
                <a:ext uri="{FF2B5EF4-FFF2-40B4-BE49-F238E27FC236}">
                  <a16:creationId xmlns:a16="http://schemas.microsoft.com/office/drawing/2014/main" id="{1ECAC434-1C33-46EE-BF64-F2E7C7F9183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525000" y="3810000"/>
              <a:ext cx="133351" cy="660278"/>
            </a:xfrm>
            <a:custGeom>
              <a:avLst/>
              <a:gdLst/>
              <a:ahLst/>
              <a:cxnLst/>
              <a:rect l="0" t="0" r="0" b="0"/>
              <a:pathLst>
                <a:path w="133351" h="660278">
                  <a:moveTo>
                    <a:pt x="0" y="0"/>
                  </a:moveTo>
                  <a:lnTo>
                    <a:pt x="0" y="0"/>
                  </a:lnTo>
                  <a:lnTo>
                    <a:pt x="32132" y="35505"/>
                  </a:lnTo>
                  <a:lnTo>
                    <a:pt x="55250" y="81114"/>
                  </a:lnTo>
                  <a:lnTo>
                    <a:pt x="71614" y="125991"/>
                  </a:lnTo>
                  <a:lnTo>
                    <a:pt x="82503" y="170550"/>
                  </a:lnTo>
                  <a:lnTo>
                    <a:pt x="91006" y="208510"/>
                  </a:lnTo>
                  <a:lnTo>
                    <a:pt x="94412" y="249979"/>
                  </a:lnTo>
                  <a:lnTo>
                    <a:pt x="96965" y="294023"/>
                  </a:lnTo>
                  <a:lnTo>
                    <a:pt x="102106" y="338296"/>
                  </a:lnTo>
                  <a:lnTo>
                    <a:pt x="105354" y="373309"/>
                  </a:lnTo>
                  <a:lnTo>
                    <a:pt x="107886" y="416115"/>
                  </a:lnTo>
                  <a:lnTo>
                    <a:pt x="112823" y="462543"/>
                  </a:lnTo>
                  <a:lnTo>
                    <a:pt x="115744" y="500646"/>
                  </a:lnTo>
                  <a:lnTo>
                    <a:pt x="121078" y="542039"/>
                  </a:lnTo>
                  <a:lnTo>
                    <a:pt x="126221" y="588344"/>
                  </a:lnTo>
                  <a:lnTo>
                    <a:pt x="131980" y="632989"/>
                  </a:lnTo>
                  <a:lnTo>
                    <a:pt x="133348" y="660277"/>
                  </a:lnTo>
                  <a:lnTo>
                    <a:pt x="133350" y="617274"/>
                  </a:lnTo>
                  <a:lnTo>
                    <a:pt x="129979" y="612971"/>
                  </a:lnTo>
                  <a:lnTo>
                    <a:pt x="126443" y="611099"/>
                  </a:lnTo>
                  <a:lnTo>
                    <a:pt x="114300" y="609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3">
              <a:extLst>
                <a:ext uri="{FF2B5EF4-FFF2-40B4-BE49-F238E27FC236}">
                  <a16:creationId xmlns:a16="http://schemas.microsoft.com/office/drawing/2014/main" id="{40C53E65-A0D5-433C-98AF-EE4A1B7B92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378950" y="4375150"/>
              <a:ext cx="82263" cy="436226"/>
            </a:xfrm>
            <a:custGeom>
              <a:avLst/>
              <a:gdLst/>
              <a:ahLst/>
              <a:cxnLst/>
              <a:rect l="0" t="0" r="0" b="0"/>
              <a:pathLst>
                <a:path w="82263" h="436226">
                  <a:moveTo>
                    <a:pt x="0" y="0"/>
                  </a:moveTo>
                  <a:lnTo>
                    <a:pt x="0" y="0"/>
                  </a:lnTo>
                  <a:lnTo>
                    <a:pt x="9433" y="10845"/>
                  </a:lnTo>
                  <a:lnTo>
                    <a:pt x="29602" y="57855"/>
                  </a:lnTo>
                  <a:lnTo>
                    <a:pt x="38094" y="92097"/>
                  </a:lnTo>
                  <a:lnTo>
                    <a:pt x="46565" y="138685"/>
                  </a:lnTo>
                  <a:lnTo>
                    <a:pt x="49964" y="180134"/>
                  </a:lnTo>
                  <a:lnTo>
                    <a:pt x="50635" y="220411"/>
                  </a:lnTo>
                  <a:lnTo>
                    <a:pt x="54139" y="259124"/>
                  </a:lnTo>
                  <a:lnTo>
                    <a:pt x="63659" y="304360"/>
                  </a:lnTo>
                  <a:lnTo>
                    <a:pt x="69741" y="350734"/>
                  </a:lnTo>
                  <a:lnTo>
                    <a:pt x="77642" y="397883"/>
                  </a:lnTo>
                  <a:lnTo>
                    <a:pt x="81096" y="413989"/>
                  </a:lnTo>
                  <a:lnTo>
                    <a:pt x="82262" y="431653"/>
                  </a:lnTo>
                  <a:lnTo>
                    <a:pt x="81653" y="433818"/>
                  </a:lnTo>
                  <a:lnTo>
                    <a:pt x="80538" y="435262"/>
                  </a:lnTo>
                  <a:lnTo>
                    <a:pt x="79094" y="436225"/>
                  </a:lnTo>
                  <a:lnTo>
                    <a:pt x="78129" y="436161"/>
                  </a:lnTo>
                  <a:lnTo>
                    <a:pt x="77486" y="435413"/>
                  </a:lnTo>
                  <a:lnTo>
                    <a:pt x="70807" y="421077"/>
                  </a:lnTo>
                  <a:lnTo>
                    <a:pt x="57150" y="412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24">
              <a:extLst>
                <a:ext uri="{FF2B5EF4-FFF2-40B4-BE49-F238E27FC236}">
                  <a16:creationId xmlns:a16="http://schemas.microsoft.com/office/drawing/2014/main" id="{00ADCE11-AD72-4A7A-A0EF-C2D3FC03D6B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83700" y="4560022"/>
              <a:ext cx="488951" cy="232934"/>
            </a:xfrm>
            <a:custGeom>
              <a:avLst/>
              <a:gdLst/>
              <a:ahLst/>
              <a:cxnLst/>
              <a:rect l="0" t="0" r="0" b="0"/>
              <a:pathLst>
                <a:path w="488951" h="232934">
                  <a:moveTo>
                    <a:pt x="0" y="43728"/>
                  </a:moveTo>
                  <a:lnTo>
                    <a:pt x="0" y="43728"/>
                  </a:lnTo>
                  <a:lnTo>
                    <a:pt x="0" y="38261"/>
                  </a:lnTo>
                  <a:lnTo>
                    <a:pt x="46434" y="37412"/>
                  </a:lnTo>
                  <a:lnTo>
                    <a:pt x="89865" y="37382"/>
                  </a:lnTo>
                  <a:lnTo>
                    <a:pt x="130421" y="36674"/>
                  </a:lnTo>
                  <a:lnTo>
                    <a:pt x="174920" y="32352"/>
                  </a:lnTo>
                  <a:lnTo>
                    <a:pt x="219048" y="26838"/>
                  </a:lnTo>
                  <a:lnTo>
                    <a:pt x="266512" y="19779"/>
                  </a:lnTo>
                  <a:lnTo>
                    <a:pt x="283813" y="16877"/>
                  </a:lnTo>
                  <a:lnTo>
                    <a:pt x="298196" y="12063"/>
                  </a:lnTo>
                  <a:lnTo>
                    <a:pt x="298428" y="29662"/>
                  </a:lnTo>
                  <a:lnTo>
                    <a:pt x="288989" y="77144"/>
                  </a:lnTo>
                  <a:lnTo>
                    <a:pt x="286389" y="119395"/>
                  </a:lnTo>
                  <a:lnTo>
                    <a:pt x="286510" y="163068"/>
                  </a:lnTo>
                  <a:lnTo>
                    <a:pt x="298394" y="209561"/>
                  </a:lnTo>
                  <a:lnTo>
                    <a:pt x="303817" y="223184"/>
                  </a:lnTo>
                  <a:lnTo>
                    <a:pt x="304508" y="229858"/>
                  </a:lnTo>
                  <a:lnTo>
                    <a:pt x="305311" y="231315"/>
                  </a:lnTo>
                  <a:lnTo>
                    <a:pt x="306552" y="232286"/>
                  </a:lnTo>
                  <a:lnTo>
                    <a:pt x="308084" y="232933"/>
                  </a:lnTo>
                  <a:lnTo>
                    <a:pt x="308401" y="232659"/>
                  </a:lnTo>
                  <a:lnTo>
                    <a:pt x="306181" y="228903"/>
                  </a:lnTo>
                  <a:lnTo>
                    <a:pt x="305073" y="219431"/>
                  </a:lnTo>
                  <a:lnTo>
                    <a:pt x="302943" y="194062"/>
                  </a:lnTo>
                  <a:lnTo>
                    <a:pt x="296962" y="147794"/>
                  </a:lnTo>
                  <a:lnTo>
                    <a:pt x="294966" y="133724"/>
                  </a:lnTo>
                  <a:lnTo>
                    <a:pt x="298757" y="92508"/>
                  </a:lnTo>
                  <a:lnTo>
                    <a:pt x="303864" y="49759"/>
                  </a:lnTo>
                  <a:lnTo>
                    <a:pt x="307894" y="34305"/>
                  </a:lnTo>
                  <a:lnTo>
                    <a:pt x="313556" y="24159"/>
                  </a:lnTo>
                  <a:lnTo>
                    <a:pt x="326154" y="10752"/>
                  </a:lnTo>
                  <a:lnTo>
                    <a:pt x="341784" y="2932"/>
                  </a:lnTo>
                  <a:lnTo>
                    <a:pt x="357914" y="0"/>
                  </a:lnTo>
                  <a:lnTo>
                    <a:pt x="370474" y="197"/>
                  </a:lnTo>
                  <a:lnTo>
                    <a:pt x="412605" y="9011"/>
                  </a:lnTo>
                  <a:lnTo>
                    <a:pt x="459873" y="22171"/>
                  </a:lnTo>
                  <a:lnTo>
                    <a:pt x="488950" y="31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425">
            <a:extLst>
              <a:ext uri="{FF2B5EF4-FFF2-40B4-BE49-F238E27FC236}">
                <a16:creationId xmlns:a16="http://schemas.microsoft.com/office/drawing/2014/main" id="{5B0215A5-B671-4DF8-B433-F4F31AB9D7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81408" y="3263900"/>
            <a:ext cx="3066843" cy="104833"/>
          </a:xfrm>
          <a:custGeom>
            <a:avLst/>
            <a:gdLst/>
            <a:ahLst/>
            <a:cxnLst/>
            <a:rect l="0" t="0" r="0" b="0"/>
            <a:pathLst>
              <a:path w="3066843" h="104833">
                <a:moveTo>
                  <a:pt x="31542" y="0"/>
                </a:moveTo>
                <a:lnTo>
                  <a:pt x="31542" y="0"/>
                </a:lnTo>
                <a:lnTo>
                  <a:pt x="5115" y="27837"/>
                </a:lnTo>
                <a:lnTo>
                  <a:pt x="1369" y="39606"/>
                </a:lnTo>
                <a:lnTo>
                  <a:pt x="0" y="52558"/>
                </a:lnTo>
                <a:lnTo>
                  <a:pt x="1766" y="56990"/>
                </a:lnTo>
                <a:lnTo>
                  <a:pt x="14724" y="71957"/>
                </a:lnTo>
                <a:lnTo>
                  <a:pt x="20775" y="74314"/>
                </a:lnTo>
                <a:lnTo>
                  <a:pt x="24364" y="74943"/>
                </a:lnTo>
                <a:lnTo>
                  <a:pt x="51319" y="69127"/>
                </a:lnTo>
                <a:lnTo>
                  <a:pt x="76136" y="57869"/>
                </a:lnTo>
                <a:lnTo>
                  <a:pt x="117476" y="33744"/>
                </a:lnTo>
                <a:lnTo>
                  <a:pt x="158709" y="17710"/>
                </a:lnTo>
                <a:lnTo>
                  <a:pt x="192442" y="5223"/>
                </a:lnTo>
                <a:lnTo>
                  <a:pt x="230646" y="1737"/>
                </a:lnTo>
                <a:lnTo>
                  <a:pt x="278069" y="8974"/>
                </a:lnTo>
                <a:lnTo>
                  <a:pt x="323215" y="26024"/>
                </a:lnTo>
                <a:lnTo>
                  <a:pt x="370283" y="46649"/>
                </a:lnTo>
                <a:lnTo>
                  <a:pt x="417761" y="67744"/>
                </a:lnTo>
                <a:lnTo>
                  <a:pt x="460009" y="79599"/>
                </a:lnTo>
                <a:lnTo>
                  <a:pt x="506506" y="88735"/>
                </a:lnTo>
                <a:lnTo>
                  <a:pt x="542924" y="93319"/>
                </a:lnTo>
                <a:lnTo>
                  <a:pt x="583112" y="92796"/>
                </a:lnTo>
                <a:lnTo>
                  <a:pt x="621831" y="88173"/>
                </a:lnTo>
                <a:lnTo>
                  <a:pt x="660115" y="82334"/>
                </a:lnTo>
                <a:lnTo>
                  <a:pt x="698269" y="76136"/>
                </a:lnTo>
                <a:lnTo>
                  <a:pt x="738267" y="69831"/>
                </a:lnTo>
                <a:lnTo>
                  <a:pt x="779516" y="63495"/>
                </a:lnTo>
                <a:lnTo>
                  <a:pt x="818549" y="59030"/>
                </a:lnTo>
                <a:lnTo>
                  <a:pt x="855044" y="57707"/>
                </a:lnTo>
                <a:lnTo>
                  <a:pt x="902352" y="60631"/>
                </a:lnTo>
                <a:lnTo>
                  <a:pt x="947392" y="72367"/>
                </a:lnTo>
                <a:lnTo>
                  <a:pt x="990260" y="82211"/>
                </a:lnTo>
                <a:lnTo>
                  <a:pt x="1036070" y="94321"/>
                </a:lnTo>
                <a:lnTo>
                  <a:pt x="1081520" y="100867"/>
                </a:lnTo>
                <a:lnTo>
                  <a:pt x="1118052" y="104832"/>
                </a:lnTo>
                <a:lnTo>
                  <a:pt x="1155688" y="102870"/>
                </a:lnTo>
                <a:lnTo>
                  <a:pt x="1194356" y="101271"/>
                </a:lnTo>
                <a:lnTo>
                  <a:pt x="1236779" y="95936"/>
                </a:lnTo>
                <a:lnTo>
                  <a:pt x="1279922" y="85732"/>
                </a:lnTo>
                <a:lnTo>
                  <a:pt x="1319830" y="74477"/>
                </a:lnTo>
                <a:lnTo>
                  <a:pt x="1359172" y="66361"/>
                </a:lnTo>
                <a:lnTo>
                  <a:pt x="1401089" y="59487"/>
                </a:lnTo>
                <a:lnTo>
                  <a:pt x="1440634" y="53687"/>
                </a:lnTo>
                <a:lnTo>
                  <a:pt x="1478456" y="51655"/>
                </a:lnTo>
                <a:lnTo>
                  <a:pt x="1523199" y="52850"/>
                </a:lnTo>
                <a:lnTo>
                  <a:pt x="1564774" y="61520"/>
                </a:lnTo>
                <a:lnTo>
                  <a:pt x="1610488" y="71851"/>
                </a:lnTo>
                <a:lnTo>
                  <a:pt x="1657961" y="78712"/>
                </a:lnTo>
                <a:lnTo>
                  <a:pt x="1703034" y="81792"/>
                </a:lnTo>
                <a:lnTo>
                  <a:pt x="1747790" y="80519"/>
                </a:lnTo>
                <a:lnTo>
                  <a:pt x="1786541" y="75598"/>
                </a:lnTo>
                <a:lnTo>
                  <a:pt x="1827421" y="67790"/>
                </a:lnTo>
                <a:lnTo>
                  <a:pt x="1868227" y="58420"/>
                </a:lnTo>
                <a:lnTo>
                  <a:pt x="1909715" y="49295"/>
                </a:lnTo>
                <a:lnTo>
                  <a:pt x="1948819" y="39536"/>
                </a:lnTo>
                <a:lnTo>
                  <a:pt x="1987216" y="32175"/>
                </a:lnTo>
                <a:lnTo>
                  <a:pt x="2025406" y="25526"/>
                </a:lnTo>
                <a:lnTo>
                  <a:pt x="2072864" y="20329"/>
                </a:lnTo>
                <a:lnTo>
                  <a:pt x="2116209" y="20008"/>
                </a:lnTo>
                <a:lnTo>
                  <a:pt x="2156861" y="26007"/>
                </a:lnTo>
                <a:lnTo>
                  <a:pt x="2195648" y="37358"/>
                </a:lnTo>
                <a:lnTo>
                  <a:pt x="2236576" y="47413"/>
                </a:lnTo>
                <a:lnTo>
                  <a:pt x="2274450" y="52013"/>
                </a:lnTo>
                <a:lnTo>
                  <a:pt x="2307126" y="53746"/>
                </a:lnTo>
                <a:lnTo>
                  <a:pt x="2343619" y="49792"/>
                </a:lnTo>
                <a:lnTo>
                  <a:pt x="2383124" y="44151"/>
                </a:lnTo>
                <a:lnTo>
                  <a:pt x="2424227" y="38011"/>
                </a:lnTo>
                <a:lnTo>
                  <a:pt x="2463217" y="29842"/>
                </a:lnTo>
                <a:lnTo>
                  <a:pt x="2501582" y="20366"/>
                </a:lnTo>
                <a:lnTo>
                  <a:pt x="2539759" y="11208"/>
                </a:lnTo>
                <a:lnTo>
                  <a:pt x="2577882" y="3321"/>
                </a:lnTo>
                <a:lnTo>
                  <a:pt x="2621948" y="656"/>
                </a:lnTo>
                <a:lnTo>
                  <a:pt x="2661487" y="5199"/>
                </a:lnTo>
                <a:lnTo>
                  <a:pt x="2701214" y="14944"/>
                </a:lnTo>
                <a:lnTo>
                  <a:pt x="2743363" y="28378"/>
                </a:lnTo>
                <a:lnTo>
                  <a:pt x="2785679" y="45426"/>
                </a:lnTo>
                <a:lnTo>
                  <a:pt x="2818960" y="55118"/>
                </a:lnTo>
                <a:lnTo>
                  <a:pt x="2862298" y="61997"/>
                </a:lnTo>
                <a:lnTo>
                  <a:pt x="2904649" y="63302"/>
                </a:lnTo>
                <a:lnTo>
                  <a:pt x="2951505" y="63474"/>
                </a:lnTo>
                <a:lnTo>
                  <a:pt x="2992972" y="62789"/>
                </a:lnTo>
                <a:lnTo>
                  <a:pt x="3034458" y="57032"/>
                </a:lnTo>
                <a:lnTo>
                  <a:pt x="3066842" y="50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Shape-426">
            <a:extLst>
              <a:ext uri="{FF2B5EF4-FFF2-40B4-BE49-F238E27FC236}">
                <a16:creationId xmlns:a16="http://schemas.microsoft.com/office/drawing/2014/main" id="{924658BE-CF4C-4C39-83E9-E3001B642F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61086" y="2762856"/>
            <a:ext cx="2825715" cy="125400"/>
          </a:xfrm>
          <a:custGeom>
            <a:avLst/>
            <a:gdLst/>
            <a:ahLst/>
            <a:cxnLst/>
            <a:rect l="0" t="0" r="0" b="0"/>
            <a:pathLst>
              <a:path w="2825715" h="125400">
                <a:moveTo>
                  <a:pt x="50764" y="69244"/>
                </a:moveTo>
                <a:lnTo>
                  <a:pt x="50764" y="69244"/>
                </a:lnTo>
                <a:lnTo>
                  <a:pt x="19682" y="32387"/>
                </a:lnTo>
                <a:lnTo>
                  <a:pt x="393" y="0"/>
                </a:lnTo>
                <a:lnTo>
                  <a:pt x="154" y="1545"/>
                </a:lnTo>
                <a:lnTo>
                  <a:pt x="0" y="8285"/>
                </a:lnTo>
                <a:lnTo>
                  <a:pt x="21164" y="54463"/>
                </a:lnTo>
                <a:lnTo>
                  <a:pt x="34232" y="73880"/>
                </a:lnTo>
                <a:lnTo>
                  <a:pt x="45534" y="83769"/>
                </a:lnTo>
                <a:lnTo>
                  <a:pt x="87638" y="105623"/>
                </a:lnTo>
                <a:lnTo>
                  <a:pt x="120721" y="115065"/>
                </a:lnTo>
                <a:lnTo>
                  <a:pt x="165801" y="123037"/>
                </a:lnTo>
                <a:lnTo>
                  <a:pt x="203383" y="125399"/>
                </a:lnTo>
                <a:lnTo>
                  <a:pt x="243210" y="124218"/>
                </a:lnTo>
                <a:lnTo>
                  <a:pt x="286290" y="121281"/>
                </a:lnTo>
                <a:lnTo>
                  <a:pt x="332217" y="118529"/>
                </a:lnTo>
                <a:lnTo>
                  <a:pt x="364942" y="115137"/>
                </a:lnTo>
                <a:lnTo>
                  <a:pt x="398302" y="111278"/>
                </a:lnTo>
                <a:lnTo>
                  <a:pt x="431944" y="107211"/>
                </a:lnTo>
                <a:lnTo>
                  <a:pt x="466416" y="103757"/>
                </a:lnTo>
                <a:lnTo>
                  <a:pt x="502904" y="102222"/>
                </a:lnTo>
                <a:lnTo>
                  <a:pt x="540286" y="99658"/>
                </a:lnTo>
                <a:lnTo>
                  <a:pt x="578069" y="96873"/>
                </a:lnTo>
                <a:lnTo>
                  <a:pt x="616027" y="95635"/>
                </a:lnTo>
                <a:lnTo>
                  <a:pt x="654065" y="95084"/>
                </a:lnTo>
                <a:lnTo>
                  <a:pt x="690725" y="94840"/>
                </a:lnTo>
                <a:lnTo>
                  <a:pt x="723482" y="94731"/>
                </a:lnTo>
                <a:lnTo>
                  <a:pt x="756384" y="94682"/>
                </a:lnTo>
                <a:lnTo>
                  <a:pt x="789117" y="94661"/>
                </a:lnTo>
                <a:lnTo>
                  <a:pt x="836017" y="95355"/>
                </a:lnTo>
                <a:lnTo>
                  <a:pt x="868725" y="98017"/>
                </a:lnTo>
                <a:lnTo>
                  <a:pt x="915500" y="100112"/>
                </a:lnTo>
                <a:lnTo>
                  <a:pt x="960639" y="100733"/>
                </a:lnTo>
                <a:lnTo>
                  <a:pt x="1005294" y="104288"/>
                </a:lnTo>
                <a:lnTo>
                  <a:pt x="1036857" y="105986"/>
                </a:lnTo>
                <a:lnTo>
                  <a:pt x="1069700" y="106740"/>
                </a:lnTo>
                <a:lnTo>
                  <a:pt x="1103111" y="107076"/>
                </a:lnTo>
                <a:lnTo>
                  <a:pt x="1136775" y="107225"/>
                </a:lnTo>
                <a:lnTo>
                  <a:pt x="1171258" y="106586"/>
                </a:lnTo>
                <a:lnTo>
                  <a:pt x="1207750" y="103949"/>
                </a:lnTo>
                <a:lnTo>
                  <a:pt x="1247017" y="102307"/>
                </a:lnTo>
                <a:lnTo>
                  <a:pt x="1287282" y="100872"/>
                </a:lnTo>
                <a:lnTo>
                  <a:pt x="1326344" y="97882"/>
                </a:lnTo>
                <a:lnTo>
                  <a:pt x="1366754" y="94202"/>
                </a:lnTo>
                <a:lnTo>
                  <a:pt x="1407526" y="90214"/>
                </a:lnTo>
                <a:lnTo>
                  <a:pt x="1446814" y="86090"/>
                </a:lnTo>
                <a:lnTo>
                  <a:pt x="1485441" y="81905"/>
                </a:lnTo>
                <a:lnTo>
                  <a:pt x="1523069" y="77693"/>
                </a:lnTo>
                <a:lnTo>
                  <a:pt x="1558609" y="73470"/>
                </a:lnTo>
                <a:lnTo>
                  <a:pt x="1593219" y="69241"/>
                </a:lnTo>
                <a:lnTo>
                  <a:pt x="1627416" y="65715"/>
                </a:lnTo>
                <a:lnTo>
                  <a:pt x="1661430" y="64148"/>
                </a:lnTo>
                <a:lnTo>
                  <a:pt x="1708941" y="63266"/>
                </a:lnTo>
                <a:lnTo>
                  <a:pt x="1754299" y="59633"/>
                </a:lnTo>
                <a:lnTo>
                  <a:pt x="1795647" y="57459"/>
                </a:lnTo>
                <a:lnTo>
                  <a:pt x="1834709" y="56815"/>
                </a:lnTo>
                <a:lnTo>
                  <a:pt x="1880765" y="56598"/>
                </a:lnTo>
                <a:lnTo>
                  <a:pt x="1923832" y="56554"/>
                </a:lnTo>
                <a:lnTo>
                  <a:pt x="1969682" y="56546"/>
                </a:lnTo>
                <a:lnTo>
                  <a:pt x="2015140" y="56545"/>
                </a:lnTo>
                <a:lnTo>
                  <a:pt x="2062272" y="56544"/>
                </a:lnTo>
                <a:lnTo>
                  <a:pt x="2098799" y="54662"/>
                </a:lnTo>
                <a:lnTo>
                  <a:pt x="2139021" y="51518"/>
                </a:lnTo>
                <a:lnTo>
                  <a:pt x="2177749" y="48705"/>
                </a:lnTo>
                <a:lnTo>
                  <a:pt x="2216035" y="45284"/>
                </a:lnTo>
                <a:lnTo>
                  <a:pt x="2263527" y="44128"/>
                </a:lnTo>
                <a:lnTo>
                  <a:pt x="2299541" y="43928"/>
                </a:lnTo>
                <a:lnTo>
                  <a:pt x="2344567" y="48224"/>
                </a:lnTo>
                <a:lnTo>
                  <a:pt x="2387432" y="51687"/>
                </a:lnTo>
                <a:lnTo>
                  <a:pt x="2429871" y="58955"/>
                </a:lnTo>
                <a:lnTo>
                  <a:pt x="2472225" y="66480"/>
                </a:lnTo>
                <a:lnTo>
                  <a:pt x="2514562" y="70579"/>
                </a:lnTo>
                <a:lnTo>
                  <a:pt x="2555721" y="75990"/>
                </a:lnTo>
                <a:lnTo>
                  <a:pt x="2603193" y="82061"/>
                </a:lnTo>
                <a:lnTo>
                  <a:pt x="2639602" y="88329"/>
                </a:lnTo>
                <a:lnTo>
                  <a:pt x="2683510" y="93397"/>
                </a:lnTo>
                <a:lnTo>
                  <a:pt x="2725448" y="99467"/>
                </a:lnTo>
                <a:lnTo>
                  <a:pt x="2770299" y="106167"/>
                </a:lnTo>
                <a:lnTo>
                  <a:pt x="2825714" y="1200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02638" y="788408"/>
            <a:ext cx="908793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Spain’s Empire</a:t>
            </a:r>
            <a:endParaRPr lang="en-US" sz="9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Spanish explorers were searching for a trade route through or around North &amp; South America to Asia.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They wanted to find a quicker route to the gold &amp; spices in Asia.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29" y="4513432"/>
            <a:ext cx="2284822" cy="227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MARTInkShape-473">
            <a:extLst>
              <a:ext uri="{FF2B5EF4-FFF2-40B4-BE49-F238E27FC236}">
                <a16:creationId xmlns:a16="http://schemas.microsoft.com/office/drawing/2014/main" id="{B5770AA0-9C2E-4424-9608-68CB6D6F90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1050" y="3841752"/>
            <a:ext cx="7708901" cy="114299"/>
          </a:xfrm>
          <a:custGeom>
            <a:avLst/>
            <a:gdLst/>
            <a:ahLst/>
            <a:cxnLst/>
            <a:rect l="0" t="0" r="0" b="0"/>
            <a:pathLst>
              <a:path w="7708901" h="114299">
                <a:moveTo>
                  <a:pt x="0" y="19048"/>
                </a:moveTo>
                <a:lnTo>
                  <a:pt x="0" y="19048"/>
                </a:lnTo>
                <a:lnTo>
                  <a:pt x="9460" y="19048"/>
                </a:lnTo>
                <a:lnTo>
                  <a:pt x="13141" y="20930"/>
                </a:lnTo>
                <a:lnTo>
                  <a:pt x="17883" y="24515"/>
                </a:lnTo>
                <a:lnTo>
                  <a:pt x="23889" y="25224"/>
                </a:lnTo>
                <a:lnTo>
                  <a:pt x="27786" y="25320"/>
                </a:lnTo>
                <a:lnTo>
                  <a:pt x="31870" y="27245"/>
                </a:lnTo>
                <a:lnTo>
                  <a:pt x="36037" y="29747"/>
                </a:lnTo>
                <a:lnTo>
                  <a:pt x="43203" y="31484"/>
                </a:lnTo>
                <a:lnTo>
                  <a:pt x="47451" y="35040"/>
                </a:lnTo>
                <a:lnTo>
                  <a:pt x="53074" y="36739"/>
                </a:lnTo>
                <a:lnTo>
                  <a:pt x="100654" y="38096"/>
                </a:lnTo>
                <a:lnTo>
                  <a:pt x="146921" y="44370"/>
                </a:lnTo>
                <a:lnTo>
                  <a:pt x="193200" y="44446"/>
                </a:lnTo>
                <a:lnTo>
                  <a:pt x="237595" y="44448"/>
                </a:lnTo>
                <a:lnTo>
                  <a:pt x="282482" y="44448"/>
                </a:lnTo>
                <a:lnTo>
                  <a:pt x="324030" y="50209"/>
                </a:lnTo>
                <a:lnTo>
                  <a:pt x="368310" y="50764"/>
                </a:lnTo>
                <a:lnTo>
                  <a:pt x="406401" y="52677"/>
                </a:lnTo>
                <a:lnTo>
                  <a:pt x="446381" y="56755"/>
                </a:lnTo>
                <a:lnTo>
                  <a:pt x="488558" y="58995"/>
                </a:lnTo>
                <a:lnTo>
                  <a:pt x="527757" y="62609"/>
                </a:lnTo>
                <a:lnTo>
                  <a:pt x="571802" y="65262"/>
                </a:lnTo>
                <a:lnTo>
                  <a:pt x="617300" y="69445"/>
                </a:lnTo>
                <a:lnTo>
                  <a:pt x="658461" y="70500"/>
                </a:lnTo>
                <a:lnTo>
                  <a:pt x="704735" y="75605"/>
                </a:lnTo>
                <a:lnTo>
                  <a:pt x="745330" y="79491"/>
                </a:lnTo>
                <a:lnTo>
                  <a:pt x="792518" y="82279"/>
                </a:lnTo>
                <a:lnTo>
                  <a:pt x="837272" y="87538"/>
                </a:lnTo>
                <a:lnTo>
                  <a:pt x="880411" y="89424"/>
                </a:lnTo>
                <a:lnTo>
                  <a:pt x="926222" y="94342"/>
                </a:lnTo>
                <a:lnTo>
                  <a:pt x="971155" y="100155"/>
                </a:lnTo>
                <a:lnTo>
                  <a:pt x="1018195" y="102113"/>
                </a:lnTo>
                <a:lnTo>
                  <a:pt x="1065669" y="107041"/>
                </a:lnTo>
                <a:lnTo>
                  <a:pt x="1112704" y="107829"/>
                </a:lnTo>
                <a:lnTo>
                  <a:pt x="1153871" y="107924"/>
                </a:lnTo>
                <a:lnTo>
                  <a:pt x="1195973" y="107943"/>
                </a:lnTo>
                <a:lnTo>
                  <a:pt x="1238261" y="107947"/>
                </a:lnTo>
                <a:lnTo>
                  <a:pt x="1280585" y="107948"/>
                </a:lnTo>
                <a:lnTo>
                  <a:pt x="1323623" y="107948"/>
                </a:lnTo>
                <a:lnTo>
                  <a:pt x="1359736" y="107242"/>
                </a:lnTo>
                <a:lnTo>
                  <a:pt x="1396542" y="103584"/>
                </a:lnTo>
                <a:lnTo>
                  <a:pt x="1442823" y="101990"/>
                </a:lnTo>
                <a:lnTo>
                  <a:pt x="1479957" y="101714"/>
                </a:lnTo>
                <a:lnTo>
                  <a:pt x="1527059" y="101620"/>
                </a:lnTo>
                <a:lnTo>
                  <a:pt x="1571040" y="101603"/>
                </a:lnTo>
                <a:lnTo>
                  <a:pt x="1607317" y="101599"/>
                </a:lnTo>
                <a:lnTo>
                  <a:pt x="1644172" y="101598"/>
                </a:lnTo>
                <a:lnTo>
                  <a:pt x="1690469" y="101598"/>
                </a:lnTo>
                <a:lnTo>
                  <a:pt x="1727605" y="101598"/>
                </a:lnTo>
                <a:lnTo>
                  <a:pt x="1765420" y="101598"/>
                </a:lnTo>
                <a:lnTo>
                  <a:pt x="1803435" y="99716"/>
                </a:lnTo>
                <a:lnTo>
                  <a:pt x="1841510" y="96572"/>
                </a:lnTo>
                <a:lnTo>
                  <a:pt x="1879603" y="95640"/>
                </a:lnTo>
                <a:lnTo>
                  <a:pt x="1917701" y="93483"/>
                </a:lnTo>
                <a:lnTo>
                  <a:pt x="1955800" y="90256"/>
                </a:lnTo>
                <a:lnTo>
                  <a:pt x="1993900" y="89300"/>
                </a:lnTo>
                <a:lnTo>
                  <a:pt x="2032000" y="87135"/>
                </a:lnTo>
                <a:lnTo>
                  <a:pt x="2070100" y="83907"/>
                </a:lnTo>
                <a:lnTo>
                  <a:pt x="2108200" y="82951"/>
                </a:lnTo>
                <a:lnTo>
                  <a:pt x="2146300" y="82667"/>
                </a:lnTo>
                <a:lnTo>
                  <a:pt x="2184400" y="80702"/>
                </a:lnTo>
                <a:lnTo>
                  <a:pt x="2222500" y="77532"/>
                </a:lnTo>
                <a:lnTo>
                  <a:pt x="2260600" y="74712"/>
                </a:lnTo>
                <a:lnTo>
                  <a:pt x="2298700" y="71289"/>
                </a:lnTo>
                <a:lnTo>
                  <a:pt x="2336800" y="68393"/>
                </a:lnTo>
                <a:lnTo>
                  <a:pt x="2376781" y="64948"/>
                </a:lnTo>
                <a:lnTo>
                  <a:pt x="2418026" y="62046"/>
                </a:lnTo>
                <a:lnTo>
                  <a:pt x="2457057" y="58599"/>
                </a:lnTo>
                <a:lnTo>
                  <a:pt x="2495434" y="55696"/>
                </a:lnTo>
                <a:lnTo>
                  <a:pt x="2533616" y="52249"/>
                </a:lnTo>
                <a:lnTo>
                  <a:pt x="2571740" y="49347"/>
                </a:lnTo>
                <a:lnTo>
                  <a:pt x="2609847" y="45899"/>
                </a:lnTo>
                <a:lnTo>
                  <a:pt x="2647949" y="42996"/>
                </a:lnTo>
                <a:lnTo>
                  <a:pt x="2686049" y="39549"/>
                </a:lnTo>
                <a:lnTo>
                  <a:pt x="2724150" y="36646"/>
                </a:lnTo>
                <a:lnTo>
                  <a:pt x="2762250" y="33199"/>
                </a:lnTo>
                <a:lnTo>
                  <a:pt x="2800350" y="30297"/>
                </a:lnTo>
                <a:lnTo>
                  <a:pt x="2838450" y="26849"/>
                </a:lnTo>
                <a:lnTo>
                  <a:pt x="2876550" y="23946"/>
                </a:lnTo>
                <a:lnTo>
                  <a:pt x="2906183" y="20520"/>
                </a:lnTo>
                <a:lnTo>
                  <a:pt x="2947576" y="16645"/>
                </a:lnTo>
                <a:lnTo>
                  <a:pt x="2994883" y="10497"/>
                </a:lnTo>
                <a:lnTo>
                  <a:pt x="3034613" y="7577"/>
                </a:lnTo>
                <a:lnTo>
                  <a:pt x="3069826" y="6712"/>
                </a:lnTo>
                <a:lnTo>
                  <a:pt x="3109343" y="3085"/>
                </a:lnTo>
                <a:lnTo>
                  <a:pt x="3148961" y="912"/>
                </a:lnTo>
                <a:lnTo>
                  <a:pt x="3187510" y="269"/>
                </a:lnTo>
                <a:lnTo>
                  <a:pt x="3225743" y="79"/>
                </a:lnTo>
                <a:lnTo>
                  <a:pt x="3263883" y="22"/>
                </a:lnTo>
                <a:lnTo>
                  <a:pt x="3301995" y="5"/>
                </a:lnTo>
                <a:lnTo>
                  <a:pt x="3340098" y="0"/>
                </a:lnTo>
                <a:lnTo>
                  <a:pt x="3386536" y="704"/>
                </a:lnTo>
                <a:lnTo>
                  <a:pt x="3423238" y="4362"/>
                </a:lnTo>
                <a:lnTo>
                  <a:pt x="3460219" y="5760"/>
                </a:lnTo>
                <a:lnTo>
                  <a:pt x="3506558" y="8113"/>
                </a:lnTo>
                <a:lnTo>
                  <a:pt x="3543703" y="13221"/>
                </a:lnTo>
                <a:lnTo>
                  <a:pt x="3581519" y="17321"/>
                </a:lnTo>
                <a:lnTo>
                  <a:pt x="3619536" y="20418"/>
                </a:lnTo>
                <a:lnTo>
                  <a:pt x="3657610" y="23923"/>
                </a:lnTo>
                <a:lnTo>
                  <a:pt x="3695703" y="24961"/>
                </a:lnTo>
                <a:lnTo>
                  <a:pt x="3733802" y="25269"/>
                </a:lnTo>
                <a:lnTo>
                  <a:pt x="3781229" y="28743"/>
                </a:lnTo>
                <a:lnTo>
                  <a:pt x="3820602" y="30858"/>
                </a:lnTo>
                <a:lnTo>
                  <a:pt x="3868017" y="35936"/>
                </a:lnTo>
                <a:lnTo>
                  <a:pt x="3913235" y="37671"/>
                </a:lnTo>
                <a:lnTo>
                  <a:pt x="3950184" y="39853"/>
                </a:lnTo>
                <a:lnTo>
                  <a:pt x="3997224" y="43540"/>
                </a:lnTo>
                <a:lnTo>
                  <a:pt x="4033160" y="47550"/>
                </a:lnTo>
                <a:lnTo>
                  <a:pt x="4078866" y="50156"/>
                </a:lnTo>
                <a:lnTo>
                  <a:pt x="4126047" y="50671"/>
                </a:lnTo>
                <a:lnTo>
                  <a:pt x="4172917" y="54144"/>
                </a:lnTo>
                <a:lnTo>
                  <a:pt x="4218577" y="56554"/>
                </a:lnTo>
                <a:lnTo>
                  <a:pt x="4265747" y="57031"/>
                </a:lnTo>
                <a:lnTo>
                  <a:pt x="4309247" y="57124"/>
                </a:lnTo>
                <a:lnTo>
                  <a:pt x="4356174" y="57850"/>
                </a:lnTo>
                <a:lnTo>
                  <a:pt x="4400146" y="62173"/>
                </a:lnTo>
                <a:lnTo>
                  <a:pt x="4446176" y="63236"/>
                </a:lnTo>
                <a:lnTo>
                  <a:pt x="4490962" y="63446"/>
                </a:lnTo>
                <a:lnTo>
                  <a:pt x="4533781" y="65369"/>
                </a:lnTo>
                <a:lnTo>
                  <a:pt x="4576210" y="68963"/>
                </a:lnTo>
                <a:lnTo>
                  <a:pt x="4622926" y="69673"/>
                </a:lnTo>
                <a:lnTo>
                  <a:pt x="4668738" y="69814"/>
                </a:lnTo>
                <a:lnTo>
                  <a:pt x="4714973" y="73213"/>
                </a:lnTo>
                <a:lnTo>
                  <a:pt x="4758782" y="71949"/>
                </a:lnTo>
                <a:lnTo>
                  <a:pt x="4795030" y="74625"/>
                </a:lnTo>
                <a:lnTo>
                  <a:pt x="4831875" y="75732"/>
                </a:lnTo>
                <a:lnTo>
                  <a:pt x="4878169" y="77987"/>
                </a:lnTo>
                <a:lnTo>
                  <a:pt x="4907042" y="80521"/>
                </a:lnTo>
                <a:lnTo>
                  <a:pt x="4948096" y="81647"/>
                </a:lnTo>
                <a:lnTo>
                  <a:pt x="4995213" y="82281"/>
                </a:lnTo>
                <a:lnTo>
                  <a:pt x="5034887" y="85840"/>
                </a:lnTo>
                <a:lnTo>
                  <a:pt x="5081854" y="89000"/>
                </a:lnTo>
                <a:lnTo>
                  <a:pt x="5118650" y="93083"/>
                </a:lnTo>
                <a:lnTo>
                  <a:pt x="5156363" y="94607"/>
                </a:lnTo>
                <a:lnTo>
                  <a:pt x="5194348" y="95058"/>
                </a:lnTo>
                <a:lnTo>
                  <a:pt x="5232414" y="95191"/>
                </a:lnTo>
                <a:lnTo>
                  <a:pt x="5271210" y="95231"/>
                </a:lnTo>
                <a:lnTo>
                  <a:pt x="5312966" y="95243"/>
                </a:lnTo>
                <a:lnTo>
                  <a:pt x="5352462" y="95952"/>
                </a:lnTo>
                <a:lnTo>
                  <a:pt x="5390975" y="99612"/>
                </a:lnTo>
                <a:lnTo>
                  <a:pt x="5429198" y="101010"/>
                </a:lnTo>
                <a:lnTo>
                  <a:pt x="5467334" y="101424"/>
                </a:lnTo>
                <a:lnTo>
                  <a:pt x="5505445" y="102252"/>
                </a:lnTo>
                <a:lnTo>
                  <a:pt x="5543548" y="105947"/>
                </a:lnTo>
                <a:lnTo>
                  <a:pt x="5581648" y="107355"/>
                </a:lnTo>
                <a:lnTo>
                  <a:pt x="5619045" y="107772"/>
                </a:lnTo>
                <a:lnTo>
                  <a:pt x="5654191" y="107896"/>
                </a:lnTo>
                <a:lnTo>
                  <a:pt x="5693847" y="107932"/>
                </a:lnTo>
                <a:lnTo>
                  <a:pt x="5741448" y="107945"/>
                </a:lnTo>
                <a:lnTo>
                  <a:pt x="5788036" y="107947"/>
                </a:lnTo>
                <a:lnTo>
                  <a:pt x="5835573" y="107242"/>
                </a:lnTo>
                <a:lnTo>
                  <a:pt x="5881548" y="102922"/>
                </a:lnTo>
                <a:lnTo>
                  <a:pt x="5926155" y="101990"/>
                </a:lnTo>
                <a:lnTo>
                  <a:pt x="5961246" y="101067"/>
                </a:lnTo>
                <a:lnTo>
                  <a:pt x="6004096" y="97285"/>
                </a:lnTo>
                <a:lnTo>
                  <a:pt x="6050538" y="93769"/>
                </a:lnTo>
                <a:lnTo>
                  <a:pt x="6093683" y="89860"/>
                </a:lnTo>
                <a:lnTo>
                  <a:pt x="6136883" y="88383"/>
                </a:lnTo>
                <a:lnTo>
                  <a:pt x="6183568" y="83910"/>
                </a:lnTo>
                <a:lnTo>
                  <a:pt x="6226970" y="82817"/>
                </a:lnTo>
                <a:lnTo>
                  <a:pt x="6270220" y="81896"/>
                </a:lnTo>
                <a:lnTo>
                  <a:pt x="6316916" y="77532"/>
                </a:lnTo>
                <a:lnTo>
                  <a:pt x="6363691" y="76461"/>
                </a:lnTo>
                <a:lnTo>
                  <a:pt x="6409331" y="76250"/>
                </a:lnTo>
                <a:lnTo>
                  <a:pt x="6456499" y="76208"/>
                </a:lnTo>
                <a:lnTo>
                  <a:pt x="6499996" y="72829"/>
                </a:lnTo>
                <a:lnTo>
                  <a:pt x="6546923" y="70437"/>
                </a:lnTo>
                <a:lnTo>
                  <a:pt x="6592778" y="69964"/>
                </a:lnTo>
                <a:lnTo>
                  <a:pt x="6639245" y="69882"/>
                </a:lnTo>
                <a:lnTo>
                  <a:pt x="6676110" y="70568"/>
                </a:lnTo>
                <a:lnTo>
                  <a:pt x="6716696" y="73511"/>
                </a:lnTo>
                <a:lnTo>
                  <a:pt x="6763895" y="70780"/>
                </a:lnTo>
                <a:lnTo>
                  <a:pt x="6808715" y="72006"/>
                </a:lnTo>
                <a:lnTo>
                  <a:pt x="6843856" y="74335"/>
                </a:lnTo>
                <a:lnTo>
                  <a:pt x="6886734" y="75646"/>
                </a:lnTo>
                <a:lnTo>
                  <a:pt x="6933185" y="76089"/>
                </a:lnTo>
                <a:lnTo>
                  <a:pt x="6976936" y="74284"/>
                </a:lnTo>
                <a:lnTo>
                  <a:pt x="7012461" y="71820"/>
                </a:lnTo>
                <a:lnTo>
                  <a:pt x="7049033" y="70432"/>
                </a:lnTo>
                <a:lnTo>
                  <a:pt x="7094519" y="69963"/>
                </a:lnTo>
                <a:lnTo>
                  <a:pt x="7137159" y="69882"/>
                </a:lnTo>
                <a:lnTo>
                  <a:pt x="7182485" y="67976"/>
                </a:lnTo>
                <a:lnTo>
                  <a:pt x="7229404" y="64383"/>
                </a:lnTo>
                <a:lnTo>
                  <a:pt x="7271938" y="62967"/>
                </a:lnTo>
                <a:lnTo>
                  <a:pt x="7310130" y="58506"/>
                </a:lnTo>
                <a:lnTo>
                  <a:pt x="7351436" y="57416"/>
                </a:lnTo>
                <a:lnTo>
                  <a:pt x="7397226" y="59065"/>
                </a:lnTo>
                <a:lnTo>
                  <a:pt x="7444377" y="62914"/>
                </a:lnTo>
                <a:lnTo>
                  <a:pt x="7491868" y="66792"/>
                </a:lnTo>
                <a:lnTo>
                  <a:pt x="7538904" y="76353"/>
                </a:lnTo>
                <a:lnTo>
                  <a:pt x="7580071" y="84695"/>
                </a:lnTo>
                <a:lnTo>
                  <a:pt x="7617809" y="93137"/>
                </a:lnTo>
                <a:lnTo>
                  <a:pt x="7656622" y="101599"/>
                </a:lnTo>
                <a:lnTo>
                  <a:pt x="7708900" y="1142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474">
            <a:extLst>
              <a:ext uri="{FF2B5EF4-FFF2-40B4-BE49-F238E27FC236}">
                <a16:creationId xmlns:a16="http://schemas.microsoft.com/office/drawing/2014/main" id="{DDDF0207-8B06-43E5-8EA2-7B106E4ED8E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06678" y="4368800"/>
            <a:ext cx="3568623" cy="317501"/>
          </a:xfrm>
          <a:custGeom>
            <a:avLst/>
            <a:gdLst/>
            <a:ahLst/>
            <a:cxnLst/>
            <a:rect l="0" t="0" r="0" b="0"/>
            <a:pathLst>
              <a:path w="3568623" h="317501">
                <a:moveTo>
                  <a:pt x="6272" y="0"/>
                </a:moveTo>
                <a:lnTo>
                  <a:pt x="6272" y="0"/>
                </a:lnTo>
                <a:lnTo>
                  <a:pt x="183" y="0"/>
                </a:lnTo>
                <a:lnTo>
                  <a:pt x="0" y="3371"/>
                </a:lnTo>
                <a:lnTo>
                  <a:pt x="679" y="4364"/>
                </a:lnTo>
                <a:lnTo>
                  <a:pt x="1838" y="5026"/>
                </a:lnTo>
                <a:lnTo>
                  <a:pt x="3316" y="5467"/>
                </a:lnTo>
                <a:lnTo>
                  <a:pt x="4301" y="6467"/>
                </a:lnTo>
                <a:lnTo>
                  <a:pt x="5396" y="9460"/>
                </a:lnTo>
                <a:lnTo>
                  <a:pt x="6394" y="10540"/>
                </a:lnTo>
                <a:lnTo>
                  <a:pt x="24129" y="17599"/>
                </a:lnTo>
                <a:lnTo>
                  <a:pt x="29025" y="19110"/>
                </a:lnTo>
                <a:lnTo>
                  <a:pt x="47278" y="29119"/>
                </a:lnTo>
                <a:lnTo>
                  <a:pt x="94793" y="44569"/>
                </a:lnTo>
                <a:lnTo>
                  <a:pt x="139380" y="57160"/>
                </a:lnTo>
                <a:lnTo>
                  <a:pt x="183493" y="64825"/>
                </a:lnTo>
                <a:lnTo>
                  <a:pt x="222842" y="68857"/>
                </a:lnTo>
                <a:lnTo>
                  <a:pt x="262965" y="69654"/>
                </a:lnTo>
                <a:lnTo>
                  <a:pt x="306636" y="69824"/>
                </a:lnTo>
                <a:lnTo>
                  <a:pt x="349033" y="69842"/>
                </a:lnTo>
                <a:lnTo>
                  <a:pt x="388328" y="69848"/>
                </a:lnTo>
                <a:lnTo>
                  <a:pt x="433211" y="74214"/>
                </a:lnTo>
                <a:lnTo>
                  <a:pt x="476048" y="75808"/>
                </a:lnTo>
                <a:lnTo>
                  <a:pt x="521852" y="76122"/>
                </a:lnTo>
                <a:lnTo>
                  <a:pt x="566595" y="76184"/>
                </a:lnTo>
                <a:lnTo>
                  <a:pt x="613168" y="76197"/>
                </a:lnTo>
                <a:lnTo>
                  <a:pt x="653171" y="76199"/>
                </a:lnTo>
                <a:lnTo>
                  <a:pt x="691835" y="78081"/>
                </a:lnTo>
                <a:lnTo>
                  <a:pt x="730101" y="81226"/>
                </a:lnTo>
                <a:lnTo>
                  <a:pt x="768251" y="82157"/>
                </a:lnTo>
                <a:lnTo>
                  <a:pt x="808247" y="82434"/>
                </a:lnTo>
                <a:lnTo>
                  <a:pt x="849496" y="84397"/>
                </a:lnTo>
                <a:lnTo>
                  <a:pt x="888529" y="87566"/>
                </a:lnTo>
                <a:lnTo>
                  <a:pt x="928787" y="90386"/>
                </a:lnTo>
                <a:lnTo>
                  <a:pt x="970114" y="95690"/>
                </a:lnTo>
                <a:lnTo>
                  <a:pt x="1009170" y="101729"/>
                </a:lnTo>
                <a:lnTo>
                  <a:pt x="1049434" y="107988"/>
                </a:lnTo>
                <a:lnTo>
                  <a:pt x="1092644" y="112430"/>
                </a:lnTo>
                <a:lnTo>
                  <a:pt x="1134845" y="115627"/>
                </a:lnTo>
                <a:lnTo>
                  <a:pt x="1174160" y="121043"/>
                </a:lnTo>
                <a:lnTo>
                  <a:pt x="1212620" y="127116"/>
                </a:lnTo>
                <a:lnTo>
                  <a:pt x="1250827" y="133384"/>
                </a:lnTo>
                <a:lnTo>
                  <a:pt x="1288958" y="137828"/>
                </a:lnTo>
                <a:lnTo>
                  <a:pt x="1327068" y="141027"/>
                </a:lnTo>
                <a:lnTo>
                  <a:pt x="1365171" y="144562"/>
                </a:lnTo>
                <a:lnTo>
                  <a:pt x="1412601" y="149127"/>
                </a:lnTo>
                <a:lnTo>
                  <a:pt x="1448605" y="151430"/>
                </a:lnTo>
                <a:lnTo>
                  <a:pt x="1486083" y="152112"/>
                </a:lnTo>
                <a:lnTo>
                  <a:pt x="1524000" y="155685"/>
                </a:lnTo>
                <a:lnTo>
                  <a:pt x="1570373" y="158145"/>
                </a:lnTo>
                <a:lnTo>
                  <a:pt x="1607065" y="158571"/>
                </a:lnTo>
                <a:lnTo>
                  <a:pt x="1644042" y="157992"/>
                </a:lnTo>
                <a:lnTo>
                  <a:pt x="1688499" y="153713"/>
                </a:lnTo>
                <a:lnTo>
                  <a:pt x="1731252" y="152659"/>
                </a:lnTo>
                <a:lnTo>
                  <a:pt x="1778737" y="151746"/>
                </a:lnTo>
                <a:lnTo>
                  <a:pt x="1815558" y="147345"/>
                </a:lnTo>
                <a:lnTo>
                  <a:pt x="1861844" y="141419"/>
                </a:lnTo>
                <a:lnTo>
                  <a:pt x="1898979" y="138328"/>
                </a:lnTo>
                <a:lnTo>
                  <a:pt x="1946081" y="130962"/>
                </a:lnTo>
                <a:lnTo>
                  <a:pt x="1982029" y="121433"/>
                </a:lnTo>
                <a:lnTo>
                  <a:pt x="2019491" y="113042"/>
                </a:lnTo>
                <a:lnTo>
                  <a:pt x="2060773" y="106087"/>
                </a:lnTo>
                <a:lnTo>
                  <a:pt x="2100913" y="99559"/>
                </a:lnTo>
                <a:lnTo>
                  <a:pt x="2142988" y="93156"/>
                </a:lnTo>
                <a:lnTo>
                  <a:pt x="2186735" y="83419"/>
                </a:lnTo>
                <a:lnTo>
                  <a:pt x="2234347" y="74968"/>
                </a:lnTo>
                <a:lnTo>
                  <a:pt x="2280832" y="64624"/>
                </a:lnTo>
                <a:lnTo>
                  <a:pt x="2312823" y="58591"/>
                </a:lnTo>
                <a:lnTo>
                  <a:pt x="2345856" y="53557"/>
                </a:lnTo>
                <a:lnTo>
                  <a:pt x="2379352" y="48968"/>
                </a:lnTo>
                <a:lnTo>
                  <a:pt x="2414935" y="46458"/>
                </a:lnTo>
                <a:lnTo>
                  <a:pt x="2451917" y="44637"/>
                </a:lnTo>
                <a:lnTo>
                  <a:pt x="2489520" y="41476"/>
                </a:lnTo>
                <a:lnTo>
                  <a:pt x="2527399" y="37719"/>
                </a:lnTo>
                <a:lnTo>
                  <a:pt x="2566106" y="34403"/>
                </a:lnTo>
                <a:lnTo>
                  <a:pt x="2606828" y="32929"/>
                </a:lnTo>
                <a:lnTo>
                  <a:pt x="2648444" y="32274"/>
                </a:lnTo>
                <a:lnTo>
                  <a:pt x="2691165" y="32689"/>
                </a:lnTo>
                <a:lnTo>
                  <a:pt x="2736022" y="35225"/>
                </a:lnTo>
                <a:lnTo>
                  <a:pt x="2781830" y="40585"/>
                </a:lnTo>
                <a:lnTo>
                  <a:pt x="2828764" y="47671"/>
                </a:lnTo>
                <a:lnTo>
                  <a:pt x="2853134" y="51536"/>
                </a:lnTo>
                <a:lnTo>
                  <a:pt x="2877846" y="55524"/>
                </a:lnTo>
                <a:lnTo>
                  <a:pt x="2903492" y="59594"/>
                </a:lnTo>
                <a:lnTo>
                  <a:pt x="2929764" y="63718"/>
                </a:lnTo>
                <a:lnTo>
                  <a:pt x="2956450" y="67878"/>
                </a:lnTo>
                <a:lnTo>
                  <a:pt x="2983413" y="73475"/>
                </a:lnTo>
                <a:lnTo>
                  <a:pt x="3010560" y="80027"/>
                </a:lnTo>
                <a:lnTo>
                  <a:pt x="3037831" y="87218"/>
                </a:lnTo>
                <a:lnTo>
                  <a:pt x="3065889" y="94835"/>
                </a:lnTo>
                <a:lnTo>
                  <a:pt x="3094472" y="102734"/>
                </a:lnTo>
                <a:lnTo>
                  <a:pt x="3123405" y="110823"/>
                </a:lnTo>
                <a:lnTo>
                  <a:pt x="3153277" y="120449"/>
                </a:lnTo>
                <a:lnTo>
                  <a:pt x="3183775" y="131099"/>
                </a:lnTo>
                <a:lnTo>
                  <a:pt x="3214691" y="142433"/>
                </a:lnTo>
                <a:lnTo>
                  <a:pt x="3245884" y="154927"/>
                </a:lnTo>
                <a:lnTo>
                  <a:pt x="3277263" y="168196"/>
                </a:lnTo>
                <a:lnTo>
                  <a:pt x="3308766" y="181980"/>
                </a:lnTo>
                <a:lnTo>
                  <a:pt x="3341056" y="197521"/>
                </a:lnTo>
                <a:lnTo>
                  <a:pt x="3373873" y="214230"/>
                </a:lnTo>
                <a:lnTo>
                  <a:pt x="3407039" y="231720"/>
                </a:lnTo>
                <a:lnTo>
                  <a:pt x="3453719" y="256335"/>
                </a:lnTo>
                <a:lnTo>
                  <a:pt x="3568622" y="317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0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44600"/>
            <a:ext cx="11894447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50370" y="788408"/>
            <a:ext cx="1079250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Christopher Columbus</a:t>
            </a:r>
            <a:endParaRPr lang="en-US" sz="7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08" y="1948671"/>
            <a:ext cx="104692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In the 1490s, Columbus, an Italian, was given ships &amp; sailors by the Spanish monarchy.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They wanted him to try to find a quick route through the Atlantic Ocean to 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He discovered the Bahamas, but thought he was in Asia.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Later, it was realized that he discovered 2 new continents!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Exploration of these areas brought great wealth to Spain.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grpSp>
        <p:nvGrpSpPr>
          <p:cNvPr id="211" name="SMARTInkShape-Group175">
            <a:extLst>
              <a:ext uri="{FF2B5EF4-FFF2-40B4-BE49-F238E27FC236}">
                <a16:creationId xmlns:a16="http://schemas.microsoft.com/office/drawing/2014/main" id="{453498ED-BCAE-4B8F-B70C-F8B917067D5D}"/>
              </a:ext>
            </a:extLst>
          </p:cNvPr>
          <p:cNvGrpSpPr/>
          <p:nvPr/>
        </p:nvGrpSpPr>
        <p:grpSpPr>
          <a:xfrm>
            <a:off x="8086485" y="155531"/>
            <a:ext cx="3680066" cy="1453236"/>
            <a:chOff x="8086485" y="155531"/>
            <a:chExt cx="3680066" cy="1453236"/>
          </a:xfrm>
        </p:grpSpPr>
        <p:sp>
          <p:nvSpPr>
            <p:cNvPr id="177" name="SMARTInkShape-519">
              <a:extLst>
                <a:ext uri="{FF2B5EF4-FFF2-40B4-BE49-F238E27FC236}">
                  <a16:creationId xmlns:a16="http://schemas.microsoft.com/office/drawing/2014/main" id="{E7B3F603-A988-4832-8A27-81FBFFECB7B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256995" y="1035509"/>
              <a:ext cx="341156" cy="189964"/>
            </a:xfrm>
            <a:custGeom>
              <a:avLst/>
              <a:gdLst/>
              <a:ahLst/>
              <a:cxnLst/>
              <a:rect l="0" t="0" r="0" b="0"/>
              <a:pathLst>
                <a:path w="341156" h="189964">
                  <a:moveTo>
                    <a:pt x="30005" y="183691"/>
                  </a:moveTo>
                  <a:lnTo>
                    <a:pt x="30005" y="183691"/>
                  </a:lnTo>
                  <a:lnTo>
                    <a:pt x="23524" y="184397"/>
                  </a:lnTo>
                  <a:lnTo>
                    <a:pt x="0" y="189780"/>
                  </a:lnTo>
                  <a:lnTo>
                    <a:pt x="124" y="189867"/>
                  </a:lnTo>
                  <a:lnTo>
                    <a:pt x="2142" y="189963"/>
                  </a:lnTo>
                  <a:lnTo>
                    <a:pt x="5393" y="188125"/>
                  </a:lnTo>
                  <a:lnTo>
                    <a:pt x="10599" y="184956"/>
                  </a:lnTo>
                  <a:lnTo>
                    <a:pt x="55638" y="165470"/>
                  </a:lnTo>
                  <a:lnTo>
                    <a:pt x="95975" y="143540"/>
                  </a:lnTo>
                  <a:lnTo>
                    <a:pt x="142383" y="113571"/>
                  </a:lnTo>
                  <a:lnTo>
                    <a:pt x="182862" y="90269"/>
                  </a:lnTo>
                  <a:lnTo>
                    <a:pt x="230312" y="62445"/>
                  </a:lnTo>
                  <a:lnTo>
                    <a:pt x="268566" y="35642"/>
                  </a:lnTo>
                  <a:lnTo>
                    <a:pt x="313842" y="7388"/>
                  </a:lnTo>
                  <a:lnTo>
                    <a:pt x="326006" y="1866"/>
                  </a:lnTo>
                  <a:lnTo>
                    <a:pt x="333066" y="0"/>
                  </a:lnTo>
                  <a:lnTo>
                    <a:pt x="335915" y="1627"/>
                  </a:lnTo>
                  <a:lnTo>
                    <a:pt x="341155" y="5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20">
              <a:extLst>
                <a:ext uri="{FF2B5EF4-FFF2-40B4-BE49-F238E27FC236}">
                  <a16:creationId xmlns:a16="http://schemas.microsoft.com/office/drawing/2014/main" id="{6393D9C3-A807-415F-9702-1A967734AC1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75900" y="1409700"/>
              <a:ext cx="158751" cy="114301"/>
            </a:xfrm>
            <a:custGeom>
              <a:avLst/>
              <a:gdLst/>
              <a:ahLst/>
              <a:cxnLst/>
              <a:rect l="0" t="0" r="0" b="0"/>
              <a:pathLst>
                <a:path w="158751" h="114301">
                  <a:moveTo>
                    <a:pt x="0" y="114300"/>
                  </a:moveTo>
                  <a:lnTo>
                    <a:pt x="0" y="114300"/>
                  </a:lnTo>
                  <a:lnTo>
                    <a:pt x="8839" y="114300"/>
                  </a:lnTo>
                  <a:lnTo>
                    <a:pt x="52075" y="93595"/>
                  </a:lnTo>
                  <a:lnTo>
                    <a:pt x="94038" y="69705"/>
                  </a:lnTo>
                  <a:lnTo>
                    <a:pt x="120410" y="4951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21">
              <a:extLst>
                <a:ext uri="{FF2B5EF4-FFF2-40B4-BE49-F238E27FC236}">
                  <a16:creationId xmlns:a16="http://schemas.microsoft.com/office/drawing/2014/main" id="{18160111-A9A0-442A-BABE-D6F6755D3BC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543980" y="1188128"/>
              <a:ext cx="415715" cy="420639"/>
            </a:xfrm>
            <a:custGeom>
              <a:avLst/>
              <a:gdLst/>
              <a:ahLst/>
              <a:cxnLst/>
              <a:rect l="0" t="0" r="0" b="0"/>
              <a:pathLst>
                <a:path w="415715" h="420639">
                  <a:moveTo>
                    <a:pt x="3370" y="100922"/>
                  </a:moveTo>
                  <a:lnTo>
                    <a:pt x="3370" y="100922"/>
                  </a:lnTo>
                  <a:lnTo>
                    <a:pt x="0" y="111035"/>
                  </a:lnTo>
                  <a:lnTo>
                    <a:pt x="226" y="119763"/>
                  </a:lnTo>
                  <a:lnTo>
                    <a:pt x="6555" y="163899"/>
                  </a:lnTo>
                  <a:lnTo>
                    <a:pt x="18280" y="207943"/>
                  </a:lnTo>
                  <a:lnTo>
                    <a:pt x="28217" y="250847"/>
                  </a:lnTo>
                  <a:lnTo>
                    <a:pt x="28737" y="264623"/>
                  </a:lnTo>
                  <a:lnTo>
                    <a:pt x="28042" y="264384"/>
                  </a:lnTo>
                  <a:lnTo>
                    <a:pt x="19929" y="257061"/>
                  </a:lnTo>
                  <a:lnTo>
                    <a:pt x="10471" y="237575"/>
                  </a:lnTo>
                  <a:lnTo>
                    <a:pt x="4769" y="191363"/>
                  </a:lnTo>
                  <a:lnTo>
                    <a:pt x="5528" y="154744"/>
                  </a:lnTo>
                  <a:lnTo>
                    <a:pt x="12260" y="130290"/>
                  </a:lnTo>
                  <a:lnTo>
                    <a:pt x="18141" y="122676"/>
                  </a:lnTo>
                  <a:lnTo>
                    <a:pt x="33412" y="112039"/>
                  </a:lnTo>
                  <a:lnTo>
                    <a:pt x="37510" y="111156"/>
                  </a:lnTo>
                  <a:lnTo>
                    <a:pt x="45823" y="112056"/>
                  </a:lnTo>
                  <a:lnTo>
                    <a:pt x="58439" y="116529"/>
                  </a:lnTo>
                  <a:lnTo>
                    <a:pt x="83808" y="133975"/>
                  </a:lnTo>
                  <a:lnTo>
                    <a:pt x="118492" y="177674"/>
                  </a:lnTo>
                  <a:lnTo>
                    <a:pt x="138704" y="204206"/>
                  </a:lnTo>
                  <a:lnTo>
                    <a:pt x="141572" y="205056"/>
                  </a:lnTo>
                  <a:lnTo>
                    <a:pt x="148519" y="204118"/>
                  </a:lnTo>
                  <a:lnTo>
                    <a:pt x="156992" y="199624"/>
                  </a:lnTo>
                  <a:lnTo>
                    <a:pt x="163972" y="190453"/>
                  </a:lnTo>
                  <a:lnTo>
                    <a:pt x="186186" y="143267"/>
                  </a:lnTo>
                  <a:lnTo>
                    <a:pt x="205129" y="99413"/>
                  </a:lnTo>
                  <a:lnTo>
                    <a:pt x="217263" y="51871"/>
                  </a:lnTo>
                  <a:lnTo>
                    <a:pt x="218300" y="15649"/>
                  </a:lnTo>
                  <a:lnTo>
                    <a:pt x="215782" y="7049"/>
                  </a:lnTo>
                  <a:lnTo>
                    <a:pt x="213415" y="4473"/>
                  </a:lnTo>
                  <a:lnTo>
                    <a:pt x="207025" y="1611"/>
                  </a:lnTo>
                  <a:lnTo>
                    <a:pt x="195492" y="0"/>
                  </a:lnTo>
                  <a:lnTo>
                    <a:pt x="185420" y="3386"/>
                  </a:lnTo>
                  <a:lnTo>
                    <a:pt x="175298" y="9595"/>
                  </a:lnTo>
                  <a:lnTo>
                    <a:pt x="144999" y="50564"/>
                  </a:lnTo>
                  <a:lnTo>
                    <a:pt x="135800" y="76045"/>
                  </a:lnTo>
                  <a:lnTo>
                    <a:pt x="131443" y="116260"/>
                  </a:lnTo>
                  <a:lnTo>
                    <a:pt x="132462" y="158175"/>
                  </a:lnTo>
                  <a:lnTo>
                    <a:pt x="141102" y="191734"/>
                  </a:lnTo>
                  <a:lnTo>
                    <a:pt x="156244" y="224145"/>
                  </a:lnTo>
                  <a:lnTo>
                    <a:pt x="161391" y="229771"/>
                  </a:lnTo>
                  <a:lnTo>
                    <a:pt x="163750" y="231271"/>
                  </a:lnTo>
                  <a:lnTo>
                    <a:pt x="166734" y="231566"/>
                  </a:lnTo>
                  <a:lnTo>
                    <a:pt x="173813" y="230012"/>
                  </a:lnTo>
                  <a:lnTo>
                    <a:pt x="179782" y="225088"/>
                  </a:lnTo>
                  <a:lnTo>
                    <a:pt x="198774" y="200392"/>
                  </a:lnTo>
                  <a:lnTo>
                    <a:pt x="212792" y="157328"/>
                  </a:lnTo>
                  <a:lnTo>
                    <a:pt x="220582" y="112233"/>
                  </a:lnTo>
                  <a:lnTo>
                    <a:pt x="229321" y="78997"/>
                  </a:lnTo>
                  <a:lnTo>
                    <a:pt x="230205" y="77133"/>
                  </a:lnTo>
                  <a:lnTo>
                    <a:pt x="230794" y="76596"/>
                  </a:lnTo>
                  <a:lnTo>
                    <a:pt x="231186" y="76944"/>
                  </a:lnTo>
                  <a:lnTo>
                    <a:pt x="231737" y="81509"/>
                  </a:lnTo>
                  <a:lnTo>
                    <a:pt x="231955" y="123195"/>
                  </a:lnTo>
                  <a:lnTo>
                    <a:pt x="235340" y="166313"/>
                  </a:lnTo>
                  <a:lnTo>
                    <a:pt x="247872" y="211937"/>
                  </a:lnTo>
                  <a:lnTo>
                    <a:pt x="259102" y="252035"/>
                  </a:lnTo>
                  <a:lnTo>
                    <a:pt x="268624" y="290335"/>
                  </a:lnTo>
                  <a:lnTo>
                    <a:pt x="290090" y="337120"/>
                  </a:lnTo>
                  <a:lnTo>
                    <a:pt x="314710" y="376806"/>
                  </a:lnTo>
                  <a:lnTo>
                    <a:pt x="344412" y="407846"/>
                  </a:lnTo>
                  <a:lnTo>
                    <a:pt x="366209" y="419704"/>
                  </a:lnTo>
                  <a:lnTo>
                    <a:pt x="376532" y="420638"/>
                  </a:lnTo>
                  <a:lnTo>
                    <a:pt x="381261" y="419899"/>
                  </a:lnTo>
                  <a:lnTo>
                    <a:pt x="390277" y="415316"/>
                  </a:lnTo>
                  <a:lnTo>
                    <a:pt x="398283" y="408575"/>
                  </a:lnTo>
                  <a:lnTo>
                    <a:pt x="406759" y="396141"/>
                  </a:lnTo>
                  <a:lnTo>
                    <a:pt x="413034" y="378659"/>
                  </a:lnTo>
                  <a:lnTo>
                    <a:pt x="415714" y="336237"/>
                  </a:lnTo>
                  <a:lnTo>
                    <a:pt x="411039" y="289867"/>
                  </a:lnTo>
                  <a:lnTo>
                    <a:pt x="410616" y="279802"/>
                  </a:lnTo>
                  <a:lnTo>
                    <a:pt x="396537" y="245411"/>
                  </a:lnTo>
                  <a:lnTo>
                    <a:pt x="377861" y="221893"/>
                  </a:lnTo>
                  <a:lnTo>
                    <a:pt x="365248" y="214659"/>
                  </a:lnTo>
                  <a:lnTo>
                    <a:pt x="339905" y="210015"/>
                  </a:lnTo>
                  <a:lnTo>
                    <a:pt x="320866" y="212582"/>
                  </a:lnTo>
                  <a:lnTo>
                    <a:pt x="273833" y="233942"/>
                  </a:lnTo>
                  <a:lnTo>
                    <a:pt x="250005" y="251166"/>
                  </a:lnTo>
                  <a:lnTo>
                    <a:pt x="239670" y="253133"/>
                  </a:lnTo>
                  <a:lnTo>
                    <a:pt x="239220" y="252490"/>
                  </a:lnTo>
                  <a:lnTo>
                    <a:pt x="238320" y="246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22">
              <a:extLst>
                <a:ext uri="{FF2B5EF4-FFF2-40B4-BE49-F238E27FC236}">
                  <a16:creationId xmlns:a16="http://schemas.microsoft.com/office/drawing/2014/main" id="{A97495F9-06EB-439F-B3EC-AC80AF81FAF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858926" y="1163557"/>
              <a:ext cx="158325" cy="193542"/>
            </a:xfrm>
            <a:custGeom>
              <a:avLst/>
              <a:gdLst/>
              <a:ahLst/>
              <a:cxnLst/>
              <a:rect l="0" t="0" r="0" b="0"/>
              <a:pathLst>
                <a:path w="158325" h="193542">
                  <a:moveTo>
                    <a:pt x="12274" y="4843"/>
                  </a:moveTo>
                  <a:lnTo>
                    <a:pt x="12274" y="4843"/>
                  </a:lnTo>
                  <a:lnTo>
                    <a:pt x="8904" y="8214"/>
                  </a:lnTo>
                  <a:lnTo>
                    <a:pt x="7248" y="11750"/>
                  </a:lnTo>
                  <a:lnTo>
                    <a:pt x="0" y="51912"/>
                  </a:lnTo>
                  <a:lnTo>
                    <a:pt x="3463" y="84876"/>
                  </a:lnTo>
                  <a:lnTo>
                    <a:pt x="13425" y="125453"/>
                  </a:lnTo>
                  <a:lnTo>
                    <a:pt x="29228" y="167560"/>
                  </a:lnTo>
                  <a:lnTo>
                    <a:pt x="36506" y="178526"/>
                  </a:lnTo>
                  <a:lnTo>
                    <a:pt x="46328" y="186223"/>
                  </a:lnTo>
                  <a:lnTo>
                    <a:pt x="63136" y="193541"/>
                  </a:lnTo>
                  <a:lnTo>
                    <a:pt x="65937" y="193436"/>
                  </a:lnTo>
                  <a:lnTo>
                    <a:pt x="70932" y="191438"/>
                  </a:lnTo>
                  <a:lnTo>
                    <a:pt x="75503" y="184435"/>
                  </a:lnTo>
                  <a:lnTo>
                    <a:pt x="90574" y="144276"/>
                  </a:lnTo>
                  <a:lnTo>
                    <a:pt x="94450" y="97581"/>
                  </a:lnTo>
                  <a:lnTo>
                    <a:pt x="94777" y="55591"/>
                  </a:lnTo>
                  <a:lnTo>
                    <a:pt x="100584" y="8878"/>
                  </a:lnTo>
                  <a:lnTo>
                    <a:pt x="101096" y="0"/>
                  </a:lnTo>
                  <a:lnTo>
                    <a:pt x="101152" y="2310"/>
                  </a:lnTo>
                  <a:lnTo>
                    <a:pt x="97797" y="10835"/>
                  </a:lnTo>
                  <a:lnTo>
                    <a:pt x="100552" y="48936"/>
                  </a:lnTo>
                  <a:lnTo>
                    <a:pt x="110484" y="95737"/>
                  </a:lnTo>
                  <a:lnTo>
                    <a:pt x="126502" y="140587"/>
                  </a:lnTo>
                  <a:lnTo>
                    <a:pt x="131480" y="147018"/>
                  </a:lnTo>
                  <a:lnTo>
                    <a:pt x="138397" y="152228"/>
                  </a:lnTo>
                  <a:lnTo>
                    <a:pt x="142217" y="153194"/>
                  </a:lnTo>
                  <a:lnTo>
                    <a:pt x="155923" y="151335"/>
                  </a:lnTo>
                  <a:lnTo>
                    <a:pt x="156723" y="149777"/>
                  </a:lnTo>
                  <a:lnTo>
                    <a:pt x="158324" y="138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23">
              <a:extLst>
                <a:ext uri="{FF2B5EF4-FFF2-40B4-BE49-F238E27FC236}">
                  <a16:creationId xmlns:a16="http://schemas.microsoft.com/office/drawing/2014/main" id="{B90FA4E4-D1CB-476B-B8F4-019758C9898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045629" y="1149350"/>
              <a:ext cx="22422" cy="152401"/>
            </a:xfrm>
            <a:custGeom>
              <a:avLst/>
              <a:gdLst/>
              <a:ahLst/>
              <a:cxnLst/>
              <a:rect l="0" t="0" r="0" b="0"/>
              <a:pathLst>
                <a:path w="22422" h="1524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438" y="52742"/>
                  </a:lnTo>
                  <a:lnTo>
                    <a:pt x="5172" y="99889"/>
                  </a:lnTo>
                  <a:lnTo>
                    <a:pt x="21519" y="145822"/>
                  </a:lnTo>
                  <a:lnTo>
                    <a:pt x="22421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24">
              <a:extLst>
                <a:ext uri="{FF2B5EF4-FFF2-40B4-BE49-F238E27FC236}">
                  <a16:creationId xmlns:a16="http://schemas.microsoft.com/office/drawing/2014/main" id="{53DFF590-AA92-4737-90F1-7788222C830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100546" y="1092200"/>
              <a:ext cx="92909" cy="241071"/>
            </a:xfrm>
            <a:custGeom>
              <a:avLst/>
              <a:gdLst/>
              <a:ahLst/>
              <a:cxnLst/>
              <a:rect l="0" t="0" r="0" b="0"/>
              <a:pathLst>
                <a:path w="92909" h="241071">
                  <a:moveTo>
                    <a:pt x="43704" y="0"/>
                  </a:moveTo>
                  <a:lnTo>
                    <a:pt x="43704" y="0"/>
                  </a:lnTo>
                  <a:lnTo>
                    <a:pt x="16280" y="18709"/>
                  </a:lnTo>
                  <a:lnTo>
                    <a:pt x="4926" y="36980"/>
                  </a:lnTo>
                  <a:lnTo>
                    <a:pt x="0" y="57586"/>
                  </a:lnTo>
                  <a:lnTo>
                    <a:pt x="1468" y="62753"/>
                  </a:lnTo>
                  <a:lnTo>
                    <a:pt x="8157" y="71819"/>
                  </a:lnTo>
                  <a:lnTo>
                    <a:pt x="41710" y="91013"/>
                  </a:lnTo>
                  <a:lnTo>
                    <a:pt x="80028" y="103716"/>
                  </a:lnTo>
                  <a:lnTo>
                    <a:pt x="89118" y="110067"/>
                  </a:lnTo>
                  <a:lnTo>
                    <a:pt x="92110" y="116181"/>
                  </a:lnTo>
                  <a:lnTo>
                    <a:pt x="92908" y="119788"/>
                  </a:lnTo>
                  <a:lnTo>
                    <a:pt x="88897" y="149511"/>
                  </a:lnTo>
                  <a:lnTo>
                    <a:pt x="67477" y="196985"/>
                  </a:lnTo>
                  <a:lnTo>
                    <a:pt x="46005" y="235413"/>
                  </a:lnTo>
                  <a:lnTo>
                    <a:pt x="41668" y="238684"/>
                  </a:lnTo>
                  <a:lnTo>
                    <a:pt x="32265" y="241070"/>
                  </a:lnTo>
                  <a:lnTo>
                    <a:pt x="31565" y="237435"/>
                  </a:lnTo>
                  <a:lnTo>
                    <a:pt x="31004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25">
              <a:extLst>
                <a:ext uri="{FF2B5EF4-FFF2-40B4-BE49-F238E27FC236}">
                  <a16:creationId xmlns:a16="http://schemas.microsoft.com/office/drawing/2014/main" id="{7D1F91AB-D8AE-414D-92A0-12DB881BD65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178694" y="901700"/>
              <a:ext cx="104844" cy="342901"/>
            </a:xfrm>
            <a:custGeom>
              <a:avLst/>
              <a:gdLst/>
              <a:ahLst/>
              <a:cxnLst/>
              <a:rect l="0" t="0" r="0" b="0"/>
              <a:pathLst>
                <a:path w="104844" h="342901">
                  <a:moveTo>
                    <a:pt x="3656" y="0"/>
                  </a:moveTo>
                  <a:lnTo>
                    <a:pt x="3656" y="0"/>
                  </a:lnTo>
                  <a:lnTo>
                    <a:pt x="285" y="0"/>
                  </a:lnTo>
                  <a:lnTo>
                    <a:pt x="0" y="2117"/>
                  </a:lnTo>
                  <a:lnTo>
                    <a:pt x="5261" y="42358"/>
                  </a:lnTo>
                  <a:lnTo>
                    <a:pt x="19181" y="88016"/>
                  </a:lnTo>
                  <a:lnTo>
                    <a:pt x="32872" y="130109"/>
                  </a:lnTo>
                  <a:lnTo>
                    <a:pt x="49235" y="177232"/>
                  </a:lnTo>
                  <a:lnTo>
                    <a:pt x="67489" y="223571"/>
                  </a:lnTo>
                  <a:lnTo>
                    <a:pt x="82935" y="261839"/>
                  </a:lnTo>
                  <a:lnTo>
                    <a:pt x="98197" y="308350"/>
                  </a:lnTo>
                  <a:lnTo>
                    <a:pt x="104636" y="335189"/>
                  </a:lnTo>
                  <a:lnTo>
                    <a:pt x="104843" y="337760"/>
                  </a:lnTo>
                  <a:lnTo>
                    <a:pt x="104274" y="339473"/>
                  </a:lnTo>
                  <a:lnTo>
                    <a:pt x="103190" y="340615"/>
                  </a:lnTo>
                  <a:lnTo>
                    <a:pt x="98906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26">
              <a:extLst>
                <a:ext uri="{FF2B5EF4-FFF2-40B4-BE49-F238E27FC236}">
                  <a16:creationId xmlns:a16="http://schemas.microsoft.com/office/drawing/2014/main" id="{B11D1FA1-FCC4-48D9-BF79-7964F3E895E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188698" y="1045189"/>
              <a:ext cx="196853" cy="174412"/>
            </a:xfrm>
            <a:custGeom>
              <a:avLst/>
              <a:gdLst/>
              <a:ahLst/>
              <a:cxnLst/>
              <a:rect l="0" t="0" r="0" b="0"/>
              <a:pathLst>
                <a:path w="196853" h="174412">
                  <a:moveTo>
                    <a:pt x="2" y="91461"/>
                  </a:moveTo>
                  <a:lnTo>
                    <a:pt x="2" y="91461"/>
                  </a:lnTo>
                  <a:lnTo>
                    <a:pt x="0" y="88090"/>
                  </a:lnTo>
                  <a:lnTo>
                    <a:pt x="5647" y="84553"/>
                  </a:lnTo>
                  <a:lnTo>
                    <a:pt x="49459" y="64165"/>
                  </a:lnTo>
                  <a:lnTo>
                    <a:pt x="94823" y="21954"/>
                  </a:lnTo>
                  <a:lnTo>
                    <a:pt x="116022" y="836"/>
                  </a:lnTo>
                  <a:lnTo>
                    <a:pt x="118271" y="0"/>
                  </a:lnTo>
                  <a:lnTo>
                    <a:pt x="120475" y="148"/>
                  </a:lnTo>
                  <a:lnTo>
                    <a:pt x="122651" y="952"/>
                  </a:lnTo>
                  <a:lnTo>
                    <a:pt x="124101" y="2194"/>
                  </a:lnTo>
                  <a:lnTo>
                    <a:pt x="125712" y="5455"/>
                  </a:lnTo>
                  <a:lnTo>
                    <a:pt x="128338" y="42627"/>
                  </a:lnTo>
                  <a:lnTo>
                    <a:pt x="138921" y="87877"/>
                  </a:lnTo>
                  <a:lnTo>
                    <a:pt x="150182" y="131911"/>
                  </a:lnTo>
                  <a:lnTo>
                    <a:pt x="167214" y="171656"/>
                  </a:lnTo>
                  <a:lnTo>
                    <a:pt x="170744" y="173852"/>
                  </a:lnTo>
                  <a:lnTo>
                    <a:pt x="180310" y="174411"/>
                  </a:lnTo>
                  <a:lnTo>
                    <a:pt x="183708" y="173572"/>
                  </a:lnTo>
                  <a:lnTo>
                    <a:pt x="185971" y="172307"/>
                  </a:lnTo>
                  <a:lnTo>
                    <a:pt x="189607" y="168579"/>
                  </a:lnTo>
                  <a:lnTo>
                    <a:pt x="196852" y="154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27">
              <a:extLst>
                <a:ext uri="{FF2B5EF4-FFF2-40B4-BE49-F238E27FC236}">
                  <a16:creationId xmlns:a16="http://schemas.microsoft.com/office/drawing/2014/main" id="{8A1D7754-46EA-4739-867E-C46A4AEA530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423814" y="977900"/>
              <a:ext cx="342737" cy="201797"/>
            </a:xfrm>
            <a:custGeom>
              <a:avLst/>
              <a:gdLst/>
              <a:ahLst/>
              <a:cxnLst/>
              <a:rect l="0" t="0" r="0" b="0"/>
              <a:pathLst>
                <a:path w="342737" h="201797">
                  <a:moveTo>
                    <a:pt x="25236" y="57150"/>
                  </a:moveTo>
                  <a:lnTo>
                    <a:pt x="25236" y="57150"/>
                  </a:lnTo>
                  <a:lnTo>
                    <a:pt x="25236" y="53779"/>
                  </a:lnTo>
                  <a:lnTo>
                    <a:pt x="24531" y="53492"/>
                  </a:lnTo>
                  <a:lnTo>
                    <a:pt x="21865" y="55054"/>
                  </a:lnTo>
                  <a:lnTo>
                    <a:pt x="16397" y="59900"/>
                  </a:lnTo>
                  <a:lnTo>
                    <a:pt x="8229" y="73633"/>
                  </a:lnTo>
                  <a:lnTo>
                    <a:pt x="2636" y="90021"/>
                  </a:lnTo>
                  <a:lnTo>
                    <a:pt x="0" y="135297"/>
                  </a:lnTo>
                  <a:lnTo>
                    <a:pt x="5312" y="180521"/>
                  </a:lnTo>
                  <a:lnTo>
                    <a:pt x="7678" y="187947"/>
                  </a:lnTo>
                  <a:lnTo>
                    <a:pt x="14946" y="198462"/>
                  </a:lnTo>
                  <a:lnTo>
                    <a:pt x="20898" y="201094"/>
                  </a:lnTo>
                  <a:lnTo>
                    <a:pt x="24460" y="201796"/>
                  </a:lnTo>
                  <a:lnTo>
                    <a:pt x="27541" y="201559"/>
                  </a:lnTo>
                  <a:lnTo>
                    <a:pt x="32846" y="199413"/>
                  </a:lnTo>
                  <a:lnTo>
                    <a:pt x="39799" y="194238"/>
                  </a:lnTo>
                  <a:lnTo>
                    <a:pt x="46329" y="184866"/>
                  </a:lnTo>
                  <a:lnTo>
                    <a:pt x="54748" y="143603"/>
                  </a:lnTo>
                  <a:lnTo>
                    <a:pt x="56691" y="97855"/>
                  </a:lnTo>
                  <a:lnTo>
                    <a:pt x="58830" y="60698"/>
                  </a:lnTo>
                  <a:lnTo>
                    <a:pt x="68539" y="20161"/>
                  </a:lnTo>
                  <a:lnTo>
                    <a:pt x="70333" y="17674"/>
                  </a:lnTo>
                  <a:lnTo>
                    <a:pt x="72939" y="16016"/>
                  </a:lnTo>
                  <a:lnTo>
                    <a:pt x="83891" y="13355"/>
                  </a:lnTo>
                  <a:lnTo>
                    <a:pt x="94042" y="16265"/>
                  </a:lnTo>
                  <a:lnTo>
                    <a:pt x="110819" y="24980"/>
                  </a:lnTo>
                  <a:lnTo>
                    <a:pt x="136565" y="48210"/>
                  </a:lnTo>
                  <a:lnTo>
                    <a:pt x="146495" y="64614"/>
                  </a:lnTo>
                  <a:lnTo>
                    <a:pt x="162025" y="107310"/>
                  </a:lnTo>
                  <a:lnTo>
                    <a:pt x="164903" y="144392"/>
                  </a:lnTo>
                  <a:lnTo>
                    <a:pt x="168297" y="138817"/>
                  </a:lnTo>
                  <a:lnTo>
                    <a:pt x="171022" y="110686"/>
                  </a:lnTo>
                  <a:lnTo>
                    <a:pt x="171939" y="93961"/>
                  </a:lnTo>
                  <a:lnTo>
                    <a:pt x="176746" y="80821"/>
                  </a:lnTo>
                  <a:lnTo>
                    <a:pt x="177748" y="79986"/>
                  </a:lnTo>
                  <a:lnTo>
                    <a:pt x="179121" y="80135"/>
                  </a:lnTo>
                  <a:lnTo>
                    <a:pt x="182528" y="81477"/>
                  </a:lnTo>
                  <a:lnTo>
                    <a:pt x="188415" y="82938"/>
                  </a:lnTo>
                  <a:lnTo>
                    <a:pt x="202200" y="91346"/>
                  </a:lnTo>
                  <a:lnTo>
                    <a:pt x="242832" y="100375"/>
                  </a:lnTo>
                  <a:lnTo>
                    <a:pt x="260689" y="97866"/>
                  </a:lnTo>
                  <a:lnTo>
                    <a:pt x="279382" y="89283"/>
                  </a:lnTo>
                  <a:lnTo>
                    <a:pt x="299597" y="73035"/>
                  </a:lnTo>
                  <a:lnTo>
                    <a:pt x="328108" y="36591"/>
                  </a:lnTo>
                  <a:lnTo>
                    <a:pt x="3427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28">
              <a:extLst>
                <a:ext uri="{FF2B5EF4-FFF2-40B4-BE49-F238E27FC236}">
                  <a16:creationId xmlns:a16="http://schemas.microsoft.com/office/drawing/2014/main" id="{A7C5B6D1-53FC-4885-9C14-203B60EBDBF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468100" y="8826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57150" y="0"/>
                  </a:moveTo>
                  <a:lnTo>
                    <a:pt x="57150" y="0"/>
                  </a:lnTo>
                  <a:lnTo>
                    <a:pt x="1273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29">
              <a:extLst>
                <a:ext uri="{FF2B5EF4-FFF2-40B4-BE49-F238E27FC236}">
                  <a16:creationId xmlns:a16="http://schemas.microsoft.com/office/drawing/2014/main" id="{C937F861-81A1-453B-91D2-B99998091DB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074400" y="9525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30">
              <a:extLst>
                <a:ext uri="{FF2B5EF4-FFF2-40B4-BE49-F238E27FC236}">
                  <a16:creationId xmlns:a16="http://schemas.microsoft.com/office/drawing/2014/main" id="{C75BED48-20E4-4C6D-B100-C048FAA8198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420741" y="1155700"/>
              <a:ext cx="93518" cy="290661"/>
            </a:xfrm>
            <a:custGeom>
              <a:avLst/>
              <a:gdLst/>
              <a:ahLst/>
              <a:cxnLst/>
              <a:rect l="0" t="0" r="0" b="0"/>
              <a:pathLst>
                <a:path w="93518" h="290661">
                  <a:moveTo>
                    <a:pt x="5959" y="0"/>
                  </a:moveTo>
                  <a:lnTo>
                    <a:pt x="5959" y="0"/>
                  </a:lnTo>
                  <a:lnTo>
                    <a:pt x="2588" y="0"/>
                  </a:lnTo>
                  <a:lnTo>
                    <a:pt x="1596" y="706"/>
                  </a:lnTo>
                  <a:lnTo>
                    <a:pt x="933" y="1881"/>
                  </a:lnTo>
                  <a:lnTo>
                    <a:pt x="0" y="8789"/>
                  </a:lnTo>
                  <a:lnTo>
                    <a:pt x="487" y="16606"/>
                  </a:lnTo>
                  <a:lnTo>
                    <a:pt x="11159" y="61282"/>
                  </a:lnTo>
                  <a:lnTo>
                    <a:pt x="25619" y="103880"/>
                  </a:lnTo>
                  <a:lnTo>
                    <a:pt x="37891" y="140375"/>
                  </a:lnTo>
                  <a:lnTo>
                    <a:pt x="54678" y="187262"/>
                  </a:lnTo>
                  <a:lnTo>
                    <a:pt x="67218" y="229790"/>
                  </a:lnTo>
                  <a:lnTo>
                    <a:pt x="88066" y="276225"/>
                  </a:lnTo>
                  <a:lnTo>
                    <a:pt x="91841" y="282222"/>
                  </a:lnTo>
                  <a:lnTo>
                    <a:pt x="93517" y="287240"/>
                  </a:lnTo>
                  <a:lnTo>
                    <a:pt x="93259" y="288860"/>
                  </a:lnTo>
                  <a:lnTo>
                    <a:pt x="92381" y="289940"/>
                  </a:lnTo>
                  <a:lnTo>
                    <a:pt x="91091" y="290660"/>
                  </a:lnTo>
                  <a:lnTo>
                    <a:pt x="85892" y="287697"/>
                  </a:lnTo>
                  <a:lnTo>
                    <a:pt x="69459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31">
              <a:extLst>
                <a:ext uri="{FF2B5EF4-FFF2-40B4-BE49-F238E27FC236}">
                  <a16:creationId xmlns:a16="http://schemas.microsoft.com/office/drawing/2014/main" id="{5873264C-E22C-411B-9200-B7F4899747F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590066" y="552450"/>
              <a:ext cx="33485" cy="19051"/>
            </a:xfrm>
            <a:custGeom>
              <a:avLst/>
              <a:gdLst/>
              <a:ahLst/>
              <a:cxnLst/>
              <a:rect l="0" t="0" r="0" b="0"/>
              <a:pathLst>
                <a:path w="33485" h="19051">
                  <a:moveTo>
                    <a:pt x="33484" y="19050"/>
                  </a:moveTo>
                  <a:lnTo>
                    <a:pt x="33484" y="19050"/>
                  </a:lnTo>
                  <a:lnTo>
                    <a:pt x="1533" y="4123"/>
                  </a:lnTo>
                  <a:lnTo>
                    <a:pt x="190" y="2749"/>
                  </a:lnTo>
                  <a:lnTo>
                    <a:pt x="0" y="1832"/>
                  </a:lnTo>
                  <a:lnTo>
                    <a:pt x="17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32">
              <a:extLst>
                <a:ext uri="{FF2B5EF4-FFF2-40B4-BE49-F238E27FC236}">
                  <a16:creationId xmlns:a16="http://schemas.microsoft.com/office/drawing/2014/main" id="{A309EF40-5B6B-475E-BBCC-326A6AB63C5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833100" y="476250"/>
              <a:ext cx="282197" cy="355601"/>
            </a:xfrm>
            <a:custGeom>
              <a:avLst/>
              <a:gdLst/>
              <a:ahLst/>
              <a:cxnLst/>
              <a:rect l="0" t="0" r="0" b="0"/>
              <a:pathLst>
                <a:path w="282197" h="3556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5783" y="43640"/>
                  </a:lnTo>
                  <a:lnTo>
                    <a:pt x="54576" y="84899"/>
                  </a:lnTo>
                  <a:lnTo>
                    <a:pt x="71172" y="129450"/>
                  </a:lnTo>
                  <a:lnTo>
                    <a:pt x="80276" y="165826"/>
                  </a:lnTo>
                  <a:lnTo>
                    <a:pt x="90891" y="202709"/>
                  </a:lnTo>
                  <a:lnTo>
                    <a:pt x="101157" y="247135"/>
                  </a:lnTo>
                  <a:lnTo>
                    <a:pt x="107761" y="294018"/>
                  </a:lnTo>
                  <a:lnTo>
                    <a:pt x="114273" y="336046"/>
                  </a:lnTo>
                  <a:lnTo>
                    <a:pt x="103315" y="295122"/>
                  </a:lnTo>
                  <a:lnTo>
                    <a:pt x="102533" y="256384"/>
                  </a:lnTo>
                  <a:lnTo>
                    <a:pt x="114478" y="211571"/>
                  </a:lnTo>
                  <a:lnTo>
                    <a:pt x="116536" y="206664"/>
                  </a:lnTo>
                  <a:lnTo>
                    <a:pt x="132914" y="189645"/>
                  </a:lnTo>
                  <a:lnTo>
                    <a:pt x="148899" y="177939"/>
                  </a:lnTo>
                  <a:lnTo>
                    <a:pt x="165943" y="173373"/>
                  </a:lnTo>
                  <a:lnTo>
                    <a:pt x="184400" y="175391"/>
                  </a:lnTo>
                  <a:lnTo>
                    <a:pt x="208895" y="183099"/>
                  </a:lnTo>
                  <a:lnTo>
                    <a:pt x="235839" y="204873"/>
                  </a:lnTo>
                  <a:lnTo>
                    <a:pt x="254751" y="228931"/>
                  </a:lnTo>
                  <a:lnTo>
                    <a:pt x="270628" y="271093"/>
                  </a:lnTo>
                  <a:lnTo>
                    <a:pt x="282196" y="312389"/>
                  </a:lnTo>
                  <a:lnTo>
                    <a:pt x="279906" y="347070"/>
                  </a:lnTo>
                  <a:lnTo>
                    <a:pt x="278325" y="349913"/>
                  </a:lnTo>
                  <a:lnTo>
                    <a:pt x="275862" y="351809"/>
                  </a:lnTo>
                  <a:lnTo>
                    <a:pt x="267200" y="355101"/>
                  </a:lnTo>
                  <a:lnTo>
                    <a:pt x="26035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33">
              <a:extLst>
                <a:ext uri="{FF2B5EF4-FFF2-40B4-BE49-F238E27FC236}">
                  <a16:creationId xmlns:a16="http://schemas.microsoft.com/office/drawing/2014/main" id="{A0E2343C-C9B6-4AF0-BDC9-D29E212A59D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700900" y="647700"/>
              <a:ext cx="174888" cy="240695"/>
            </a:xfrm>
            <a:custGeom>
              <a:avLst/>
              <a:gdLst/>
              <a:ahLst/>
              <a:cxnLst/>
              <a:rect l="0" t="0" r="0" b="0"/>
              <a:pathLst>
                <a:path w="174888" h="240695">
                  <a:moveTo>
                    <a:pt x="68700" y="0"/>
                  </a:moveTo>
                  <a:lnTo>
                    <a:pt x="68700" y="0"/>
                  </a:lnTo>
                  <a:lnTo>
                    <a:pt x="63233" y="0"/>
                  </a:lnTo>
                  <a:lnTo>
                    <a:pt x="39284" y="8838"/>
                  </a:lnTo>
                  <a:lnTo>
                    <a:pt x="26430" y="21669"/>
                  </a:lnTo>
                  <a:lnTo>
                    <a:pt x="3910" y="57186"/>
                  </a:lnTo>
                  <a:lnTo>
                    <a:pt x="348" y="72056"/>
                  </a:lnTo>
                  <a:lnTo>
                    <a:pt x="0" y="88142"/>
                  </a:lnTo>
                  <a:lnTo>
                    <a:pt x="7746" y="106430"/>
                  </a:lnTo>
                  <a:lnTo>
                    <a:pt x="27278" y="118710"/>
                  </a:lnTo>
                  <a:lnTo>
                    <a:pt x="60413" y="129727"/>
                  </a:lnTo>
                  <a:lnTo>
                    <a:pt x="106685" y="137396"/>
                  </a:lnTo>
                  <a:lnTo>
                    <a:pt x="149883" y="144567"/>
                  </a:lnTo>
                  <a:lnTo>
                    <a:pt x="167730" y="152525"/>
                  </a:lnTo>
                  <a:lnTo>
                    <a:pt x="170702" y="154600"/>
                  </a:lnTo>
                  <a:lnTo>
                    <a:pt x="172685" y="157395"/>
                  </a:lnTo>
                  <a:lnTo>
                    <a:pt x="174887" y="164262"/>
                  </a:lnTo>
                  <a:lnTo>
                    <a:pt x="174769" y="167364"/>
                  </a:lnTo>
                  <a:lnTo>
                    <a:pt x="167656" y="183028"/>
                  </a:lnTo>
                  <a:lnTo>
                    <a:pt x="158305" y="195028"/>
                  </a:lnTo>
                  <a:lnTo>
                    <a:pt x="123533" y="223678"/>
                  </a:lnTo>
                  <a:lnTo>
                    <a:pt x="93795" y="236697"/>
                  </a:lnTo>
                  <a:lnTo>
                    <a:pt x="69217" y="240694"/>
                  </a:lnTo>
                  <a:lnTo>
                    <a:pt x="60463" y="240325"/>
                  </a:lnTo>
                  <a:lnTo>
                    <a:pt x="45839" y="235797"/>
                  </a:lnTo>
                  <a:lnTo>
                    <a:pt x="3695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34">
              <a:extLst>
                <a:ext uri="{FF2B5EF4-FFF2-40B4-BE49-F238E27FC236}">
                  <a16:creationId xmlns:a16="http://schemas.microsoft.com/office/drawing/2014/main" id="{CFD13055-A537-40CB-BD41-08533091247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547350" y="704850"/>
              <a:ext cx="82551" cy="165101"/>
            </a:xfrm>
            <a:custGeom>
              <a:avLst/>
              <a:gdLst/>
              <a:ahLst/>
              <a:cxnLst/>
              <a:rect l="0" t="0" r="0" b="0"/>
              <a:pathLst>
                <a:path w="82551" h="1651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7677" y="18951"/>
                  </a:lnTo>
                  <a:lnTo>
                    <a:pt x="40143" y="64200"/>
                  </a:lnTo>
                  <a:lnTo>
                    <a:pt x="59205" y="107361"/>
                  </a:lnTo>
                  <a:lnTo>
                    <a:pt x="8255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35">
              <a:extLst>
                <a:ext uri="{FF2B5EF4-FFF2-40B4-BE49-F238E27FC236}">
                  <a16:creationId xmlns:a16="http://schemas.microsoft.com/office/drawing/2014/main" id="{31C1E54B-8FB2-45D6-9A19-77E64C89813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060446" y="724395"/>
              <a:ext cx="440839" cy="238985"/>
            </a:xfrm>
            <a:custGeom>
              <a:avLst/>
              <a:gdLst/>
              <a:ahLst/>
              <a:cxnLst/>
              <a:rect l="0" t="0" r="0" b="0"/>
              <a:pathLst>
                <a:path w="440839" h="238985">
                  <a:moveTo>
                    <a:pt x="99554" y="24905"/>
                  </a:moveTo>
                  <a:lnTo>
                    <a:pt x="99554" y="24905"/>
                  </a:lnTo>
                  <a:lnTo>
                    <a:pt x="96183" y="21534"/>
                  </a:lnTo>
                  <a:lnTo>
                    <a:pt x="83974" y="19438"/>
                  </a:lnTo>
                  <a:lnTo>
                    <a:pt x="70322" y="22188"/>
                  </a:lnTo>
                  <a:lnTo>
                    <a:pt x="53067" y="34507"/>
                  </a:lnTo>
                  <a:lnTo>
                    <a:pt x="27593" y="60282"/>
                  </a:lnTo>
                  <a:lnTo>
                    <a:pt x="9793" y="94257"/>
                  </a:lnTo>
                  <a:lnTo>
                    <a:pt x="0" y="131465"/>
                  </a:lnTo>
                  <a:lnTo>
                    <a:pt x="443" y="153375"/>
                  </a:lnTo>
                  <a:lnTo>
                    <a:pt x="3999" y="168786"/>
                  </a:lnTo>
                  <a:lnTo>
                    <a:pt x="25816" y="212523"/>
                  </a:lnTo>
                  <a:lnTo>
                    <a:pt x="38272" y="228035"/>
                  </a:lnTo>
                  <a:lnTo>
                    <a:pt x="46680" y="234659"/>
                  </a:lnTo>
                  <a:lnTo>
                    <a:pt x="69464" y="238984"/>
                  </a:lnTo>
                  <a:lnTo>
                    <a:pt x="82888" y="236233"/>
                  </a:lnTo>
                  <a:lnTo>
                    <a:pt x="98379" y="226750"/>
                  </a:lnTo>
                  <a:lnTo>
                    <a:pt x="116256" y="210904"/>
                  </a:lnTo>
                  <a:lnTo>
                    <a:pt x="125745" y="195021"/>
                  </a:lnTo>
                  <a:lnTo>
                    <a:pt x="134571" y="170692"/>
                  </a:lnTo>
                  <a:lnTo>
                    <a:pt x="137474" y="126489"/>
                  </a:lnTo>
                  <a:lnTo>
                    <a:pt x="136163" y="111681"/>
                  </a:lnTo>
                  <a:lnTo>
                    <a:pt x="123338" y="69023"/>
                  </a:lnTo>
                  <a:lnTo>
                    <a:pt x="116945" y="60270"/>
                  </a:lnTo>
                  <a:lnTo>
                    <a:pt x="110106" y="54734"/>
                  </a:lnTo>
                  <a:lnTo>
                    <a:pt x="104713" y="52273"/>
                  </a:lnTo>
                  <a:lnTo>
                    <a:pt x="94341" y="50888"/>
                  </a:lnTo>
                  <a:lnTo>
                    <a:pt x="88300" y="52446"/>
                  </a:lnTo>
                  <a:lnTo>
                    <a:pt x="85703" y="53849"/>
                  </a:lnTo>
                  <a:lnTo>
                    <a:pt x="83970" y="55490"/>
                  </a:lnTo>
                  <a:lnTo>
                    <a:pt x="82044" y="59195"/>
                  </a:lnTo>
                  <a:lnTo>
                    <a:pt x="80638" y="83718"/>
                  </a:lnTo>
                  <a:lnTo>
                    <a:pt x="83915" y="101598"/>
                  </a:lnTo>
                  <a:lnTo>
                    <a:pt x="104272" y="139248"/>
                  </a:lnTo>
                  <a:lnTo>
                    <a:pt x="131926" y="169079"/>
                  </a:lnTo>
                  <a:lnTo>
                    <a:pt x="162430" y="190463"/>
                  </a:lnTo>
                  <a:lnTo>
                    <a:pt x="177766" y="194609"/>
                  </a:lnTo>
                  <a:lnTo>
                    <a:pt x="189349" y="195579"/>
                  </a:lnTo>
                  <a:lnTo>
                    <a:pt x="201551" y="192247"/>
                  </a:lnTo>
                  <a:lnTo>
                    <a:pt x="232382" y="175620"/>
                  </a:lnTo>
                  <a:lnTo>
                    <a:pt x="240432" y="167384"/>
                  </a:lnTo>
                  <a:lnTo>
                    <a:pt x="260303" y="125483"/>
                  </a:lnTo>
                  <a:lnTo>
                    <a:pt x="266735" y="107152"/>
                  </a:lnTo>
                  <a:lnTo>
                    <a:pt x="267225" y="94620"/>
                  </a:lnTo>
                  <a:lnTo>
                    <a:pt x="257813" y="48585"/>
                  </a:lnTo>
                  <a:lnTo>
                    <a:pt x="253854" y="38957"/>
                  </a:lnTo>
                  <a:lnTo>
                    <a:pt x="249741" y="34678"/>
                  </a:lnTo>
                  <a:lnTo>
                    <a:pt x="248361" y="34243"/>
                  </a:lnTo>
                  <a:lnTo>
                    <a:pt x="247442" y="34658"/>
                  </a:lnTo>
                  <a:lnTo>
                    <a:pt x="246830" y="35640"/>
                  </a:lnTo>
                  <a:lnTo>
                    <a:pt x="245967" y="40394"/>
                  </a:lnTo>
                  <a:lnTo>
                    <a:pt x="258482" y="82412"/>
                  </a:lnTo>
                  <a:lnTo>
                    <a:pt x="273549" y="124380"/>
                  </a:lnTo>
                  <a:lnTo>
                    <a:pt x="287472" y="165335"/>
                  </a:lnTo>
                  <a:lnTo>
                    <a:pt x="306762" y="200371"/>
                  </a:lnTo>
                  <a:lnTo>
                    <a:pt x="308065" y="204490"/>
                  </a:lnTo>
                  <a:lnTo>
                    <a:pt x="308412" y="204600"/>
                  </a:lnTo>
                  <a:lnTo>
                    <a:pt x="308795" y="202842"/>
                  </a:lnTo>
                  <a:lnTo>
                    <a:pt x="308965" y="199708"/>
                  </a:lnTo>
                  <a:lnTo>
                    <a:pt x="301260" y="156322"/>
                  </a:lnTo>
                  <a:lnTo>
                    <a:pt x="297840" y="115819"/>
                  </a:lnTo>
                  <a:lnTo>
                    <a:pt x="296687" y="68420"/>
                  </a:lnTo>
                  <a:lnTo>
                    <a:pt x="298322" y="33850"/>
                  </a:lnTo>
                  <a:lnTo>
                    <a:pt x="299799" y="28751"/>
                  </a:lnTo>
                  <a:lnTo>
                    <a:pt x="307085" y="19324"/>
                  </a:lnTo>
                  <a:lnTo>
                    <a:pt x="322268" y="5145"/>
                  </a:lnTo>
                  <a:lnTo>
                    <a:pt x="329299" y="2012"/>
                  </a:lnTo>
                  <a:lnTo>
                    <a:pt x="348685" y="0"/>
                  </a:lnTo>
                  <a:lnTo>
                    <a:pt x="358680" y="3488"/>
                  </a:lnTo>
                  <a:lnTo>
                    <a:pt x="385273" y="21902"/>
                  </a:lnTo>
                  <a:lnTo>
                    <a:pt x="403930" y="46498"/>
                  </a:lnTo>
                  <a:lnTo>
                    <a:pt x="424761" y="86623"/>
                  </a:lnTo>
                  <a:lnTo>
                    <a:pt x="437843" y="128666"/>
                  </a:lnTo>
                  <a:lnTo>
                    <a:pt x="440838" y="161086"/>
                  </a:lnTo>
                  <a:lnTo>
                    <a:pt x="436170" y="195547"/>
                  </a:lnTo>
                  <a:lnTo>
                    <a:pt x="436104" y="1836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36">
              <a:extLst>
                <a:ext uri="{FF2B5EF4-FFF2-40B4-BE49-F238E27FC236}">
                  <a16:creationId xmlns:a16="http://schemas.microsoft.com/office/drawing/2014/main" id="{AB3DABF4-57D5-4D63-A7CE-929B23EA988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817100" y="812800"/>
              <a:ext cx="202653" cy="304259"/>
            </a:xfrm>
            <a:custGeom>
              <a:avLst/>
              <a:gdLst/>
              <a:ahLst/>
              <a:cxnLst/>
              <a:rect l="0" t="0" r="0" b="0"/>
              <a:pathLst>
                <a:path w="202653" h="304259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29066" y="52431"/>
                  </a:lnTo>
                  <a:lnTo>
                    <a:pt x="39870" y="90058"/>
                  </a:lnTo>
                  <a:lnTo>
                    <a:pt x="55382" y="131462"/>
                  </a:lnTo>
                  <a:lnTo>
                    <a:pt x="72036" y="177976"/>
                  </a:lnTo>
                  <a:lnTo>
                    <a:pt x="88915" y="219985"/>
                  </a:lnTo>
                  <a:lnTo>
                    <a:pt x="105836" y="265782"/>
                  </a:lnTo>
                  <a:lnTo>
                    <a:pt x="120169" y="302971"/>
                  </a:lnTo>
                  <a:lnTo>
                    <a:pt x="119623" y="303581"/>
                  </a:lnTo>
                  <a:lnTo>
                    <a:pt x="117135" y="304258"/>
                  </a:lnTo>
                  <a:lnTo>
                    <a:pt x="113678" y="302678"/>
                  </a:lnTo>
                  <a:lnTo>
                    <a:pt x="102339" y="292543"/>
                  </a:lnTo>
                  <a:lnTo>
                    <a:pt x="70728" y="245538"/>
                  </a:lnTo>
                  <a:lnTo>
                    <a:pt x="39499" y="199809"/>
                  </a:lnTo>
                  <a:lnTo>
                    <a:pt x="17824" y="154906"/>
                  </a:lnTo>
                  <a:lnTo>
                    <a:pt x="6945" y="115083"/>
                  </a:lnTo>
                  <a:lnTo>
                    <a:pt x="3940" y="82076"/>
                  </a:lnTo>
                  <a:lnTo>
                    <a:pt x="9244" y="55332"/>
                  </a:lnTo>
                  <a:lnTo>
                    <a:pt x="18420" y="40932"/>
                  </a:lnTo>
                  <a:lnTo>
                    <a:pt x="40177" y="19144"/>
                  </a:lnTo>
                  <a:lnTo>
                    <a:pt x="45835" y="14880"/>
                  </a:lnTo>
                  <a:lnTo>
                    <a:pt x="59647" y="10141"/>
                  </a:lnTo>
                  <a:lnTo>
                    <a:pt x="99812" y="2485"/>
                  </a:lnTo>
                  <a:lnTo>
                    <a:pt x="133414" y="2372"/>
                  </a:lnTo>
                  <a:lnTo>
                    <a:pt x="167230" y="12306"/>
                  </a:lnTo>
                  <a:lnTo>
                    <a:pt x="180394" y="21697"/>
                  </a:lnTo>
                  <a:lnTo>
                    <a:pt x="190242" y="32926"/>
                  </a:lnTo>
                  <a:lnTo>
                    <a:pt x="199048" y="51149"/>
                  </a:lnTo>
                  <a:lnTo>
                    <a:pt x="202652" y="82596"/>
                  </a:lnTo>
                  <a:lnTo>
                    <a:pt x="199194" y="95270"/>
                  </a:lnTo>
                  <a:lnTo>
                    <a:pt x="180799" y="127003"/>
                  </a:lnTo>
                  <a:lnTo>
                    <a:pt x="151959" y="155379"/>
                  </a:lnTo>
                  <a:lnTo>
                    <a:pt x="108630" y="185488"/>
                  </a:lnTo>
                  <a:lnTo>
                    <a:pt x="93256" y="193170"/>
                  </a:lnTo>
                  <a:lnTo>
                    <a:pt x="4445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37">
              <a:extLst>
                <a:ext uri="{FF2B5EF4-FFF2-40B4-BE49-F238E27FC236}">
                  <a16:creationId xmlns:a16="http://schemas.microsoft.com/office/drawing/2014/main" id="{C8CFE19A-E8C6-43BC-BDEC-FB4718DE1DE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569693" y="705137"/>
              <a:ext cx="245551" cy="374222"/>
            </a:xfrm>
            <a:custGeom>
              <a:avLst/>
              <a:gdLst/>
              <a:ahLst/>
              <a:cxnLst/>
              <a:rect l="0" t="0" r="0" b="0"/>
              <a:pathLst>
                <a:path w="245551" h="374222">
                  <a:moveTo>
                    <a:pt x="139457" y="31463"/>
                  </a:moveTo>
                  <a:lnTo>
                    <a:pt x="139457" y="31463"/>
                  </a:lnTo>
                  <a:lnTo>
                    <a:pt x="127280" y="25374"/>
                  </a:lnTo>
                  <a:lnTo>
                    <a:pt x="126803" y="19669"/>
                  </a:lnTo>
                  <a:lnTo>
                    <a:pt x="127493" y="19367"/>
                  </a:lnTo>
                  <a:lnTo>
                    <a:pt x="130141" y="19031"/>
                  </a:lnTo>
                  <a:lnTo>
                    <a:pt x="131131" y="18236"/>
                  </a:lnTo>
                  <a:lnTo>
                    <a:pt x="133638" y="12312"/>
                  </a:lnTo>
                  <a:lnTo>
                    <a:pt x="138552" y="7025"/>
                  </a:lnTo>
                  <a:lnTo>
                    <a:pt x="138146" y="5999"/>
                  </a:lnTo>
                  <a:lnTo>
                    <a:pt x="135817" y="2977"/>
                  </a:lnTo>
                  <a:lnTo>
                    <a:pt x="128665" y="1164"/>
                  </a:lnTo>
                  <a:lnTo>
                    <a:pt x="110201" y="0"/>
                  </a:lnTo>
                  <a:lnTo>
                    <a:pt x="97236" y="3169"/>
                  </a:lnTo>
                  <a:lnTo>
                    <a:pt x="68363" y="18018"/>
                  </a:lnTo>
                  <a:lnTo>
                    <a:pt x="23834" y="58569"/>
                  </a:lnTo>
                  <a:lnTo>
                    <a:pt x="5976" y="77530"/>
                  </a:lnTo>
                  <a:lnTo>
                    <a:pt x="2520" y="86274"/>
                  </a:lnTo>
                  <a:lnTo>
                    <a:pt x="0" y="108506"/>
                  </a:lnTo>
                  <a:lnTo>
                    <a:pt x="3199" y="119123"/>
                  </a:lnTo>
                  <a:lnTo>
                    <a:pt x="8578" y="125221"/>
                  </a:lnTo>
                  <a:lnTo>
                    <a:pt x="21421" y="132621"/>
                  </a:lnTo>
                  <a:lnTo>
                    <a:pt x="58791" y="149363"/>
                  </a:lnTo>
                  <a:lnTo>
                    <a:pt x="98701" y="165174"/>
                  </a:lnTo>
                  <a:lnTo>
                    <a:pt x="144862" y="185398"/>
                  </a:lnTo>
                  <a:lnTo>
                    <a:pt x="184582" y="206195"/>
                  </a:lnTo>
                  <a:lnTo>
                    <a:pt x="218194" y="228961"/>
                  </a:lnTo>
                  <a:lnTo>
                    <a:pt x="234362" y="247555"/>
                  </a:lnTo>
                  <a:lnTo>
                    <a:pt x="243230" y="265764"/>
                  </a:lnTo>
                  <a:lnTo>
                    <a:pt x="245550" y="275767"/>
                  </a:lnTo>
                  <a:lnTo>
                    <a:pt x="244699" y="284917"/>
                  </a:lnTo>
                  <a:lnTo>
                    <a:pt x="238373" y="299883"/>
                  </a:lnTo>
                  <a:lnTo>
                    <a:pt x="220223" y="323903"/>
                  </a:lnTo>
                  <a:lnTo>
                    <a:pt x="188140" y="343424"/>
                  </a:lnTo>
                  <a:lnTo>
                    <a:pt x="144297" y="366203"/>
                  </a:lnTo>
                  <a:lnTo>
                    <a:pt x="115014" y="372751"/>
                  </a:lnTo>
                  <a:lnTo>
                    <a:pt x="79412" y="374221"/>
                  </a:lnTo>
                  <a:lnTo>
                    <a:pt x="75438" y="372857"/>
                  </a:lnTo>
                  <a:lnTo>
                    <a:pt x="56907" y="348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38">
              <a:extLst>
                <a:ext uri="{FF2B5EF4-FFF2-40B4-BE49-F238E27FC236}">
                  <a16:creationId xmlns:a16="http://schemas.microsoft.com/office/drawing/2014/main" id="{9C3C3B04-4832-44D9-A5AE-37448F4EDB3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897138" y="852451"/>
              <a:ext cx="577063" cy="295413"/>
            </a:xfrm>
            <a:custGeom>
              <a:avLst/>
              <a:gdLst/>
              <a:ahLst/>
              <a:cxnLst/>
              <a:rect l="0" t="0" r="0" b="0"/>
              <a:pathLst>
                <a:path w="577063" h="295413">
                  <a:moveTo>
                    <a:pt x="81762" y="36549"/>
                  </a:moveTo>
                  <a:lnTo>
                    <a:pt x="81762" y="36549"/>
                  </a:lnTo>
                  <a:lnTo>
                    <a:pt x="40942" y="39920"/>
                  </a:lnTo>
                  <a:lnTo>
                    <a:pt x="22708" y="45387"/>
                  </a:lnTo>
                  <a:lnTo>
                    <a:pt x="14829" y="51296"/>
                  </a:lnTo>
                  <a:lnTo>
                    <a:pt x="4021" y="66587"/>
                  </a:lnTo>
                  <a:lnTo>
                    <a:pt x="636" y="79002"/>
                  </a:lnTo>
                  <a:lnTo>
                    <a:pt x="0" y="119354"/>
                  </a:lnTo>
                  <a:lnTo>
                    <a:pt x="8060" y="150883"/>
                  </a:lnTo>
                  <a:lnTo>
                    <a:pt x="17514" y="166538"/>
                  </a:lnTo>
                  <a:lnTo>
                    <a:pt x="33349" y="183764"/>
                  </a:lnTo>
                  <a:lnTo>
                    <a:pt x="54139" y="198557"/>
                  </a:lnTo>
                  <a:lnTo>
                    <a:pt x="61488" y="200275"/>
                  </a:lnTo>
                  <a:lnTo>
                    <a:pt x="67578" y="199157"/>
                  </a:lnTo>
                  <a:lnTo>
                    <a:pt x="80606" y="192690"/>
                  </a:lnTo>
                  <a:lnTo>
                    <a:pt x="86658" y="186849"/>
                  </a:lnTo>
                  <a:lnTo>
                    <a:pt x="90992" y="180254"/>
                  </a:lnTo>
                  <a:lnTo>
                    <a:pt x="92920" y="174972"/>
                  </a:lnTo>
                  <a:lnTo>
                    <a:pt x="94422" y="136806"/>
                  </a:lnTo>
                  <a:lnTo>
                    <a:pt x="91078" y="122072"/>
                  </a:lnTo>
                  <a:lnTo>
                    <a:pt x="75365" y="95222"/>
                  </a:lnTo>
                  <a:lnTo>
                    <a:pt x="70306" y="88904"/>
                  </a:lnTo>
                  <a:lnTo>
                    <a:pt x="67733" y="88040"/>
                  </a:lnTo>
                  <a:lnTo>
                    <a:pt x="63702" y="87486"/>
                  </a:lnTo>
                  <a:lnTo>
                    <a:pt x="62799" y="101667"/>
                  </a:lnTo>
                  <a:lnTo>
                    <a:pt x="64632" y="106177"/>
                  </a:lnTo>
                  <a:lnTo>
                    <a:pt x="80426" y="133449"/>
                  </a:lnTo>
                  <a:lnTo>
                    <a:pt x="87283" y="139118"/>
                  </a:lnTo>
                  <a:lnTo>
                    <a:pt x="95035" y="142107"/>
                  </a:lnTo>
                  <a:lnTo>
                    <a:pt x="118661" y="144359"/>
                  </a:lnTo>
                  <a:lnTo>
                    <a:pt x="130716" y="141087"/>
                  </a:lnTo>
                  <a:lnTo>
                    <a:pt x="143226" y="132277"/>
                  </a:lnTo>
                  <a:lnTo>
                    <a:pt x="166032" y="90264"/>
                  </a:lnTo>
                  <a:lnTo>
                    <a:pt x="181834" y="58650"/>
                  </a:lnTo>
                  <a:lnTo>
                    <a:pt x="183050" y="57633"/>
                  </a:lnTo>
                  <a:lnTo>
                    <a:pt x="188695" y="55867"/>
                  </a:lnTo>
                  <a:lnTo>
                    <a:pt x="192782" y="62420"/>
                  </a:lnTo>
                  <a:lnTo>
                    <a:pt x="202841" y="107615"/>
                  </a:lnTo>
                  <a:lnTo>
                    <a:pt x="217416" y="153256"/>
                  </a:lnTo>
                  <a:lnTo>
                    <a:pt x="233046" y="200546"/>
                  </a:lnTo>
                  <a:lnTo>
                    <a:pt x="244555" y="243794"/>
                  </a:lnTo>
                  <a:lnTo>
                    <a:pt x="252760" y="289374"/>
                  </a:lnTo>
                  <a:lnTo>
                    <a:pt x="253123" y="295412"/>
                  </a:lnTo>
                  <a:lnTo>
                    <a:pt x="252447" y="295202"/>
                  </a:lnTo>
                  <a:lnTo>
                    <a:pt x="249816" y="293088"/>
                  </a:lnTo>
                  <a:lnTo>
                    <a:pt x="248174" y="289796"/>
                  </a:lnTo>
                  <a:lnTo>
                    <a:pt x="247736" y="287930"/>
                  </a:lnTo>
                  <a:lnTo>
                    <a:pt x="243486" y="283976"/>
                  </a:lnTo>
                  <a:lnTo>
                    <a:pt x="236894" y="278455"/>
                  </a:lnTo>
                  <a:lnTo>
                    <a:pt x="217030" y="251693"/>
                  </a:lnTo>
                  <a:lnTo>
                    <a:pt x="195891" y="204374"/>
                  </a:lnTo>
                  <a:lnTo>
                    <a:pt x="179278" y="164924"/>
                  </a:lnTo>
                  <a:lnTo>
                    <a:pt x="164508" y="119777"/>
                  </a:lnTo>
                  <a:lnTo>
                    <a:pt x="159255" y="93833"/>
                  </a:lnTo>
                  <a:lnTo>
                    <a:pt x="158743" y="55724"/>
                  </a:lnTo>
                  <a:lnTo>
                    <a:pt x="161366" y="46012"/>
                  </a:lnTo>
                  <a:lnTo>
                    <a:pt x="173163" y="28985"/>
                  </a:lnTo>
                  <a:lnTo>
                    <a:pt x="188623" y="12409"/>
                  </a:lnTo>
                  <a:lnTo>
                    <a:pt x="210712" y="3683"/>
                  </a:lnTo>
                  <a:lnTo>
                    <a:pt x="232857" y="0"/>
                  </a:lnTo>
                  <a:lnTo>
                    <a:pt x="249456" y="2279"/>
                  </a:lnTo>
                  <a:lnTo>
                    <a:pt x="272069" y="10076"/>
                  </a:lnTo>
                  <a:lnTo>
                    <a:pt x="281818" y="16787"/>
                  </a:lnTo>
                  <a:lnTo>
                    <a:pt x="288973" y="26355"/>
                  </a:lnTo>
                  <a:lnTo>
                    <a:pt x="299317" y="46373"/>
                  </a:lnTo>
                  <a:lnTo>
                    <a:pt x="300046" y="55262"/>
                  </a:lnTo>
                  <a:lnTo>
                    <a:pt x="288964" y="88584"/>
                  </a:lnTo>
                  <a:lnTo>
                    <a:pt x="279406" y="103394"/>
                  </a:lnTo>
                  <a:lnTo>
                    <a:pt x="242593" y="136271"/>
                  </a:lnTo>
                  <a:lnTo>
                    <a:pt x="196413" y="154143"/>
                  </a:lnTo>
                  <a:lnTo>
                    <a:pt x="178478" y="156797"/>
                  </a:lnTo>
                  <a:lnTo>
                    <a:pt x="169605" y="157080"/>
                  </a:lnTo>
                  <a:lnTo>
                    <a:pt x="164783" y="155265"/>
                  </a:lnTo>
                  <a:lnTo>
                    <a:pt x="158361" y="151107"/>
                  </a:lnTo>
                  <a:lnTo>
                    <a:pt x="158082" y="154296"/>
                  </a:lnTo>
                  <a:lnTo>
                    <a:pt x="158746" y="155264"/>
                  </a:lnTo>
                  <a:lnTo>
                    <a:pt x="159894" y="155909"/>
                  </a:lnTo>
                  <a:lnTo>
                    <a:pt x="200830" y="166636"/>
                  </a:lnTo>
                  <a:lnTo>
                    <a:pt x="240590" y="169254"/>
                  </a:lnTo>
                  <a:lnTo>
                    <a:pt x="283706" y="169842"/>
                  </a:lnTo>
                  <a:lnTo>
                    <a:pt x="323422" y="168014"/>
                  </a:lnTo>
                  <a:lnTo>
                    <a:pt x="369238" y="150800"/>
                  </a:lnTo>
                  <a:lnTo>
                    <a:pt x="379569" y="145888"/>
                  </a:lnTo>
                  <a:lnTo>
                    <a:pt x="396717" y="127447"/>
                  </a:lnTo>
                  <a:lnTo>
                    <a:pt x="407673" y="108221"/>
                  </a:lnTo>
                  <a:lnTo>
                    <a:pt x="411586" y="66688"/>
                  </a:lnTo>
                  <a:lnTo>
                    <a:pt x="408479" y="52143"/>
                  </a:lnTo>
                  <a:lnTo>
                    <a:pt x="399082" y="32183"/>
                  </a:lnTo>
                  <a:lnTo>
                    <a:pt x="390758" y="22124"/>
                  </a:lnTo>
                  <a:lnTo>
                    <a:pt x="384662" y="19555"/>
                  </a:lnTo>
                  <a:lnTo>
                    <a:pt x="381064" y="18869"/>
                  </a:lnTo>
                  <a:lnTo>
                    <a:pt x="377957" y="19118"/>
                  </a:lnTo>
                  <a:lnTo>
                    <a:pt x="372624" y="21276"/>
                  </a:lnTo>
                  <a:lnTo>
                    <a:pt x="367903" y="26468"/>
                  </a:lnTo>
                  <a:lnTo>
                    <a:pt x="352718" y="51539"/>
                  </a:lnTo>
                  <a:lnTo>
                    <a:pt x="348836" y="84179"/>
                  </a:lnTo>
                  <a:lnTo>
                    <a:pt x="351943" y="97620"/>
                  </a:lnTo>
                  <a:lnTo>
                    <a:pt x="360705" y="110540"/>
                  </a:lnTo>
                  <a:lnTo>
                    <a:pt x="376305" y="122478"/>
                  </a:lnTo>
                  <a:lnTo>
                    <a:pt x="400560" y="133803"/>
                  </a:lnTo>
                  <a:lnTo>
                    <a:pt x="422068" y="136861"/>
                  </a:lnTo>
                  <a:lnTo>
                    <a:pt x="465904" y="129198"/>
                  </a:lnTo>
                  <a:lnTo>
                    <a:pt x="507346" y="114009"/>
                  </a:lnTo>
                  <a:lnTo>
                    <a:pt x="523499" y="107665"/>
                  </a:lnTo>
                  <a:lnTo>
                    <a:pt x="568303" y="79232"/>
                  </a:lnTo>
                  <a:lnTo>
                    <a:pt x="577062" y="74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39">
              <a:extLst>
                <a:ext uri="{FF2B5EF4-FFF2-40B4-BE49-F238E27FC236}">
                  <a16:creationId xmlns:a16="http://schemas.microsoft.com/office/drawing/2014/main" id="{6A200F38-2806-43C6-A65E-88247B2B7DB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763959" y="863717"/>
              <a:ext cx="132392" cy="215784"/>
            </a:xfrm>
            <a:custGeom>
              <a:avLst/>
              <a:gdLst/>
              <a:ahLst/>
              <a:cxnLst/>
              <a:rect l="0" t="0" r="0" b="0"/>
              <a:pathLst>
                <a:path w="132392" h="215784">
                  <a:moveTo>
                    <a:pt x="113341" y="6233"/>
                  </a:moveTo>
                  <a:lnTo>
                    <a:pt x="113341" y="6233"/>
                  </a:lnTo>
                  <a:lnTo>
                    <a:pt x="109970" y="6233"/>
                  </a:lnTo>
                  <a:lnTo>
                    <a:pt x="106434" y="8114"/>
                  </a:lnTo>
                  <a:lnTo>
                    <a:pt x="104502" y="9604"/>
                  </a:lnTo>
                  <a:lnTo>
                    <a:pt x="102356" y="13141"/>
                  </a:lnTo>
                  <a:lnTo>
                    <a:pt x="100980" y="21160"/>
                  </a:lnTo>
                  <a:lnTo>
                    <a:pt x="100743" y="27432"/>
                  </a:lnTo>
                  <a:lnTo>
                    <a:pt x="102567" y="31648"/>
                  </a:lnTo>
                  <a:lnTo>
                    <a:pt x="105025" y="35873"/>
                  </a:lnTo>
                  <a:lnTo>
                    <a:pt x="106914" y="43962"/>
                  </a:lnTo>
                  <a:lnTo>
                    <a:pt x="96861" y="27013"/>
                  </a:lnTo>
                  <a:lnTo>
                    <a:pt x="95434" y="19937"/>
                  </a:lnTo>
                  <a:lnTo>
                    <a:pt x="93641" y="16780"/>
                  </a:lnTo>
                  <a:lnTo>
                    <a:pt x="80085" y="4390"/>
                  </a:lnTo>
                  <a:lnTo>
                    <a:pt x="73632" y="1886"/>
                  </a:lnTo>
                  <a:lnTo>
                    <a:pt x="45515" y="0"/>
                  </a:lnTo>
                  <a:lnTo>
                    <a:pt x="38980" y="1817"/>
                  </a:lnTo>
                  <a:lnTo>
                    <a:pt x="29455" y="8687"/>
                  </a:lnTo>
                  <a:lnTo>
                    <a:pt x="19577" y="19660"/>
                  </a:lnTo>
                  <a:lnTo>
                    <a:pt x="7703" y="45265"/>
                  </a:lnTo>
                  <a:lnTo>
                    <a:pt x="961" y="69917"/>
                  </a:lnTo>
                  <a:lnTo>
                    <a:pt x="0" y="106577"/>
                  </a:lnTo>
                  <a:lnTo>
                    <a:pt x="7913" y="148163"/>
                  </a:lnTo>
                  <a:lnTo>
                    <a:pt x="21124" y="176164"/>
                  </a:lnTo>
                  <a:lnTo>
                    <a:pt x="35296" y="192128"/>
                  </a:lnTo>
                  <a:lnTo>
                    <a:pt x="59486" y="207833"/>
                  </a:lnTo>
                  <a:lnTo>
                    <a:pt x="81390" y="213427"/>
                  </a:lnTo>
                  <a:lnTo>
                    <a:pt x="132391" y="215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40">
              <a:extLst>
                <a:ext uri="{FF2B5EF4-FFF2-40B4-BE49-F238E27FC236}">
                  <a16:creationId xmlns:a16="http://schemas.microsoft.com/office/drawing/2014/main" id="{D09CF8FB-252F-4710-8CAF-2D582BE9CDA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369707" y="909344"/>
              <a:ext cx="391295" cy="219645"/>
            </a:xfrm>
            <a:custGeom>
              <a:avLst/>
              <a:gdLst/>
              <a:ahLst/>
              <a:cxnLst/>
              <a:rect l="0" t="0" r="0" b="0"/>
              <a:pathLst>
                <a:path w="391295" h="219645">
                  <a:moveTo>
                    <a:pt x="18643" y="201906"/>
                  </a:moveTo>
                  <a:lnTo>
                    <a:pt x="18643" y="201906"/>
                  </a:lnTo>
                  <a:lnTo>
                    <a:pt x="47875" y="201906"/>
                  </a:lnTo>
                  <a:lnTo>
                    <a:pt x="81323" y="183065"/>
                  </a:lnTo>
                  <a:lnTo>
                    <a:pt x="121078" y="153235"/>
                  </a:lnTo>
                  <a:lnTo>
                    <a:pt x="155046" y="105954"/>
                  </a:lnTo>
                  <a:lnTo>
                    <a:pt x="160405" y="93644"/>
                  </a:lnTo>
                  <a:lnTo>
                    <a:pt x="163846" y="71865"/>
                  </a:lnTo>
                  <a:lnTo>
                    <a:pt x="161073" y="58326"/>
                  </a:lnTo>
                  <a:lnTo>
                    <a:pt x="153106" y="41109"/>
                  </a:lnTo>
                  <a:lnTo>
                    <a:pt x="146373" y="32604"/>
                  </a:lnTo>
                  <a:lnTo>
                    <a:pt x="105835" y="5079"/>
                  </a:lnTo>
                  <a:lnTo>
                    <a:pt x="87987" y="594"/>
                  </a:lnTo>
                  <a:lnTo>
                    <a:pt x="69293" y="2636"/>
                  </a:lnTo>
                  <a:lnTo>
                    <a:pt x="50349" y="11081"/>
                  </a:lnTo>
                  <a:lnTo>
                    <a:pt x="21127" y="34847"/>
                  </a:lnTo>
                  <a:lnTo>
                    <a:pt x="4230" y="65570"/>
                  </a:lnTo>
                  <a:lnTo>
                    <a:pt x="508" y="88270"/>
                  </a:lnTo>
                  <a:lnTo>
                    <a:pt x="0" y="100601"/>
                  </a:lnTo>
                  <a:lnTo>
                    <a:pt x="3538" y="113137"/>
                  </a:lnTo>
                  <a:lnTo>
                    <a:pt x="23990" y="151996"/>
                  </a:lnTo>
                  <a:lnTo>
                    <a:pt x="49390" y="170420"/>
                  </a:lnTo>
                  <a:lnTo>
                    <a:pt x="73614" y="179171"/>
                  </a:lnTo>
                  <a:lnTo>
                    <a:pt x="114164" y="182371"/>
                  </a:lnTo>
                  <a:lnTo>
                    <a:pt x="130241" y="181229"/>
                  </a:lnTo>
                  <a:lnTo>
                    <a:pt x="176581" y="164128"/>
                  </a:lnTo>
                  <a:lnTo>
                    <a:pt x="219786" y="132238"/>
                  </a:lnTo>
                  <a:lnTo>
                    <a:pt x="240356" y="111761"/>
                  </a:lnTo>
                  <a:lnTo>
                    <a:pt x="249706" y="86466"/>
                  </a:lnTo>
                  <a:lnTo>
                    <a:pt x="253364" y="53215"/>
                  </a:lnTo>
                  <a:lnTo>
                    <a:pt x="252867" y="23299"/>
                  </a:lnTo>
                  <a:lnTo>
                    <a:pt x="247829" y="7473"/>
                  </a:lnTo>
                  <a:lnTo>
                    <a:pt x="247320" y="0"/>
                  </a:lnTo>
                  <a:lnTo>
                    <a:pt x="291410" y="11385"/>
                  </a:lnTo>
                  <a:lnTo>
                    <a:pt x="329815" y="29825"/>
                  </a:lnTo>
                  <a:lnTo>
                    <a:pt x="374245" y="63423"/>
                  </a:lnTo>
                  <a:lnTo>
                    <a:pt x="383180" y="77329"/>
                  </a:lnTo>
                  <a:lnTo>
                    <a:pt x="390296" y="99142"/>
                  </a:lnTo>
                  <a:lnTo>
                    <a:pt x="391294" y="105880"/>
                  </a:lnTo>
                  <a:lnTo>
                    <a:pt x="388642" y="119011"/>
                  </a:lnTo>
                  <a:lnTo>
                    <a:pt x="379214" y="136422"/>
                  </a:lnTo>
                  <a:lnTo>
                    <a:pt x="348163" y="168658"/>
                  </a:lnTo>
                  <a:lnTo>
                    <a:pt x="305656" y="198569"/>
                  </a:lnTo>
                  <a:lnTo>
                    <a:pt x="260016" y="216527"/>
                  </a:lnTo>
                  <a:lnTo>
                    <a:pt x="244286" y="219644"/>
                  </a:lnTo>
                  <a:lnTo>
                    <a:pt x="236991" y="218491"/>
                  </a:lnTo>
                  <a:lnTo>
                    <a:pt x="234059" y="217196"/>
                  </a:lnTo>
                  <a:lnTo>
                    <a:pt x="228918" y="211994"/>
                  </a:lnTo>
                  <a:lnTo>
                    <a:pt x="224987" y="204978"/>
                  </a:lnTo>
                  <a:lnTo>
                    <a:pt x="222465" y="187095"/>
                  </a:lnTo>
                  <a:lnTo>
                    <a:pt x="222257" y="181449"/>
                  </a:lnTo>
                  <a:lnTo>
                    <a:pt x="234543" y="1511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41">
              <a:extLst>
                <a:ext uri="{FF2B5EF4-FFF2-40B4-BE49-F238E27FC236}">
                  <a16:creationId xmlns:a16="http://schemas.microsoft.com/office/drawing/2014/main" id="{F9100BC1-6BE8-42AE-BB5C-3DDAB6A0AA3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192265" y="260350"/>
              <a:ext cx="172782" cy="279401"/>
            </a:xfrm>
            <a:custGeom>
              <a:avLst/>
              <a:gdLst/>
              <a:ahLst/>
              <a:cxnLst/>
              <a:rect l="0" t="0" r="0" b="0"/>
              <a:pathLst>
                <a:path w="172782" h="279401">
                  <a:moveTo>
                    <a:pt x="132835" y="0"/>
                  </a:moveTo>
                  <a:lnTo>
                    <a:pt x="132835" y="0"/>
                  </a:lnTo>
                  <a:lnTo>
                    <a:pt x="129464" y="3371"/>
                  </a:lnTo>
                  <a:lnTo>
                    <a:pt x="82643" y="27838"/>
                  </a:lnTo>
                  <a:lnTo>
                    <a:pt x="37620" y="64076"/>
                  </a:lnTo>
                  <a:lnTo>
                    <a:pt x="11617" y="94620"/>
                  </a:lnTo>
                  <a:lnTo>
                    <a:pt x="3394" y="109253"/>
                  </a:lnTo>
                  <a:lnTo>
                    <a:pt x="0" y="127755"/>
                  </a:lnTo>
                  <a:lnTo>
                    <a:pt x="2651" y="131031"/>
                  </a:lnTo>
                  <a:lnTo>
                    <a:pt x="13121" y="138434"/>
                  </a:lnTo>
                  <a:lnTo>
                    <a:pt x="31512" y="143793"/>
                  </a:lnTo>
                  <a:lnTo>
                    <a:pt x="76101" y="145852"/>
                  </a:lnTo>
                  <a:lnTo>
                    <a:pt x="118030" y="146024"/>
                  </a:lnTo>
                  <a:lnTo>
                    <a:pt x="161091" y="151516"/>
                  </a:lnTo>
                  <a:lnTo>
                    <a:pt x="168441" y="153889"/>
                  </a:lnTo>
                  <a:lnTo>
                    <a:pt x="171390" y="155509"/>
                  </a:lnTo>
                  <a:lnTo>
                    <a:pt x="172649" y="157295"/>
                  </a:lnTo>
                  <a:lnTo>
                    <a:pt x="172781" y="159191"/>
                  </a:lnTo>
                  <a:lnTo>
                    <a:pt x="171050" y="163179"/>
                  </a:lnTo>
                  <a:lnTo>
                    <a:pt x="158833" y="176963"/>
                  </a:lnTo>
                  <a:lnTo>
                    <a:pt x="114730" y="210461"/>
                  </a:lnTo>
                  <a:lnTo>
                    <a:pt x="73413" y="238049"/>
                  </a:lnTo>
                  <a:lnTo>
                    <a:pt x="27814" y="268911"/>
                  </a:lnTo>
                  <a:lnTo>
                    <a:pt x="12185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42">
              <a:extLst>
                <a:ext uri="{FF2B5EF4-FFF2-40B4-BE49-F238E27FC236}">
                  <a16:creationId xmlns:a16="http://schemas.microsoft.com/office/drawing/2014/main" id="{AC92D937-B8E8-4E54-9D84-A199B368A14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632950" y="374650"/>
              <a:ext cx="482601" cy="201708"/>
            </a:xfrm>
            <a:custGeom>
              <a:avLst/>
              <a:gdLst/>
              <a:ahLst/>
              <a:cxnLst/>
              <a:rect l="0" t="0" r="0" b="0"/>
              <a:pathLst>
                <a:path w="482601" h="201708">
                  <a:moveTo>
                    <a:pt x="0" y="190500"/>
                  </a:moveTo>
                  <a:lnTo>
                    <a:pt x="0" y="190500"/>
                  </a:lnTo>
                  <a:lnTo>
                    <a:pt x="5467" y="190500"/>
                  </a:lnTo>
                  <a:lnTo>
                    <a:pt x="52653" y="158260"/>
                  </a:lnTo>
                  <a:lnTo>
                    <a:pt x="65029" y="147243"/>
                  </a:lnTo>
                  <a:lnTo>
                    <a:pt x="97455" y="103848"/>
                  </a:lnTo>
                  <a:lnTo>
                    <a:pt x="114605" y="77350"/>
                  </a:lnTo>
                  <a:lnTo>
                    <a:pt x="118859" y="61646"/>
                  </a:lnTo>
                  <a:lnTo>
                    <a:pt x="119413" y="44606"/>
                  </a:lnTo>
                  <a:lnTo>
                    <a:pt x="111741" y="21466"/>
                  </a:lnTo>
                  <a:lnTo>
                    <a:pt x="103991" y="14714"/>
                  </a:lnTo>
                  <a:lnTo>
                    <a:pt x="91489" y="8828"/>
                  </a:lnTo>
                  <a:lnTo>
                    <a:pt x="88509" y="8002"/>
                  </a:lnTo>
                  <a:lnTo>
                    <a:pt x="85816" y="8157"/>
                  </a:lnTo>
                  <a:lnTo>
                    <a:pt x="80945" y="10211"/>
                  </a:lnTo>
                  <a:lnTo>
                    <a:pt x="76427" y="17238"/>
                  </a:lnTo>
                  <a:lnTo>
                    <a:pt x="61395" y="55319"/>
                  </a:lnTo>
                  <a:lnTo>
                    <a:pt x="57710" y="97448"/>
                  </a:lnTo>
                  <a:lnTo>
                    <a:pt x="58809" y="116688"/>
                  </a:lnTo>
                  <a:lnTo>
                    <a:pt x="71489" y="160624"/>
                  </a:lnTo>
                  <a:lnTo>
                    <a:pt x="83514" y="177692"/>
                  </a:lnTo>
                  <a:lnTo>
                    <a:pt x="98502" y="191863"/>
                  </a:lnTo>
                  <a:lnTo>
                    <a:pt x="109865" y="198161"/>
                  </a:lnTo>
                  <a:lnTo>
                    <a:pt x="124196" y="201707"/>
                  </a:lnTo>
                  <a:lnTo>
                    <a:pt x="140751" y="199387"/>
                  </a:lnTo>
                  <a:lnTo>
                    <a:pt x="155690" y="190860"/>
                  </a:lnTo>
                  <a:lnTo>
                    <a:pt x="177674" y="169337"/>
                  </a:lnTo>
                  <a:lnTo>
                    <a:pt x="209522" y="126876"/>
                  </a:lnTo>
                  <a:lnTo>
                    <a:pt x="221968" y="83300"/>
                  </a:lnTo>
                  <a:lnTo>
                    <a:pt x="228433" y="41727"/>
                  </a:lnTo>
                  <a:lnTo>
                    <a:pt x="232001" y="24985"/>
                  </a:lnTo>
                  <a:lnTo>
                    <a:pt x="229188" y="5712"/>
                  </a:lnTo>
                  <a:lnTo>
                    <a:pt x="228286" y="3808"/>
                  </a:lnTo>
                  <a:lnTo>
                    <a:pt x="226979" y="2539"/>
                  </a:lnTo>
                  <a:lnTo>
                    <a:pt x="225403" y="1692"/>
                  </a:lnTo>
                  <a:lnTo>
                    <a:pt x="224350" y="1834"/>
                  </a:lnTo>
                  <a:lnTo>
                    <a:pt x="223649" y="2634"/>
                  </a:lnTo>
                  <a:lnTo>
                    <a:pt x="218068" y="17411"/>
                  </a:lnTo>
                  <a:lnTo>
                    <a:pt x="216090" y="62688"/>
                  </a:lnTo>
                  <a:lnTo>
                    <a:pt x="219296" y="109263"/>
                  </a:lnTo>
                  <a:lnTo>
                    <a:pt x="225621" y="150413"/>
                  </a:lnTo>
                  <a:lnTo>
                    <a:pt x="242921" y="183418"/>
                  </a:lnTo>
                  <a:lnTo>
                    <a:pt x="246612" y="187895"/>
                  </a:lnTo>
                  <a:lnTo>
                    <a:pt x="256360" y="192870"/>
                  </a:lnTo>
                  <a:lnTo>
                    <a:pt x="276495" y="196064"/>
                  </a:lnTo>
                  <a:lnTo>
                    <a:pt x="285399" y="192738"/>
                  </a:lnTo>
                  <a:lnTo>
                    <a:pt x="306167" y="178800"/>
                  </a:lnTo>
                  <a:lnTo>
                    <a:pt x="327257" y="137689"/>
                  </a:lnTo>
                  <a:lnTo>
                    <a:pt x="342498" y="98574"/>
                  </a:lnTo>
                  <a:lnTo>
                    <a:pt x="354685" y="58643"/>
                  </a:lnTo>
                  <a:lnTo>
                    <a:pt x="361524" y="13551"/>
                  </a:lnTo>
                  <a:lnTo>
                    <a:pt x="360961" y="11151"/>
                  </a:lnTo>
                  <a:lnTo>
                    <a:pt x="359881" y="9550"/>
                  </a:lnTo>
                  <a:lnTo>
                    <a:pt x="356446" y="6982"/>
                  </a:lnTo>
                  <a:lnTo>
                    <a:pt x="352478" y="13279"/>
                  </a:lnTo>
                  <a:lnTo>
                    <a:pt x="345076" y="59803"/>
                  </a:lnTo>
                  <a:lnTo>
                    <a:pt x="344956" y="102621"/>
                  </a:lnTo>
                  <a:lnTo>
                    <a:pt x="357290" y="149886"/>
                  </a:lnTo>
                  <a:lnTo>
                    <a:pt x="367312" y="167334"/>
                  </a:lnTo>
                  <a:lnTo>
                    <a:pt x="379218" y="178070"/>
                  </a:lnTo>
                  <a:lnTo>
                    <a:pt x="387497" y="181448"/>
                  </a:lnTo>
                  <a:lnTo>
                    <a:pt x="404313" y="183616"/>
                  </a:lnTo>
                  <a:lnTo>
                    <a:pt x="416994" y="180621"/>
                  </a:lnTo>
                  <a:lnTo>
                    <a:pt x="433918" y="168218"/>
                  </a:lnTo>
                  <a:lnTo>
                    <a:pt x="455083" y="144649"/>
                  </a:lnTo>
                  <a:lnTo>
                    <a:pt x="471645" y="107827"/>
                  </a:lnTo>
                  <a:lnTo>
                    <a:pt x="479638" y="61390"/>
                  </a:lnTo>
                  <a:lnTo>
                    <a:pt x="476424" y="18766"/>
                  </a:lnTo>
                  <a:lnTo>
                    <a:pt x="478207" y="13515"/>
                  </a:lnTo>
                  <a:lnTo>
                    <a:pt x="481734" y="7765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43">
              <a:extLst>
                <a:ext uri="{FF2B5EF4-FFF2-40B4-BE49-F238E27FC236}">
                  <a16:creationId xmlns:a16="http://schemas.microsoft.com/office/drawing/2014/main" id="{7CD9F3EA-3D67-46F3-95B5-99FBA022D1F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328150" y="155531"/>
              <a:ext cx="381001" cy="98470"/>
            </a:xfrm>
            <a:custGeom>
              <a:avLst/>
              <a:gdLst/>
              <a:ahLst/>
              <a:cxnLst/>
              <a:rect l="0" t="0" r="0" b="0"/>
              <a:pathLst>
                <a:path w="381001" h="98470">
                  <a:moveTo>
                    <a:pt x="0" y="98469"/>
                  </a:moveTo>
                  <a:lnTo>
                    <a:pt x="0" y="98469"/>
                  </a:lnTo>
                  <a:lnTo>
                    <a:pt x="3370" y="98469"/>
                  </a:lnTo>
                  <a:lnTo>
                    <a:pt x="46909" y="80792"/>
                  </a:lnTo>
                  <a:lnTo>
                    <a:pt x="85571" y="68819"/>
                  </a:lnTo>
                  <a:lnTo>
                    <a:pt x="129061" y="53598"/>
                  </a:lnTo>
                  <a:lnTo>
                    <a:pt x="174834" y="40373"/>
                  </a:lnTo>
                  <a:lnTo>
                    <a:pt x="221507" y="26603"/>
                  </a:lnTo>
                  <a:lnTo>
                    <a:pt x="261247" y="14475"/>
                  </a:lnTo>
                  <a:lnTo>
                    <a:pt x="290484" y="6554"/>
                  </a:lnTo>
                  <a:lnTo>
                    <a:pt x="334221" y="0"/>
                  </a:lnTo>
                  <a:lnTo>
                    <a:pt x="381000" y="3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44">
              <a:extLst>
                <a:ext uri="{FF2B5EF4-FFF2-40B4-BE49-F238E27FC236}">
                  <a16:creationId xmlns:a16="http://schemas.microsoft.com/office/drawing/2014/main" id="{E6429914-EAEA-43C2-86CC-6042E8286A4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359900" y="216860"/>
              <a:ext cx="230775" cy="435633"/>
            </a:xfrm>
            <a:custGeom>
              <a:avLst/>
              <a:gdLst/>
              <a:ahLst/>
              <a:cxnLst/>
              <a:rect l="0" t="0" r="0" b="0"/>
              <a:pathLst>
                <a:path w="230775" h="435633">
                  <a:moveTo>
                    <a:pt x="209550" y="11740"/>
                  </a:moveTo>
                  <a:lnTo>
                    <a:pt x="209550" y="11740"/>
                  </a:lnTo>
                  <a:lnTo>
                    <a:pt x="206179" y="8369"/>
                  </a:lnTo>
                  <a:lnTo>
                    <a:pt x="202643" y="6714"/>
                  </a:lnTo>
                  <a:lnTo>
                    <a:pt x="200711" y="6273"/>
                  </a:lnTo>
                  <a:lnTo>
                    <a:pt x="190453" y="480"/>
                  </a:lnTo>
                  <a:lnTo>
                    <a:pt x="188351" y="0"/>
                  </a:lnTo>
                  <a:lnTo>
                    <a:pt x="186950" y="386"/>
                  </a:lnTo>
                  <a:lnTo>
                    <a:pt x="186017" y="1348"/>
                  </a:lnTo>
                  <a:lnTo>
                    <a:pt x="184979" y="4299"/>
                  </a:lnTo>
                  <a:lnTo>
                    <a:pt x="184183" y="37923"/>
                  </a:lnTo>
                  <a:lnTo>
                    <a:pt x="190902" y="80019"/>
                  </a:lnTo>
                  <a:lnTo>
                    <a:pt x="201830" y="123693"/>
                  </a:lnTo>
                  <a:lnTo>
                    <a:pt x="210633" y="163445"/>
                  </a:lnTo>
                  <a:lnTo>
                    <a:pt x="221081" y="202034"/>
                  </a:lnTo>
                  <a:lnTo>
                    <a:pt x="230774" y="247930"/>
                  </a:lnTo>
                  <a:lnTo>
                    <a:pt x="229238" y="289085"/>
                  </a:lnTo>
                  <a:lnTo>
                    <a:pt x="227471" y="307160"/>
                  </a:lnTo>
                  <a:lnTo>
                    <a:pt x="214840" y="339878"/>
                  </a:lnTo>
                  <a:lnTo>
                    <a:pt x="195389" y="366933"/>
                  </a:lnTo>
                  <a:lnTo>
                    <a:pt x="158622" y="402033"/>
                  </a:lnTo>
                  <a:lnTo>
                    <a:pt x="115171" y="423143"/>
                  </a:lnTo>
                  <a:lnTo>
                    <a:pt x="84706" y="433684"/>
                  </a:lnTo>
                  <a:lnTo>
                    <a:pt x="70809" y="435632"/>
                  </a:lnTo>
                  <a:lnTo>
                    <a:pt x="44342" y="429986"/>
                  </a:lnTo>
                  <a:lnTo>
                    <a:pt x="30056" y="421288"/>
                  </a:lnTo>
                  <a:lnTo>
                    <a:pt x="0" y="386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45">
              <a:extLst>
                <a:ext uri="{FF2B5EF4-FFF2-40B4-BE49-F238E27FC236}">
                  <a16:creationId xmlns:a16="http://schemas.microsoft.com/office/drawing/2014/main" id="{13C59FA6-3F52-4D67-A833-99319EA5FDB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973223" y="270579"/>
              <a:ext cx="215228" cy="370772"/>
            </a:xfrm>
            <a:custGeom>
              <a:avLst/>
              <a:gdLst/>
              <a:ahLst/>
              <a:cxnLst/>
              <a:rect l="0" t="0" r="0" b="0"/>
              <a:pathLst>
                <a:path w="215228" h="370772">
                  <a:moveTo>
                    <a:pt x="100927" y="231071"/>
                  </a:moveTo>
                  <a:lnTo>
                    <a:pt x="100927" y="231071"/>
                  </a:lnTo>
                  <a:lnTo>
                    <a:pt x="59481" y="227926"/>
                  </a:lnTo>
                  <a:lnTo>
                    <a:pt x="38057" y="231790"/>
                  </a:lnTo>
                  <a:lnTo>
                    <a:pt x="21480" y="240563"/>
                  </a:lnTo>
                  <a:lnTo>
                    <a:pt x="10820" y="251517"/>
                  </a:lnTo>
                  <a:lnTo>
                    <a:pt x="4434" y="263442"/>
                  </a:lnTo>
                  <a:lnTo>
                    <a:pt x="0" y="291282"/>
                  </a:lnTo>
                  <a:lnTo>
                    <a:pt x="1297" y="325400"/>
                  </a:lnTo>
                  <a:lnTo>
                    <a:pt x="5141" y="337906"/>
                  </a:lnTo>
                  <a:lnTo>
                    <a:pt x="19726" y="361879"/>
                  </a:lnTo>
                  <a:lnTo>
                    <a:pt x="22802" y="364843"/>
                  </a:lnTo>
                  <a:lnTo>
                    <a:pt x="29988" y="368136"/>
                  </a:lnTo>
                  <a:lnTo>
                    <a:pt x="45336" y="369990"/>
                  </a:lnTo>
                  <a:lnTo>
                    <a:pt x="55289" y="366661"/>
                  </a:lnTo>
                  <a:lnTo>
                    <a:pt x="63710" y="360478"/>
                  </a:lnTo>
                  <a:lnTo>
                    <a:pt x="91733" y="330683"/>
                  </a:lnTo>
                  <a:lnTo>
                    <a:pt x="112053" y="289370"/>
                  </a:lnTo>
                  <a:lnTo>
                    <a:pt x="124002" y="247189"/>
                  </a:lnTo>
                  <a:lnTo>
                    <a:pt x="132636" y="208515"/>
                  </a:lnTo>
                  <a:lnTo>
                    <a:pt x="137133" y="172882"/>
                  </a:lnTo>
                  <a:lnTo>
                    <a:pt x="138465" y="135513"/>
                  </a:lnTo>
                  <a:lnTo>
                    <a:pt x="142286" y="88331"/>
                  </a:lnTo>
                  <a:lnTo>
                    <a:pt x="139699" y="50815"/>
                  </a:lnTo>
                  <a:lnTo>
                    <a:pt x="126421" y="5773"/>
                  </a:lnTo>
                  <a:lnTo>
                    <a:pt x="123311" y="881"/>
                  </a:lnTo>
                  <a:lnTo>
                    <a:pt x="122200" y="0"/>
                  </a:lnTo>
                  <a:lnTo>
                    <a:pt x="121459" y="118"/>
                  </a:lnTo>
                  <a:lnTo>
                    <a:pt x="116898" y="8748"/>
                  </a:lnTo>
                  <a:lnTo>
                    <a:pt x="114597" y="20010"/>
                  </a:lnTo>
                  <a:lnTo>
                    <a:pt x="115636" y="61373"/>
                  </a:lnTo>
                  <a:lnTo>
                    <a:pt x="119119" y="105671"/>
                  </a:lnTo>
                  <a:lnTo>
                    <a:pt x="123094" y="142645"/>
                  </a:lnTo>
                  <a:lnTo>
                    <a:pt x="132110" y="183783"/>
                  </a:lnTo>
                  <a:lnTo>
                    <a:pt x="140349" y="220509"/>
                  </a:lnTo>
                  <a:lnTo>
                    <a:pt x="153819" y="263818"/>
                  </a:lnTo>
                  <a:lnTo>
                    <a:pt x="166260" y="305590"/>
                  </a:lnTo>
                  <a:lnTo>
                    <a:pt x="188516" y="345156"/>
                  </a:lnTo>
                  <a:lnTo>
                    <a:pt x="215227" y="370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46">
              <a:extLst>
                <a:ext uri="{FF2B5EF4-FFF2-40B4-BE49-F238E27FC236}">
                  <a16:creationId xmlns:a16="http://schemas.microsoft.com/office/drawing/2014/main" id="{2E4CFF4D-EB76-49CD-84AE-37FE782FFE0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820150" y="466116"/>
              <a:ext cx="122639" cy="175235"/>
            </a:xfrm>
            <a:custGeom>
              <a:avLst/>
              <a:gdLst/>
              <a:ahLst/>
              <a:cxnLst/>
              <a:rect l="0" t="0" r="0" b="0"/>
              <a:pathLst>
                <a:path w="122639" h="175235">
                  <a:moveTo>
                    <a:pt x="0" y="149834"/>
                  </a:moveTo>
                  <a:lnTo>
                    <a:pt x="0" y="149834"/>
                  </a:lnTo>
                  <a:lnTo>
                    <a:pt x="33256" y="137625"/>
                  </a:lnTo>
                  <a:lnTo>
                    <a:pt x="77384" y="102792"/>
                  </a:lnTo>
                  <a:lnTo>
                    <a:pt x="111879" y="64153"/>
                  </a:lnTo>
                  <a:lnTo>
                    <a:pt x="121422" y="37193"/>
                  </a:lnTo>
                  <a:lnTo>
                    <a:pt x="122638" y="23807"/>
                  </a:lnTo>
                  <a:lnTo>
                    <a:pt x="119358" y="10422"/>
                  </a:lnTo>
                  <a:lnTo>
                    <a:pt x="117671" y="6093"/>
                  </a:lnTo>
                  <a:lnTo>
                    <a:pt x="114431" y="3207"/>
                  </a:lnTo>
                  <a:lnTo>
                    <a:pt x="105187" y="0"/>
                  </a:lnTo>
                  <a:lnTo>
                    <a:pt x="73982" y="3010"/>
                  </a:lnTo>
                  <a:lnTo>
                    <a:pt x="62043" y="6497"/>
                  </a:lnTo>
                  <a:lnTo>
                    <a:pt x="52034" y="14162"/>
                  </a:lnTo>
                  <a:lnTo>
                    <a:pt x="43587" y="25330"/>
                  </a:lnTo>
                  <a:lnTo>
                    <a:pt x="30078" y="60287"/>
                  </a:lnTo>
                  <a:lnTo>
                    <a:pt x="25812" y="107815"/>
                  </a:lnTo>
                  <a:lnTo>
                    <a:pt x="29345" y="122692"/>
                  </a:lnTo>
                  <a:lnTo>
                    <a:pt x="44931" y="161369"/>
                  </a:lnTo>
                  <a:lnTo>
                    <a:pt x="57150" y="1752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47">
              <a:extLst>
                <a:ext uri="{FF2B5EF4-FFF2-40B4-BE49-F238E27FC236}">
                  <a16:creationId xmlns:a16="http://schemas.microsoft.com/office/drawing/2014/main" id="{B947C110-3A70-40FD-9F36-36AD1EA757E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636241" y="495300"/>
              <a:ext cx="157050" cy="348545"/>
            </a:xfrm>
            <a:custGeom>
              <a:avLst/>
              <a:gdLst/>
              <a:ahLst/>
              <a:cxnLst/>
              <a:rect l="0" t="0" r="0" b="0"/>
              <a:pathLst>
                <a:path w="157050" h="348545">
                  <a:moveTo>
                    <a:pt x="18809" y="0"/>
                  </a:moveTo>
                  <a:lnTo>
                    <a:pt x="18809" y="0"/>
                  </a:lnTo>
                  <a:lnTo>
                    <a:pt x="18104" y="10139"/>
                  </a:lnTo>
                  <a:lnTo>
                    <a:pt x="13782" y="29493"/>
                  </a:lnTo>
                  <a:lnTo>
                    <a:pt x="12633" y="74048"/>
                  </a:lnTo>
                  <a:lnTo>
                    <a:pt x="12493" y="121479"/>
                  </a:lnTo>
                  <a:lnTo>
                    <a:pt x="12468" y="158996"/>
                  </a:lnTo>
                  <a:lnTo>
                    <a:pt x="12461" y="196923"/>
                  </a:lnTo>
                  <a:lnTo>
                    <a:pt x="15831" y="244293"/>
                  </a:lnTo>
                  <a:lnTo>
                    <a:pt x="18417" y="291379"/>
                  </a:lnTo>
                  <a:lnTo>
                    <a:pt x="20655" y="337192"/>
                  </a:lnTo>
                  <a:lnTo>
                    <a:pt x="22158" y="341212"/>
                  </a:lnTo>
                  <a:lnTo>
                    <a:pt x="22452" y="343891"/>
                  </a:lnTo>
                  <a:lnTo>
                    <a:pt x="21944" y="345677"/>
                  </a:lnTo>
                  <a:lnTo>
                    <a:pt x="19428" y="348544"/>
                  </a:lnTo>
                  <a:lnTo>
                    <a:pt x="19221" y="348074"/>
                  </a:lnTo>
                  <a:lnTo>
                    <a:pt x="18225" y="343335"/>
                  </a:lnTo>
                  <a:lnTo>
                    <a:pt x="7989" y="307028"/>
                  </a:lnTo>
                  <a:lnTo>
                    <a:pt x="2511" y="260383"/>
                  </a:lnTo>
                  <a:lnTo>
                    <a:pt x="574" y="221946"/>
                  </a:lnTo>
                  <a:lnTo>
                    <a:pt x="0" y="184766"/>
                  </a:lnTo>
                  <a:lnTo>
                    <a:pt x="1688" y="140240"/>
                  </a:lnTo>
                  <a:lnTo>
                    <a:pt x="10596" y="92630"/>
                  </a:lnTo>
                  <a:lnTo>
                    <a:pt x="17473" y="71661"/>
                  </a:lnTo>
                  <a:lnTo>
                    <a:pt x="32752" y="47084"/>
                  </a:lnTo>
                  <a:lnTo>
                    <a:pt x="53201" y="34020"/>
                  </a:lnTo>
                  <a:lnTo>
                    <a:pt x="74859" y="27954"/>
                  </a:lnTo>
                  <a:lnTo>
                    <a:pt x="104800" y="26610"/>
                  </a:lnTo>
                  <a:lnTo>
                    <a:pt x="133701" y="34305"/>
                  </a:lnTo>
                  <a:lnTo>
                    <a:pt x="142309" y="40176"/>
                  </a:lnTo>
                  <a:lnTo>
                    <a:pt x="153583" y="55443"/>
                  </a:lnTo>
                  <a:lnTo>
                    <a:pt x="157049" y="71226"/>
                  </a:lnTo>
                  <a:lnTo>
                    <a:pt x="154705" y="89308"/>
                  </a:lnTo>
                  <a:lnTo>
                    <a:pt x="146171" y="108071"/>
                  </a:lnTo>
                  <a:lnTo>
                    <a:pt x="119001" y="140593"/>
                  </a:lnTo>
                  <a:lnTo>
                    <a:pt x="86708" y="166198"/>
                  </a:lnTo>
                  <a:lnTo>
                    <a:pt x="65398" y="174129"/>
                  </a:lnTo>
                  <a:lnTo>
                    <a:pt x="61861" y="174647"/>
                  </a:lnTo>
                  <a:lnTo>
                    <a:pt x="52187" y="172010"/>
                  </a:lnTo>
                  <a:lnTo>
                    <a:pt x="51645" y="171118"/>
                  </a:lnTo>
                  <a:lnTo>
                    <a:pt x="50559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48">
              <a:extLst>
                <a:ext uri="{FF2B5EF4-FFF2-40B4-BE49-F238E27FC236}">
                  <a16:creationId xmlns:a16="http://schemas.microsoft.com/office/drawing/2014/main" id="{B243F038-60CD-4A95-9A4E-1387A833DE0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521707" y="330200"/>
              <a:ext cx="44444" cy="342901"/>
            </a:xfrm>
            <a:custGeom>
              <a:avLst/>
              <a:gdLst/>
              <a:ahLst/>
              <a:cxnLst/>
              <a:rect l="0" t="0" r="0" b="0"/>
              <a:pathLst>
                <a:path w="44444" h="342901">
                  <a:moveTo>
                    <a:pt x="19043" y="0"/>
                  </a:moveTo>
                  <a:lnTo>
                    <a:pt x="19043" y="0"/>
                  </a:lnTo>
                  <a:lnTo>
                    <a:pt x="12301" y="0"/>
                  </a:lnTo>
                  <a:lnTo>
                    <a:pt x="7110" y="1881"/>
                  </a:lnTo>
                  <a:lnTo>
                    <a:pt x="4738" y="3371"/>
                  </a:lnTo>
                  <a:lnTo>
                    <a:pt x="3157" y="5775"/>
                  </a:lnTo>
                  <a:lnTo>
                    <a:pt x="1398" y="12209"/>
                  </a:lnTo>
                  <a:lnTo>
                    <a:pt x="115" y="51706"/>
                  </a:lnTo>
                  <a:lnTo>
                    <a:pt x="16" y="97389"/>
                  </a:lnTo>
                  <a:lnTo>
                    <a:pt x="0" y="139550"/>
                  </a:lnTo>
                  <a:lnTo>
                    <a:pt x="700" y="186065"/>
                  </a:lnTo>
                  <a:lnTo>
                    <a:pt x="5063" y="226580"/>
                  </a:lnTo>
                  <a:lnTo>
                    <a:pt x="12858" y="270352"/>
                  </a:lnTo>
                  <a:lnTo>
                    <a:pt x="25407" y="314824"/>
                  </a:lnTo>
                  <a:lnTo>
                    <a:pt x="33862" y="330534"/>
                  </a:lnTo>
                  <a:lnTo>
                    <a:pt x="44443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49">
              <a:extLst>
                <a:ext uri="{FF2B5EF4-FFF2-40B4-BE49-F238E27FC236}">
                  <a16:creationId xmlns:a16="http://schemas.microsoft.com/office/drawing/2014/main" id="{3729CA76-D544-43BF-A088-BB76B0905EE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316497" y="522354"/>
              <a:ext cx="217904" cy="219724"/>
            </a:xfrm>
            <a:custGeom>
              <a:avLst/>
              <a:gdLst/>
              <a:ahLst/>
              <a:cxnLst/>
              <a:rect l="0" t="0" r="0" b="0"/>
              <a:pathLst>
                <a:path w="217904" h="219724">
                  <a:moveTo>
                    <a:pt x="21053" y="144396"/>
                  </a:moveTo>
                  <a:lnTo>
                    <a:pt x="21053" y="144396"/>
                  </a:lnTo>
                  <a:lnTo>
                    <a:pt x="21051" y="147767"/>
                  </a:lnTo>
                  <a:lnTo>
                    <a:pt x="21758" y="148054"/>
                  </a:lnTo>
                  <a:lnTo>
                    <a:pt x="27960" y="145328"/>
                  </a:lnTo>
                  <a:lnTo>
                    <a:pt x="32590" y="144104"/>
                  </a:lnTo>
                  <a:lnTo>
                    <a:pt x="39350" y="141209"/>
                  </a:lnTo>
                  <a:lnTo>
                    <a:pt x="45177" y="135689"/>
                  </a:lnTo>
                  <a:lnTo>
                    <a:pt x="79153" y="90204"/>
                  </a:lnTo>
                  <a:lnTo>
                    <a:pt x="91509" y="55140"/>
                  </a:lnTo>
                  <a:lnTo>
                    <a:pt x="91122" y="26931"/>
                  </a:lnTo>
                  <a:lnTo>
                    <a:pt x="87237" y="17871"/>
                  </a:lnTo>
                  <a:lnTo>
                    <a:pt x="80806" y="9846"/>
                  </a:lnTo>
                  <a:lnTo>
                    <a:pt x="69959" y="2067"/>
                  </a:lnTo>
                  <a:lnTo>
                    <a:pt x="64426" y="0"/>
                  </a:lnTo>
                  <a:lnTo>
                    <a:pt x="50602" y="2207"/>
                  </a:lnTo>
                  <a:lnTo>
                    <a:pt x="36471" y="7330"/>
                  </a:lnTo>
                  <a:lnTo>
                    <a:pt x="23346" y="16687"/>
                  </a:lnTo>
                  <a:lnTo>
                    <a:pt x="13894" y="28396"/>
                  </a:lnTo>
                  <a:lnTo>
                    <a:pt x="0" y="71093"/>
                  </a:lnTo>
                  <a:lnTo>
                    <a:pt x="312" y="112799"/>
                  </a:lnTo>
                  <a:lnTo>
                    <a:pt x="7444" y="157727"/>
                  </a:lnTo>
                  <a:lnTo>
                    <a:pt x="25724" y="194443"/>
                  </a:lnTo>
                  <a:lnTo>
                    <a:pt x="41487" y="210652"/>
                  </a:lnTo>
                  <a:lnTo>
                    <a:pt x="53418" y="216176"/>
                  </a:lnTo>
                  <a:lnTo>
                    <a:pt x="81695" y="219723"/>
                  </a:lnTo>
                  <a:lnTo>
                    <a:pt x="99385" y="216966"/>
                  </a:lnTo>
                  <a:lnTo>
                    <a:pt x="120305" y="204939"/>
                  </a:lnTo>
                  <a:lnTo>
                    <a:pt x="147589" y="176137"/>
                  </a:lnTo>
                  <a:lnTo>
                    <a:pt x="173361" y="137208"/>
                  </a:lnTo>
                  <a:lnTo>
                    <a:pt x="195464" y="95547"/>
                  </a:lnTo>
                  <a:lnTo>
                    <a:pt x="213361" y="49591"/>
                  </a:lnTo>
                  <a:lnTo>
                    <a:pt x="217903" y="36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50">
              <a:extLst>
                <a:ext uri="{FF2B5EF4-FFF2-40B4-BE49-F238E27FC236}">
                  <a16:creationId xmlns:a16="http://schemas.microsoft.com/office/drawing/2014/main" id="{42C92D42-F540-4AD1-B5C7-18B84DCDD55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102600" y="57150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6907" y="29869"/>
                  </a:lnTo>
                  <a:lnTo>
                    <a:pt x="8838" y="28379"/>
                  </a:lnTo>
                  <a:lnTo>
                    <a:pt x="26439" y="25988"/>
                  </a:lnTo>
                  <a:lnTo>
                    <a:pt x="69021" y="20408"/>
                  </a:lnTo>
                  <a:lnTo>
                    <a:pt x="107266" y="14159"/>
                  </a:lnTo>
                  <a:lnTo>
                    <a:pt x="153729" y="4147"/>
                  </a:lnTo>
                  <a:lnTo>
                    <a:pt x="199368" y="10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51">
              <a:extLst>
                <a:ext uri="{FF2B5EF4-FFF2-40B4-BE49-F238E27FC236}">
                  <a16:creationId xmlns:a16="http://schemas.microsoft.com/office/drawing/2014/main" id="{87A17758-F318-414C-9206-1D931EA31E8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86485" y="374650"/>
              <a:ext cx="47866" cy="469901"/>
            </a:xfrm>
            <a:custGeom>
              <a:avLst/>
              <a:gdLst/>
              <a:ahLst/>
              <a:cxnLst/>
              <a:rect l="0" t="0" r="0" b="0"/>
              <a:pathLst>
                <a:path w="47866" h="469901">
                  <a:moveTo>
                    <a:pt x="47865" y="0"/>
                  </a:moveTo>
                  <a:lnTo>
                    <a:pt x="47865" y="0"/>
                  </a:lnTo>
                  <a:lnTo>
                    <a:pt x="37752" y="10113"/>
                  </a:lnTo>
                  <a:lnTo>
                    <a:pt x="28092" y="39999"/>
                  </a:lnTo>
                  <a:lnTo>
                    <a:pt x="24132" y="76763"/>
                  </a:lnTo>
                  <a:lnTo>
                    <a:pt x="19588" y="117838"/>
                  </a:lnTo>
                  <a:lnTo>
                    <a:pt x="13773" y="164659"/>
                  </a:lnTo>
                  <a:lnTo>
                    <a:pt x="9664" y="199476"/>
                  </a:lnTo>
                  <a:lnTo>
                    <a:pt x="6193" y="236117"/>
                  </a:lnTo>
                  <a:lnTo>
                    <a:pt x="4649" y="273569"/>
                  </a:lnTo>
                  <a:lnTo>
                    <a:pt x="2082" y="309499"/>
                  </a:lnTo>
                  <a:lnTo>
                    <a:pt x="0" y="343577"/>
                  </a:lnTo>
                  <a:lnTo>
                    <a:pt x="2795" y="389119"/>
                  </a:lnTo>
                  <a:lnTo>
                    <a:pt x="8179" y="433064"/>
                  </a:lnTo>
                  <a:lnTo>
                    <a:pt x="9452" y="452432"/>
                  </a:lnTo>
                  <a:lnTo>
                    <a:pt x="22465" y="469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52">
              <a:extLst>
                <a:ext uri="{FF2B5EF4-FFF2-40B4-BE49-F238E27FC236}">
                  <a16:creationId xmlns:a16="http://schemas.microsoft.com/office/drawing/2014/main" id="{9C2CC3AE-F2E2-49A3-96AF-09F9C89813B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255405" y="298450"/>
              <a:ext cx="37696" cy="450851"/>
            </a:xfrm>
            <a:custGeom>
              <a:avLst/>
              <a:gdLst/>
              <a:ahLst/>
              <a:cxnLst/>
              <a:rect l="0" t="0" r="0" b="0"/>
              <a:pathLst>
                <a:path w="37696" h="450851">
                  <a:moveTo>
                    <a:pt x="37695" y="0"/>
                  </a:moveTo>
                  <a:lnTo>
                    <a:pt x="37695" y="0"/>
                  </a:lnTo>
                  <a:lnTo>
                    <a:pt x="37695" y="3371"/>
                  </a:lnTo>
                  <a:lnTo>
                    <a:pt x="35813" y="6907"/>
                  </a:lnTo>
                  <a:lnTo>
                    <a:pt x="34324" y="8838"/>
                  </a:lnTo>
                  <a:lnTo>
                    <a:pt x="32668" y="14747"/>
                  </a:lnTo>
                  <a:lnTo>
                    <a:pt x="22585" y="58033"/>
                  </a:lnTo>
                  <a:lnTo>
                    <a:pt x="18718" y="100076"/>
                  </a:lnTo>
                  <a:lnTo>
                    <a:pt x="13807" y="144501"/>
                  </a:lnTo>
                  <a:lnTo>
                    <a:pt x="9909" y="176876"/>
                  </a:lnTo>
                  <a:lnTo>
                    <a:pt x="7708" y="211962"/>
                  </a:lnTo>
                  <a:lnTo>
                    <a:pt x="6728" y="247311"/>
                  </a:lnTo>
                  <a:lnTo>
                    <a:pt x="5471" y="294273"/>
                  </a:lnTo>
                  <a:lnTo>
                    <a:pt x="1649" y="334607"/>
                  </a:lnTo>
                  <a:lnTo>
                    <a:pt x="0" y="378317"/>
                  </a:lnTo>
                  <a:lnTo>
                    <a:pt x="4657" y="422775"/>
                  </a:lnTo>
                  <a:lnTo>
                    <a:pt x="5869" y="442717"/>
                  </a:lnTo>
                  <a:lnTo>
                    <a:pt x="12295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76">
            <a:extLst>
              <a:ext uri="{FF2B5EF4-FFF2-40B4-BE49-F238E27FC236}">
                <a16:creationId xmlns:a16="http://schemas.microsoft.com/office/drawing/2014/main" id="{C0104F7F-173F-4FA1-A1BC-302A11168A7E}"/>
              </a:ext>
            </a:extLst>
          </p:cNvPr>
          <p:cNvGrpSpPr/>
          <p:nvPr/>
        </p:nvGrpSpPr>
        <p:grpSpPr>
          <a:xfrm>
            <a:off x="2301980" y="1580026"/>
            <a:ext cx="1390938" cy="559925"/>
            <a:chOff x="2301980" y="1580026"/>
            <a:chExt cx="1390938" cy="559925"/>
          </a:xfrm>
        </p:grpSpPr>
        <p:sp>
          <p:nvSpPr>
            <p:cNvPr id="212" name="SMARTInkShape-553">
              <a:extLst>
                <a:ext uri="{FF2B5EF4-FFF2-40B4-BE49-F238E27FC236}">
                  <a16:creationId xmlns:a16="http://schemas.microsoft.com/office/drawing/2014/main" id="{86F3CE9D-6117-412D-A32C-2BD5580A1C4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099683" y="1580026"/>
              <a:ext cx="257520" cy="331325"/>
            </a:xfrm>
            <a:custGeom>
              <a:avLst/>
              <a:gdLst/>
              <a:ahLst/>
              <a:cxnLst/>
              <a:rect l="0" t="0" r="0" b="0"/>
              <a:pathLst>
                <a:path w="257520" h="331325">
                  <a:moveTo>
                    <a:pt x="5467" y="115424"/>
                  </a:moveTo>
                  <a:lnTo>
                    <a:pt x="5467" y="115424"/>
                  </a:lnTo>
                  <a:lnTo>
                    <a:pt x="3585" y="102872"/>
                  </a:lnTo>
                  <a:lnTo>
                    <a:pt x="0" y="80724"/>
                  </a:lnTo>
                  <a:lnTo>
                    <a:pt x="2750" y="67121"/>
                  </a:lnTo>
                  <a:lnTo>
                    <a:pt x="10705" y="49882"/>
                  </a:lnTo>
                  <a:lnTo>
                    <a:pt x="21914" y="37130"/>
                  </a:lnTo>
                  <a:lnTo>
                    <a:pt x="63646" y="8709"/>
                  </a:lnTo>
                  <a:lnTo>
                    <a:pt x="98827" y="0"/>
                  </a:lnTo>
                  <a:lnTo>
                    <a:pt x="137346" y="876"/>
                  </a:lnTo>
                  <a:lnTo>
                    <a:pt x="173700" y="9725"/>
                  </a:lnTo>
                  <a:lnTo>
                    <a:pt x="205052" y="28223"/>
                  </a:lnTo>
                  <a:lnTo>
                    <a:pt x="240982" y="68144"/>
                  </a:lnTo>
                  <a:lnTo>
                    <a:pt x="252892" y="92556"/>
                  </a:lnTo>
                  <a:lnTo>
                    <a:pt x="257519" y="121035"/>
                  </a:lnTo>
                  <a:lnTo>
                    <a:pt x="254012" y="162263"/>
                  </a:lnTo>
                  <a:lnTo>
                    <a:pt x="244644" y="202496"/>
                  </a:lnTo>
                  <a:lnTo>
                    <a:pt x="228979" y="245711"/>
                  </a:lnTo>
                  <a:lnTo>
                    <a:pt x="191201" y="291163"/>
                  </a:lnTo>
                  <a:lnTo>
                    <a:pt x="180443" y="300069"/>
                  </a:lnTo>
                  <a:lnTo>
                    <a:pt x="139219" y="315473"/>
                  </a:lnTo>
                  <a:lnTo>
                    <a:pt x="103749" y="318209"/>
                  </a:lnTo>
                  <a:lnTo>
                    <a:pt x="61196" y="306636"/>
                  </a:lnTo>
                  <a:lnTo>
                    <a:pt x="43678" y="297598"/>
                  </a:lnTo>
                  <a:lnTo>
                    <a:pt x="28946" y="279302"/>
                  </a:lnTo>
                  <a:lnTo>
                    <a:pt x="26485" y="274572"/>
                  </a:lnTo>
                  <a:lnTo>
                    <a:pt x="25829" y="272323"/>
                  </a:lnTo>
                  <a:lnTo>
                    <a:pt x="26981" y="266060"/>
                  </a:lnTo>
                  <a:lnTo>
                    <a:pt x="28277" y="262415"/>
                  </a:lnTo>
                  <a:lnTo>
                    <a:pt x="33478" y="256483"/>
                  </a:lnTo>
                  <a:lnTo>
                    <a:pt x="48316" y="246926"/>
                  </a:lnTo>
                  <a:lnTo>
                    <a:pt x="60653" y="243758"/>
                  </a:lnTo>
                  <a:lnTo>
                    <a:pt x="103590" y="242541"/>
                  </a:lnTo>
                  <a:lnTo>
                    <a:pt x="149236" y="248222"/>
                  </a:lnTo>
                  <a:lnTo>
                    <a:pt x="194904" y="267482"/>
                  </a:lnTo>
                  <a:lnTo>
                    <a:pt x="227634" y="288088"/>
                  </a:lnTo>
                  <a:lnTo>
                    <a:pt x="231207" y="292823"/>
                  </a:lnTo>
                  <a:lnTo>
                    <a:pt x="233220" y="299455"/>
                  </a:lnTo>
                  <a:lnTo>
                    <a:pt x="234017" y="319851"/>
                  </a:lnTo>
                  <a:lnTo>
                    <a:pt x="232164" y="324579"/>
                  </a:lnTo>
                  <a:lnTo>
                    <a:pt x="230681" y="326827"/>
                  </a:lnTo>
                  <a:lnTo>
                    <a:pt x="228987" y="328326"/>
                  </a:lnTo>
                  <a:lnTo>
                    <a:pt x="221367" y="331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54">
              <a:extLst>
                <a:ext uri="{FF2B5EF4-FFF2-40B4-BE49-F238E27FC236}">
                  <a16:creationId xmlns:a16="http://schemas.microsoft.com/office/drawing/2014/main" id="{1C5276D9-9CD3-485A-964E-DB05B8049CA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01980" y="1844388"/>
              <a:ext cx="1390938" cy="295563"/>
            </a:xfrm>
            <a:custGeom>
              <a:avLst/>
              <a:gdLst/>
              <a:ahLst/>
              <a:cxnLst/>
              <a:rect l="0" t="0" r="0" b="0"/>
              <a:pathLst>
                <a:path w="1390938" h="295563">
                  <a:moveTo>
                    <a:pt x="9420" y="295562"/>
                  </a:moveTo>
                  <a:lnTo>
                    <a:pt x="9420" y="295562"/>
                  </a:lnTo>
                  <a:lnTo>
                    <a:pt x="582" y="286724"/>
                  </a:lnTo>
                  <a:lnTo>
                    <a:pt x="0" y="284731"/>
                  </a:lnTo>
                  <a:lnTo>
                    <a:pt x="318" y="282697"/>
                  </a:lnTo>
                  <a:lnTo>
                    <a:pt x="2552" y="278555"/>
                  </a:lnTo>
                  <a:lnTo>
                    <a:pt x="27626" y="245885"/>
                  </a:lnTo>
                  <a:lnTo>
                    <a:pt x="59621" y="227463"/>
                  </a:lnTo>
                  <a:lnTo>
                    <a:pt x="77211" y="221762"/>
                  </a:lnTo>
                  <a:lnTo>
                    <a:pt x="119523" y="219456"/>
                  </a:lnTo>
                  <a:lnTo>
                    <a:pt x="166972" y="221249"/>
                  </a:lnTo>
                  <a:lnTo>
                    <a:pt x="213072" y="227202"/>
                  </a:lnTo>
                  <a:lnTo>
                    <a:pt x="255013" y="235786"/>
                  </a:lnTo>
                  <a:lnTo>
                    <a:pt x="297294" y="238066"/>
                  </a:lnTo>
                  <a:lnTo>
                    <a:pt x="341502" y="238366"/>
                  </a:lnTo>
                  <a:lnTo>
                    <a:pt x="379453" y="234636"/>
                  </a:lnTo>
                  <a:lnTo>
                    <a:pt x="423389" y="226475"/>
                  </a:lnTo>
                  <a:lnTo>
                    <a:pt x="469840" y="214025"/>
                  </a:lnTo>
                  <a:lnTo>
                    <a:pt x="508622" y="202341"/>
                  </a:lnTo>
                  <a:lnTo>
                    <a:pt x="547641" y="187177"/>
                  </a:lnTo>
                  <a:lnTo>
                    <a:pt x="592928" y="164055"/>
                  </a:lnTo>
                  <a:lnTo>
                    <a:pt x="629778" y="147792"/>
                  </a:lnTo>
                  <a:lnTo>
                    <a:pt x="645726" y="138184"/>
                  </a:lnTo>
                  <a:lnTo>
                    <a:pt x="676737" y="125446"/>
                  </a:lnTo>
                  <a:lnTo>
                    <a:pt x="690851" y="124229"/>
                  </a:lnTo>
                  <a:lnTo>
                    <a:pt x="692307" y="124895"/>
                  </a:lnTo>
                  <a:lnTo>
                    <a:pt x="693278" y="126046"/>
                  </a:lnTo>
                  <a:lnTo>
                    <a:pt x="695062" y="129205"/>
                  </a:lnTo>
                  <a:lnTo>
                    <a:pt x="701445" y="135655"/>
                  </a:lnTo>
                  <a:lnTo>
                    <a:pt x="737424" y="157727"/>
                  </a:lnTo>
                  <a:lnTo>
                    <a:pt x="781682" y="167019"/>
                  </a:lnTo>
                  <a:lnTo>
                    <a:pt x="820923" y="173733"/>
                  </a:lnTo>
                  <a:lnTo>
                    <a:pt x="857741" y="171191"/>
                  </a:lnTo>
                  <a:lnTo>
                    <a:pt x="904639" y="168908"/>
                  </a:lnTo>
                  <a:lnTo>
                    <a:pt x="935240" y="165259"/>
                  </a:lnTo>
                  <a:lnTo>
                    <a:pt x="979123" y="152675"/>
                  </a:lnTo>
                  <a:lnTo>
                    <a:pt x="1023995" y="128957"/>
                  </a:lnTo>
                  <a:lnTo>
                    <a:pt x="1051920" y="109404"/>
                  </a:lnTo>
                  <a:lnTo>
                    <a:pt x="1060474" y="100782"/>
                  </a:lnTo>
                  <a:lnTo>
                    <a:pt x="1067478" y="91016"/>
                  </a:lnTo>
                  <a:lnTo>
                    <a:pt x="1073316" y="86789"/>
                  </a:lnTo>
                  <a:lnTo>
                    <a:pt x="1075837" y="80740"/>
                  </a:lnTo>
                  <a:lnTo>
                    <a:pt x="1076186" y="74289"/>
                  </a:lnTo>
                  <a:lnTo>
                    <a:pt x="1076217" y="78865"/>
                  </a:lnTo>
                  <a:lnTo>
                    <a:pt x="1078100" y="79308"/>
                  </a:lnTo>
                  <a:lnTo>
                    <a:pt x="1079590" y="79426"/>
                  </a:lnTo>
                  <a:lnTo>
                    <a:pt x="1083127" y="81439"/>
                  </a:lnTo>
                  <a:lnTo>
                    <a:pt x="1100790" y="94583"/>
                  </a:lnTo>
                  <a:lnTo>
                    <a:pt x="1143141" y="103577"/>
                  </a:lnTo>
                  <a:lnTo>
                    <a:pt x="1185794" y="104931"/>
                  </a:lnTo>
                  <a:lnTo>
                    <a:pt x="1226717" y="99975"/>
                  </a:lnTo>
                  <a:lnTo>
                    <a:pt x="1268865" y="93504"/>
                  </a:lnTo>
                  <a:lnTo>
                    <a:pt x="1302003" y="86812"/>
                  </a:lnTo>
                  <a:lnTo>
                    <a:pt x="1347224" y="67318"/>
                  </a:lnTo>
                  <a:lnTo>
                    <a:pt x="1356122" y="62181"/>
                  </a:lnTo>
                  <a:lnTo>
                    <a:pt x="1383862" y="37507"/>
                  </a:lnTo>
                  <a:lnTo>
                    <a:pt x="1385811" y="33175"/>
                  </a:lnTo>
                  <a:lnTo>
                    <a:pt x="1387768" y="24644"/>
                  </a:lnTo>
                  <a:lnTo>
                    <a:pt x="1390604" y="20402"/>
                  </a:lnTo>
                  <a:lnTo>
                    <a:pt x="1390937" y="18283"/>
                  </a:lnTo>
                  <a:lnTo>
                    <a:pt x="1390454" y="16165"/>
                  </a:lnTo>
                  <a:lnTo>
                    <a:pt x="1387979" y="11067"/>
                  </a:lnTo>
                  <a:lnTo>
                    <a:pt x="1378057" y="5696"/>
                  </a:lnTo>
                  <a:lnTo>
                    <a:pt x="1359128" y="0"/>
                  </a:lnTo>
                  <a:lnTo>
                    <a:pt x="1346938" y="2828"/>
                  </a:lnTo>
                  <a:lnTo>
                    <a:pt x="1298470" y="28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55">
              <a:extLst>
                <a:ext uri="{FF2B5EF4-FFF2-40B4-BE49-F238E27FC236}">
                  <a16:creationId xmlns:a16="http://schemas.microsoft.com/office/drawing/2014/main" id="{388482DF-7B98-4ABF-B11F-A395EE5E07F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842382" y="1632369"/>
              <a:ext cx="205619" cy="319852"/>
            </a:xfrm>
            <a:custGeom>
              <a:avLst/>
              <a:gdLst/>
              <a:ahLst/>
              <a:cxnLst/>
              <a:rect l="0" t="0" r="0" b="0"/>
              <a:pathLst>
                <a:path w="205619" h="319852">
                  <a:moveTo>
                    <a:pt x="154818" y="50381"/>
                  </a:moveTo>
                  <a:lnTo>
                    <a:pt x="154818" y="50381"/>
                  </a:lnTo>
                  <a:lnTo>
                    <a:pt x="154818" y="36075"/>
                  </a:lnTo>
                  <a:lnTo>
                    <a:pt x="145385" y="18471"/>
                  </a:lnTo>
                  <a:lnTo>
                    <a:pt x="133803" y="4351"/>
                  </a:lnTo>
                  <a:lnTo>
                    <a:pt x="127604" y="1701"/>
                  </a:lnTo>
                  <a:lnTo>
                    <a:pt x="112126" y="0"/>
                  </a:lnTo>
                  <a:lnTo>
                    <a:pt x="96308" y="3076"/>
                  </a:lnTo>
                  <a:lnTo>
                    <a:pt x="59449" y="23357"/>
                  </a:lnTo>
                  <a:lnTo>
                    <a:pt x="43854" y="35710"/>
                  </a:lnTo>
                  <a:lnTo>
                    <a:pt x="17342" y="75283"/>
                  </a:lnTo>
                  <a:lnTo>
                    <a:pt x="682" y="122676"/>
                  </a:lnTo>
                  <a:lnTo>
                    <a:pt x="0" y="137545"/>
                  </a:lnTo>
                  <a:lnTo>
                    <a:pt x="5312" y="160967"/>
                  </a:lnTo>
                  <a:lnTo>
                    <a:pt x="11115" y="174791"/>
                  </a:lnTo>
                  <a:lnTo>
                    <a:pt x="18983" y="181639"/>
                  </a:lnTo>
                  <a:lnTo>
                    <a:pt x="42308" y="193333"/>
                  </a:lnTo>
                  <a:lnTo>
                    <a:pt x="67129" y="196023"/>
                  </a:lnTo>
                  <a:lnTo>
                    <a:pt x="90852" y="191281"/>
                  </a:lnTo>
                  <a:lnTo>
                    <a:pt x="105369" y="184870"/>
                  </a:lnTo>
                  <a:lnTo>
                    <a:pt x="127201" y="166390"/>
                  </a:lnTo>
                  <a:lnTo>
                    <a:pt x="151599" y="123592"/>
                  </a:lnTo>
                  <a:lnTo>
                    <a:pt x="165354" y="87452"/>
                  </a:lnTo>
                  <a:lnTo>
                    <a:pt x="168758" y="71008"/>
                  </a:lnTo>
                  <a:lnTo>
                    <a:pt x="172354" y="57198"/>
                  </a:lnTo>
                  <a:lnTo>
                    <a:pt x="173860" y="31738"/>
                  </a:lnTo>
                  <a:lnTo>
                    <a:pt x="173868" y="74202"/>
                  </a:lnTo>
                  <a:lnTo>
                    <a:pt x="170497" y="114589"/>
                  </a:lnTo>
                  <a:lnTo>
                    <a:pt x="165030" y="153288"/>
                  </a:lnTo>
                  <a:lnTo>
                    <a:pt x="161931" y="192900"/>
                  </a:lnTo>
                  <a:lnTo>
                    <a:pt x="161269" y="236461"/>
                  </a:lnTo>
                  <a:lnTo>
                    <a:pt x="163063" y="275193"/>
                  </a:lnTo>
                  <a:lnTo>
                    <a:pt x="169008" y="310337"/>
                  </a:lnTo>
                  <a:lnTo>
                    <a:pt x="171708" y="314789"/>
                  </a:lnTo>
                  <a:lnTo>
                    <a:pt x="172908" y="319120"/>
                  </a:lnTo>
                  <a:lnTo>
                    <a:pt x="173933" y="319851"/>
                  </a:lnTo>
                  <a:lnTo>
                    <a:pt x="175323" y="319633"/>
                  </a:lnTo>
                  <a:lnTo>
                    <a:pt x="185993" y="314214"/>
                  </a:lnTo>
                  <a:lnTo>
                    <a:pt x="191722" y="308516"/>
                  </a:lnTo>
                  <a:lnTo>
                    <a:pt x="198980" y="297295"/>
                  </a:lnTo>
                  <a:lnTo>
                    <a:pt x="205618" y="278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56">
              <a:extLst>
                <a:ext uri="{FF2B5EF4-FFF2-40B4-BE49-F238E27FC236}">
                  <a16:creationId xmlns:a16="http://schemas.microsoft.com/office/drawing/2014/main" id="{40E8CE64-152F-4F44-A5F5-9DC1E499721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79700" y="1638300"/>
              <a:ext cx="57151" cy="368173"/>
            </a:xfrm>
            <a:custGeom>
              <a:avLst/>
              <a:gdLst/>
              <a:ahLst/>
              <a:cxnLst/>
              <a:rect l="0" t="0" r="0" b="0"/>
              <a:pathLst>
                <a:path w="57151" h="368173">
                  <a:moveTo>
                    <a:pt x="0" y="0"/>
                  </a:moveTo>
                  <a:lnTo>
                    <a:pt x="0" y="0"/>
                  </a:lnTo>
                  <a:lnTo>
                    <a:pt x="5069" y="46291"/>
                  </a:lnTo>
                  <a:lnTo>
                    <a:pt x="14927" y="90702"/>
                  </a:lnTo>
                  <a:lnTo>
                    <a:pt x="18236" y="134255"/>
                  </a:lnTo>
                  <a:lnTo>
                    <a:pt x="18889" y="177560"/>
                  </a:lnTo>
                  <a:lnTo>
                    <a:pt x="22389" y="220086"/>
                  </a:lnTo>
                  <a:lnTo>
                    <a:pt x="25004" y="261110"/>
                  </a:lnTo>
                  <a:lnTo>
                    <a:pt x="30391" y="304309"/>
                  </a:lnTo>
                  <a:lnTo>
                    <a:pt x="32402" y="348408"/>
                  </a:lnTo>
                  <a:lnTo>
                    <a:pt x="35097" y="355461"/>
                  </a:lnTo>
                  <a:lnTo>
                    <a:pt x="43304" y="366847"/>
                  </a:lnTo>
                  <a:lnTo>
                    <a:pt x="45822" y="367654"/>
                  </a:lnTo>
                  <a:lnTo>
                    <a:pt x="49817" y="368172"/>
                  </a:lnTo>
                  <a:lnTo>
                    <a:pt x="5715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57">
              <a:extLst>
                <a:ext uri="{FF2B5EF4-FFF2-40B4-BE49-F238E27FC236}">
                  <a16:creationId xmlns:a16="http://schemas.microsoft.com/office/drawing/2014/main" id="{C4E96C80-9A5C-400D-B5F9-8CC7FA9E7FA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95842" y="1714761"/>
              <a:ext cx="291809" cy="158380"/>
            </a:xfrm>
            <a:custGeom>
              <a:avLst/>
              <a:gdLst/>
              <a:ahLst/>
              <a:cxnLst/>
              <a:rect l="0" t="0" r="0" b="0"/>
              <a:pathLst>
                <a:path w="291809" h="158380">
                  <a:moveTo>
                    <a:pt x="25108" y="6089"/>
                  </a:moveTo>
                  <a:lnTo>
                    <a:pt x="25108" y="6089"/>
                  </a:lnTo>
                  <a:lnTo>
                    <a:pt x="25108" y="0"/>
                  </a:lnTo>
                  <a:lnTo>
                    <a:pt x="24402" y="11996"/>
                  </a:lnTo>
                  <a:lnTo>
                    <a:pt x="13863" y="57631"/>
                  </a:lnTo>
                  <a:lnTo>
                    <a:pt x="3033" y="104347"/>
                  </a:lnTo>
                  <a:lnTo>
                    <a:pt x="0" y="127494"/>
                  </a:lnTo>
                  <a:lnTo>
                    <a:pt x="1719" y="132484"/>
                  </a:lnTo>
                  <a:lnTo>
                    <a:pt x="8572" y="141436"/>
                  </a:lnTo>
                  <a:lnTo>
                    <a:pt x="26377" y="154245"/>
                  </a:lnTo>
                  <a:lnTo>
                    <a:pt x="34844" y="156603"/>
                  </a:lnTo>
                  <a:lnTo>
                    <a:pt x="81573" y="158379"/>
                  </a:lnTo>
                  <a:lnTo>
                    <a:pt x="129136" y="149641"/>
                  </a:lnTo>
                  <a:lnTo>
                    <a:pt x="171199" y="141270"/>
                  </a:lnTo>
                  <a:lnTo>
                    <a:pt x="216936" y="132692"/>
                  </a:lnTo>
                  <a:lnTo>
                    <a:pt x="262743" y="118249"/>
                  </a:lnTo>
                  <a:lnTo>
                    <a:pt x="286164" y="100406"/>
                  </a:lnTo>
                  <a:lnTo>
                    <a:pt x="291808" y="94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58">
              <a:extLst>
                <a:ext uri="{FF2B5EF4-FFF2-40B4-BE49-F238E27FC236}">
                  <a16:creationId xmlns:a16="http://schemas.microsoft.com/office/drawing/2014/main" id="{97AD5E37-E091-4176-A5EE-3519FE8D875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62200" y="1733550"/>
              <a:ext cx="95251" cy="310661"/>
            </a:xfrm>
            <a:custGeom>
              <a:avLst/>
              <a:gdLst/>
              <a:ahLst/>
              <a:cxnLst/>
              <a:rect l="0" t="0" r="0" b="0"/>
              <a:pathLst>
                <a:path w="95251" h="310661">
                  <a:moveTo>
                    <a:pt x="0" y="0"/>
                  </a:moveTo>
                  <a:lnTo>
                    <a:pt x="0" y="0"/>
                  </a:lnTo>
                  <a:lnTo>
                    <a:pt x="14306" y="40821"/>
                  </a:lnTo>
                  <a:lnTo>
                    <a:pt x="27472" y="85602"/>
                  </a:lnTo>
                  <a:lnTo>
                    <a:pt x="38094" y="127123"/>
                  </a:lnTo>
                  <a:lnTo>
                    <a:pt x="44319" y="168644"/>
                  </a:lnTo>
                  <a:lnTo>
                    <a:pt x="54502" y="213668"/>
                  </a:lnTo>
                  <a:lnTo>
                    <a:pt x="58329" y="259579"/>
                  </a:lnTo>
                  <a:lnTo>
                    <a:pt x="70933" y="302773"/>
                  </a:lnTo>
                  <a:lnTo>
                    <a:pt x="72689" y="305565"/>
                  </a:lnTo>
                  <a:lnTo>
                    <a:pt x="75270" y="307427"/>
                  </a:lnTo>
                  <a:lnTo>
                    <a:pt x="86826" y="310660"/>
                  </a:lnTo>
                  <a:lnTo>
                    <a:pt x="89860" y="309051"/>
                  </a:lnTo>
                  <a:lnTo>
                    <a:pt x="9525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559">
            <a:extLst>
              <a:ext uri="{FF2B5EF4-FFF2-40B4-BE49-F238E27FC236}">
                <a16:creationId xmlns:a16="http://schemas.microsoft.com/office/drawing/2014/main" id="{39BB024F-D215-42BD-8D35-00C80BB45E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52287" y="1824206"/>
            <a:ext cx="1226765" cy="683128"/>
          </a:xfrm>
          <a:custGeom>
            <a:avLst/>
            <a:gdLst/>
            <a:ahLst/>
            <a:cxnLst/>
            <a:rect l="0" t="0" r="0" b="0"/>
            <a:pathLst>
              <a:path w="1226765" h="683128">
                <a:moveTo>
                  <a:pt x="80213" y="601494"/>
                </a:moveTo>
                <a:lnTo>
                  <a:pt x="80213" y="601494"/>
                </a:lnTo>
                <a:lnTo>
                  <a:pt x="91057" y="595013"/>
                </a:lnTo>
                <a:lnTo>
                  <a:pt x="112851" y="578577"/>
                </a:lnTo>
                <a:lnTo>
                  <a:pt x="154369" y="561423"/>
                </a:lnTo>
                <a:lnTo>
                  <a:pt x="191712" y="558341"/>
                </a:lnTo>
                <a:lnTo>
                  <a:pt x="235326" y="562370"/>
                </a:lnTo>
                <a:lnTo>
                  <a:pt x="277181" y="569960"/>
                </a:lnTo>
                <a:lnTo>
                  <a:pt x="322790" y="578253"/>
                </a:lnTo>
                <a:lnTo>
                  <a:pt x="359992" y="587944"/>
                </a:lnTo>
                <a:lnTo>
                  <a:pt x="401197" y="596382"/>
                </a:lnTo>
                <a:lnTo>
                  <a:pt x="444685" y="606721"/>
                </a:lnTo>
                <a:lnTo>
                  <a:pt x="488850" y="615351"/>
                </a:lnTo>
                <a:lnTo>
                  <a:pt x="520296" y="620117"/>
                </a:lnTo>
                <a:lnTo>
                  <a:pt x="553091" y="624588"/>
                </a:lnTo>
                <a:lnTo>
                  <a:pt x="586477" y="628926"/>
                </a:lnTo>
                <a:lnTo>
                  <a:pt x="622014" y="633206"/>
                </a:lnTo>
                <a:lnTo>
                  <a:pt x="658975" y="636755"/>
                </a:lnTo>
                <a:lnTo>
                  <a:pt x="696568" y="638332"/>
                </a:lnTo>
                <a:lnTo>
                  <a:pt x="732562" y="639033"/>
                </a:lnTo>
                <a:lnTo>
                  <a:pt x="768079" y="639345"/>
                </a:lnTo>
                <a:lnTo>
                  <a:pt x="805031" y="639483"/>
                </a:lnTo>
                <a:lnTo>
                  <a:pt x="842621" y="637663"/>
                </a:lnTo>
                <a:lnTo>
                  <a:pt x="879788" y="634503"/>
                </a:lnTo>
                <a:lnTo>
                  <a:pt x="915122" y="630746"/>
                </a:lnTo>
                <a:lnTo>
                  <a:pt x="949641" y="624843"/>
                </a:lnTo>
                <a:lnTo>
                  <a:pt x="983093" y="617516"/>
                </a:lnTo>
                <a:lnTo>
                  <a:pt x="1029691" y="604752"/>
                </a:lnTo>
                <a:lnTo>
                  <a:pt x="1073366" y="587878"/>
                </a:lnTo>
                <a:lnTo>
                  <a:pt x="1120445" y="561332"/>
                </a:lnTo>
                <a:lnTo>
                  <a:pt x="1163715" y="529120"/>
                </a:lnTo>
                <a:lnTo>
                  <a:pt x="1196095" y="490511"/>
                </a:lnTo>
                <a:lnTo>
                  <a:pt x="1219110" y="448913"/>
                </a:lnTo>
                <a:lnTo>
                  <a:pt x="1226466" y="415409"/>
                </a:lnTo>
                <a:lnTo>
                  <a:pt x="1226764" y="378671"/>
                </a:lnTo>
                <a:lnTo>
                  <a:pt x="1220502" y="340974"/>
                </a:lnTo>
                <a:lnTo>
                  <a:pt x="1207827" y="302994"/>
                </a:lnTo>
                <a:lnTo>
                  <a:pt x="1186904" y="264929"/>
                </a:lnTo>
                <a:lnTo>
                  <a:pt x="1158363" y="226840"/>
                </a:lnTo>
                <a:lnTo>
                  <a:pt x="1123800" y="188743"/>
                </a:lnTo>
                <a:lnTo>
                  <a:pt x="1080398" y="152525"/>
                </a:lnTo>
                <a:lnTo>
                  <a:pt x="1048262" y="130313"/>
                </a:lnTo>
                <a:lnTo>
                  <a:pt x="1015164" y="108682"/>
                </a:lnTo>
                <a:lnTo>
                  <a:pt x="979758" y="87309"/>
                </a:lnTo>
                <a:lnTo>
                  <a:pt x="941444" y="67462"/>
                </a:lnTo>
                <a:lnTo>
                  <a:pt x="898546" y="51585"/>
                </a:lnTo>
                <a:lnTo>
                  <a:pt x="855490" y="37473"/>
                </a:lnTo>
                <a:lnTo>
                  <a:pt x="812130" y="24851"/>
                </a:lnTo>
                <a:lnTo>
                  <a:pt x="766990" y="14538"/>
                </a:lnTo>
                <a:lnTo>
                  <a:pt x="721057" y="7132"/>
                </a:lnTo>
                <a:lnTo>
                  <a:pt x="674065" y="2194"/>
                </a:lnTo>
                <a:lnTo>
                  <a:pt x="649681" y="877"/>
                </a:lnTo>
                <a:lnTo>
                  <a:pt x="624958" y="0"/>
                </a:lnTo>
                <a:lnTo>
                  <a:pt x="600716" y="120"/>
                </a:lnTo>
                <a:lnTo>
                  <a:pt x="576792" y="906"/>
                </a:lnTo>
                <a:lnTo>
                  <a:pt x="529515" y="4366"/>
                </a:lnTo>
                <a:lnTo>
                  <a:pt x="482633" y="10607"/>
                </a:lnTo>
                <a:lnTo>
                  <a:pt x="435925" y="19967"/>
                </a:lnTo>
                <a:lnTo>
                  <a:pt x="390001" y="31182"/>
                </a:lnTo>
                <a:lnTo>
                  <a:pt x="346072" y="43222"/>
                </a:lnTo>
                <a:lnTo>
                  <a:pt x="303030" y="59391"/>
                </a:lnTo>
                <a:lnTo>
                  <a:pt x="261791" y="78337"/>
                </a:lnTo>
                <a:lnTo>
                  <a:pt x="224649" y="98517"/>
                </a:lnTo>
                <a:lnTo>
                  <a:pt x="189327" y="119245"/>
                </a:lnTo>
                <a:lnTo>
                  <a:pt x="155518" y="140922"/>
                </a:lnTo>
                <a:lnTo>
                  <a:pt x="109425" y="176926"/>
                </a:lnTo>
                <a:lnTo>
                  <a:pt x="70054" y="215111"/>
                </a:lnTo>
                <a:lnTo>
                  <a:pt x="39888" y="256685"/>
                </a:lnTo>
                <a:lnTo>
                  <a:pt x="15189" y="296129"/>
                </a:lnTo>
                <a:lnTo>
                  <a:pt x="3170" y="334626"/>
                </a:lnTo>
                <a:lnTo>
                  <a:pt x="0" y="372844"/>
                </a:lnTo>
                <a:lnTo>
                  <a:pt x="3922" y="410274"/>
                </a:lnTo>
                <a:lnTo>
                  <a:pt x="15824" y="444725"/>
                </a:lnTo>
                <a:lnTo>
                  <a:pt x="50377" y="492054"/>
                </a:lnTo>
                <a:lnTo>
                  <a:pt x="94545" y="532212"/>
                </a:lnTo>
                <a:lnTo>
                  <a:pt x="134867" y="562073"/>
                </a:lnTo>
                <a:lnTo>
                  <a:pt x="181467" y="589892"/>
                </a:lnTo>
                <a:lnTo>
                  <a:pt x="216231" y="605510"/>
                </a:lnTo>
                <a:lnTo>
                  <a:pt x="252849" y="619506"/>
                </a:lnTo>
                <a:lnTo>
                  <a:pt x="290290" y="632783"/>
                </a:lnTo>
                <a:lnTo>
                  <a:pt x="326215" y="643857"/>
                </a:lnTo>
                <a:lnTo>
                  <a:pt x="360997" y="653483"/>
                </a:lnTo>
                <a:lnTo>
                  <a:pt x="395271" y="662465"/>
                </a:lnTo>
                <a:lnTo>
                  <a:pt x="429318" y="669279"/>
                </a:lnTo>
                <a:lnTo>
                  <a:pt x="462559" y="674659"/>
                </a:lnTo>
                <a:lnTo>
                  <a:pt x="508335" y="680950"/>
                </a:lnTo>
                <a:lnTo>
                  <a:pt x="549023" y="683127"/>
                </a:lnTo>
                <a:lnTo>
                  <a:pt x="586479" y="683067"/>
                </a:lnTo>
                <a:lnTo>
                  <a:pt x="633994" y="675170"/>
                </a:lnTo>
                <a:lnTo>
                  <a:pt x="670102" y="668085"/>
                </a:lnTo>
                <a:lnTo>
                  <a:pt x="710000" y="647476"/>
                </a:lnTo>
                <a:lnTo>
                  <a:pt x="717823" y="637382"/>
                </a:lnTo>
                <a:lnTo>
                  <a:pt x="722706" y="627293"/>
                </a:lnTo>
                <a:lnTo>
                  <a:pt x="725598" y="622838"/>
                </a:lnTo>
                <a:lnTo>
                  <a:pt x="727227" y="616363"/>
                </a:lnTo>
                <a:lnTo>
                  <a:pt x="727904" y="601866"/>
                </a:lnTo>
                <a:lnTo>
                  <a:pt x="724541" y="601604"/>
                </a:lnTo>
                <a:lnTo>
                  <a:pt x="721003" y="603424"/>
                </a:lnTo>
                <a:lnTo>
                  <a:pt x="670763" y="6395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Shape-560">
            <a:extLst>
              <a:ext uri="{FF2B5EF4-FFF2-40B4-BE49-F238E27FC236}">
                <a16:creationId xmlns:a16="http://schemas.microsoft.com/office/drawing/2014/main" id="{298598B1-8A85-434A-80A7-9A0273B93A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56000" y="2877435"/>
            <a:ext cx="3257427" cy="94359"/>
          </a:xfrm>
          <a:custGeom>
            <a:avLst/>
            <a:gdLst/>
            <a:ahLst/>
            <a:cxnLst/>
            <a:rect l="0" t="0" r="0" b="0"/>
            <a:pathLst>
              <a:path w="3257427" h="94359">
                <a:moveTo>
                  <a:pt x="0" y="88015"/>
                </a:moveTo>
                <a:lnTo>
                  <a:pt x="0" y="88015"/>
                </a:lnTo>
                <a:lnTo>
                  <a:pt x="3371" y="91386"/>
                </a:lnTo>
                <a:lnTo>
                  <a:pt x="15580" y="93482"/>
                </a:lnTo>
                <a:lnTo>
                  <a:pt x="57655" y="94331"/>
                </a:lnTo>
                <a:lnTo>
                  <a:pt x="96133" y="94358"/>
                </a:lnTo>
                <a:lnTo>
                  <a:pt x="143724" y="90992"/>
                </a:lnTo>
                <a:lnTo>
                  <a:pt x="184559" y="85526"/>
                </a:lnTo>
                <a:lnTo>
                  <a:pt x="222371" y="82809"/>
                </a:lnTo>
                <a:lnTo>
                  <a:pt x="260386" y="78633"/>
                </a:lnTo>
                <a:lnTo>
                  <a:pt x="298460" y="76298"/>
                </a:lnTo>
                <a:lnTo>
                  <a:pt x="339924" y="72235"/>
                </a:lnTo>
                <a:lnTo>
                  <a:pt x="380118" y="66563"/>
                </a:lnTo>
                <a:lnTo>
                  <a:pt x="422210" y="60414"/>
                </a:lnTo>
                <a:lnTo>
                  <a:pt x="462590" y="54123"/>
                </a:lnTo>
                <a:lnTo>
                  <a:pt x="508107" y="51162"/>
                </a:lnTo>
                <a:lnTo>
                  <a:pt x="550600" y="46913"/>
                </a:lnTo>
                <a:lnTo>
                  <a:pt x="593373" y="41186"/>
                </a:lnTo>
                <a:lnTo>
                  <a:pt x="637326" y="38392"/>
                </a:lnTo>
                <a:lnTo>
                  <a:pt x="681629" y="34193"/>
                </a:lnTo>
                <a:lnTo>
                  <a:pt x="726035" y="28480"/>
                </a:lnTo>
                <a:lnTo>
                  <a:pt x="770472" y="22319"/>
                </a:lnTo>
                <a:lnTo>
                  <a:pt x="814918" y="19395"/>
                </a:lnTo>
                <a:lnTo>
                  <a:pt x="859367" y="15159"/>
                </a:lnTo>
                <a:lnTo>
                  <a:pt x="903817" y="12806"/>
                </a:lnTo>
                <a:lnTo>
                  <a:pt x="944895" y="12108"/>
                </a:lnTo>
                <a:lnTo>
                  <a:pt x="987249" y="8531"/>
                </a:lnTo>
                <a:lnTo>
                  <a:pt x="1031078" y="6373"/>
                </a:lnTo>
                <a:lnTo>
                  <a:pt x="1075344" y="5734"/>
                </a:lnTo>
                <a:lnTo>
                  <a:pt x="1119739" y="5544"/>
                </a:lnTo>
                <a:lnTo>
                  <a:pt x="1164174" y="5489"/>
                </a:lnTo>
                <a:lnTo>
                  <a:pt x="1208618" y="2101"/>
                </a:lnTo>
                <a:lnTo>
                  <a:pt x="1249696" y="0"/>
                </a:lnTo>
                <a:lnTo>
                  <a:pt x="1292049" y="2748"/>
                </a:lnTo>
                <a:lnTo>
                  <a:pt x="1335878" y="4660"/>
                </a:lnTo>
                <a:lnTo>
                  <a:pt x="1376773" y="5226"/>
                </a:lnTo>
                <a:lnTo>
                  <a:pt x="1419072" y="5394"/>
                </a:lnTo>
                <a:lnTo>
                  <a:pt x="1462886" y="5444"/>
                </a:lnTo>
                <a:lnTo>
                  <a:pt x="1503775" y="5459"/>
                </a:lnTo>
                <a:lnTo>
                  <a:pt x="1546073" y="5463"/>
                </a:lnTo>
                <a:lnTo>
                  <a:pt x="1586514" y="5464"/>
                </a:lnTo>
                <a:lnTo>
                  <a:pt x="1628679" y="5465"/>
                </a:lnTo>
                <a:lnTo>
                  <a:pt x="1669080" y="5465"/>
                </a:lnTo>
                <a:lnTo>
                  <a:pt x="1707862" y="5465"/>
                </a:lnTo>
                <a:lnTo>
                  <a:pt x="1749535" y="5465"/>
                </a:lnTo>
                <a:lnTo>
                  <a:pt x="1793163" y="5465"/>
                </a:lnTo>
                <a:lnTo>
                  <a:pt x="1833998" y="5465"/>
                </a:lnTo>
                <a:lnTo>
                  <a:pt x="1872909" y="5465"/>
                </a:lnTo>
                <a:lnTo>
                  <a:pt x="1914620" y="5465"/>
                </a:lnTo>
                <a:lnTo>
                  <a:pt x="1954887" y="8836"/>
                </a:lnTo>
                <a:lnTo>
                  <a:pt x="1997001" y="10932"/>
                </a:lnTo>
                <a:lnTo>
                  <a:pt x="2037387" y="11553"/>
                </a:lnTo>
                <a:lnTo>
                  <a:pt x="2079535" y="11737"/>
                </a:lnTo>
                <a:lnTo>
                  <a:pt x="2119933" y="15163"/>
                </a:lnTo>
                <a:lnTo>
                  <a:pt x="2162084" y="17276"/>
                </a:lnTo>
                <a:lnTo>
                  <a:pt x="2202481" y="17901"/>
                </a:lnTo>
                <a:lnTo>
                  <a:pt x="2244634" y="18087"/>
                </a:lnTo>
                <a:lnTo>
                  <a:pt x="2285031" y="14771"/>
                </a:lnTo>
                <a:lnTo>
                  <a:pt x="2327184" y="12690"/>
                </a:lnTo>
                <a:lnTo>
                  <a:pt x="2370953" y="12074"/>
                </a:lnTo>
                <a:lnTo>
                  <a:pt x="2415202" y="11892"/>
                </a:lnTo>
                <a:lnTo>
                  <a:pt x="2459591" y="11838"/>
                </a:lnTo>
                <a:lnTo>
                  <a:pt x="2504024" y="11822"/>
                </a:lnTo>
                <a:lnTo>
                  <a:pt x="2545097" y="11817"/>
                </a:lnTo>
                <a:lnTo>
                  <a:pt x="2587450" y="15186"/>
                </a:lnTo>
                <a:lnTo>
                  <a:pt x="2627908" y="17282"/>
                </a:lnTo>
                <a:lnTo>
                  <a:pt x="2670077" y="17904"/>
                </a:lnTo>
                <a:lnTo>
                  <a:pt x="2710480" y="21459"/>
                </a:lnTo>
                <a:lnTo>
                  <a:pt x="2749263" y="23610"/>
                </a:lnTo>
                <a:lnTo>
                  <a:pt x="2790935" y="24247"/>
                </a:lnTo>
                <a:lnTo>
                  <a:pt x="2831192" y="24436"/>
                </a:lnTo>
                <a:lnTo>
                  <a:pt x="2869931" y="27862"/>
                </a:lnTo>
                <a:lnTo>
                  <a:pt x="2908220" y="33346"/>
                </a:lnTo>
                <a:lnTo>
                  <a:pt x="2946377" y="36069"/>
                </a:lnTo>
                <a:lnTo>
                  <a:pt x="2984493" y="40246"/>
                </a:lnTo>
                <a:lnTo>
                  <a:pt x="3022598" y="45953"/>
                </a:lnTo>
                <a:lnTo>
                  <a:pt x="3068330" y="49132"/>
                </a:lnTo>
                <a:lnTo>
                  <a:pt x="3111335" y="51642"/>
                </a:lnTo>
                <a:lnTo>
                  <a:pt x="3148845" y="56777"/>
                </a:lnTo>
                <a:lnTo>
                  <a:pt x="3195234" y="61461"/>
                </a:lnTo>
                <a:lnTo>
                  <a:pt x="3242208" y="62570"/>
                </a:lnTo>
                <a:lnTo>
                  <a:pt x="3245206" y="62585"/>
                </a:lnTo>
                <a:lnTo>
                  <a:pt x="3250417" y="60720"/>
                </a:lnTo>
                <a:lnTo>
                  <a:pt x="3256141" y="57145"/>
                </a:lnTo>
                <a:lnTo>
                  <a:pt x="3256924" y="54775"/>
                </a:lnTo>
                <a:lnTo>
                  <a:pt x="3257426" y="50875"/>
                </a:lnTo>
                <a:lnTo>
                  <a:pt x="3251200" y="435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Shape-561">
            <a:extLst>
              <a:ext uri="{FF2B5EF4-FFF2-40B4-BE49-F238E27FC236}">
                <a16:creationId xmlns:a16="http://schemas.microsoft.com/office/drawing/2014/main" id="{0B7D67E3-CFCB-49E0-9A4E-9F40D97AE0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17950" y="3848100"/>
            <a:ext cx="1682751" cy="152401"/>
          </a:xfrm>
          <a:custGeom>
            <a:avLst/>
            <a:gdLst/>
            <a:ahLst/>
            <a:cxnLst/>
            <a:rect l="0" t="0" r="0" b="0"/>
            <a:pathLst>
              <a:path w="1682751" h="152401">
                <a:moveTo>
                  <a:pt x="0" y="69850"/>
                </a:moveTo>
                <a:lnTo>
                  <a:pt x="0" y="69850"/>
                </a:lnTo>
                <a:lnTo>
                  <a:pt x="0" y="66479"/>
                </a:lnTo>
                <a:lnTo>
                  <a:pt x="1882" y="62943"/>
                </a:lnTo>
                <a:lnTo>
                  <a:pt x="4364" y="59019"/>
                </a:lnTo>
                <a:lnTo>
                  <a:pt x="5467" y="54923"/>
                </a:lnTo>
                <a:lnTo>
                  <a:pt x="6467" y="53549"/>
                </a:lnTo>
                <a:lnTo>
                  <a:pt x="7839" y="52632"/>
                </a:lnTo>
                <a:lnTo>
                  <a:pt x="9459" y="52021"/>
                </a:lnTo>
                <a:lnTo>
                  <a:pt x="10539" y="50909"/>
                </a:lnTo>
                <a:lnTo>
                  <a:pt x="11740" y="47791"/>
                </a:lnTo>
                <a:lnTo>
                  <a:pt x="12765" y="46677"/>
                </a:lnTo>
                <a:lnTo>
                  <a:pt x="15786" y="45440"/>
                </a:lnTo>
                <a:lnTo>
                  <a:pt x="16875" y="44404"/>
                </a:lnTo>
                <a:lnTo>
                  <a:pt x="18083" y="41372"/>
                </a:lnTo>
                <a:lnTo>
                  <a:pt x="19111" y="40281"/>
                </a:lnTo>
                <a:lnTo>
                  <a:pt x="24433" y="38387"/>
                </a:lnTo>
                <a:lnTo>
                  <a:pt x="28484" y="38185"/>
                </a:lnTo>
                <a:lnTo>
                  <a:pt x="29573" y="38862"/>
                </a:lnTo>
                <a:lnTo>
                  <a:pt x="30299" y="40020"/>
                </a:lnTo>
                <a:lnTo>
                  <a:pt x="30782" y="41496"/>
                </a:lnTo>
                <a:lnTo>
                  <a:pt x="31810" y="42481"/>
                </a:lnTo>
                <a:lnTo>
                  <a:pt x="49603" y="49361"/>
                </a:lnTo>
                <a:lnTo>
                  <a:pt x="52119" y="49840"/>
                </a:lnTo>
                <a:lnTo>
                  <a:pt x="73447" y="62607"/>
                </a:lnTo>
                <a:lnTo>
                  <a:pt x="115617" y="88022"/>
                </a:lnTo>
                <a:lnTo>
                  <a:pt x="139254" y="102550"/>
                </a:lnTo>
                <a:lnTo>
                  <a:pt x="159275" y="107239"/>
                </a:lnTo>
                <a:lnTo>
                  <a:pt x="197994" y="107945"/>
                </a:lnTo>
                <a:lnTo>
                  <a:pt x="219488" y="101482"/>
                </a:lnTo>
                <a:lnTo>
                  <a:pt x="249998" y="85314"/>
                </a:lnTo>
                <a:lnTo>
                  <a:pt x="261829" y="82664"/>
                </a:lnTo>
                <a:lnTo>
                  <a:pt x="302331" y="61583"/>
                </a:lnTo>
                <a:lnTo>
                  <a:pt x="345827" y="34787"/>
                </a:lnTo>
                <a:lnTo>
                  <a:pt x="359054" y="28181"/>
                </a:lnTo>
                <a:lnTo>
                  <a:pt x="406427" y="8204"/>
                </a:lnTo>
                <a:lnTo>
                  <a:pt x="451791" y="660"/>
                </a:lnTo>
                <a:lnTo>
                  <a:pt x="498424" y="11"/>
                </a:lnTo>
                <a:lnTo>
                  <a:pt x="545867" y="0"/>
                </a:lnTo>
                <a:lnTo>
                  <a:pt x="590238" y="4364"/>
                </a:lnTo>
                <a:lnTo>
                  <a:pt x="635872" y="8115"/>
                </a:lnTo>
                <a:lnTo>
                  <a:pt x="682967" y="15991"/>
                </a:lnTo>
                <a:lnTo>
                  <a:pt x="706637" y="23673"/>
                </a:lnTo>
                <a:lnTo>
                  <a:pt x="722548" y="26769"/>
                </a:lnTo>
                <a:lnTo>
                  <a:pt x="769804" y="50443"/>
                </a:lnTo>
                <a:lnTo>
                  <a:pt x="812739" y="67719"/>
                </a:lnTo>
                <a:lnTo>
                  <a:pt x="858811" y="88037"/>
                </a:lnTo>
                <a:lnTo>
                  <a:pt x="903376" y="108922"/>
                </a:lnTo>
                <a:lnTo>
                  <a:pt x="943967" y="119628"/>
                </a:lnTo>
                <a:lnTo>
                  <a:pt x="985374" y="120642"/>
                </a:lnTo>
                <a:lnTo>
                  <a:pt x="1018752" y="111811"/>
                </a:lnTo>
                <a:lnTo>
                  <a:pt x="1063199" y="84665"/>
                </a:lnTo>
                <a:lnTo>
                  <a:pt x="1074749" y="77610"/>
                </a:lnTo>
                <a:lnTo>
                  <a:pt x="1087211" y="64824"/>
                </a:lnTo>
                <a:lnTo>
                  <a:pt x="1113251" y="50916"/>
                </a:lnTo>
                <a:lnTo>
                  <a:pt x="1157140" y="35724"/>
                </a:lnTo>
                <a:lnTo>
                  <a:pt x="1175706" y="27247"/>
                </a:lnTo>
                <a:lnTo>
                  <a:pt x="1223189" y="25432"/>
                </a:lnTo>
                <a:lnTo>
                  <a:pt x="1269205" y="33240"/>
                </a:lnTo>
                <a:lnTo>
                  <a:pt x="1315037" y="47475"/>
                </a:lnTo>
                <a:lnTo>
                  <a:pt x="1331974" y="55388"/>
                </a:lnTo>
                <a:lnTo>
                  <a:pt x="1345036" y="60173"/>
                </a:lnTo>
                <a:lnTo>
                  <a:pt x="1375894" y="79743"/>
                </a:lnTo>
                <a:lnTo>
                  <a:pt x="1389198" y="83877"/>
                </a:lnTo>
                <a:lnTo>
                  <a:pt x="1413994" y="104591"/>
                </a:lnTo>
                <a:lnTo>
                  <a:pt x="1427298" y="109168"/>
                </a:lnTo>
                <a:lnTo>
                  <a:pt x="1434455" y="112725"/>
                </a:lnTo>
                <a:lnTo>
                  <a:pt x="1465635" y="120124"/>
                </a:lnTo>
                <a:lnTo>
                  <a:pt x="1468157" y="120299"/>
                </a:lnTo>
                <a:lnTo>
                  <a:pt x="1497455" y="111182"/>
                </a:lnTo>
                <a:lnTo>
                  <a:pt x="1510870" y="103350"/>
                </a:lnTo>
                <a:lnTo>
                  <a:pt x="1523053" y="98574"/>
                </a:lnTo>
                <a:lnTo>
                  <a:pt x="1528988" y="92964"/>
                </a:lnTo>
                <a:lnTo>
                  <a:pt x="1534683" y="86473"/>
                </a:lnTo>
                <a:lnTo>
                  <a:pt x="1569599" y="61404"/>
                </a:lnTo>
                <a:lnTo>
                  <a:pt x="1591935" y="57990"/>
                </a:lnTo>
                <a:lnTo>
                  <a:pt x="1611228" y="57260"/>
                </a:lnTo>
                <a:lnTo>
                  <a:pt x="1627805" y="62241"/>
                </a:lnTo>
                <a:lnTo>
                  <a:pt x="1636223" y="65998"/>
                </a:lnTo>
                <a:lnTo>
                  <a:pt x="1642785" y="71901"/>
                </a:lnTo>
                <a:lnTo>
                  <a:pt x="1673673" y="110970"/>
                </a:lnTo>
                <a:lnTo>
                  <a:pt x="1680748" y="132065"/>
                </a:lnTo>
                <a:lnTo>
                  <a:pt x="1682750" y="152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Shape-562">
            <a:extLst>
              <a:ext uri="{FF2B5EF4-FFF2-40B4-BE49-F238E27FC236}">
                <a16:creationId xmlns:a16="http://schemas.microsoft.com/office/drawing/2014/main" id="{33E5EF77-A371-4E70-B151-E29139D4B4E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63750" y="4356178"/>
            <a:ext cx="3556001" cy="107578"/>
          </a:xfrm>
          <a:custGeom>
            <a:avLst/>
            <a:gdLst/>
            <a:ahLst/>
            <a:cxnLst/>
            <a:rect l="0" t="0" r="0" b="0"/>
            <a:pathLst>
              <a:path w="3556001" h="107578">
                <a:moveTo>
                  <a:pt x="0" y="31672"/>
                </a:moveTo>
                <a:lnTo>
                  <a:pt x="0" y="31672"/>
                </a:lnTo>
                <a:lnTo>
                  <a:pt x="6742" y="35043"/>
                </a:lnTo>
                <a:lnTo>
                  <a:pt x="9434" y="35330"/>
                </a:lnTo>
                <a:lnTo>
                  <a:pt x="43159" y="29797"/>
                </a:lnTo>
                <a:lnTo>
                  <a:pt x="48109" y="27311"/>
                </a:lnTo>
                <a:lnTo>
                  <a:pt x="59191" y="25584"/>
                </a:lnTo>
                <a:lnTo>
                  <a:pt x="71960" y="25344"/>
                </a:lnTo>
                <a:lnTo>
                  <a:pt x="73373" y="24631"/>
                </a:lnTo>
                <a:lnTo>
                  <a:pt x="74315" y="23451"/>
                </a:lnTo>
                <a:lnTo>
                  <a:pt x="74944" y="21958"/>
                </a:lnTo>
                <a:lnTo>
                  <a:pt x="76068" y="20963"/>
                </a:lnTo>
                <a:lnTo>
                  <a:pt x="79199" y="19856"/>
                </a:lnTo>
                <a:lnTo>
                  <a:pt x="126674" y="18973"/>
                </a:lnTo>
                <a:lnTo>
                  <a:pt x="136938" y="19678"/>
                </a:lnTo>
                <a:lnTo>
                  <a:pt x="181588" y="32113"/>
                </a:lnTo>
                <a:lnTo>
                  <a:pt x="225170" y="49437"/>
                </a:lnTo>
                <a:lnTo>
                  <a:pt x="240283" y="54810"/>
                </a:lnTo>
                <a:lnTo>
                  <a:pt x="287855" y="67585"/>
                </a:lnTo>
                <a:lnTo>
                  <a:pt x="332337" y="79206"/>
                </a:lnTo>
                <a:lnTo>
                  <a:pt x="376173" y="82986"/>
                </a:lnTo>
                <a:lnTo>
                  <a:pt x="393446" y="86074"/>
                </a:lnTo>
                <a:lnTo>
                  <a:pt x="438219" y="82593"/>
                </a:lnTo>
                <a:lnTo>
                  <a:pt x="452360" y="81801"/>
                </a:lnTo>
                <a:lnTo>
                  <a:pt x="493168" y="71227"/>
                </a:lnTo>
                <a:lnTo>
                  <a:pt x="540454" y="62059"/>
                </a:lnTo>
                <a:lnTo>
                  <a:pt x="586213" y="47141"/>
                </a:lnTo>
                <a:lnTo>
                  <a:pt x="624593" y="40251"/>
                </a:lnTo>
                <a:lnTo>
                  <a:pt x="670475" y="34944"/>
                </a:lnTo>
                <a:lnTo>
                  <a:pt x="705502" y="31959"/>
                </a:lnTo>
                <a:lnTo>
                  <a:pt x="744176" y="36798"/>
                </a:lnTo>
                <a:lnTo>
                  <a:pt x="785750" y="43235"/>
                </a:lnTo>
                <a:lnTo>
                  <a:pt x="832459" y="54431"/>
                </a:lnTo>
                <a:lnTo>
                  <a:pt x="875703" y="61204"/>
                </a:lnTo>
                <a:lnTo>
                  <a:pt x="920715" y="65174"/>
                </a:lnTo>
                <a:lnTo>
                  <a:pt x="959627" y="72234"/>
                </a:lnTo>
                <a:lnTo>
                  <a:pt x="1001730" y="82517"/>
                </a:lnTo>
                <a:lnTo>
                  <a:pt x="1047658" y="97291"/>
                </a:lnTo>
                <a:lnTo>
                  <a:pt x="1093606" y="105638"/>
                </a:lnTo>
                <a:lnTo>
                  <a:pt x="1134884" y="107577"/>
                </a:lnTo>
                <a:lnTo>
                  <a:pt x="1160995" y="107108"/>
                </a:lnTo>
                <a:lnTo>
                  <a:pt x="1206748" y="98410"/>
                </a:lnTo>
                <a:lnTo>
                  <a:pt x="1248699" y="90037"/>
                </a:lnTo>
                <a:lnTo>
                  <a:pt x="1292604" y="72460"/>
                </a:lnTo>
                <a:lnTo>
                  <a:pt x="1331919" y="59944"/>
                </a:lnTo>
                <a:lnTo>
                  <a:pt x="1372167" y="52254"/>
                </a:lnTo>
                <a:lnTo>
                  <a:pt x="1417566" y="44451"/>
                </a:lnTo>
                <a:lnTo>
                  <a:pt x="1458291" y="39501"/>
                </a:lnTo>
                <a:lnTo>
                  <a:pt x="1504198" y="36270"/>
                </a:lnTo>
                <a:lnTo>
                  <a:pt x="1549693" y="32277"/>
                </a:lnTo>
                <a:lnTo>
                  <a:pt x="1594023" y="31725"/>
                </a:lnTo>
                <a:lnTo>
                  <a:pt x="1636959" y="31676"/>
                </a:lnTo>
                <a:lnTo>
                  <a:pt x="1682987" y="31672"/>
                </a:lnTo>
                <a:lnTo>
                  <a:pt x="1709505" y="29790"/>
                </a:lnTo>
                <a:lnTo>
                  <a:pt x="1749308" y="25584"/>
                </a:lnTo>
                <a:lnTo>
                  <a:pt x="1793480" y="23474"/>
                </a:lnTo>
                <a:lnTo>
                  <a:pt x="1837920" y="15864"/>
                </a:lnTo>
                <a:lnTo>
                  <a:pt x="1881879" y="12812"/>
                </a:lnTo>
                <a:lnTo>
                  <a:pt x="1927773" y="12648"/>
                </a:lnTo>
                <a:lnTo>
                  <a:pt x="1961804" y="14506"/>
                </a:lnTo>
                <a:lnTo>
                  <a:pt x="2006946" y="22748"/>
                </a:lnTo>
                <a:lnTo>
                  <a:pt x="2050523" y="25801"/>
                </a:lnTo>
                <a:lnTo>
                  <a:pt x="2095469" y="31266"/>
                </a:lnTo>
                <a:lnTo>
                  <a:pt x="2136173" y="30951"/>
                </a:lnTo>
                <a:lnTo>
                  <a:pt x="2178819" y="25713"/>
                </a:lnTo>
                <a:lnTo>
                  <a:pt x="2220535" y="25399"/>
                </a:lnTo>
                <a:lnTo>
                  <a:pt x="2254479" y="23451"/>
                </a:lnTo>
                <a:lnTo>
                  <a:pt x="2298714" y="19234"/>
                </a:lnTo>
                <a:lnTo>
                  <a:pt x="2343543" y="18982"/>
                </a:lnTo>
                <a:lnTo>
                  <a:pt x="2362316" y="20856"/>
                </a:lnTo>
                <a:lnTo>
                  <a:pt x="2406657" y="25060"/>
                </a:lnTo>
                <a:lnTo>
                  <a:pt x="2451100" y="31069"/>
                </a:lnTo>
                <a:lnTo>
                  <a:pt x="2498694" y="31636"/>
                </a:lnTo>
                <a:lnTo>
                  <a:pt x="2545874" y="31671"/>
                </a:lnTo>
                <a:lnTo>
                  <a:pt x="2560790" y="33553"/>
                </a:lnTo>
                <a:lnTo>
                  <a:pt x="2592276" y="37629"/>
                </a:lnTo>
                <a:lnTo>
                  <a:pt x="2635190" y="38712"/>
                </a:lnTo>
                <a:lnTo>
                  <a:pt x="2650127" y="41676"/>
                </a:lnTo>
                <a:lnTo>
                  <a:pt x="2696442" y="38144"/>
                </a:lnTo>
                <a:lnTo>
                  <a:pt x="2726490" y="36164"/>
                </a:lnTo>
                <a:lnTo>
                  <a:pt x="2760574" y="32066"/>
                </a:lnTo>
                <a:lnTo>
                  <a:pt x="2804463" y="26680"/>
                </a:lnTo>
                <a:lnTo>
                  <a:pt x="2851651" y="21011"/>
                </a:lnTo>
                <a:lnTo>
                  <a:pt x="2896248" y="19091"/>
                </a:lnTo>
                <a:lnTo>
                  <a:pt x="2941432" y="15625"/>
                </a:lnTo>
                <a:lnTo>
                  <a:pt x="2986412" y="12798"/>
                </a:lnTo>
                <a:lnTo>
                  <a:pt x="3029062" y="12632"/>
                </a:lnTo>
                <a:lnTo>
                  <a:pt x="3065178" y="10741"/>
                </a:lnTo>
                <a:lnTo>
                  <a:pt x="3086984" y="7155"/>
                </a:lnTo>
                <a:lnTo>
                  <a:pt x="3131908" y="12264"/>
                </a:lnTo>
                <a:lnTo>
                  <a:pt x="3174865" y="12575"/>
                </a:lnTo>
                <a:lnTo>
                  <a:pt x="3200582" y="10731"/>
                </a:lnTo>
                <a:lnTo>
                  <a:pt x="3245445" y="6444"/>
                </a:lnTo>
                <a:lnTo>
                  <a:pt x="3268486" y="4424"/>
                </a:lnTo>
                <a:lnTo>
                  <a:pt x="3288072" y="1256"/>
                </a:lnTo>
                <a:lnTo>
                  <a:pt x="3334189" y="0"/>
                </a:lnTo>
                <a:lnTo>
                  <a:pt x="3360648" y="1349"/>
                </a:lnTo>
                <a:lnTo>
                  <a:pt x="3406534" y="17222"/>
                </a:lnTo>
                <a:lnTo>
                  <a:pt x="3453986" y="30217"/>
                </a:lnTo>
                <a:lnTo>
                  <a:pt x="3499122" y="34986"/>
                </a:lnTo>
                <a:lnTo>
                  <a:pt x="3531899" y="39504"/>
                </a:lnTo>
                <a:lnTo>
                  <a:pt x="3539644" y="42209"/>
                </a:lnTo>
                <a:lnTo>
                  <a:pt x="3553568" y="44088"/>
                </a:lnTo>
                <a:lnTo>
                  <a:pt x="3554378" y="44887"/>
                </a:lnTo>
                <a:lnTo>
                  <a:pt x="3556000" y="507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SMARTInkShape-Group181">
            <a:extLst>
              <a:ext uri="{FF2B5EF4-FFF2-40B4-BE49-F238E27FC236}">
                <a16:creationId xmlns:a16="http://schemas.microsoft.com/office/drawing/2014/main" id="{76BBF60D-7054-4D4A-B7DB-8F5BDC3EABE8}"/>
              </a:ext>
            </a:extLst>
          </p:cNvPr>
          <p:cNvGrpSpPr/>
          <p:nvPr/>
        </p:nvGrpSpPr>
        <p:grpSpPr>
          <a:xfrm>
            <a:off x="7270750" y="2470150"/>
            <a:ext cx="1847851" cy="461882"/>
            <a:chOff x="7270750" y="2470150"/>
            <a:chExt cx="1847851" cy="461882"/>
          </a:xfrm>
        </p:grpSpPr>
        <p:sp>
          <p:nvSpPr>
            <p:cNvPr id="223" name="SMARTInkShape-563">
              <a:extLst>
                <a:ext uri="{FF2B5EF4-FFF2-40B4-BE49-F238E27FC236}">
                  <a16:creationId xmlns:a16="http://schemas.microsoft.com/office/drawing/2014/main" id="{9B032BBC-CAAD-4E34-9C74-F1729DC267C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08850" y="2495550"/>
              <a:ext cx="25401" cy="436482"/>
            </a:xfrm>
            <a:custGeom>
              <a:avLst/>
              <a:gdLst/>
              <a:ahLst/>
              <a:cxnLst/>
              <a:rect l="0" t="0" r="0" b="0"/>
              <a:pathLst>
                <a:path w="25401" h="436482">
                  <a:moveTo>
                    <a:pt x="0" y="0"/>
                  </a:moveTo>
                  <a:lnTo>
                    <a:pt x="0" y="0"/>
                  </a:lnTo>
                  <a:lnTo>
                    <a:pt x="5069" y="42804"/>
                  </a:lnTo>
                  <a:lnTo>
                    <a:pt x="10984" y="88157"/>
                  </a:lnTo>
                  <a:lnTo>
                    <a:pt x="15731" y="134457"/>
                  </a:lnTo>
                  <a:lnTo>
                    <a:pt x="18066" y="171778"/>
                  </a:lnTo>
                  <a:lnTo>
                    <a:pt x="18759" y="209647"/>
                  </a:lnTo>
                  <a:lnTo>
                    <a:pt x="22334" y="247679"/>
                  </a:lnTo>
                  <a:lnTo>
                    <a:pt x="24795" y="293386"/>
                  </a:lnTo>
                  <a:lnTo>
                    <a:pt x="25281" y="334504"/>
                  </a:lnTo>
                  <a:lnTo>
                    <a:pt x="25384" y="377909"/>
                  </a:lnTo>
                  <a:lnTo>
                    <a:pt x="25399" y="422841"/>
                  </a:lnTo>
                  <a:lnTo>
                    <a:pt x="25400" y="432517"/>
                  </a:lnTo>
                  <a:lnTo>
                    <a:pt x="24694" y="434394"/>
                  </a:lnTo>
                  <a:lnTo>
                    <a:pt x="23519" y="435646"/>
                  </a:lnTo>
                  <a:lnTo>
                    <a:pt x="22029" y="436481"/>
                  </a:lnTo>
                  <a:lnTo>
                    <a:pt x="21036" y="436332"/>
                  </a:lnTo>
                  <a:lnTo>
                    <a:pt x="20374" y="435527"/>
                  </a:lnTo>
                  <a:lnTo>
                    <a:pt x="19312" y="432536"/>
                  </a:lnTo>
                  <a:lnTo>
                    <a:pt x="12700" y="425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64">
              <a:extLst>
                <a:ext uri="{FF2B5EF4-FFF2-40B4-BE49-F238E27FC236}">
                  <a16:creationId xmlns:a16="http://schemas.microsoft.com/office/drawing/2014/main" id="{2F84277C-837A-46BA-9ACB-DD8FFCD8331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70750" y="2470150"/>
              <a:ext cx="355601" cy="12701"/>
            </a:xfrm>
            <a:custGeom>
              <a:avLst/>
              <a:gdLst/>
              <a:ahLst/>
              <a:cxnLst/>
              <a:rect l="0" t="0" r="0" b="0"/>
              <a:pathLst>
                <a:path w="355601" h="12701">
                  <a:moveTo>
                    <a:pt x="0" y="0"/>
                  </a:moveTo>
                  <a:lnTo>
                    <a:pt x="0" y="0"/>
                  </a:lnTo>
                  <a:lnTo>
                    <a:pt x="42076" y="0"/>
                  </a:lnTo>
                  <a:lnTo>
                    <a:pt x="84223" y="0"/>
                  </a:lnTo>
                  <a:lnTo>
                    <a:pt x="129467" y="0"/>
                  </a:lnTo>
                  <a:lnTo>
                    <a:pt x="176705" y="0"/>
                  </a:lnTo>
                  <a:lnTo>
                    <a:pt x="217512" y="0"/>
                  </a:lnTo>
                  <a:lnTo>
                    <a:pt x="262122" y="0"/>
                  </a:lnTo>
                  <a:lnTo>
                    <a:pt x="304398" y="5467"/>
                  </a:lnTo>
                  <a:lnTo>
                    <a:pt x="334616" y="8115"/>
                  </a:lnTo>
                  <a:lnTo>
                    <a:pt x="349846" y="12298"/>
                  </a:lnTo>
                  <a:lnTo>
                    <a:pt x="3556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65">
              <a:extLst>
                <a:ext uri="{FF2B5EF4-FFF2-40B4-BE49-F238E27FC236}">
                  <a16:creationId xmlns:a16="http://schemas.microsoft.com/office/drawing/2014/main" id="{A9C02028-CF12-4B7D-B3EC-C5606B326C6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96150" y="2647952"/>
              <a:ext cx="279401" cy="12699"/>
            </a:xfrm>
            <a:custGeom>
              <a:avLst/>
              <a:gdLst/>
              <a:ahLst/>
              <a:cxnLst/>
              <a:rect l="0" t="0" r="0" b="0"/>
              <a:pathLst>
                <a:path w="279401" h="12699">
                  <a:moveTo>
                    <a:pt x="0" y="12698"/>
                  </a:moveTo>
                  <a:lnTo>
                    <a:pt x="0" y="12698"/>
                  </a:lnTo>
                  <a:lnTo>
                    <a:pt x="8839" y="12698"/>
                  </a:lnTo>
                  <a:lnTo>
                    <a:pt x="45187" y="6740"/>
                  </a:lnTo>
                  <a:lnTo>
                    <a:pt x="91404" y="1356"/>
                  </a:lnTo>
                  <a:lnTo>
                    <a:pt x="137782" y="177"/>
                  </a:lnTo>
                  <a:lnTo>
                    <a:pt x="181946" y="21"/>
                  </a:lnTo>
                  <a:lnTo>
                    <a:pt x="227523" y="0"/>
                  </a:lnTo>
                  <a:lnTo>
                    <a:pt x="279400" y="6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66">
              <a:extLst>
                <a:ext uri="{FF2B5EF4-FFF2-40B4-BE49-F238E27FC236}">
                  <a16:creationId xmlns:a16="http://schemas.microsoft.com/office/drawing/2014/main" id="{B7051924-BC4A-4565-9668-B766B24B0FE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569200" y="2674715"/>
              <a:ext cx="190501" cy="214051"/>
            </a:xfrm>
            <a:custGeom>
              <a:avLst/>
              <a:gdLst/>
              <a:ahLst/>
              <a:cxnLst/>
              <a:rect l="0" t="0" r="0" b="0"/>
              <a:pathLst>
                <a:path w="190501" h="214051">
                  <a:moveTo>
                    <a:pt x="0" y="112935"/>
                  </a:moveTo>
                  <a:lnTo>
                    <a:pt x="0" y="112935"/>
                  </a:lnTo>
                  <a:lnTo>
                    <a:pt x="3370" y="116306"/>
                  </a:lnTo>
                  <a:lnTo>
                    <a:pt x="42214" y="124675"/>
                  </a:lnTo>
                  <a:lnTo>
                    <a:pt x="75418" y="123627"/>
                  </a:lnTo>
                  <a:lnTo>
                    <a:pt x="120604" y="110701"/>
                  </a:lnTo>
                  <a:lnTo>
                    <a:pt x="149908" y="98108"/>
                  </a:lnTo>
                  <a:lnTo>
                    <a:pt x="170801" y="80216"/>
                  </a:lnTo>
                  <a:lnTo>
                    <a:pt x="177747" y="71112"/>
                  </a:lnTo>
                  <a:lnTo>
                    <a:pt x="181304" y="62362"/>
                  </a:lnTo>
                  <a:lnTo>
                    <a:pt x="182252" y="58053"/>
                  </a:lnTo>
                  <a:lnTo>
                    <a:pt x="181425" y="49502"/>
                  </a:lnTo>
                  <a:lnTo>
                    <a:pt x="175145" y="32515"/>
                  </a:lnTo>
                  <a:lnTo>
                    <a:pt x="165802" y="19806"/>
                  </a:lnTo>
                  <a:lnTo>
                    <a:pt x="154098" y="10474"/>
                  </a:lnTo>
                  <a:lnTo>
                    <a:pt x="138322" y="3240"/>
                  </a:lnTo>
                  <a:lnTo>
                    <a:pt x="120242" y="0"/>
                  </a:lnTo>
                  <a:lnTo>
                    <a:pt x="95169" y="3974"/>
                  </a:lnTo>
                  <a:lnTo>
                    <a:pt x="69834" y="13435"/>
                  </a:lnTo>
                  <a:lnTo>
                    <a:pt x="57142" y="22146"/>
                  </a:lnTo>
                  <a:lnTo>
                    <a:pt x="28770" y="52026"/>
                  </a:lnTo>
                  <a:lnTo>
                    <a:pt x="23370" y="65168"/>
                  </a:lnTo>
                  <a:lnTo>
                    <a:pt x="19903" y="93230"/>
                  </a:lnTo>
                  <a:lnTo>
                    <a:pt x="27963" y="135298"/>
                  </a:lnTo>
                  <a:lnTo>
                    <a:pt x="41140" y="162429"/>
                  </a:lnTo>
                  <a:lnTo>
                    <a:pt x="53895" y="177538"/>
                  </a:lnTo>
                  <a:lnTo>
                    <a:pt x="89172" y="203157"/>
                  </a:lnTo>
                  <a:lnTo>
                    <a:pt x="108031" y="210850"/>
                  </a:lnTo>
                  <a:lnTo>
                    <a:pt x="139711" y="214050"/>
                  </a:lnTo>
                  <a:lnTo>
                    <a:pt x="173155" y="203558"/>
                  </a:lnTo>
                  <a:lnTo>
                    <a:pt x="190500" y="195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67">
              <a:extLst>
                <a:ext uri="{FF2B5EF4-FFF2-40B4-BE49-F238E27FC236}">
                  <a16:creationId xmlns:a16="http://schemas.microsoft.com/office/drawing/2014/main" id="{C8F1A83B-ABFA-485E-8CE2-2D4F03A0E9C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16850" y="2655663"/>
              <a:ext cx="177801" cy="257427"/>
            </a:xfrm>
            <a:custGeom>
              <a:avLst/>
              <a:gdLst/>
              <a:ahLst/>
              <a:cxnLst/>
              <a:rect l="0" t="0" r="0" b="0"/>
              <a:pathLst>
                <a:path w="177801" h="257427">
                  <a:moveTo>
                    <a:pt x="0" y="62137"/>
                  </a:moveTo>
                  <a:lnTo>
                    <a:pt x="0" y="62137"/>
                  </a:lnTo>
                  <a:lnTo>
                    <a:pt x="705" y="72982"/>
                  </a:lnTo>
                  <a:lnTo>
                    <a:pt x="6088" y="119462"/>
                  </a:lnTo>
                  <a:lnTo>
                    <a:pt x="15165" y="160773"/>
                  </a:lnTo>
                  <a:lnTo>
                    <a:pt x="22080" y="207044"/>
                  </a:lnTo>
                  <a:lnTo>
                    <a:pt x="33110" y="251085"/>
                  </a:lnTo>
                  <a:lnTo>
                    <a:pt x="37115" y="257426"/>
                  </a:lnTo>
                  <a:lnTo>
                    <a:pt x="37443" y="257241"/>
                  </a:lnTo>
                  <a:lnTo>
                    <a:pt x="37808" y="255153"/>
                  </a:lnTo>
                  <a:lnTo>
                    <a:pt x="36088" y="251874"/>
                  </a:lnTo>
                  <a:lnTo>
                    <a:pt x="34642" y="250012"/>
                  </a:lnTo>
                  <a:lnTo>
                    <a:pt x="33036" y="244180"/>
                  </a:lnTo>
                  <a:lnTo>
                    <a:pt x="22987" y="198854"/>
                  </a:lnTo>
                  <a:lnTo>
                    <a:pt x="19568" y="152247"/>
                  </a:lnTo>
                  <a:lnTo>
                    <a:pt x="19118" y="108863"/>
                  </a:lnTo>
                  <a:lnTo>
                    <a:pt x="19761" y="63693"/>
                  </a:lnTo>
                  <a:lnTo>
                    <a:pt x="27888" y="39337"/>
                  </a:lnTo>
                  <a:lnTo>
                    <a:pt x="40719" y="22926"/>
                  </a:lnTo>
                  <a:lnTo>
                    <a:pt x="50081" y="16488"/>
                  </a:lnTo>
                  <a:lnTo>
                    <a:pt x="76136" y="6763"/>
                  </a:lnTo>
                  <a:lnTo>
                    <a:pt x="88881" y="3632"/>
                  </a:lnTo>
                  <a:lnTo>
                    <a:pt x="98064" y="857"/>
                  </a:lnTo>
                  <a:lnTo>
                    <a:pt x="114429" y="0"/>
                  </a:lnTo>
                  <a:lnTo>
                    <a:pt x="161685" y="11005"/>
                  </a:lnTo>
                  <a:lnTo>
                    <a:pt x="177800" y="17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68">
              <a:extLst>
                <a:ext uri="{FF2B5EF4-FFF2-40B4-BE49-F238E27FC236}">
                  <a16:creationId xmlns:a16="http://schemas.microsoft.com/office/drawing/2014/main" id="{3711C0EC-3962-4C44-ABD6-0DA67DAC17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95765" y="2679864"/>
              <a:ext cx="189386" cy="195086"/>
            </a:xfrm>
            <a:custGeom>
              <a:avLst/>
              <a:gdLst/>
              <a:ahLst/>
              <a:cxnLst/>
              <a:rect l="0" t="0" r="0" b="0"/>
              <a:pathLst>
                <a:path w="189386" h="195086">
                  <a:moveTo>
                    <a:pt x="163985" y="50636"/>
                  </a:moveTo>
                  <a:lnTo>
                    <a:pt x="163985" y="50636"/>
                  </a:lnTo>
                  <a:lnTo>
                    <a:pt x="145687" y="17411"/>
                  </a:lnTo>
                  <a:lnTo>
                    <a:pt x="133948" y="6141"/>
                  </a:lnTo>
                  <a:lnTo>
                    <a:pt x="125705" y="2639"/>
                  </a:lnTo>
                  <a:lnTo>
                    <a:pt x="90774" y="0"/>
                  </a:lnTo>
                  <a:lnTo>
                    <a:pt x="59343" y="10007"/>
                  </a:lnTo>
                  <a:lnTo>
                    <a:pt x="33170" y="25573"/>
                  </a:lnTo>
                  <a:lnTo>
                    <a:pt x="14202" y="45607"/>
                  </a:lnTo>
                  <a:lnTo>
                    <a:pt x="9220" y="55691"/>
                  </a:lnTo>
                  <a:lnTo>
                    <a:pt x="0" y="98753"/>
                  </a:lnTo>
                  <a:lnTo>
                    <a:pt x="5940" y="132833"/>
                  </a:lnTo>
                  <a:lnTo>
                    <a:pt x="11193" y="146434"/>
                  </a:lnTo>
                  <a:lnTo>
                    <a:pt x="26050" y="167842"/>
                  </a:lnTo>
                  <a:lnTo>
                    <a:pt x="52897" y="185092"/>
                  </a:lnTo>
                  <a:lnTo>
                    <a:pt x="75719" y="193664"/>
                  </a:lnTo>
                  <a:lnTo>
                    <a:pt x="93618" y="195085"/>
                  </a:lnTo>
                  <a:lnTo>
                    <a:pt x="112664" y="189602"/>
                  </a:lnTo>
                  <a:lnTo>
                    <a:pt x="137942" y="178951"/>
                  </a:lnTo>
                  <a:lnTo>
                    <a:pt x="168399" y="144518"/>
                  </a:lnTo>
                  <a:lnTo>
                    <a:pt x="184796" y="98827"/>
                  </a:lnTo>
                  <a:lnTo>
                    <a:pt x="188780" y="77025"/>
                  </a:lnTo>
                  <a:lnTo>
                    <a:pt x="189385" y="56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69">
              <a:extLst>
                <a:ext uri="{FF2B5EF4-FFF2-40B4-BE49-F238E27FC236}">
                  <a16:creationId xmlns:a16="http://schemas.microsoft.com/office/drawing/2014/main" id="{4CC4A8E7-DA11-4332-BEB7-F800DC14AF0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53400" y="2552700"/>
              <a:ext cx="44451" cy="361951"/>
            </a:xfrm>
            <a:custGeom>
              <a:avLst/>
              <a:gdLst/>
              <a:ahLst/>
              <a:cxnLst/>
              <a:rect l="0" t="0" r="0" b="0"/>
              <a:pathLst>
                <a:path w="44451" h="361951">
                  <a:moveTo>
                    <a:pt x="0" y="0"/>
                  </a:moveTo>
                  <a:lnTo>
                    <a:pt x="0" y="0"/>
                  </a:lnTo>
                  <a:lnTo>
                    <a:pt x="3370" y="40150"/>
                  </a:lnTo>
                  <a:lnTo>
                    <a:pt x="8839" y="75710"/>
                  </a:lnTo>
                  <a:lnTo>
                    <a:pt x="14927" y="114155"/>
                  </a:lnTo>
                  <a:lnTo>
                    <a:pt x="21199" y="152357"/>
                  </a:lnTo>
                  <a:lnTo>
                    <a:pt x="25275" y="198827"/>
                  </a:lnTo>
                  <a:lnTo>
                    <a:pt x="30262" y="246159"/>
                  </a:lnTo>
                  <a:lnTo>
                    <a:pt x="31456" y="286318"/>
                  </a:lnTo>
                  <a:lnTo>
                    <a:pt x="37192" y="329693"/>
                  </a:lnTo>
                  <a:lnTo>
                    <a:pt x="38626" y="346066"/>
                  </a:lnTo>
                  <a:lnTo>
                    <a:pt x="4445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70">
              <a:extLst>
                <a:ext uri="{FF2B5EF4-FFF2-40B4-BE49-F238E27FC236}">
                  <a16:creationId xmlns:a16="http://schemas.microsoft.com/office/drawing/2014/main" id="{152C43A2-6212-4275-BE78-CBEEC9B69CD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48650" y="2717800"/>
              <a:ext cx="31751" cy="196851"/>
            </a:xfrm>
            <a:custGeom>
              <a:avLst/>
              <a:gdLst/>
              <a:ahLst/>
              <a:cxnLst/>
              <a:rect l="0" t="0" r="0" b="0"/>
              <a:pathLst>
                <a:path w="31751" h="196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141" y="48277"/>
                  </a:lnTo>
                  <a:lnTo>
                    <a:pt x="17883" y="89185"/>
                  </a:lnTo>
                  <a:lnTo>
                    <a:pt x="23922" y="131715"/>
                  </a:lnTo>
                  <a:lnTo>
                    <a:pt x="25271" y="176333"/>
                  </a:lnTo>
                  <a:lnTo>
                    <a:pt x="25391" y="195649"/>
                  </a:lnTo>
                  <a:lnTo>
                    <a:pt x="26100" y="196049"/>
                  </a:lnTo>
                  <a:lnTo>
                    <a:pt x="3175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71">
              <a:extLst>
                <a:ext uri="{FF2B5EF4-FFF2-40B4-BE49-F238E27FC236}">
                  <a16:creationId xmlns:a16="http://schemas.microsoft.com/office/drawing/2014/main" id="{7B7731F7-1CAB-4A52-90D9-12FE444096C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31200" y="2705100"/>
              <a:ext cx="222251" cy="189041"/>
            </a:xfrm>
            <a:custGeom>
              <a:avLst/>
              <a:gdLst/>
              <a:ahLst/>
              <a:cxnLst/>
              <a:rect l="0" t="0" r="0" b="0"/>
              <a:pathLst>
                <a:path w="222251" h="18904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4073" y="57737"/>
                  </a:lnTo>
                  <a:lnTo>
                    <a:pt x="24226" y="105005"/>
                  </a:lnTo>
                  <a:lnTo>
                    <a:pt x="29696" y="151522"/>
                  </a:lnTo>
                  <a:lnTo>
                    <a:pt x="31727" y="182751"/>
                  </a:lnTo>
                  <a:lnTo>
                    <a:pt x="31749" y="140575"/>
                  </a:lnTo>
                  <a:lnTo>
                    <a:pt x="38657" y="96132"/>
                  </a:lnTo>
                  <a:lnTo>
                    <a:pt x="50849" y="51435"/>
                  </a:lnTo>
                  <a:lnTo>
                    <a:pt x="56466" y="38382"/>
                  </a:lnTo>
                  <a:lnTo>
                    <a:pt x="70824" y="20545"/>
                  </a:lnTo>
                  <a:lnTo>
                    <a:pt x="79925" y="13129"/>
                  </a:lnTo>
                  <a:lnTo>
                    <a:pt x="88674" y="9363"/>
                  </a:lnTo>
                  <a:lnTo>
                    <a:pt x="118520" y="6526"/>
                  </a:lnTo>
                  <a:lnTo>
                    <a:pt x="139827" y="11454"/>
                  </a:lnTo>
                  <a:lnTo>
                    <a:pt x="149399" y="15204"/>
                  </a:lnTo>
                  <a:lnTo>
                    <a:pt x="156475" y="21104"/>
                  </a:lnTo>
                  <a:lnTo>
                    <a:pt x="178901" y="54271"/>
                  </a:lnTo>
                  <a:lnTo>
                    <a:pt x="185966" y="80991"/>
                  </a:lnTo>
                  <a:lnTo>
                    <a:pt x="184877" y="121490"/>
                  </a:lnTo>
                  <a:lnTo>
                    <a:pt x="182483" y="142536"/>
                  </a:lnTo>
                  <a:lnTo>
                    <a:pt x="171793" y="185572"/>
                  </a:lnTo>
                  <a:lnTo>
                    <a:pt x="172384" y="187215"/>
                  </a:lnTo>
                  <a:lnTo>
                    <a:pt x="173483" y="188310"/>
                  </a:lnTo>
                  <a:lnTo>
                    <a:pt x="174923" y="189040"/>
                  </a:lnTo>
                  <a:lnTo>
                    <a:pt x="180284" y="187970"/>
                  </a:lnTo>
                  <a:lnTo>
                    <a:pt x="183690" y="186697"/>
                  </a:lnTo>
                  <a:lnTo>
                    <a:pt x="189354" y="181519"/>
                  </a:lnTo>
                  <a:lnTo>
                    <a:pt x="22225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72">
              <a:extLst>
                <a:ext uri="{FF2B5EF4-FFF2-40B4-BE49-F238E27FC236}">
                  <a16:creationId xmlns:a16="http://schemas.microsoft.com/office/drawing/2014/main" id="{375E8850-E239-454D-9E24-328358294FB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42369" y="2692530"/>
              <a:ext cx="207932" cy="234580"/>
            </a:xfrm>
            <a:custGeom>
              <a:avLst/>
              <a:gdLst/>
              <a:ahLst/>
              <a:cxnLst/>
              <a:rect l="0" t="0" r="0" b="0"/>
              <a:pathLst>
                <a:path w="207932" h="234580">
                  <a:moveTo>
                    <a:pt x="112681" y="25270"/>
                  </a:moveTo>
                  <a:lnTo>
                    <a:pt x="112681" y="25270"/>
                  </a:lnTo>
                  <a:lnTo>
                    <a:pt x="112681" y="13061"/>
                  </a:lnTo>
                  <a:lnTo>
                    <a:pt x="110799" y="7379"/>
                  </a:lnTo>
                  <a:lnTo>
                    <a:pt x="109310" y="4876"/>
                  </a:lnTo>
                  <a:lnTo>
                    <a:pt x="107612" y="3207"/>
                  </a:lnTo>
                  <a:lnTo>
                    <a:pt x="103842" y="1353"/>
                  </a:lnTo>
                  <a:lnTo>
                    <a:pt x="91700" y="65"/>
                  </a:lnTo>
                  <a:lnTo>
                    <a:pt x="88110" y="0"/>
                  </a:lnTo>
                  <a:lnTo>
                    <a:pt x="59118" y="14399"/>
                  </a:lnTo>
                  <a:lnTo>
                    <a:pt x="42405" y="28007"/>
                  </a:lnTo>
                  <a:lnTo>
                    <a:pt x="16168" y="63610"/>
                  </a:lnTo>
                  <a:lnTo>
                    <a:pt x="3006" y="95152"/>
                  </a:lnTo>
                  <a:lnTo>
                    <a:pt x="0" y="132913"/>
                  </a:lnTo>
                  <a:lnTo>
                    <a:pt x="2158" y="146254"/>
                  </a:lnTo>
                  <a:lnTo>
                    <a:pt x="10710" y="161698"/>
                  </a:lnTo>
                  <a:lnTo>
                    <a:pt x="18810" y="171840"/>
                  </a:lnTo>
                  <a:lnTo>
                    <a:pt x="25334" y="175079"/>
                  </a:lnTo>
                  <a:lnTo>
                    <a:pt x="45153" y="180987"/>
                  </a:lnTo>
                  <a:lnTo>
                    <a:pt x="57708" y="178261"/>
                  </a:lnTo>
                  <a:lnTo>
                    <a:pt x="83053" y="166247"/>
                  </a:lnTo>
                  <a:lnTo>
                    <a:pt x="104215" y="147647"/>
                  </a:lnTo>
                  <a:lnTo>
                    <a:pt x="120442" y="116523"/>
                  </a:lnTo>
                  <a:lnTo>
                    <a:pt x="130105" y="80726"/>
                  </a:lnTo>
                  <a:lnTo>
                    <a:pt x="131688" y="42902"/>
                  </a:lnTo>
                  <a:lnTo>
                    <a:pt x="132408" y="41258"/>
                  </a:lnTo>
                  <a:lnTo>
                    <a:pt x="133593" y="40163"/>
                  </a:lnTo>
                  <a:lnTo>
                    <a:pt x="137194" y="38403"/>
                  </a:lnTo>
                  <a:lnTo>
                    <a:pt x="137490" y="38964"/>
                  </a:lnTo>
                  <a:lnTo>
                    <a:pt x="138079" y="84264"/>
                  </a:lnTo>
                  <a:lnTo>
                    <a:pt x="141451" y="119969"/>
                  </a:lnTo>
                  <a:lnTo>
                    <a:pt x="150290" y="161828"/>
                  </a:lnTo>
                  <a:lnTo>
                    <a:pt x="163138" y="205452"/>
                  </a:lnTo>
                  <a:lnTo>
                    <a:pt x="171880" y="225569"/>
                  </a:lnTo>
                  <a:lnTo>
                    <a:pt x="176151" y="230709"/>
                  </a:lnTo>
                  <a:lnTo>
                    <a:pt x="180401" y="232993"/>
                  </a:lnTo>
                  <a:lnTo>
                    <a:pt x="190996" y="234579"/>
                  </a:lnTo>
                  <a:lnTo>
                    <a:pt x="193113" y="233249"/>
                  </a:lnTo>
                  <a:lnTo>
                    <a:pt x="207931" y="215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73">
              <a:extLst>
                <a:ext uri="{FF2B5EF4-FFF2-40B4-BE49-F238E27FC236}">
                  <a16:creationId xmlns:a16="http://schemas.microsoft.com/office/drawing/2014/main" id="{77C727AE-15A8-4298-9992-B731BBB0721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769351" y="2686467"/>
              <a:ext cx="107950" cy="214966"/>
            </a:xfrm>
            <a:custGeom>
              <a:avLst/>
              <a:gdLst/>
              <a:ahLst/>
              <a:cxnLst/>
              <a:rect l="0" t="0" r="0" b="0"/>
              <a:pathLst>
                <a:path w="107950" h="214966">
                  <a:moveTo>
                    <a:pt x="6349" y="50383"/>
                  </a:moveTo>
                  <a:lnTo>
                    <a:pt x="6349" y="50383"/>
                  </a:lnTo>
                  <a:lnTo>
                    <a:pt x="6348" y="87011"/>
                  </a:lnTo>
                  <a:lnTo>
                    <a:pt x="1985" y="133897"/>
                  </a:lnTo>
                  <a:lnTo>
                    <a:pt x="390" y="176397"/>
                  </a:lnTo>
                  <a:lnTo>
                    <a:pt x="0" y="202603"/>
                  </a:lnTo>
                  <a:lnTo>
                    <a:pt x="704" y="162700"/>
                  </a:lnTo>
                  <a:lnTo>
                    <a:pt x="8836" y="118552"/>
                  </a:lnTo>
                  <a:lnTo>
                    <a:pt x="12642" y="79972"/>
                  </a:lnTo>
                  <a:lnTo>
                    <a:pt x="23462" y="33057"/>
                  </a:lnTo>
                  <a:lnTo>
                    <a:pt x="31784" y="14923"/>
                  </a:lnTo>
                  <a:lnTo>
                    <a:pt x="40222" y="4338"/>
                  </a:lnTo>
                  <a:lnTo>
                    <a:pt x="44452" y="1696"/>
                  </a:lnTo>
                  <a:lnTo>
                    <a:pt x="52916" y="0"/>
                  </a:lnTo>
                  <a:lnTo>
                    <a:pt x="62635" y="3078"/>
                  </a:lnTo>
                  <a:lnTo>
                    <a:pt x="81425" y="14520"/>
                  </a:lnTo>
                  <a:lnTo>
                    <a:pt x="87458" y="22450"/>
                  </a:lnTo>
                  <a:lnTo>
                    <a:pt x="103631" y="63306"/>
                  </a:lnTo>
                  <a:lnTo>
                    <a:pt x="107570" y="101203"/>
                  </a:lnTo>
                  <a:lnTo>
                    <a:pt x="99146" y="147701"/>
                  </a:lnTo>
                  <a:lnTo>
                    <a:pt x="90451" y="194363"/>
                  </a:lnTo>
                  <a:lnTo>
                    <a:pt x="90294" y="203274"/>
                  </a:lnTo>
                  <a:lnTo>
                    <a:pt x="95014" y="214965"/>
                  </a:lnTo>
                  <a:lnTo>
                    <a:pt x="107949" y="209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74">
              <a:extLst>
                <a:ext uri="{FF2B5EF4-FFF2-40B4-BE49-F238E27FC236}">
                  <a16:creationId xmlns:a16="http://schemas.microsoft.com/office/drawing/2014/main" id="{6B3A29E2-56CB-454B-AD58-71B08D2596C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16766" y="2578302"/>
              <a:ext cx="201835" cy="329576"/>
            </a:xfrm>
            <a:custGeom>
              <a:avLst/>
              <a:gdLst/>
              <a:ahLst/>
              <a:cxnLst/>
              <a:rect l="0" t="0" r="0" b="0"/>
              <a:pathLst>
                <a:path w="201835" h="329576">
                  <a:moveTo>
                    <a:pt x="125634" y="133148"/>
                  </a:moveTo>
                  <a:lnTo>
                    <a:pt x="125634" y="133148"/>
                  </a:lnTo>
                  <a:lnTo>
                    <a:pt x="125633" y="129777"/>
                  </a:lnTo>
                  <a:lnTo>
                    <a:pt x="120166" y="112754"/>
                  </a:lnTo>
                  <a:lnTo>
                    <a:pt x="119166" y="111085"/>
                  </a:lnTo>
                  <a:lnTo>
                    <a:pt x="117794" y="109972"/>
                  </a:lnTo>
                  <a:lnTo>
                    <a:pt x="107152" y="104816"/>
                  </a:lnTo>
                  <a:lnTo>
                    <a:pt x="104140" y="104383"/>
                  </a:lnTo>
                  <a:lnTo>
                    <a:pt x="88631" y="107165"/>
                  </a:lnTo>
                  <a:lnTo>
                    <a:pt x="80730" y="111252"/>
                  </a:lnTo>
                  <a:lnTo>
                    <a:pt x="41538" y="142457"/>
                  </a:lnTo>
                  <a:lnTo>
                    <a:pt x="19875" y="175009"/>
                  </a:lnTo>
                  <a:lnTo>
                    <a:pt x="5551" y="215915"/>
                  </a:lnTo>
                  <a:lnTo>
                    <a:pt x="0" y="259720"/>
                  </a:lnTo>
                  <a:lnTo>
                    <a:pt x="2410" y="288009"/>
                  </a:lnTo>
                  <a:lnTo>
                    <a:pt x="7603" y="300988"/>
                  </a:lnTo>
                  <a:lnTo>
                    <a:pt x="19063" y="317447"/>
                  </a:lnTo>
                  <a:lnTo>
                    <a:pt x="29303" y="325182"/>
                  </a:lnTo>
                  <a:lnTo>
                    <a:pt x="41274" y="328571"/>
                  </a:lnTo>
                  <a:lnTo>
                    <a:pt x="50387" y="329575"/>
                  </a:lnTo>
                  <a:lnTo>
                    <a:pt x="60926" y="326502"/>
                  </a:lnTo>
                  <a:lnTo>
                    <a:pt x="72987" y="321123"/>
                  </a:lnTo>
                  <a:lnTo>
                    <a:pt x="79422" y="315235"/>
                  </a:lnTo>
                  <a:lnTo>
                    <a:pt x="95899" y="290085"/>
                  </a:lnTo>
                  <a:lnTo>
                    <a:pt x="108409" y="251164"/>
                  </a:lnTo>
                  <a:lnTo>
                    <a:pt x="112804" y="221347"/>
                  </a:lnTo>
                  <a:lnTo>
                    <a:pt x="117109" y="186459"/>
                  </a:lnTo>
                  <a:lnTo>
                    <a:pt x="122795" y="146984"/>
                  </a:lnTo>
                  <a:lnTo>
                    <a:pt x="125073" y="103922"/>
                  </a:lnTo>
                  <a:lnTo>
                    <a:pt x="125560" y="60103"/>
                  </a:lnTo>
                  <a:lnTo>
                    <a:pt x="125627" y="16172"/>
                  </a:lnTo>
                  <a:lnTo>
                    <a:pt x="125633" y="0"/>
                  </a:lnTo>
                  <a:lnTo>
                    <a:pt x="126339" y="18705"/>
                  </a:lnTo>
                  <a:lnTo>
                    <a:pt x="131592" y="62399"/>
                  </a:lnTo>
                  <a:lnTo>
                    <a:pt x="128535" y="108746"/>
                  </a:lnTo>
                  <a:lnTo>
                    <a:pt x="126494" y="150612"/>
                  </a:lnTo>
                  <a:lnTo>
                    <a:pt x="125098" y="196910"/>
                  </a:lnTo>
                  <a:lnTo>
                    <a:pt x="120189" y="239321"/>
                  </a:lnTo>
                  <a:lnTo>
                    <a:pt x="124531" y="265441"/>
                  </a:lnTo>
                  <a:lnTo>
                    <a:pt x="132184" y="283040"/>
                  </a:lnTo>
                  <a:lnTo>
                    <a:pt x="137012" y="288667"/>
                  </a:lnTo>
                  <a:lnTo>
                    <a:pt x="143861" y="293519"/>
                  </a:lnTo>
                  <a:lnTo>
                    <a:pt x="155650" y="296847"/>
                  </a:lnTo>
                  <a:lnTo>
                    <a:pt x="179426" y="292658"/>
                  </a:lnTo>
                  <a:lnTo>
                    <a:pt x="201834" y="279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75">
              <a:extLst>
                <a:ext uri="{FF2B5EF4-FFF2-40B4-BE49-F238E27FC236}">
                  <a16:creationId xmlns:a16="http://schemas.microsoft.com/office/drawing/2014/main" id="{CE04304E-E9D4-47C4-BDAF-2E03B2FC49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82000" y="2540100"/>
              <a:ext cx="12701" cy="12601"/>
            </a:xfrm>
            <a:custGeom>
              <a:avLst/>
              <a:gdLst/>
              <a:ahLst/>
              <a:cxnLst/>
              <a:rect l="0" t="0" r="0" b="0"/>
              <a:pathLst>
                <a:path w="12701" h="12601">
                  <a:moveTo>
                    <a:pt x="12700" y="12600"/>
                  </a:moveTo>
                  <a:lnTo>
                    <a:pt x="12700" y="12600"/>
                  </a:lnTo>
                  <a:lnTo>
                    <a:pt x="9329" y="9229"/>
                  </a:lnTo>
                  <a:lnTo>
                    <a:pt x="7674" y="5692"/>
                  </a:lnTo>
                  <a:lnTo>
                    <a:pt x="6611" y="1044"/>
                  </a:lnTo>
                  <a:lnTo>
                    <a:pt x="5818" y="663"/>
                  </a:lnTo>
                  <a:lnTo>
                    <a:pt x="905" y="0"/>
                  </a:lnTo>
                  <a:lnTo>
                    <a:pt x="603" y="672"/>
                  </a:lnTo>
                  <a:lnTo>
                    <a:pt x="0" y="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82">
            <a:extLst>
              <a:ext uri="{FF2B5EF4-FFF2-40B4-BE49-F238E27FC236}">
                <a16:creationId xmlns:a16="http://schemas.microsoft.com/office/drawing/2014/main" id="{C3C0A2C8-6053-46AB-AA48-C61719ED6997}"/>
              </a:ext>
            </a:extLst>
          </p:cNvPr>
          <p:cNvGrpSpPr/>
          <p:nvPr/>
        </p:nvGrpSpPr>
        <p:grpSpPr>
          <a:xfrm>
            <a:off x="9347619" y="2520950"/>
            <a:ext cx="132909" cy="425373"/>
            <a:chOff x="9347619" y="2520950"/>
            <a:chExt cx="132909" cy="425373"/>
          </a:xfrm>
        </p:grpSpPr>
        <p:sp>
          <p:nvSpPr>
            <p:cNvPr id="237" name="SMARTInkShape-576">
              <a:extLst>
                <a:ext uri="{FF2B5EF4-FFF2-40B4-BE49-F238E27FC236}">
                  <a16:creationId xmlns:a16="http://schemas.microsoft.com/office/drawing/2014/main" id="{36332502-FAC5-4532-B3D3-D12287A22DE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347619" y="2598103"/>
              <a:ext cx="132909" cy="189548"/>
            </a:xfrm>
            <a:custGeom>
              <a:avLst/>
              <a:gdLst/>
              <a:ahLst/>
              <a:cxnLst/>
              <a:rect l="0" t="0" r="0" b="0"/>
              <a:pathLst>
                <a:path w="132909" h="189548">
                  <a:moveTo>
                    <a:pt x="126581" y="37147"/>
                  </a:moveTo>
                  <a:lnTo>
                    <a:pt x="126581" y="37147"/>
                  </a:lnTo>
                  <a:lnTo>
                    <a:pt x="129951" y="33776"/>
                  </a:lnTo>
                  <a:lnTo>
                    <a:pt x="131607" y="30240"/>
                  </a:lnTo>
                  <a:lnTo>
                    <a:pt x="132908" y="9620"/>
                  </a:lnTo>
                  <a:lnTo>
                    <a:pt x="130799" y="7507"/>
                  </a:lnTo>
                  <a:lnTo>
                    <a:pt x="122811" y="3277"/>
                  </a:lnTo>
                  <a:lnTo>
                    <a:pt x="109784" y="301"/>
                  </a:lnTo>
                  <a:lnTo>
                    <a:pt x="88378" y="0"/>
                  </a:lnTo>
                  <a:lnTo>
                    <a:pt x="53703" y="6900"/>
                  </a:lnTo>
                  <a:lnTo>
                    <a:pt x="46919" y="9593"/>
                  </a:lnTo>
                  <a:lnTo>
                    <a:pt x="36576" y="11814"/>
                  </a:lnTo>
                  <a:lnTo>
                    <a:pt x="34828" y="13203"/>
                  </a:lnTo>
                  <a:lnTo>
                    <a:pt x="31536" y="17811"/>
                  </a:lnTo>
                  <a:lnTo>
                    <a:pt x="36441" y="27474"/>
                  </a:lnTo>
                  <a:lnTo>
                    <a:pt x="40187" y="32378"/>
                  </a:lnTo>
                  <a:lnTo>
                    <a:pt x="57999" y="45567"/>
                  </a:lnTo>
                  <a:lnTo>
                    <a:pt x="60823" y="53589"/>
                  </a:lnTo>
                  <a:lnTo>
                    <a:pt x="62635" y="72615"/>
                  </a:lnTo>
                  <a:lnTo>
                    <a:pt x="61372" y="76315"/>
                  </a:lnTo>
                  <a:lnTo>
                    <a:pt x="32718" y="109279"/>
                  </a:lnTo>
                  <a:lnTo>
                    <a:pt x="9284" y="128753"/>
                  </a:lnTo>
                  <a:lnTo>
                    <a:pt x="998" y="131917"/>
                  </a:lnTo>
                  <a:lnTo>
                    <a:pt x="525" y="132783"/>
                  </a:lnTo>
                  <a:lnTo>
                    <a:pt x="0" y="135626"/>
                  </a:lnTo>
                  <a:lnTo>
                    <a:pt x="565" y="136666"/>
                  </a:lnTo>
                  <a:lnTo>
                    <a:pt x="1649" y="137360"/>
                  </a:lnTo>
                  <a:lnTo>
                    <a:pt x="6543" y="138336"/>
                  </a:lnTo>
                  <a:lnTo>
                    <a:pt x="11142" y="139270"/>
                  </a:lnTo>
                  <a:lnTo>
                    <a:pt x="55461" y="157843"/>
                  </a:lnTo>
                  <a:lnTo>
                    <a:pt x="85015" y="174713"/>
                  </a:lnTo>
                  <a:lnTo>
                    <a:pt x="94831" y="1895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77">
              <a:extLst>
                <a:ext uri="{FF2B5EF4-FFF2-40B4-BE49-F238E27FC236}">
                  <a16:creationId xmlns:a16="http://schemas.microsoft.com/office/drawing/2014/main" id="{19CD5D1A-CE9D-4FF3-9318-D5415D575E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385300" y="2921000"/>
              <a:ext cx="38101" cy="25323"/>
            </a:xfrm>
            <a:custGeom>
              <a:avLst/>
              <a:gdLst/>
              <a:ahLst/>
              <a:cxnLst/>
              <a:rect l="0" t="0" r="0" b="0"/>
              <a:pathLst>
                <a:path w="38101" h="25323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20931"/>
                  </a:lnTo>
                  <a:lnTo>
                    <a:pt x="10831" y="23414"/>
                  </a:lnTo>
                  <a:lnTo>
                    <a:pt x="19098" y="25008"/>
                  </a:lnTo>
                  <a:lnTo>
                    <a:pt x="27525" y="25322"/>
                  </a:lnTo>
                  <a:lnTo>
                    <a:pt x="29639" y="2323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78">
              <a:extLst>
                <a:ext uri="{FF2B5EF4-FFF2-40B4-BE49-F238E27FC236}">
                  <a16:creationId xmlns:a16="http://schemas.microsoft.com/office/drawing/2014/main" id="{B0FB41D0-E397-452C-B57E-36853352438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353550" y="2520950"/>
              <a:ext cx="6345" cy="19051"/>
            </a:xfrm>
            <a:custGeom>
              <a:avLst/>
              <a:gdLst/>
              <a:ahLst/>
              <a:cxnLst/>
              <a:rect l="0" t="0" r="0" b="0"/>
              <a:pathLst>
                <a:path w="6345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5025" y="12142"/>
                  </a:lnTo>
                  <a:lnTo>
                    <a:pt x="6344" y="29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183">
            <a:extLst>
              <a:ext uri="{FF2B5EF4-FFF2-40B4-BE49-F238E27FC236}">
                <a16:creationId xmlns:a16="http://schemas.microsoft.com/office/drawing/2014/main" id="{1DDB00C0-2EC7-449F-B7DD-54804688C806}"/>
              </a:ext>
            </a:extLst>
          </p:cNvPr>
          <p:cNvGrpSpPr/>
          <p:nvPr/>
        </p:nvGrpSpPr>
        <p:grpSpPr>
          <a:xfrm>
            <a:off x="9710372" y="2509743"/>
            <a:ext cx="1802179" cy="423958"/>
            <a:chOff x="9710372" y="2509743"/>
            <a:chExt cx="1802179" cy="423958"/>
          </a:xfrm>
        </p:grpSpPr>
        <p:sp>
          <p:nvSpPr>
            <p:cNvPr id="241" name="SMARTInkShape-579">
              <a:extLst>
                <a:ext uri="{FF2B5EF4-FFF2-40B4-BE49-F238E27FC236}">
                  <a16:creationId xmlns:a16="http://schemas.microsoft.com/office/drawing/2014/main" id="{B1189FAF-1B99-494B-A87F-1D4E9FC8C3D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893300" y="2546350"/>
              <a:ext cx="25401" cy="385568"/>
            </a:xfrm>
            <a:custGeom>
              <a:avLst/>
              <a:gdLst/>
              <a:ahLst/>
              <a:cxnLst/>
              <a:rect l="0" t="0" r="0" b="0"/>
              <a:pathLst>
                <a:path w="25401" h="385568">
                  <a:moveTo>
                    <a:pt x="19050" y="0"/>
                  </a:moveTo>
                  <a:lnTo>
                    <a:pt x="19050" y="0"/>
                  </a:lnTo>
                  <a:lnTo>
                    <a:pt x="19755" y="15901"/>
                  </a:lnTo>
                  <a:lnTo>
                    <a:pt x="24518" y="39497"/>
                  </a:lnTo>
                  <a:lnTo>
                    <a:pt x="25283" y="78823"/>
                  </a:lnTo>
                  <a:lnTo>
                    <a:pt x="25377" y="119051"/>
                  </a:lnTo>
                  <a:lnTo>
                    <a:pt x="25397" y="161674"/>
                  </a:lnTo>
                  <a:lnTo>
                    <a:pt x="25399" y="208246"/>
                  </a:lnTo>
                  <a:lnTo>
                    <a:pt x="25400" y="251626"/>
                  </a:lnTo>
                  <a:lnTo>
                    <a:pt x="22030" y="297041"/>
                  </a:lnTo>
                  <a:lnTo>
                    <a:pt x="15274" y="338859"/>
                  </a:lnTo>
                  <a:lnTo>
                    <a:pt x="12801" y="381333"/>
                  </a:lnTo>
                  <a:lnTo>
                    <a:pt x="12061" y="383339"/>
                  </a:lnTo>
                  <a:lnTo>
                    <a:pt x="10863" y="384676"/>
                  </a:lnTo>
                  <a:lnTo>
                    <a:pt x="9359" y="385567"/>
                  </a:lnTo>
                  <a:lnTo>
                    <a:pt x="8356" y="385456"/>
                  </a:lnTo>
                  <a:lnTo>
                    <a:pt x="7687" y="384676"/>
                  </a:lnTo>
                  <a:lnTo>
                    <a:pt x="6614" y="381726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80">
              <a:extLst>
                <a:ext uri="{FF2B5EF4-FFF2-40B4-BE49-F238E27FC236}">
                  <a16:creationId xmlns:a16="http://schemas.microsoft.com/office/drawing/2014/main" id="{BC8DB4FB-A67F-46D9-A0B5-724AD19CFC8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710372" y="2509743"/>
              <a:ext cx="405179" cy="93758"/>
            </a:xfrm>
            <a:custGeom>
              <a:avLst/>
              <a:gdLst/>
              <a:ahLst/>
              <a:cxnLst/>
              <a:rect l="0" t="0" r="0" b="0"/>
              <a:pathLst>
                <a:path w="405179" h="93758">
                  <a:moveTo>
                    <a:pt x="17828" y="93757"/>
                  </a:moveTo>
                  <a:lnTo>
                    <a:pt x="17828" y="93757"/>
                  </a:lnTo>
                  <a:lnTo>
                    <a:pt x="0" y="75928"/>
                  </a:lnTo>
                  <a:lnTo>
                    <a:pt x="297" y="75521"/>
                  </a:lnTo>
                  <a:lnTo>
                    <a:pt x="4088" y="74242"/>
                  </a:lnTo>
                  <a:lnTo>
                    <a:pt x="7723" y="71443"/>
                  </a:lnTo>
                  <a:lnTo>
                    <a:pt x="51809" y="61570"/>
                  </a:lnTo>
                  <a:lnTo>
                    <a:pt x="86928" y="53646"/>
                  </a:lnTo>
                  <a:lnTo>
                    <a:pt x="132612" y="44242"/>
                  </a:lnTo>
                  <a:lnTo>
                    <a:pt x="170371" y="35107"/>
                  </a:lnTo>
                  <a:lnTo>
                    <a:pt x="217686" y="22748"/>
                  </a:lnTo>
                  <a:lnTo>
                    <a:pt x="260296" y="13513"/>
                  </a:lnTo>
                  <a:lnTo>
                    <a:pt x="305291" y="6136"/>
                  </a:lnTo>
                  <a:lnTo>
                    <a:pt x="346094" y="0"/>
                  </a:lnTo>
                  <a:lnTo>
                    <a:pt x="392247" y="3664"/>
                  </a:lnTo>
                  <a:lnTo>
                    <a:pt x="396558" y="4062"/>
                  </a:lnTo>
                  <a:lnTo>
                    <a:pt x="399430" y="5033"/>
                  </a:lnTo>
                  <a:lnTo>
                    <a:pt x="401346" y="6385"/>
                  </a:lnTo>
                  <a:lnTo>
                    <a:pt x="405178" y="112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81">
              <a:extLst>
                <a:ext uri="{FF2B5EF4-FFF2-40B4-BE49-F238E27FC236}">
                  <a16:creationId xmlns:a16="http://schemas.microsoft.com/office/drawing/2014/main" id="{50ADB6E2-BD9B-451B-872C-08AE67C57AC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753600" y="2863850"/>
              <a:ext cx="273051" cy="50801"/>
            </a:xfrm>
            <a:custGeom>
              <a:avLst/>
              <a:gdLst/>
              <a:ahLst/>
              <a:cxnLst/>
              <a:rect l="0" t="0" r="0" b="0"/>
              <a:pathLst>
                <a:path w="27305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48795" y="40260"/>
                  </a:lnTo>
                  <a:lnTo>
                    <a:pt x="91546" y="37584"/>
                  </a:lnTo>
                  <a:lnTo>
                    <a:pt x="134369" y="31230"/>
                  </a:lnTo>
                  <a:lnTo>
                    <a:pt x="175111" y="26168"/>
                  </a:lnTo>
                  <a:lnTo>
                    <a:pt x="209195" y="22130"/>
                  </a:lnTo>
                  <a:lnTo>
                    <a:pt x="256578" y="7574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82">
              <a:extLst>
                <a:ext uri="{FF2B5EF4-FFF2-40B4-BE49-F238E27FC236}">
                  <a16:creationId xmlns:a16="http://schemas.microsoft.com/office/drawing/2014/main" id="{499F3700-01C5-4FAB-BE6E-6B39F0B1320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067010" y="2667362"/>
              <a:ext cx="155558" cy="215515"/>
            </a:xfrm>
            <a:custGeom>
              <a:avLst/>
              <a:gdLst/>
              <a:ahLst/>
              <a:cxnLst/>
              <a:rect l="0" t="0" r="0" b="0"/>
              <a:pathLst>
                <a:path w="155558" h="215515">
                  <a:moveTo>
                    <a:pt x="131090" y="18688"/>
                  </a:moveTo>
                  <a:lnTo>
                    <a:pt x="131090" y="18688"/>
                  </a:lnTo>
                  <a:lnTo>
                    <a:pt x="131089" y="15317"/>
                  </a:lnTo>
                  <a:lnTo>
                    <a:pt x="129209" y="11780"/>
                  </a:lnTo>
                  <a:lnTo>
                    <a:pt x="122252" y="3761"/>
                  </a:lnTo>
                  <a:lnTo>
                    <a:pt x="116344" y="1470"/>
                  </a:lnTo>
                  <a:lnTo>
                    <a:pt x="101052" y="0"/>
                  </a:lnTo>
                  <a:lnTo>
                    <a:pt x="56247" y="13975"/>
                  </a:lnTo>
                  <a:lnTo>
                    <a:pt x="9180" y="43966"/>
                  </a:lnTo>
                  <a:lnTo>
                    <a:pt x="5367" y="46123"/>
                  </a:lnTo>
                  <a:lnTo>
                    <a:pt x="2825" y="49678"/>
                  </a:lnTo>
                  <a:lnTo>
                    <a:pt x="0" y="59273"/>
                  </a:lnTo>
                  <a:lnTo>
                    <a:pt x="625" y="66829"/>
                  </a:lnTo>
                  <a:lnTo>
                    <a:pt x="1780" y="69832"/>
                  </a:lnTo>
                  <a:lnTo>
                    <a:pt x="3255" y="71834"/>
                  </a:lnTo>
                  <a:lnTo>
                    <a:pt x="16096" y="78682"/>
                  </a:lnTo>
                  <a:lnTo>
                    <a:pt x="63342" y="96186"/>
                  </a:lnTo>
                  <a:lnTo>
                    <a:pt x="105316" y="109633"/>
                  </a:lnTo>
                  <a:lnTo>
                    <a:pt x="145853" y="133333"/>
                  </a:lnTo>
                  <a:lnTo>
                    <a:pt x="149399" y="137451"/>
                  </a:lnTo>
                  <a:lnTo>
                    <a:pt x="154389" y="151949"/>
                  </a:lnTo>
                  <a:lnTo>
                    <a:pt x="155557" y="158584"/>
                  </a:lnTo>
                  <a:lnTo>
                    <a:pt x="152841" y="169656"/>
                  </a:lnTo>
                  <a:lnTo>
                    <a:pt x="144198" y="181874"/>
                  </a:lnTo>
                  <a:lnTo>
                    <a:pt x="113614" y="204993"/>
                  </a:lnTo>
                  <a:lnTo>
                    <a:pt x="100039" y="210851"/>
                  </a:lnTo>
                  <a:lnTo>
                    <a:pt x="54150" y="215457"/>
                  </a:lnTo>
                  <a:lnTo>
                    <a:pt x="46831" y="215514"/>
                  </a:lnTo>
                  <a:lnTo>
                    <a:pt x="42371" y="213646"/>
                  </a:lnTo>
                  <a:lnTo>
                    <a:pt x="40194" y="212160"/>
                  </a:lnTo>
                  <a:lnTo>
                    <a:pt x="37776" y="208627"/>
                  </a:lnTo>
                  <a:lnTo>
                    <a:pt x="36222" y="203982"/>
                  </a:lnTo>
                  <a:lnTo>
                    <a:pt x="42190" y="190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83">
              <a:extLst>
                <a:ext uri="{FF2B5EF4-FFF2-40B4-BE49-F238E27FC236}">
                  <a16:creationId xmlns:a16="http://schemas.microsoft.com/office/drawing/2014/main" id="{B1794BE0-BC4F-4D3D-801E-1AA72274435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51717" y="2698750"/>
              <a:ext cx="181334" cy="192119"/>
            </a:xfrm>
            <a:custGeom>
              <a:avLst/>
              <a:gdLst/>
              <a:ahLst/>
              <a:cxnLst/>
              <a:rect l="0" t="0" r="0" b="0"/>
              <a:pathLst>
                <a:path w="181334" h="192119">
                  <a:moveTo>
                    <a:pt x="105133" y="0"/>
                  </a:moveTo>
                  <a:lnTo>
                    <a:pt x="105133" y="0"/>
                  </a:lnTo>
                  <a:lnTo>
                    <a:pt x="85360" y="0"/>
                  </a:lnTo>
                  <a:lnTo>
                    <a:pt x="80353" y="1882"/>
                  </a:lnTo>
                  <a:lnTo>
                    <a:pt x="78029" y="3371"/>
                  </a:lnTo>
                  <a:lnTo>
                    <a:pt x="51992" y="11951"/>
                  </a:lnTo>
                  <a:lnTo>
                    <a:pt x="40156" y="22199"/>
                  </a:lnTo>
                  <a:lnTo>
                    <a:pt x="24942" y="42999"/>
                  </a:lnTo>
                  <a:lnTo>
                    <a:pt x="6752" y="87863"/>
                  </a:lnTo>
                  <a:lnTo>
                    <a:pt x="0" y="134590"/>
                  </a:lnTo>
                  <a:lnTo>
                    <a:pt x="1492" y="143544"/>
                  </a:lnTo>
                  <a:lnTo>
                    <a:pt x="6299" y="153147"/>
                  </a:lnTo>
                  <a:lnTo>
                    <a:pt x="12192" y="160461"/>
                  </a:lnTo>
                  <a:lnTo>
                    <a:pt x="21778" y="167096"/>
                  </a:lnTo>
                  <a:lnTo>
                    <a:pt x="30184" y="170160"/>
                  </a:lnTo>
                  <a:lnTo>
                    <a:pt x="37143" y="171068"/>
                  </a:lnTo>
                  <a:lnTo>
                    <a:pt x="61012" y="165949"/>
                  </a:lnTo>
                  <a:lnTo>
                    <a:pt x="71991" y="158610"/>
                  </a:lnTo>
                  <a:lnTo>
                    <a:pt x="83273" y="143487"/>
                  </a:lnTo>
                  <a:lnTo>
                    <a:pt x="90415" y="128793"/>
                  </a:lnTo>
                  <a:lnTo>
                    <a:pt x="98338" y="83216"/>
                  </a:lnTo>
                  <a:lnTo>
                    <a:pt x="98782" y="44570"/>
                  </a:lnTo>
                  <a:lnTo>
                    <a:pt x="105690" y="61425"/>
                  </a:lnTo>
                  <a:lnTo>
                    <a:pt x="119982" y="87034"/>
                  </a:lnTo>
                  <a:lnTo>
                    <a:pt x="132652" y="131978"/>
                  </a:lnTo>
                  <a:lnTo>
                    <a:pt x="151699" y="178909"/>
                  </a:lnTo>
                  <a:lnTo>
                    <a:pt x="158050" y="190436"/>
                  </a:lnTo>
                  <a:lnTo>
                    <a:pt x="160166" y="191869"/>
                  </a:lnTo>
                  <a:lnTo>
                    <a:pt x="162283" y="192118"/>
                  </a:lnTo>
                  <a:lnTo>
                    <a:pt x="170749" y="190820"/>
                  </a:lnTo>
                  <a:lnTo>
                    <a:pt x="172161" y="189302"/>
                  </a:lnTo>
                  <a:lnTo>
                    <a:pt x="180672" y="165220"/>
                  </a:lnTo>
                  <a:lnTo>
                    <a:pt x="181333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84">
              <a:extLst>
                <a:ext uri="{FF2B5EF4-FFF2-40B4-BE49-F238E27FC236}">
                  <a16:creationId xmlns:a16="http://schemas.microsoft.com/office/drawing/2014/main" id="{33F595DE-3E67-454D-96C1-BE93E376DD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483850" y="2584450"/>
              <a:ext cx="220363" cy="298386"/>
            </a:xfrm>
            <a:custGeom>
              <a:avLst/>
              <a:gdLst/>
              <a:ahLst/>
              <a:cxnLst/>
              <a:rect l="0" t="0" r="0" b="0"/>
              <a:pathLst>
                <a:path w="220363" h="298386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17544" y="57319"/>
                  </a:lnTo>
                  <a:lnTo>
                    <a:pt x="24226" y="92293"/>
                  </a:lnTo>
                  <a:lnTo>
                    <a:pt x="25246" y="133518"/>
                  </a:lnTo>
                  <a:lnTo>
                    <a:pt x="25370" y="177363"/>
                  </a:lnTo>
                  <a:lnTo>
                    <a:pt x="25395" y="223664"/>
                  </a:lnTo>
                  <a:lnTo>
                    <a:pt x="24695" y="252775"/>
                  </a:lnTo>
                  <a:lnTo>
                    <a:pt x="19128" y="272615"/>
                  </a:lnTo>
                  <a:lnTo>
                    <a:pt x="19049" y="239638"/>
                  </a:lnTo>
                  <a:lnTo>
                    <a:pt x="33355" y="195490"/>
                  </a:lnTo>
                  <a:lnTo>
                    <a:pt x="43435" y="180768"/>
                  </a:lnTo>
                  <a:lnTo>
                    <a:pt x="55360" y="170840"/>
                  </a:lnTo>
                  <a:lnTo>
                    <a:pt x="91396" y="151298"/>
                  </a:lnTo>
                  <a:lnTo>
                    <a:pt x="108689" y="147605"/>
                  </a:lnTo>
                  <a:lnTo>
                    <a:pt x="119097" y="148623"/>
                  </a:lnTo>
                  <a:lnTo>
                    <a:pt x="159031" y="161017"/>
                  </a:lnTo>
                  <a:lnTo>
                    <a:pt x="192229" y="183866"/>
                  </a:lnTo>
                  <a:lnTo>
                    <a:pt x="215874" y="212491"/>
                  </a:lnTo>
                  <a:lnTo>
                    <a:pt x="220362" y="229471"/>
                  </a:lnTo>
                  <a:lnTo>
                    <a:pt x="214948" y="251279"/>
                  </a:lnTo>
                  <a:lnTo>
                    <a:pt x="207779" y="268873"/>
                  </a:lnTo>
                  <a:lnTo>
                    <a:pt x="194443" y="283023"/>
                  </a:lnTo>
                  <a:lnTo>
                    <a:pt x="180458" y="292781"/>
                  </a:lnTo>
                  <a:lnTo>
                    <a:pt x="164005" y="296770"/>
                  </a:lnTo>
                  <a:lnTo>
                    <a:pt x="120214" y="298385"/>
                  </a:lnTo>
                  <a:lnTo>
                    <a:pt x="108462" y="297715"/>
                  </a:lnTo>
                  <a:lnTo>
                    <a:pt x="72069" y="288989"/>
                  </a:lnTo>
                  <a:lnTo>
                    <a:pt x="65427" y="283427"/>
                  </a:lnTo>
                  <a:lnTo>
                    <a:pt x="5080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85">
              <a:extLst>
                <a:ext uri="{FF2B5EF4-FFF2-40B4-BE49-F238E27FC236}">
                  <a16:creationId xmlns:a16="http://schemas.microsoft.com/office/drawing/2014/main" id="{532FB065-8FC6-4B59-A6E7-9B5B7479775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687050" y="2527737"/>
              <a:ext cx="514351" cy="354489"/>
            </a:xfrm>
            <a:custGeom>
              <a:avLst/>
              <a:gdLst/>
              <a:ahLst/>
              <a:cxnLst/>
              <a:rect l="0" t="0" r="0" b="0"/>
              <a:pathLst>
                <a:path w="514351" h="354489">
                  <a:moveTo>
                    <a:pt x="0" y="285313"/>
                  </a:moveTo>
                  <a:lnTo>
                    <a:pt x="0" y="285313"/>
                  </a:lnTo>
                  <a:lnTo>
                    <a:pt x="3370" y="288684"/>
                  </a:lnTo>
                  <a:lnTo>
                    <a:pt x="29235" y="301614"/>
                  </a:lnTo>
                  <a:lnTo>
                    <a:pt x="52281" y="304001"/>
                  </a:lnTo>
                  <a:lnTo>
                    <a:pt x="94678" y="297408"/>
                  </a:lnTo>
                  <a:lnTo>
                    <a:pt x="122262" y="289427"/>
                  </a:lnTo>
                  <a:lnTo>
                    <a:pt x="153658" y="268256"/>
                  </a:lnTo>
                  <a:lnTo>
                    <a:pt x="166825" y="249034"/>
                  </a:lnTo>
                  <a:lnTo>
                    <a:pt x="170079" y="239913"/>
                  </a:lnTo>
                  <a:lnTo>
                    <a:pt x="171330" y="215214"/>
                  </a:lnTo>
                  <a:lnTo>
                    <a:pt x="168043" y="204179"/>
                  </a:lnTo>
                  <a:lnTo>
                    <a:pt x="162646" y="197983"/>
                  </a:lnTo>
                  <a:lnTo>
                    <a:pt x="149791" y="190528"/>
                  </a:lnTo>
                  <a:lnTo>
                    <a:pt x="133227" y="185059"/>
                  </a:lnTo>
                  <a:lnTo>
                    <a:pt x="125474" y="184112"/>
                  </a:lnTo>
                  <a:lnTo>
                    <a:pt x="115337" y="187202"/>
                  </a:lnTo>
                  <a:lnTo>
                    <a:pt x="106768" y="192586"/>
                  </a:lnTo>
                  <a:lnTo>
                    <a:pt x="99760" y="202021"/>
                  </a:lnTo>
                  <a:lnTo>
                    <a:pt x="85389" y="236827"/>
                  </a:lnTo>
                  <a:lnTo>
                    <a:pt x="82716" y="279098"/>
                  </a:lnTo>
                  <a:lnTo>
                    <a:pt x="83328" y="291018"/>
                  </a:lnTo>
                  <a:lnTo>
                    <a:pt x="85954" y="301018"/>
                  </a:lnTo>
                  <a:lnTo>
                    <a:pt x="94769" y="314583"/>
                  </a:lnTo>
                  <a:lnTo>
                    <a:pt x="114753" y="326738"/>
                  </a:lnTo>
                  <a:lnTo>
                    <a:pt x="140736" y="338110"/>
                  </a:lnTo>
                  <a:lnTo>
                    <a:pt x="159058" y="341173"/>
                  </a:lnTo>
                  <a:lnTo>
                    <a:pt x="195566" y="335386"/>
                  </a:lnTo>
                  <a:lnTo>
                    <a:pt x="241225" y="321254"/>
                  </a:lnTo>
                  <a:lnTo>
                    <a:pt x="256957" y="311563"/>
                  </a:lnTo>
                  <a:lnTo>
                    <a:pt x="270556" y="299754"/>
                  </a:lnTo>
                  <a:lnTo>
                    <a:pt x="296945" y="258409"/>
                  </a:lnTo>
                  <a:lnTo>
                    <a:pt x="301310" y="245839"/>
                  </a:lnTo>
                  <a:lnTo>
                    <a:pt x="308856" y="202587"/>
                  </a:lnTo>
                  <a:lnTo>
                    <a:pt x="310948" y="158242"/>
                  </a:lnTo>
                  <a:lnTo>
                    <a:pt x="311132" y="114507"/>
                  </a:lnTo>
                  <a:lnTo>
                    <a:pt x="311149" y="68266"/>
                  </a:lnTo>
                  <a:lnTo>
                    <a:pt x="311149" y="50770"/>
                  </a:lnTo>
                  <a:lnTo>
                    <a:pt x="315513" y="60583"/>
                  </a:lnTo>
                  <a:lnTo>
                    <a:pt x="324620" y="105573"/>
                  </a:lnTo>
                  <a:lnTo>
                    <a:pt x="332387" y="143000"/>
                  </a:lnTo>
                  <a:lnTo>
                    <a:pt x="337610" y="182361"/>
                  </a:lnTo>
                  <a:lnTo>
                    <a:pt x="342909" y="225868"/>
                  </a:lnTo>
                  <a:lnTo>
                    <a:pt x="352965" y="271056"/>
                  </a:lnTo>
                  <a:lnTo>
                    <a:pt x="361997" y="317790"/>
                  </a:lnTo>
                  <a:lnTo>
                    <a:pt x="368215" y="335701"/>
                  </a:lnTo>
                  <a:lnTo>
                    <a:pt x="371646" y="332620"/>
                  </a:lnTo>
                  <a:lnTo>
                    <a:pt x="383224" y="312337"/>
                  </a:lnTo>
                  <a:lnTo>
                    <a:pt x="397939" y="265164"/>
                  </a:lnTo>
                  <a:lnTo>
                    <a:pt x="405146" y="220248"/>
                  </a:lnTo>
                  <a:lnTo>
                    <a:pt x="410515" y="181575"/>
                  </a:lnTo>
                  <a:lnTo>
                    <a:pt x="415827" y="134051"/>
                  </a:lnTo>
                  <a:lnTo>
                    <a:pt x="420550" y="88892"/>
                  </a:lnTo>
                  <a:lnTo>
                    <a:pt x="427853" y="47939"/>
                  </a:lnTo>
                  <a:lnTo>
                    <a:pt x="438043" y="1039"/>
                  </a:lnTo>
                  <a:lnTo>
                    <a:pt x="438783" y="547"/>
                  </a:lnTo>
                  <a:lnTo>
                    <a:pt x="441489" y="0"/>
                  </a:lnTo>
                  <a:lnTo>
                    <a:pt x="442492" y="1266"/>
                  </a:lnTo>
                  <a:lnTo>
                    <a:pt x="452303" y="47173"/>
                  </a:lnTo>
                  <a:lnTo>
                    <a:pt x="457631" y="88694"/>
                  </a:lnTo>
                  <a:lnTo>
                    <a:pt x="463677" y="131806"/>
                  </a:lnTo>
                  <a:lnTo>
                    <a:pt x="468670" y="171657"/>
                  </a:lnTo>
                  <a:lnTo>
                    <a:pt x="476645" y="215269"/>
                  </a:lnTo>
                  <a:lnTo>
                    <a:pt x="482520" y="257770"/>
                  </a:lnTo>
                  <a:lnTo>
                    <a:pt x="488512" y="305128"/>
                  </a:lnTo>
                  <a:lnTo>
                    <a:pt x="490701" y="321758"/>
                  </a:lnTo>
                  <a:lnTo>
                    <a:pt x="500686" y="352887"/>
                  </a:lnTo>
                  <a:lnTo>
                    <a:pt x="501714" y="353646"/>
                  </a:lnTo>
                  <a:lnTo>
                    <a:pt x="504737" y="354488"/>
                  </a:lnTo>
                  <a:lnTo>
                    <a:pt x="506530" y="354008"/>
                  </a:lnTo>
                  <a:lnTo>
                    <a:pt x="514350" y="348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86">
              <a:extLst>
                <a:ext uri="{FF2B5EF4-FFF2-40B4-BE49-F238E27FC236}">
                  <a16:creationId xmlns:a16="http://schemas.microsoft.com/office/drawing/2014/main" id="{904EE065-66BA-4F83-8D48-35578737016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300823" y="2718198"/>
              <a:ext cx="211728" cy="215503"/>
            </a:xfrm>
            <a:custGeom>
              <a:avLst/>
              <a:gdLst/>
              <a:ahLst/>
              <a:cxnLst/>
              <a:rect l="0" t="0" r="0" b="0"/>
              <a:pathLst>
                <a:path w="211728" h="215503">
                  <a:moveTo>
                    <a:pt x="78377" y="37702"/>
                  </a:moveTo>
                  <a:lnTo>
                    <a:pt x="78377" y="37702"/>
                  </a:lnTo>
                  <a:lnTo>
                    <a:pt x="77672" y="27563"/>
                  </a:lnTo>
                  <a:lnTo>
                    <a:pt x="72615" y="8758"/>
                  </a:lnTo>
                  <a:lnTo>
                    <a:pt x="72288" y="4142"/>
                  </a:lnTo>
                  <a:lnTo>
                    <a:pt x="71495" y="2629"/>
                  </a:lnTo>
                  <a:lnTo>
                    <a:pt x="70262" y="1620"/>
                  </a:lnTo>
                  <a:lnTo>
                    <a:pt x="67009" y="498"/>
                  </a:lnTo>
                  <a:lnTo>
                    <a:pt x="63211" y="0"/>
                  </a:lnTo>
                  <a:lnTo>
                    <a:pt x="59173" y="1660"/>
                  </a:lnTo>
                  <a:lnTo>
                    <a:pt x="44360" y="11162"/>
                  </a:lnTo>
                  <a:lnTo>
                    <a:pt x="20070" y="42056"/>
                  </a:lnTo>
                  <a:lnTo>
                    <a:pt x="3627" y="88866"/>
                  </a:lnTo>
                  <a:lnTo>
                    <a:pt x="0" y="108420"/>
                  </a:lnTo>
                  <a:lnTo>
                    <a:pt x="1923" y="130622"/>
                  </a:lnTo>
                  <a:lnTo>
                    <a:pt x="10889" y="155650"/>
                  </a:lnTo>
                  <a:lnTo>
                    <a:pt x="20437" y="168762"/>
                  </a:lnTo>
                  <a:lnTo>
                    <a:pt x="26286" y="173562"/>
                  </a:lnTo>
                  <a:lnTo>
                    <a:pt x="33544" y="178145"/>
                  </a:lnTo>
                  <a:lnTo>
                    <a:pt x="35788" y="180014"/>
                  </a:lnTo>
                  <a:lnTo>
                    <a:pt x="38696" y="180555"/>
                  </a:lnTo>
                  <a:lnTo>
                    <a:pt x="54189" y="177957"/>
                  </a:lnTo>
                  <a:lnTo>
                    <a:pt x="64547" y="170824"/>
                  </a:lnTo>
                  <a:lnTo>
                    <a:pt x="73181" y="159774"/>
                  </a:lnTo>
                  <a:lnTo>
                    <a:pt x="76069" y="151693"/>
                  </a:lnTo>
                  <a:lnTo>
                    <a:pt x="87797" y="106292"/>
                  </a:lnTo>
                  <a:lnTo>
                    <a:pt x="91061" y="59132"/>
                  </a:lnTo>
                  <a:lnTo>
                    <a:pt x="91075" y="50784"/>
                  </a:lnTo>
                  <a:lnTo>
                    <a:pt x="91077" y="55903"/>
                  </a:lnTo>
                  <a:lnTo>
                    <a:pt x="96146" y="66018"/>
                  </a:lnTo>
                  <a:lnTo>
                    <a:pt x="126213" y="110133"/>
                  </a:lnTo>
                  <a:lnTo>
                    <a:pt x="157461" y="154816"/>
                  </a:lnTo>
                  <a:lnTo>
                    <a:pt x="175542" y="178940"/>
                  </a:lnTo>
                  <a:lnTo>
                    <a:pt x="206740" y="205039"/>
                  </a:lnTo>
                  <a:lnTo>
                    <a:pt x="211727" y="2155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SMARTInkShape-587">
            <a:extLst>
              <a:ext uri="{FF2B5EF4-FFF2-40B4-BE49-F238E27FC236}">
                <a16:creationId xmlns:a16="http://schemas.microsoft.com/office/drawing/2014/main" id="{AF2D620B-A9D4-4E46-9EF7-A02C836FDA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54250" y="1930400"/>
            <a:ext cx="127000" cy="44451"/>
          </a:xfrm>
          <a:custGeom>
            <a:avLst/>
            <a:gdLst/>
            <a:ahLst/>
            <a:cxnLst/>
            <a:rect l="0" t="0" r="0" b="0"/>
            <a:pathLst>
              <a:path w="127000" h="44451">
                <a:moveTo>
                  <a:pt x="0" y="0"/>
                </a:moveTo>
                <a:lnTo>
                  <a:pt x="0" y="0"/>
                </a:lnTo>
                <a:lnTo>
                  <a:pt x="47070" y="0"/>
                </a:lnTo>
                <a:lnTo>
                  <a:pt x="89944" y="0"/>
                </a:lnTo>
                <a:lnTo>
                  <a:pt x="94773" y="1881"/>
                </a:lnTo>
                <a:lnTo>
                  <a:pt x="97049" y="3371"/>
                </a:lnTo>
                <a:lnTo>
                  <a:pt x="106993" y="5467"/>
                </a:lnTo>
                <a:lnTo>
                  <a:pt x="115506" y="6088"/>
                </a:lnTo>
                <a:lnTo>
                  <a:pt x="117221" y="6881"/>
                </a:lnTo>
                <a:lnTo>
                  <a:pt x="118364" y="8115"/>
                </a:lnTo>
                <a:lnTo>
                  <a:pt x="121854" y="13223"/>
                </a:lnTo>
                <a:lnTo>
                  <a:pt x="125983" y="17899"/>
                </a:lnTo>
                <a:lnTo>
                  <a:pt x="126699" y="22080"/>
                </a:lnTo>
                <a:lnTo>
                  <a:pt x="126999" y="37992"/>
                </a:lnTo>
                <a:lnTo>
                  <a:pt x="120650" y="44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" name="SMARTInkShape-Group185">
            <a:extLst>
              <a:ext uri="{FF2B5EF4-FFF2-40B4-BE49-F238E27FC236}">
                <a16:creationId xmlns:a16="http://schemas.microsoft.com/office/drawing/2014/main" id="{2D81D635-5294-4213-8B01-9B7DBFBB1BA5}"/>
              </a:ext>
            </a:extLst>
          </p:cNvPr>
          <p:cNvGrpSpPr/>
          <p:nvPr/>
        </p:nvGrpSpPr>
        <p:grpSpPr>
          <a:xfrm>
            <a:off x="6807200" y="165545"/>
            <a:ext cx="1098169" cy="766563"/>
            <a:chOff x="6807200" y="165545"/>
            <a:chExt cx="1098169" cy="766563"/>
          </a:xfrm>
        </p:grpSpPr>
        <p:sp>
          <p:nvSpPr>
            <p:cNvPr id="251" name="SMARTInkShape-588">
              <a:extLst>
                <a:ext uri="{FF2B5EF4-FFF2-40B4-BE49-F238E27FC236}">
                  <a16:creationId xmlns:a16="http://schemas.microsoft.com/office/drawing/2014/main" id="{39F5BA32-8CC6-4CA4-A317-EA1EE0A713E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96150" y="730464"/>
              <a:ext cx="520701" cy="31537"/>
            </a:xfrm>
            <a:custGeom>
              <a:avLst/>
              <a:gdLst/>
              <a:ahLst/>
              <a:cxnLst/>
              <a:rect l="0" t="0" r="0" b="0"/>
              <a:pathLst>
                <a:path w="520701" h="31537">
                  <a:moveTo>
                    <a:pt x="0" y="31536"/>
                  </a:moveTo>
                  <a:lnTo>
                    <a:pt x="0" y="31536"/>
                  </a:lnTo>
                  <a:lnTo>
                    <a:pt x="10113" y="24794"/>
                  </a:lnTo>
                  <a:lnTo>
                    <a:pt x="46741" y="13859"/>
                  </a:lnTo>
                  <a:lnTo>
                    <a:pt x="91067" y="8424"/>
                  </a:lnTo>
                  <a:lnTo>
                    <a:pt x="122554" y="5272"/>
                  </a:lnTo>
                  <a:lnTo>
                    <a:pt x="155363" y="2224"/>
                  </a:lnTo>
                  <a:lnTo>
                    <a:pt x="188759" y="869"/>
                  </a:lnTo>
                  <a:lnTo>
                    <a:pt x="222417" y="268"/>
                  </a:lnTo>
                  <a:lnTo>
                    <a:pt x="255485" y="0"/>
                  </a:lnTo>
                  <a:lnTo>
                    <a:pt x="302575" y="555"/>
                  </a:lnTo>
                  <a:lnTo>
                    <a:pt x="335326" y="3185"/>
                  </a:lnTo>
                  <a:lnTo>
                    <a:pt x="378756" y="5262"/>
                  </a:lnTo>
                  <a:lnTo>
                    <a:pt x="421806" y="9248"/>
                  </a:lnTo>
                  <a:lnTo>
                    <a:pt x="466096" y="12552"/>
                  </a:lnTo>
                  <a:lnTo>
                    <a:pt x="512900" y="18549"/>
                  </a:lnTo>
                  <a:lnTo>
                    <a:pt x="520700" y="188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89">
              <a:extLst>
                <a:ext uri="{FF2B5EF4-FFF2-40B4-BE49-F238E27FC236}">
                  <a16:creationId xmlns:a16="http://schemas.microsoft.com/office/drawing/2014/main" id="{A63FD1B5-A3E0-4D00-924F-D144704102A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99300" y="165545"/>
              <a:ext cx="293976" cy="285306"/>
            </a:xfrm>
            <a:custGeom>
              <a:avLst/>
              <a:gdLst/>
              <a:ahLst/>
              <a:cxnLst/>
              <a:rect l="0" t="0" r="0" b="0"/>
              <a:pathLst>
                <a:path w="293976" h="285306">
                  <a:moveTo>
                    <a:pt x="0" y="69405"/>
                  </a:moveTo>
                  <a:lnTo>
                    <a:pt x="0" y="69405"/>
                  </a:lnTo>
                  <a:lnTo>
                    <a:pt x="37037" y="39894"/>
                  </a:lnTo>
                  <a:lnTo>
                    <a:pt x="80353" y="16681"/>
                  </a:lnTo>
                  <a:lnTo>
                    <a:pt x="119999" y="4629"/>
                  </a:lnTo>
                  <a:lnTo>
                    <a:pt x="160438" y="1059"/>
                  </a:lnTo>
                  <a:lnTo>
                    <a:pt x="199937" y="0"/>
                  </a:lnTo>
                  <a:lnTo>
                    <a:pt x="233983" y="3450"/>
                  </a:lnTo>
                  <a:lnTo>
                    <a:pt x="253570" y="10458"/>
                  </a:lnTo>
                  <a:lnTo>
                    <a:pt x="272531" y="26304"/>
                  </a:lnTo>
                  <a:lnTo>
                    <a:pt x="289698" y="50622"/>
                  </a:lnTo>
                  <a:lnTo>
                    <a:pt x="292615" y="56883"/>
                  </a:lnTo>
                  <a:lnTo>
                    <a:pt x="293975" y="69484"/>
                  </a:lnTo>
                  <a:lnTo>
                    <a:pt x="291522" y="82846"/>
                  </a:lnTo>
                  <a:lnTo>
                    <a:pt x="274533" y="122698"/>
                  </a:lnTo>
                  <a:lnTo>
                    <a:pt x="252333" y="155557"/>
                  </a:lnTo>
                  <a:lnTo>
                    <a:pt x="204984" y="200528"/>
                  </a:lnTo>
                  <a:lnTo>
                    <a:pt x="162939" y="234212"/>
                  </a:lnTo>
                  <a:lnTo>
                    <a:pt x="95250" y="2853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90">
              <a:extLst>
                <a:ext uri="{FF2B5EF4-FFF2-40B4-BE49-F238E27FC236}">
                  <a16:creationId xmlns:a16="http://schemas.microsoft.com/office/drawing/2014/main" id="{E9B87049-AF91-4782-A855-994773EE1DE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07200" y="666750"/>
              <a:ext cx="209551" cy="265358"/>
            </a:xfrm>
            <a:custGeom>
              <a:avLst/>
              <a:gdLst/>
              <a:ahLst/>
              <a:cxnLst/>
              <a:rect l="0" t="0" r="0" b="0"/>
              <a:pathLst>
                <a:path w="209551" h="265358">
                  <a:moveTo>
                    <a:pt x="0" y="107950"/>
                  </a:moveTo>
                  <a:lnTo>
                    <a:pt x="0" y="107950"/>
                  </a:lnTo>
                  <a:lnTo>
                    <a:pt x="0" y="114692"/>
                  </a:lnTo>
                  <a:lnTo>
                    <a:pt x="16593" y="158556"/>
                  </a:lnTo>
                  <a:lnTo>
                    <a:pt x="33612" y="203189"/>
                  </a:lnTo>
                  <a:lnTo>
                    <a:pt x="52288" y="242562"/>
                  </a:lnTo>
                  <a:lnTo>
                    <a:pt x="66387" y="257563"/>
                  </a:lnTo>
                  <a:lnTo>
                    <a:pt x="69529" y="263679"/>
                  </a:lnTo>
                  <a:lnTo>
                    <a:pt x="72764" y="265357"/>
                  </a:lnTo>
                  <a:lnTo>
                    <a:pt x="74615" y="265099"/>
                  </a:lnTo>
                  <a:lnTo>
                    <a:pt x="78553" y="262931"/>
                  </a:lnTo>
                  <a:lnTo>
                    <a:pt x="84737" y="254373"/>
                  </a:lnTo>
                  <a:lnTo>
                    <a:pt x="103484" y="209317"/>
                  </a:lnTo>
                  <a:lnTo>
                    <a:pt x="122277" y="167249"/>
                  </a:lnTo>
                  <a:lnTo>
                    <a:pt x="140681" y="120724"/>
                  </a:lnTo>
                  <a:lnTo>
                    <a:pt x="158278" y="76764"/>
                  </a:lnTo>
                  <a:lnTo>
                    <a:pt x="177788" y="31930"/>
                  </a:lnTo>
                  <a:lnTo>
                    <a:pt x="182264" y="20985"/>
                  </a:lnTo>
                  <a:lnTo>
                    <a:pt x="184017" y="15677"/>
                  </a:lnTo>
                  <a:lnTo>
                    <a:pt x="189507" y="7718"/>
                  </a:lnTo>
                  <a:lnTo>
                    <a:pt x="190206" y="3384"/>
                  </a:lnTo>
                  <a:lnTo>
                    <a:pt x="191010" y="2256"/>
                  </a:lnTo>
                  <a:lnTo>
                    <a:pt x="192250" y="1504"/>
                  </a:lnTo>
                  <a:lnTo>
                    <a:pt x="196950" y="19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91">
              <a:extLst>
                <a:ext uri="{FF2B5EF4-FFF2-40B4-BE49-F238E27FC236}">
                  <a16:creationId xmlns:a16="http://schemas.microsoft.com/office/drawing/2014/main" id="{D5BE358F-7DEC-4709-9228-0E1DAFE72CC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38753" y="584200"/>
              <a:ext cx="77998" cy="163365"/>
            </a:xfrm>
            <a:custGeom>
              <a:avLst/>
              <a:gdLst/>
              <a:ahLst/>
              <a:cxnLst/>
              <a:rect l="0" t="0" r="0" b="0"/>
              <a:pathLst>
                <a:path w="77998" h="163365">
                  <a:moveTo>
                    <a:pt x="47847" y="25400"/>
                  </a:moveTo>
                  <a:lnTo>
                    <a:pt x="47847" y="25400"/>
                  </a:lnTo>
                  <a:lnTo>
                    <a:pt x="44476" y="22029"/>
                  </a:lnTo>
                  <a:lnTo>
                    <a:pt x="40939" y="20374"/>
                  </a:lnTo>
                  <a:lnTo>
                    <a:pt x="39008" y="19933"/>
                  </a:lnTo>
                  <a:lnTo>
                    <a:pt x="37721" y="20344"/>
                  </a:lnTo>
                  <a:lnTo>
                    <a:pt x="36863" y="21324"/>
                  </a:lnTo>
                  <a:lnTo>
                    <a:pt x="29598" y="35002"/>
                  </a:lnTo>
                  <a:lnTo>
                    <a:pt x="17300" y="52906"/>
                  </a:lnTo>
                  <a:lnTo>
                    <a:pt x="6377" y="82827"/>
                  </a:lnTo>
                  <a:lnTo>
                    <a:pt x="0" y="120674"/>
                  </a:lnTo>
                  <a:lnTo>
                    <a:pt x="2810" y="149032"/>
                  </a:lnTo>
                  <a:lnTo>
                    <a:pt x="4416" y="152977"/>
                  </a:lnTo>
                  <a:lnTo>
                    <a:pt x="9965" y="159242"/>
                  </a:lnTo>
                  <a:lnTo>
                    <a:pt x="15253" y="162496"/>
                  </a:lnTo>
                  <a:lnTo>
                    <a:pt x="17651" y="163364"/>
                  </a:lnTo>
                  <a:lnTo>
                    <a:pt x="24079" y="162447"/>
                  </a:lnTo>
                  <a:lnTo>
                    <a:pt x="39703" y="156109"/>
                  </a:lnTo>
                  <a:lnTo>
                    <a:pt x="46108" y="150286"/>
                  </a:lnTo>
                  <a:lnTo>
                    <a:pt x="68029" y="122643"/>
                  </a:lnTo>
                  <a:lnTo>
                    <a:pt x="77585" y="86506"/>
                  </a:lnTo>
                  <a:lnTo>
                    <a:pt x="77997" y="75136"/>
                  </a:lnTo>
                  <a:lnTo>
                    <a:pt x="74262" y="58246"/>
                  </a:lnTo>
                  <a:lnTo>
                    <a:pt x="60483" y="33386"/>
                  </a:lnTo>
                  <a:lnTo>
                    <a:pt x="56991" y="28244"/>
                  </a:lnTo>
                  <a:lnTo>
                    <a:pt x="55438" y="23606"/>
                  </a:lnTo>
                  <a:lnTo>
                    <a:pt x="54319" y="22088"/>
                  </a:lnTo>
                  <a:lnTo>
                    <a:pt x="52868" y="21075"/>
                  </a:lnTo>
                  <a:lnTo>
                    <a:pt x="49372" y="19245"/>
                  </a:lnTo>
                  <a:lnTo>
                    <a:pt x="42674" y="13701"/>
                  </a:lnTo>
                  <a:lnTo>
                    <a:pt x="38475" y="12997"/>
                  </a:lnTo>
                  <a:lnTo>
                    <a:pt x="37365" y="12192"/>
                  </a:lnTo>
                  <a:lnTo>
                    <a:pt x="36626" y="10950"/>
                  </a:lnTo>
                  <a:lnTo>
                    <a:pt x="35342" y="6250"/>
                  </a:lnTo>
                  <a:lnTo>
                    <a:pt x="351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92">
              <a:extLst>
                <a:ext uri="{FF2B5EF4-FFF2-40B4-BE49-F238E27FC236}">
                  <a16:creationId xmlns:a16="http://schemas.microsoft.com/office/drawing/2014/main" id="{43CA1D51-5406-41D8-B49E-AB95AC8F1ED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92950" y="571500"/>
              <a:ext cx="127001" cy="69851"/>
            </a:xfrm>
            <a:custGeom>
              <a:avLst/>
              <a:gdLst/>
              <a:ahLst/>
              <a:cxnLst/>
              <a:rect l="0" t="0" r="0" b="0"/>
              <a:pathLst>
                <a:path w="127001" h="69851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20956" y="5070"/>
                  </a:lnTo>
                  <a:lnTo>
                    <a:pt x="47342" y="24716"/>
                  </a:lnTo>
                  <a:lnTo>
                    <a:pt x="67835" y="44804"/>
                  </a:lnTo>
                  <a:lnTo>
                    <a:pt x="100368" y="65571"/>
                  </a:lnTo>
                  <a:lnTo>
                    <a:pt x="118219" y="69474"/>
                  </a:lnTo>
                  <a:lnTo>
                    <a:pt x="1270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93">
              <a:extLst>
                <a:ext uri="{FF2B5EF4-FFF2-40B4-BE49-F238E27FC236}">
                  <a16:creationId xmlns:a16="http://schemas.microsoft.com/office/drawing/2014/main" id="{78726A15-F531-4207-A318-6A858526CC0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194843" y="533400"/>
              <a:ext cx="50508" cy="272606"/>
            </a:xfrm>
            <a:custGeom>
              <a:avLst/>
              <a:gdLst/>
              <a:ahLst/>
              <a:cxnLst/>
              <a:rect l="0" t="0" r="0" b="0"/>
              <a:pathLst>
                <a:path w="50508" h="272606">
                  <a:moveTo>
                    <a:pt x="50507" y="0"/>
                  </a:moveTo>
                  <a:lnTo>
                    <a:pt x="50507" y="0"/>
                  </a:lnTo>
                  <a:lnTo>
                    <a:pt x="47136" y="3371"/>
                  </a:lnTo>
                  <a:lnTo>
                    <a:pt x="45480" y="6907"/>
                  </a:lnTo>
                  <a:lnTo>
                    <a:pt x="38767" y="49811"/>
                  </a:lnTo>
                  <a:lnTo>
                    <a:pt x="31025" y="89327"/>
                  </a:lnTo>
                  <a:lnTo>
                    <a:pt x="18719" y="134711"/>
                  </a:lnTo>
                  <a:lnTo>
                    <a:pt x="10283" y="180970"/>
                  </a:lnTo>
                  <a:lnTo>
                    <a:pt x="7310" y="221308"/>
                  </a:lnTo>
                  <a:lnTo>
                    <a:pt x="0" y="267980"/>
                  </a:lnTo>
                  <a:lnTo>
                    <a:pt x="608" y="269670"/>
                  </a:lnTo>
                  <a:lnTo>
                    <a:pt x="1719" y="270797"/>
                  </a:lnTo>
                  <a:lnTo>
                    <a:pt x="5200" y="272605"/>
                  </a:lnTo>
                  <a:lnTo>
                    <a:pt x="5485" y="272048"/>
                  </a:lnTo>
                  <a:lnTo>
                    <a:pt x="6057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94">
              <a:extLst>
                <a:ext uri="{FF2B5EF4-FFF2-40B4-BE49-F238E27FC236}">
                  <a16:creationId xmlns:a16="http://schemas.microsoft.com/office/drawing/2014/main" id="{A1B56AFE-0FA5-4AFA-A0C4-D12DCFDEB5E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77657" y="439294"/>
              <a:ext cx="170894" cy="167577"/>
            </a:xfrm>
            <a:custGeom>
              <a:avLst/>
              <a:gdLst/>
              <a:ahLst/>
              <a:cxnLst/>
              <a:rect l="0" t="0" r="0" b="0"/>
              <a:pathLst>
                <a:path w="170894" h="167577">
                  <a:moveTo>
                    <a:pt x="81993" y="11556"/>
                  </a:moveTo>
                  <a:lnTo>
                    <a:pt x="81993" y="11556"/>
                  </a:lnTo>
                  <a:lnTo>
                    <a:pt x="70436" y="0"/>
                  </a:lnTo>
                  <a:lnTo>
                    <a:pt x="62890" y="2566"/>
                  </a:lnTo>
                  <a:lnTo>
                    <a:pt x="55088" y="7795"/>
                  </a:lnTo>
                  <a:lnTo>
                    <a:pt x="32991" y="37741"/>
                  </a:lnTo>
                  <a:lnTo>
                    <a:pt x="12655" y="84331"/>
                  </a:lnTo>
                  <a:lnTo>
                    <a:pt x="2261" y="119457"/>
                  </a:lnTo>
                  <a:lnTo>
                    <a:pt x="0" y="146621"/>
                  </a:lnTo>
                  <a:lnTo>
                    <a:pt x="3454" y="156487"/>
                  </a:lnTo>
                  <a:lnTo>
                    <a:pt x="6350" y="161093"/>
                  </a:lnTo>
                  <a:lnTo>
                    <a:pt x="9691" y="164164"/>
                  </a:lnTo>
                  <a:lnTo>
                    <a:pt x="17168" y="167576"/>
                  </a:lnTo>
                  <a:lnTo>
                    <a:pt x="25195" y="167211"/>
                  </a:lnTo>
                  <a:lnTo>
                    <a:pt x="59963" y="155308"/>
                  </a:lnTo>
                  <a:lnTo>
                    <a:pt x="91618" y="128468"/>
                  </a:lnTo>
                  <a:lnTo>
                    <a:pt x="96853" y="117845"/>
                  </a:lnTo>
                  <a:lnTo>
                    <a:pt x="106265" y="74959"/>
                  </a:lnTo>
                  <a:lnTo>
                    <a:pt x="100860" y="35670"/>
                  </a:lnTo>
                  <a:lnTo>
                    <a:pt x="95644" y="17153"/>
                  </a:lnTo>
                  <a:lnTo>
                    <a:pt x="94621" y="15993"/>
                  </a:lnTo>
                  <a:lnTo>
                    <a:pt x="93234" y="15925"/>
                  </a:lnTo>
                  <a:lnTo>
                    <a:pt x="91603" y="16585"/>
                  </a:lnTo>
                  <a:lnTo>
                    <a:pt x="90517" y="17731"/>
                  </a:lnTo>
                  <a:lnTo>
                    <a:pt x="89309" y="20886"/>
                  </a:lnTo>
                  <a:lnTo>
                    <a:pt x="88349" y="66477"/>
                  </a:lnTo>
                  <a:lnTo>
                    <a:pt x="95251" y="103307"/>
                  </a:lnTo>
                  <a:lnTo>
                    <a:pt x="101208" y="116588"/>
                  </a:lnTo>
                  <a:lnTo>
                    <a:pt x="105350" y="121737"/>
                  </a:lnTo>
                  <a:lnTo>
                    <a:pt x="109542" y="124025"/>
                  </a:lnTo>
                  <a:lnTo>
                    <a:pt x="134422" y="125695"/>
                  </a:lnTo>
                  <a:lnTo>
                    <a:pt x="148955" y="122437"/>
                  </a:lnTo>
                  <a:lnTo>
                    <a:pt x="170893" y="106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95">
              <a:extLst>
                <a:ext uri="{FF2B5EF4-FFF2-40B4-BE49-F238E27FC236}">
                  <a16:creationId xmlns:a16="http://schemas.microsoft.com/office/drawing/2014/main" id="{51D2991F-1D42-4655-A9EA-4453D2FAA13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65062" y="317911"/>
              <a:ext cx="440307" cy="291531"/>
            </a:xfrm>
            <a:custGeom>
              <a:avLst/>
              <a:gdLst/>
              <a:ahLst/>
              <a:cxnLst/>
              <a:rect l="0" t="0" r="0" b="0"/>
              <a:pathLst>
                <a:path w="440307" h="291531">
                  <a:moveTo>
                    <a:pt x="59688" y="69439"/>
                  </a:moveTo>
                  <a:lnTo>
                    <a:pt x="59688" y="69439"/>
                  </a:lnTo>
                  <a:lnTo>
                    <a:pt x="59688" y="39585"/>
                  </a:lnTo>
                  <a:lnTo>
                    <a:pt x="57571" y="37542"/>
                  </a:lnTo>
                  <a:lnTo>
                    <a:pt x="54043" y="36886"/>
                  </a:lnTo>
                  <a:lnTo>
                    <a:pt x="45184" y="38037"/>
                  </a:lnTo>
                  <a:lnTo>
                    <a:pt x="36544" y="40901"/>
                  </a:lnTo>
                  <a:lnTo>
                    <a:pt x="14388" y="58069"/>
                  </a:lnTo>
                  <a:lnTo>
                    <a:pt x="532" y="85792"/>
                  </a:lnTo>
                  <a:lnTo>
                    <a:pt x="0" y="96463"/>
                  </a:lnTo>
                  <a:lnTo>
                    <a:pt x="5407" y="117189"/>
                  </a:lnTo>
                  <a:lnTo>
                    <a:pt x="11103" y="124293"/>
                  </a:lnTo>
                  <a:lnTo>
                    <a:pt x="53672" y="154264"/>
                  </a:lnTo>
                  <a:lnTo>
                    <a:pt x="93584" y="180225"/>
                  </a:lnTo>
                  <a:lnTo>
                    <a:pt x="130040" y="203349"/>
                  </a:lnTo>
                  <a:lnTo>
                    <a:pt x="148295" y="224929"/>
                  </a:lnTo>
                  <a:lnTo>
                    <a:pt x="151985" y="234031"/>
                  </a:lnTo>
                  <a:lnTo>
                    <a:pt x="154766" y="260772"/>
                  </a:lnTo>
                  <a:lnTo>
                    <a:pt x="144774" y="274767"/>
                  </a:lnTo>
                  <a:lnTo>
                    <a:pt x="131779" y="285578"/>
                  </a:lnTo>
                  <a:lnTo>
                    <a:pt x="123243" y="288973"/>
                  </a:lnTo>
                  <a:lnTo>
                    <a:pt x="93557" y="291530"/>
                  </a:lnTo>
                  <a:lnTo>
                    <a:pt x="80855" y="288271"/>
                  </a:lnTo>
                  <a:lnTo>
                    <a:pt x="74269" y="282879"/>
                  </a:lnTo>
                  <a:lnTo>
                    <a:pt x="64293" y="267920"/>
                  </a:lnTo>
                  <a:lnTo>
                    <a:pt x="61052" y="258933"/>
                  </a:lnTo>
                  <a:lnTo>
                    <a:pt x="59807" y="230914"/>
                  </a:lnTo>
                  <a:lnTo>
                    <a:pt x="66464" y="214415"/>
                  </a:lnTo>
                  <a:lnTo>
                    <a:pt x="92915" y="177295"/>
                  </a:lnTo>
                  <a:lnTo>
                    <a:pt x="140339" y="132933"/>
                  </a:lnTo>
                  <a:lnTo>
                    <a:pt x="184694" y="88489"/>
                  </a:lnTo>
                  <a:lnTo>
                    <a:pt x="221964" y="42218"/>
                  </a:lnTo>
                  <a:lnTo>
                    <a:pt x="230588" y="31235"/>
                  </a:lnTo>
                  <a:lnTo>
                    <a:pt x="235444" y="17824"/>
                  </a:lnTo>
                  <a:lnTo>
                    <a:pt x="237219" y="4273"/>
                  </a:lnTo>
                  <a:lnTo>
                    <a:pt x="236603" y="2711"/>
                  </a:lnTo>
                  <a:lnTo>
                    <a:pt x="235487" y="1671"/>
                  </a:lnTo>
                  <a:lnTo>
                    <a:pt x="234037" y="977"/>
                  </a:lnTo>
                  <a:lnTo>
                    <a:pt x="225255" y="0"/>
                  </a:lnTo>
                  <a:lnTo>
                    <a:pt x="213715" y="3082"/>
                  </a:lnTo>
                  <a:lnTo>
                    <a:pt x="197175" y="11150"/>
                  </a:lnTo>
                  <a:lnTo>
                    <a:pt x="163400" y="42043"/>
                  </a:lnTo>
                  <a:lnTo>
                    <a:pt x="158698" y="50443"/>
                  </a:lnTo>
                  <a:lnTo>
                    <a:pt x="155433" y="67199"/>
                  </a:lnTo>
                  <a:lnTo>
                    <a:pt x="155158" y="74558"/>
                  </a:lnTo>
                  <a:lnTo>
                    <a:pt x="155790" y="77085"/>
                  </a:lnTo>
                  <a:lnTo>
                    <a:pt x="156917" y="78770"/>
                  </a:lnTo>
                  <a:lnTo>
                    <a:pt x="167167" y="84844"/>
                  </a:lnTo>
                  <a:lnTo>
                    <a:pt x="187849" y="87769"/>
                  </a:lnTo>
                  <a:lnTo>
                    <a:pt x="234323" y="87720"/>
                  </a:lnTo>
                  <a:lnTo>
                    <a:pt x="280937" y="83013"/>
                  </a:lnTo>
                  <a:lnTo>
                    <a:pt x="321670" y="77242"/>
                  </a:lnTo>
                  <a:lnTo>
                    <a:pt x="366262" y="67235"/>
                  </a:lnTo>
                  <a:lnTo>
                    <a:pt x="408595" y="56343"/>
                  </a:lnTo>
                  <a:lnTo>
                    <a:pt x="422433" y="48194"/>
                  </a:lnTo>
                  <a:lnTo>
                    <a:pt x="436339" y="35565"/>
                  </a:lnTo>
                  <a:lnTo>
                    <a:pt x="438756" y="31336"/>
                  </a:lnTo>
                  <a:lnTo>
                    <a:pt x="440306" y="22872"/>
                  </a:lnTo>
                  <a:lnTo>
                    <a:pt x="438637" y="18639"/>
                  </a:lnTo>
                  <a:lnTo>
                    <a:pt x="435186" y="13543"/>
                  </a:lnTo>
                  <a:lnTo>
                    <a:pt x="432833" y="12846"/>
                  </a:lnTo>
                  <a:lnTo>
                    <a:pt x="427988" y="12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86">
            <a:extLst>
              <a:ext uri="{FF2B5EF4-FFF2-40B4-BE49-F238E27FC236}">
                <a16:creationId xmlns:a16="http://schemas.microsoft.com/office/drawing/2014/main" id="{4926603A-CF5F-4A53-B198-74F9E5C639D8}"/>
              </a:ext>
            </a:extLst>
          </p:cNvPr>
          <p:cNvGrpSpPr/>
          <p:nvPr/>
        </p:nvGrpSpPr>
        <p:grpSpPr>
          <a:xfrm>
            <a:off x="6223000" y="225781"/>
            <a:ext cx="945898" cy="657775"/>
            <a:chOff x="6223000" y="225781"/>
            <a:chExt cx="945898" cy="657775"/>
          </a:xfrm>
        </p:grpSpPr>
        <p:sp>
          <p:nvSpPr>
            <p:cNvPr id="260" name="SMARTInkShape-596">
              <a:extLst>
                <a:ext uri="{FF2B5EF4-FFF2-40B4-BE49-F238E27FC236}">
                  <a16:creationId xmlns:a16="http://schemas.microsoft.com/office/drawing/2014/main" id="{CE2A0C3F-A137-4E0C-8C69-1ED33301CE4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23000" y="245187"/>
              <a:ext cx="617039" cy="638369"/>
            </a:xfrm>
            <a:custGeom>
              <a:avLst/>
              <a:gdLst/>
              <a:ahLst/>
              <a:cxnLst/>
              <a:rect l="0" t="0" r="0" b="0"/>
              <a:pathLst>
                <a:path w="617039" h="638369">
                  <a:moveTo>
                    <a:pt x="0" y="161213"/>
                  </a:moveTo>
                  <a:lnTo>
                    <a:pt x="0" y="161213"/>
                  </a:lnTo>
                  <a:lnTo>
                    <a:pt x="3371" y="134245"/>
                  </a:lnTo>
                  <a:lnTo>
                    <a:pt x="25693" y="93877"/>
                  </a:lnTo>
                  <a:lnTo>
                    <a:pt x="52377" y="60750"/>
                  </a:lnTo>
                  <a:lnTo>
                    <a:pt x="88269" y="36431"/>
                  </a:lnTo>
                  <a:lnTo>
                    <a:pt x="130183" y="19191"/>
                  </a:lnTo>
                  <a:lnTo>
                    <a:pt x="177254" y="8517"/>
                  </a:lnTo>
                  <a:lnTo>
                    <a:pt x="210248" y="3272"/>
                  </a:lnTo>
                  <a:lnTo>
                    <a:pt x="244432" y="0"/>
                  </a:lnTo>
                  <a:lnTo>
                    <a:pt x="280791" y="898"/>
                  </a:lnTo>
                  <a:lnTo>
                    <a:pt x="318119" y="3649"/>
                  </a:lnTo>
                  <a:lnTo>
                    <a:pt x="354464" y="8635"/>
                  </a:lnTo>
                  <a:lnTo>
                    <a:pt x="387079" y="17906"/>
                  </a:lnTo>
                  <a:lnTo>
                    <a:pt x="419920" y="29082"/>
                  </a:lnTo>
                  <a:lnTo>
                    <a:pt x="466380" y="49156"/>
                  </a:lnTo>
                  <a:lnTo>
                    <a:pt x="506957" y="74859"/>
                  </a:lnTo>
                  <a:lnTo>
                    <a:pt x="543910" y="104817"/>
                  </a:lnTo>
                  <a:lnTo>
                    <a:pt x="584629" y="149916"/>
                  </a:lnTo>
                  <a:lnTo>
                    <a:pt x="604475" y="190400"/>
                  </a:lnTo>
                  <a:lnTo>
                    <a:pt x="615921" y="233675"/>
                  </a:lnTo>
                  <a:lnTo>
                    <a:pt x="617038" y="277776"/>
                  </a:lnTo>
                  <a:lnTo>
                    <a:pt x="609531" y="322123"/>
                  </a:lnTo>
                  <a:lnTo>
                    <a:pt x="596634" y="353614"/>
                  </a:lnTo>
                  <a:lnTo>
                    <a:pt x="567658" y="401195"/>
                  </a:lnTo>
                  <a:lnTo>
                    <a:pt x="530381" y="446572"/>
                  </a:lnTo>
                  <a:lnTo>
                    <a:pt x="486174" y="489416"/>
                  </a:lnTo>
                  <a:lnTo>
                    <a:pt x="453849" y="515925"/>
                  </a:lnTo>
                  <a:lnTo>
                    <a:pt x="420668" y="541819"/>
                  </a:lnTo>
                  <a:lnTo>
                    <a:pt x="387106" y="565556"/>
                  </a:lnTo>
                  <a:lnTo>
                    <a:pt x="353375" y="586454"/>
                  </a:lnTo>
                  <a:lnTo>
                    <a:pt x="319568" y="602798"/>
                  </a:lnTo>
                  <a:lnTo>
                    <a:pt x="272174" y="623899"/>
                  </a:lnTo>
                  <a:lnTo>
                    <a:pt x="226850" y="636815"/>
                  </a:lnTo>
                  <a:lnTo>
                    <a:pt x="185513" y="638368"/>
                  </a:lnTo>
                  <a:lnTo>
                    <a:pt x="139394" y="627503"/>
                  </a:lnTo>
                  <a:lnTo>
                    <a:pt x="112642" y="615148"/>
                  </a:lnTo>
                  <a:lnTo>
                    <a:pt x="100393" y="604262"/>
                  </a:lnTo>
                  <a:lnTo>
                    <a:pt x="85564" y="579491"/>
                  </a:lnTo>
                  <a:lnTo>
                    <a:pt x="78974" y="553180"/>
                  </a:lnTo>
                  <a:lnTo>
                    <a:pt x="83764" y="524139"/>
                  </a:lnTo>
                  <a:lnTo>
                    <a:pt x="103799" y="482721"/>
                  </a:lnTo>
                  <a:lnTo>
                    <a:pt x="127573" y="451835"/>
                  </a:lnTo>
                  <a:lnTo>
                    <a:pt x="170937" y="415757"/>
                  </a:lnTo>
                  <a:lnTo>
                    <a:pt x="193800" y="399933"/>
                  </a:lnTo>
                  <a:lnTo>
                    <a:pt x="233733" y="383090"/>
                  </a:lnTo>
                  <a:lnTo>
                    <a:pt x="271984" y="369869"/>
                  </a:lnTo>
                  <a:lnTo>
                    <a:pt x="305974" y="362580"/>
                  </a:lnTo>
                  <a:lnTo>
                    <a:pt x="349064" y="365723"/>
                  </a:lnTo>
                  <a:lnTo>
                    <a:pt x="391546" y="376510"/>
                  </a:lnTo>
                  <a:lnTo>
                    <a:pt x="416580" y="391516"/>
                  </a:lnTo>
                  <a:lnTo>
                    <a:pt x="453607" y="433530"/>
                  </a:lnTo>
                  <a:lnTo>
                    <a:pt x="474886" y="481137"/>
                  </a:lnTo>
                  <a:lnTo>
                    <a:pt x="485294" y="526189"/>
                  </a:lnTo>
                  <a:lnTo>
                    <a:pt x="482974" y="571494"/>
                  </a:lnTo>
                  <a:lnTo>
                    <a:pt x="482600" y="5866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97">
              <a:extLst>
                <a:ext uri="{FF2B5EF4-FFF2-40B4-BE49-F238E27FC236}">
                  <a16:creationId xmlns:a16="http://schemas.microsoft.com/office/drawing/2014/main" id="{C5757315-B814-47F2-8E60-16771FDBD39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70700" y="225781"/>
              <a:ext cx="47258" cy="344489"/>
            </a:xfrm>
            <a:custGeom>
              <a:avLst/>
              <a:gdLst/>
              <a:ahLst/>
              <a:cxnLst/>
              <a:rect l="0" t="0" r="0" b="0"/>
              <a:pathLst>
                <a:path w="47258" h="344489">
                  <a:moveTo>
                    <a:pt x="0" y="21869"/>
                  </a:moveTo>
                  <a:lnTo>
                    <a:pt x="0" y="21869"/>
                  </a:lnTo>
                  <a:lnTo>
                    <a:pt x="6741" y="8385"/>
                  </a:lnTo>
                  <a:lnTo>
                    <a:pt x="10139" y="4413"/>
                  </a:lnTo>
                  <a:lnTo>
                    <a:pt x="17676" y="0"/>
                  </a:lnTo>
                  <a:lnTo>
                    <a:pt x="20956" y="234"/>
                  </a:lnTo>
                  <a:lnTo>
                    <a:pt x="23849" y="1801"/>
                  </a:lnTo>
                  <a:lnTo>
                    <a:pt x="26482" y="4257"/>
                  </a:lnTo>
                  <a:lnTo>
                    <a:pt x="29409" y="12630"/>
                  </a:lnTo>
                  <a:lnTo>
                    <a:pt x="32121" y="23407"/>
                  </a:lnTo>
                  <a:lnTo>
                    <a:pt x="40170" y="42080"/>
                  </a:lnTo>
                  <a:lnTo>
                    <a:pt x="47257" y="84938"/>
                  </a:lnTo>
                  <a:lnTo>
                    <a:pt x="45736" y="130283"/>
                  </a:lnTo>
                  <a:lnTo>
                    <a:pt x="42822" y="175824"/>
                  </a:lnTo>
                  <a:lnTo>
                    <a:pt x="37618" y="212830"/>
                  </a:lnTo>
                  <a:lnTo>
                    <a:pt x="29538" y="256518"/>
                  </a:lnTo>
                  <a:lnTo>
                    <a:pt x="20919" y="300951"/>
                  </a:lnTo>
                  <a:lnTo>
                    <a:pt x="18469" y="317355"/>
                  </a:lnTo>
                  <a:lnTo>
                    <a:pt x="6905" y="344488"/>
                  </a:lnTo>
                  <a:lnTo>
                    <a:pt x="6014" y="344193"/>
                  </a:lnTo>
                  <a:lnTo>
                    <a:pt x="0" y="3393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98">
              <a:extLst>
                <a:ext uri="{FF2B5EF4-FFF2-40B4-BE49-F238E27FC236}">
                  <a16:creationId xmlns:a16="http://schemas.microsoft.com/office/drawing/2014/main" id="{94D67CFC-8A61-447D-8B97-16A8BDBD7E8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70700" y="247650"/>
              <a:ext cx="158353" cy="223970"/>
            </a:xfrm>
            <a:custGeom>
              <a:avLst/>
              <a:gdLst/>
              <a:ahLst/>
              <a:cxnLst/>
              <a:rect l="0" t="0" r="0" b="0"/>
              <a:pathLst>
                <a:path w="158353" h="223970">
                  <a:moveTo>
                    <a:pt x="0" y="76200"/>
                  </a:moveTo>
                  <a:lnTo>
                    <a:pt x="0" y="76200"/>
                  </a:lnTo>
                  <a:lnTo>
                    <a:pt x="8838" y="76200"/>
                  </a:lnTo>
                  <a:lnTo>
                    <a:pt x="18297" y="93055"/>
                  </a:lnTo>
                  <a:lnTo>
                    <a:pt x="38500" y="137672"/>
                  </a:lnTo>
                  <a:lnTo>
                    <a:pt x="64760" y="183415"/>
                  </a:lnTo>
                  <a:lnTo>
                    <a:pt x="77925" y="212432"/>
                  </a:lnTo>
                  <a:lnTo>
                    <a:pt x="88020" y="219768"/>
                  </a:lnTo>
                  <a:lnTo>
                    <a:pt x="99798" y="223969"/>
                  </a:lnTo>
                  <a:lnTo>
                    <a:pt x="107383" y="223484"/>
                  </a:lnTo>
                  <a:lnTo>
                    <a:pt x="118992" y="219245"/>
                  </a:lnTo>
                  <a:lnTo>
                    <a:pt x="125322" y="213624"/>
                  </a:lnTo>
                  <a:lnTo>
                    <a:pt x="141726" y="188658"/>
                  </a:lnTo>
                  <a:lnTo>
                    <a:pt x="155734" y="141469"/>
                  </a:lnTo>
                  <a:lnTo>
                    <a:pt x="158352" y="99438"/>
                  </a:lnTo>
                  <a:lnTo>
                    <a:pt x="156816" y="64051"/>
                  </a:lnTo>
                  <a:lnTo>
                    <a:pt x="152572" y="17099"/>
                  </a:lnTo>
                  <a:lnTo>
                    <a:pt x="152477" y="11598"/>
                  </a:lnTo>
                  <a:lnTo>
                    <a:pt x="151746" y="9848"/>
                  </a:lnTo>
                  <a:lnTo>
                    <a:pt x="150553" y="8682"/>
                  </a:lnTo>
                  <a:lnTo>
                    <a:pt x="146939" y="6811"/>
                  </a:lnTo>
                  <a:lnTo>
                    <a:pt x="146445" y="467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99">
              <a:extLst>
                <a:ext uri="{FF2B5EF4-FFF2-40B4-BE49-F238E27FC236}">
                  <a16:creationId xmlns:a16="http://schemas.microsoft.com/office/drawing/2014/main" id="{79613470-01C2-424A-8912-0F694769689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99300" y="234950"/>
              <a:ext cx="69598" cy="203201"/>
            </a:xfrm>
            <a:custGeom>
              <a:avLst/>
              <a:gdLst/>
              <a:ahLst/>
              <a:cxnLst/>
              <a:rect l="0" t="0" r="0" b="0"/>
              <a:pathLst>
                <a:path w="69598" h="203201">
                  <a:moveTo>
                    <a:pt x="0" y="0"/>
                  </a:moveTo>
                  <a:lnTo>
                    <a:pt x="0" y="0"/>
                  </a:lnTo>
                  <a:lnTo>
                    <a:pt x="40067" y="42183"/>
                  </a:lnTo>
                  <a:lnTo>
                    <a:pt x="60126" y="80848"/>
                  </a:lnTo>
                  <a:lnTo>
                    <a:pt x="66969" y="107446"/>
                  </a:lnTo>
                  <a:lnTo>
                    <a:pt x="69597" y="153680"/>
                  </a:lnTo>
                  <a:lnTo>
                    <a:pt x="5715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73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er-columb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77" y="0"/>
            <a:ext cx="49932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35880" y="6396335"/>
            <a:ext cx="64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econd Chances Solid" panose="02000000000000000000" pitchFamily="2" charset="0"/>
              </a:rPr>
              <a:t>Christopher Columbus</a:t>
            </a:r>
          </a:p>
        </p:txBody>
      </p:sp>
    </p:spTree>
    <p:extLst>
      <p:ext uri="{BB962C8B-B14F-4D97-AF65-F5344CB8AC3E}">
        <p14:creationId xmlns:p14="http://schemas.microsoft.com/office/powerpoint/2010/main" val="88885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02638" y="788408"/>
            <a:ext cx="908793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Spain’s Empire</a:t>
            </a:r>
            <a:endParaRPr lang="en-US" sz="9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Spain had a huge empire that spanned the globe.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Spanish conquistadors conquered the Inca and Aztec civilizations in the 1500s (South America).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They were looking for gold &amp; spices.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They used missionaries to convert natives to Christianity.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Spain claimed huge areas of North &amp; South America &amp; ruled over them for 300 years.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sp>
        <p:nvSpPr>
          <p:cNvPr id="65" name="SMARTInkShape-600">
            <a:extLst>
              <a:ext uri="{FF2B5EF4-FFF2-40B4-BE49-F238E27FC236}">
                <a16:creationId xmlns:a16="http://schemas.microsoft.com/office/drawing/2014/main" id="{407CDD0F-25C9-46E2-8ACB-6EF14C8134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782300" y="4044950"/>
            <a:ext cx="11818" cy="19049"/>
          </a:xfrm>
          <a:custGeom>
            <a:avLst/>
            <a:gdLst/>
            <a:ahLst/>
            <a:cxnLst/>
            <a:rect l="0" t="0" r="0" b="0"/>
            <a:pathLst>
              <a:path w="11818" h="19049">
                <a:moveTo>
                  <a:pt x="6350" y="12700"/>
                </a:moveTo>
                <a:lnTo>
                  <a:pt x="6350" y="12700"/>
                </a:lnTo>
                <a:lnTo>
                  <a:pt x="11817" y="18167"/>
                </a:lnTo>
                <a:lnTo>
                  <a:pt x="11406" y="18461"/>
                </a:lnTo>
                <a:lnTo>
                  <a:pt x="903" y="19048"/>
                </a:lnTo>
                <a:lnTo>
                  <a:pt x="602" y="18343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Shape-601">
            <a:extLst>
              <a:ext uri="{FF2B5EF4-FFF2-40B4-BE49-F238E27FC236}">
                <a16:creationId xmlns:a16="http://schemas.microsoft.com/office/drawing/2014/main" id="{CA3AD59B-AA35-47D6-81B4-4064CDF790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30428" y="6756400"/>
            <a:ext cx="5816166" cy="95251"/>
          </a:xfrm>
          <a:custGeom>
            <a:avLst/>
            <a:gdLst/>
            <a:ahLst/>
            <a:cxnLst/>
            <a:rect l="0" t="0" r="0" b="0"/>
            <a:pathLst>
              <a:path w="5816166" h="95251">
                <a:moveTo>
                  <a:pt x="6272" y="0"/>
                </a:moveTo>
                <a:lnTo>
                  <a:pt x="6272" y="0"/>
                </a:lnTo>
                <a:lnTo>
                  <a:pt x="6272" y="8838"/>
                </a:lnTo>
                <a:lnTo>
                  <a:pt x="5566" y="10126"/>
                </a:lnTo>
                <a:lnTo>
                  <a:pt x="4390" y="10984"/>
                </a:lnTo>
                <a:lnTo>
                  <a:pt x="2901" y="11556"/>
                </a:lnTo>
                <a:lnTo>
                  <a:pt x="1908" y="12643"/>
                </a:lnTo>
                <a:lnTo>
                  <a:pt x="0" y="18759"/>
                </a:lnTo>
                <a:lnTo>
                  <a:pt x="30819" y="19048"/>
                </a:lnTo>
                <a:lnTo>
                  <a:pt x="75387" y="13091"/>
                </a:lnTo>
                <a:lnTo>
                  <a:pt x="115825" y="12722"/>
                </a:lnTo>
                <a:lnTo>
                  <a:pt x="158277" y="11995"/>
                </a:lnTo>
                <a:lnTo>
                  <a:pt x="184996" y="7232"/>
                </a:lnTo>
                <a:lnTo>
                  <a:pt x="229281" y="12164"/>
                </a:lnTo>
                <a:lnTo>
                  <a:pt x="272388" y="13359"/>
                </a:lnTo>
                <a:lnTo>
                  <a:pt x="318207" y="18457"/>
                </a:lnTo>
                <a:lnTo>
                  <a:pt x="364405" y="20814"/>
                </a:lnTo>
                <a:lnTo>
                  <a:pt x="410053" y="24796"/>
                </a:lnTo>
                <a:lnTo>
                  <a:pt x="452822" y="25320"/>
                </a:lnTo>
                <a:lnTo>
                  <a:pt x="495213" y="30415"/>
                </a:lnTo>
                <a:lnTo>
                  <a:pt x="541918" y="32279"/>
                </a:lnTo>
                <a:lnTo>
                  <a:pt x="589348" y="37193"/>
                </a:lnTo>
                <a:lnTo>
                  <a:pt x="636377" y="43006"/>
                </a:lnTo>
                <a:lnTo>
                  <a:pt x="683666" y="49329"/>
                </a:lnTo>
                <a:lnTo>
                  <a:pt x="724252" y="55396"/>
                </a:lnTo>
                <a:lnTo>
                  <a:pt x="769611" y="56804"/>
                </a:lnTo>
                <a:lnTo>
                  <a:pt x="814267" y="61446"/>
                </a:lnTo>
                <a:lnTo>
                  <a:pt x="857059" y="64976"/>
                </a:lnTo>
                <a:lnTo>
                  <a:pt x="902854" y="72258"/>
                </a:lnTo>
                <a:lnTo>
                  <a:pt x="948301" y="76127"/>
                </a:lnTo>
                <a:lnTo>
                  <a:pt x="995431" y="81072"/>
                </a:lnTo>
                <a:lnTo>
                  <a:pt x="1042292" y="82257"/>
                </a:lnTo>
                <a:lnTo>
                  <a:pt x="1087950" y="82492"/>
                </a:lnTo>
                <a:lnTo>
                  <a:pt x="1124518" y="82532"/>
                </a:lnTo>
                <a:lnTo>
                  <a:pt x="1162163" y="82545"/>
                </a:lnTo>
                <a:lnTo>
                  <a:pt x="1200129" y="82548"/>
                </a:lnTo>
                <a:lnTo>
                  <a:pt x="1238189" y="82548"/>
                </a:lnTo>
                <a:lnTo>
                  <a:pt x="1276277" y="82550"/>
                </a:lnTo>
                <a:lnTo>
                  <a:pt x="1314373" y="83255"/>
                </a:lnTo>
                <a:lnTo>
                  <a:pt x="1353178" y="86913"/>
                </a:lnTo>
                <a:lnTo>
                  <a:pt x="1394936" y="88312"/>
                </a:lnTo>
                <a:lnTo>
                  <a:pt x="1434434" y="89431"/>
                </a:lnTo>
                <a:lnTo>
                  <a:pt x="1472948" y="93212"/>
                </a:lnTo>
                <a:lnTo>
                  <a:pt x="1511876" y="94646"/>
                </a:lnTo>
                <a:lnTo>
                  <a:pt x="1554376" y="95070"/>
                </a:lnTo>
                <a:lnTo>
                  <a:pt x="1598248" y="95197"/>
                </a:lnTo>
                <a:lnTo>
                  <a:pt x="1642527" y="95234"/>
                </a:lnTo>
                <a:lnTo>
                  <a:pt x="1686927" y="95245"/>
                </a:lnTo>
                <a:lnTo>
                  <a:pt x="1731362" y="95248"/>
                </a:lnTo>
                <a:lnTo>
                  <a:pt x="1775807" y="95248"/>
                </a:lnTo>
                <a:lnTo>
                  <a:pt x="1819550" y="95248"/>
                </a:lnTo>
                <a:lnTo>
                  <a:pt x="1860341" y="95248"/>
                </a:lnTo>
                <a:lnTo>
                  <a:pt x="1903394" y="95248"/>
                </a:lnTo>
                <a:lnTo>
                  <a:pt x="1947429" y="95248"/>
                </a:lnTo>
                <a:lnTo>
                  <a:pt x="1991051" y="95248"/>
                </a:lnTo>
                <a:lnTo>
                  <a:pt x="2031807" y="95248"/>
                </a:lnTo>
                <a:lnTo>
                  <a:pt x="2075554" y="95248"/>
                </a:lnTo>
                <a:lnTo>
                  <a:pt x="2107523" y="95248"/>
                </a:lnTo>
                <a:lnTo>
                  <a:pt x="2153884" y="95248"/>
                </a:lnTo>
                <a:lnTo>
                  <a:pt x="2198900" y="95248"/>
                </a:lnTo>
                <a:lnTo>
                  <a:pt x="2243518" y="95248"/>
                </a:lnTo>
                <a:lnTo>
                  <a:pt x="2288018" y="95248"/>
                </a:lnTo>
                <a:lnTo>
                  <a:pt x="2332482" y="95248"/>
                </a:lnTo>
                <a:lnTo>
                  <a:pt x="2376937" y="95248"/>
                </a:lnTo>
                <a:lnTo>
                  <a:pt x="2421388" y="95248"/>
                </a:lnTo>
                <a:lnTo>
                  <a:pt x="2465839" y="95248"/>
                </a:lnTo>
                <a:lnTo>
                  <a:pt x="2510289" y="95248"/>
                </a:lnTo>
                <a:lnTo>
                  <a:pt x="2554739" y="95248"/>
                </a:lnTo>
                <a:lnTo>
                  <a:pt x="2586253" y="93368"/>
                </a:lnTo>
                <a:lnTo>
                  <a:pt x="2633848" y="90224"/>
                </a:lnTo>
                <a:lnTo>
                  <a:pt x="2679230" y="89291"/>
                </a:lnTo>
                <a:lnTo>
                  <a:pt x="2725837" y="89016"/>
                </a:lnTo>
                <a:lnTo>
                  <a:pt x="2758018" y="88246"/>
                </a:lnTo>
                <a:lnTo>
                  <a:pt x="2803902" y="84551"/>
                </a:lnTo>
                <a:lnTo>
                  <a:pt x="2849481" y="83142"/>
                </a:lnTo>
                <a:lnTo>
                  <a:pt x="2881880" y="82813"/>
                </a:lnTo>
                <a:lnTo>
                  <a:pt x="2915094" y="82666"/>
                </a:lnTo>
                <a:lnTo>
                  <a:pt x="2948671" y="82601"/>
                </a:lnTo>
                <a:lnTo>
                  <a:pt x="2982408" y="82572"/>
                </a:lnTo>
                <a:lnTo>
                  <a:pt x="3029765" y="85927"/>
                </a:lnTo>
                <a:lnTo>
                  <a:pt x="3061960" y="87579"/>
                </a:lnTo>
                <a:lnTo>
                  <a:pt x="3094377" y="87607"/>
                </a:lnTo>
                <a:lnTo>
                  <a:pt x="3141101" y="84362"/>
                </a:lnTo>
                <a:lnTo>
                  <a:pt x="3173766" y="83355"/>
                </a:lnTo>
                <a:lnTo>
                  <a:pt x="3220518" y="82788"/>
                </a:lnTo>
                <a:lnTo>
                  <a:pt x="3252572" y="82655"/>
                </a:lnTo>
                <a:lnTo>
                  <a:pt x="3285633" y="81891"/>
                </a:lnTo>
                <a:lnTo>
                  <a:pt x="3319141" y="79200"/>
                </a:lnTo>
                <a:lnTo>
                  <a:pt x="3352850" y="77533"/>
                </a:lnTo>
                <a:lnTo>
                  <a:pt x="3386646" y="76792"/>
                </a:lnTo>
                <a:lnTo>
                  <a:pt x="3420480" y="76463"/>
                </a:lnTo>
                <a:lnTo>
                  <a:pt x="3454333" y="76316"/>
                </a:lnTo>
                <a:lnTo>
                  <a:pt x="3488194" y="76252"/>
                </a:lnTo>
                <a:lnTo>
                  <a:pt x="3522057" y="76222"/>
                </a:lnTo>
                <a:lnTo>
                  <a:pt x="3555923" y="74329"/>
                </a:lnTo>
                <a:lnTo>
                  <a:pt x="3589789" y="71840"/>
                </a:lnTo>
                <a:lnTo>
                  <a:pt x="3623655" y="70734"/>
                </a:lnTo>
                <a:lnTo>
                  <a:pt x="3659403" y="70243"/>
                </a:lnTo>
                <a:lnTo>
                  <a:pt x="3695046" y="70024"/>
                </a:lnTo>
                <a:lnTo>
                  <a:pt x="3727351" y="69927"/>
                </a:lnTo>
                <a:lnTo>
                  <a:pt x="3761935" y="69883"/>
                </a:lnTo>
                <a:lnTo>
                  <a:pt x="3797767" y="69159"/>
                </a:lnTo>
                <a:lnTo>
                  <a:pt x="3832507" y="66485"/>
                </a:lnTo>
                <a:lnTo>
                  <a:pt x="3866761" y="64826"/>
                </a:lnTo>
                <a:lnTo>
                  <a:pt x="3900801" y="64090"/>
                </a:lnTo>
                <a:lnTo>
                  <a:pt x="3934744" y="63762"/>
                </a:lnTo>
                <a:lnTo>
                  <a:pt x="3970527" y="61735"/>
                </a:lnTo>
                <a:lnTo>
                  <a:pt x="4007596" y="59187"/>
                </a:lnTo>
                <a:lnTo>
                  <a:pt x="4045238" y="58055"/>
                </a:lnTo>
                <a:lnTo>
                  <a:pt x="4081253" y="57552"/>
                </a:lnTo>
                <a:lnTo>
                  <a:pt x="4116075" y="57328"/>
                </a:lnTo>
                <a:lnTo>
                  <a:pt x="4150365" y="57230"/>
                </a:lnTo>
                <a:lnTo>
                  <a:pt x="4186303" y="57186"/>
                </a:lnTo>
                <a:lnTo>
                  <a:pt x="4223441" y="57166"/>
                </a:lnTo>
                <a:lnTo>
                  <a:pt x="4261114" y="57156"/>
                </a:lnTo>
                <a:lnTo>
                  <a:pt x="4297143" y="57153"/>
                </a:lnTo>
                <a:lnTo>
                  <a:pt x="4331970" y="57152"/>
                </a:lnTo>
                <a:lnTo>
                  <a:pt x="4366264" y="57152"/>
                </a:lnTo>
                <a:lnTo>
                  <a:pt x="4400320" y="57148"/>
                </a:lnTo>
                <a:lnTo>
                  <a:pt x="4434977" y="57148"/>
                </a:lnTo>
                <a:lnTo>
                  <a:pt x="4471546" y="57148"/>
                </a:lnTo>
                <a:lnTo>
                  <a:pt x="4505203" y="57148"/>
                </a:lnTo>
                <a:lnTo>
                  <a:pt x="4537330" y="57148"/>
                </a:lnTo>
                <a:lnTo>
                  <a:pt x="4570424" y="57148"/>
                </a:lnTo>
                <a:lnTo>
                  <a:pt x="4603947" y="57148"/>
                </a:lnTo>
                <a:lnTo>
                  <a:pt x="4636954" y="56445"/>
                </a:lnTo>
                <a:lnTo>
                  <a:pt x="4683306" y="52786"/>
                </a:lnTo>
                <a:lnTo>
                  <a:pt x="4729024" y="51388"/>
                </a:lnTo>
                <a:lnTo>
                  <a:pt x="4761455" y="51062"/>
                </a:lnTo>
                <a:lnTo>
                  <a:pt x="4808075" y="50877"/>
                </a:lnTo>
                <a:lnTo>
                  <a:pt x="4853168" y="50822"/>
                </a:lnTo>
                <a:lnTo>
                  <a:pt x="4894438" y="50807"/>
                </a:lnTo>
                <a:lnTo>
                  <a:pt x="4936847" y="50802"/>
                </a:lnTo>
                <a:lnTo>
                  <a:pt x="4977323" y="47429"/>
                </a:lnTo>
                <a:lnTo>
                  <a:pt x="5019496" y="45332"/>
                </a:lnTo>
                <a:lnTo>
                  <a:pt x="5059902" y="44712"/>
                </a:lnTo>
                <a:lnTo>
                  <a:pt x="5098684" y="44527"/>
                </a:lnTo>
                <a:lnTo>
                  <a:pt x="5144646" y="39394"/>
                </a:lnTo>
                <a:lnTo>
                  <a:pt x="5189577" y="33469"/>
                </a:lnTo>
                <a:lnTo>
                  <a:pt x="5235637" y="32090"/>
                </a:lnTo>
                <a:lnTo>
                  <a:pt x="5278708" y="27453"/>
                </a:lnTo>
                <a:lnTo>
                  <a:pt x="5319305" y="25805"/>
                </a:lnTo>
                <a:lnTo>
                  <a:pt x="5355461" y="23637"/>
                </a:lnTo>
                <a:lnTo>
                  <a:pt x="5398865" y="20410"/>
                </a:lnTo>
                <a:lnTo>
                  <a:pt x="5441764" y="19319"/>
                </a:lnTo>
                <a:lnTo>
                  <a:pt x="5481780" y="19103"/>
                </a:lnTo>
                <a:lnTo>
                  <a:pt x="5526219" y="19056"/>
                </a:lnTo>
                <a:lnTo>
                  <a:pt x="5565327" y="19052"/>
                </a:lnTo>
                <a:lnTo>
                  <a:pt x="5604468" y="23414"/>
                </a:lnTo>
                <a:lnTo>
                  <a:pt x="5643767" y="28509"/>
                </a:lnTo>
                <a:lnTo>
                  <a:pt x="5687669" y="36178"/>
                </a:lnTo>
                <a:lnTo>
                  <a:pt x="5732546" y="44336"/>
                </a:lnTo>
                <a:lnTo>
                  <a:pt x="5777755" y="60730"/>
                </a:lnTo>
                <a:lnTo>
                  <a:pt x="5801493" y="68859"/>
                </a:lnTo>
                <a:lnTo>
                  <a:pt x="5808431" y="74019"/>
                </a:lnTo>
                <a:lnTo>
                  <a:pt x="5816165" y="76115"/>
                </a:lnTo>
                <a:lnTo>
                  <a:pt x="5813045" y="79546"/>
                </a:lnTo>
                <a:lnTo>
                  <a:pt x="5809567" y="81214"/>
                </a:lnTo>
                <a:lnTo>
                  <a:pt x="5807652" y="81659"/>
                </a:lnTo>
                <a:lnTo>
                  <a:pt x="5806375" y="82662"/>
                </a:lnTo>
                <a:lnTo>
                  <a:pt x="5800787" y="91310"/>
                </a:lnTo>
                <a:lnTo>
                  <a:pt x="5795183" y="93499"/>
                </a:lnTo>
                <a:lnTo>
                  <a:pt x="5750074" y="95236"/>
                </a:lnTo>
                <a:lnTo>
                  <a:pt x="5702729" y="95248"/>
                </a:lnTo>
                <a:lnTo>
                  <a:pt x="5656492" y="95248"/>
                </a:lnTo>
                <a:lnTo>
                  <a:pt x="5610004" y="95248"/>
                </a:lnTo>
                <a:lnTo>
                  <a:pt x="5568697" y="95248"/>
                </a:lnTo>
                <a:lnTo>
                  <a:pt x="5522979" y="95248"/>
                </a:lnTo>
                <a:lnTo>
                  <a:pt x="5484208" y="95248"/>
                </a:lnTo>
                <a:lnTo>
                  <a:pt x="5436663" y="95248"/>
                </a:lnTo>
                <a:lnTo>
                  <a:pt x="5391454" y="95248"/>
                </a:lnTo>
                <a:lnTo>
                  <a:pt x="5352002" y="95248"/>
                </a:lnTo>
                <a:lnTo>
                  <a:pt x="5307076" y="95248"/>
                </a:lnTo>
                <a:lnTo>
                  <a:pt x="5269993" y="95248"/>
                </a:lnTo>
                <a:lnTo>
                  <a:pt x="5223901" y="95248"/>
                </a:lnTo>
                <a:lnTo>
                  <a:pt x="5187258" y="95248"/>
                </a:lnTo>
                <a:lnTo>
                  <a:pt x="5149590" y="95248"/>
                </a:lnTo>
                <a:lnTo>
                  <a:pt x="5111618" y="95248"/>
                </a:lnTo>
                <a:lnTo>
                  <a:pt x="5073556" y="95248"/>
                </a:lnTo>
                <a:lnTo>
                  <a:pt x="5035467" y="95248"/>
                </a:lnTo>
                <a:lnTo>
                  <a:pt x="4997370" y="95248"/>
                </a:lnTo>
                <a:lnTo>
                  <a:pt x="4958567" y="95248"/>
                </a:lnTo>
                <a:lnTo>
                  <a:pt x="4916808" y="95248"/>
                </a:lnTo>
                <a:lnTo>
                  <a:pt x="4877310" y="95248"/>
                </a:lnTo>
                <a:lnTo>
                  <a:pt x="4838091" y="95248"/>
                </a:lnTo>
                <a:lnTo>
                  <a:pt x="4796209" y="95248"/>
                </a:lnTo>
                <a:lnTo>
                  <a:pt x="4756675" y="95248"/>
                </a:lnTo>
                <a:lnTo>
                  <a:pt x="4717446" y="95248"/>
                </a:lnTo>
                <a:lnTo>
                  <a:pt x="4674854" y="95248"/>
                </a:lnTo>
                <a:lnTo>
                  <a:pt x="4631662" y="95248"/>
                </a:lnTo>
                <a:lnTo>
                  <a:pt x="4591032" y="95248"/>
                </a:lnTo>
                <a:lnTo>
                  <a:pt x="4548030" y="95248"/>
                </a:lnTo>
                <a:lnTo>
                  <a:pt x="4504714" y="95248"/>
                </a:lnTo>
                <a:lnTo>
                  <a:pt x="4464049" y="95248"/>
                </a:lnTo>
                <a:lnTo>
                  <a:pt x="4421034" y="95248"/>
                </a:lnTo>
                <a:lnTo>
                  <a:pt x="4377009" y="95248"/>
                </a:lnTo>
                <a:lnTo>
                  <a:pt x="4332685" y="95248"/>
                </a:lnTo>
                <a:lnTo>
                  <a:pt x="4288273" y="95248"/>
                </a:lnTo>
                <a:lnTo>
                  <a:pt x="4243834" y="95248"/>
                </a:lnTo>
                <a:lnTo>
                  <a:pt x="4199387" y="95248"/>
                </a:lnTo>
                <a:lnTo>
                  <a:pt x="4154938" y="95248"/>
                </a:lnTo>
                <a:lnTo>
                  <a:pt x="4110489" y="95248"/>
                </a:lnTo>
                <a:lnTo>
                  <a:pt x="4066744" y="95248"/>
                </a:lnTo>
                <a:lnTo>
                  <a:pt x="4025953" y="95248"/>
                </a:lnTo>
                <a:lnTo>
                  <a:pt x="3982899" y="95248"/>
                </a:lnTo>
                <a:lnTo>
                  <a:pt x="3939570" y="95248"/>
                </a:lnTo>
                <a:lnTo>
                  <a:pt x="3898901" y="95248"/>
                </a:lnTo>
                <a:lnTo>
                  <a:pt x="3856591" y="95248"/>
                </a:lnTo>
                <a:lnTo>
                  <a:pt x="3816929" y="95248"/>
                </a:lnTo>
                <a:lnTo>
                  <a:pt x="3778367" y="95248"/>
                </a:lnTo>
                <a:lnTo>
                  <a:pt x="3740130" y="95248"/>
                </a:lnTo>
                <a:lnTo>
                  <a:pt x="3701989" y="95248"/>
                </a:lnTo>
                <a:lnTo>
                  <a:pt x="3664583" y="95248"/>
                </a:lnTo>
                <a:lnTo>
                  <a:pt x="3619981" y="95248"/>
                </a:lnTo>
                <a:lnTo>
                  <a:pt x="3577199" y="95248"/>
                </a:lnTo>
                <a:lnTo>
                  <a:pt x="3535483" y="95248"/>
                </a:lnTo>
                <a:lnTo>
                  <a:pt x="3497452" y="95248"/>
                </a:lnTo>
                <a:lnTo>
                  <a:pt x="3462868" y="95248"/>
                </a:lnTo>
                <a:lnTo>
                  <a:pt x="3420419" y="95248"/>
                </a:lnTo>
                <a:lnTo>
                  <a:pt x="3376382" y="95248"/>
                </a:lnTo>
                <a:lnTo>
                  <a:pt x="3331758" y="95248"/>
                </a:lnTo>
                <a:lnTo>
                  <a:pt x="3315374" y="95248"/>
                </a:lnTo>
                <a:lnTo>
                  <a:pt x="3355276" y="95248"/>
                </a:lnTo>
                <a:lnTo>
                  <a:pt x="3401740" y="95248"/>
                </a:lnTo>
                <a:lnTo>
                  <a:pt x="3439294" y="95248"/>
                </a:lnTo>
                <a:lnTo>
                  <a:pt x="3476993" y="95248"/>
                </a:lnTo>
                <a:lnTo>
                  <a:pt x="3516447" y="95248"/>
                </a:lnTo>
                <a:lnTo>
                  <a:pt x="3559974" y="95248"/>
                </a:lnTo>
                <a:lnTo>
                  <a:pt x="3605836" y="95248"/>
                </a:lnTo>
                <a:lnTo>
                  <a:pt x="3647182" y="95248"/>
                </a:lnTo>
                <a:lnTo>
                  <a:pt x="3691201" y="95248"/>
                </a:lnTo>
                <a:lnTo>
                  <a:pt x="3737082" y="95248"/>
                </a:lnTo>
                <a:lnTo>
                  <a:pt x="3780821" y="95248"/>
                </a:lnTo>
                <a:lnTo>
                  <a:pt x="3817057" y="95248"/>
                </a:lnTo>
                <a:lnTo>
                  <a:pt x="3854604" y="95248"/>
                </a:lnTo>
                <a:lnTo>
                  <a:pt x="3892541" y="95248"/>
                </a:lnTo>
                <a:lnTo>
                  <a:pt x="3930592" y="94545"/>
                </a:lnTo>
                <a:lnTo>
                  <a:pt x="3968677" y="90886"/>
                </a:lnTo>
                <a:lnTo>
                  <a:pt x="4006774" y="89488"/>
                </a:lnTo>
                <a:lnTo>
                  <a:pt x="4045578" y="89074"/>
                </a:lnTo>
                <a:lnTo>
                  <a:pt x="4087336" y="88951"/>
                </a:lnTo>
                <a:lnTo>
                  <a:pt x="4127539" y="88915"/>
                </a:lnTo>
                <a:lnTo>
                  <a:pt x="4170417" y="88905"/>
                </a:lnTo>
                <a:lnTo>
                  <a:pt x="4213695" y="88902"/>
                </a:lnTo>
                <a:lnTo>
                  <a:pt x="4254349" y="88900"/>
                </a:lnTo>
                <a:lnTo>
                  <a:pt x="4296655" y="88900"/>
                </a:lnTo>
                <a:lnTo>
                  <a:pt x="4337020" y="89605"/>
                </a:lnTo>
                <a:lnTo>
                  <a:pt x="4379241" y="93263"/>
                </a:lnTo>
                <a:lnTo>
                  <a:pt x="4419581" y="94661"/>
                </a:lnTo>
                <a:lnTo>
                  <a:pt x="4462500" y="95075"/>
                </a:lnTo>
                <a:lnTo>
                  <a:pt x="4505791" y="95198"/>
                </a:lnTo>
                <a:lnTo>
                  <a:pt x="4545742" y="95234"/>
                </a:lnTo>
                <a:lnTo>
                  <a:pt x="4585098" y="95245"/>
                </a:lnTo>
                <a:lnTo>
                  <a:pt x="4627017" y="95248"/>
                </a:lnTo>
                <a:lnTo>
                  <a:pt x="4666564" y="95248"/>
                </a:lnTo>
                <a:lnTo>
                  <a:pt x="4705091" y="95248"/>
                </a:lnTo>
                <a:lnTo>
                  <a:pt x="4743318" y="95248"/>
                </a:lnTo>
                <a:lnTo>
                  <a:pt x="4781457" y="95248"/>
                </a:lnTo>
                <a:lnTo>
                  <a:pt x="4819567" y="95248"/>
                </a:lnTo>
                <a:lnTo>
                  <a:pt x="4857670" y="95248"/>
                </a:lnTo>
                <a:lnTo>
                  <a:pt x="4895770" y="95248"/>
                </a:lnTo>
                <a:lnTo>
                  <a:pt x="4933872" y="95248"/>
                </a:lnTo>
                <a:lnTo>
                  <a:pt x="4971972" y="95248"/>
                </a:lnTo>
                <a:lnTo>
                  <a:pt x="5010072" y="95248"/>
                </a:lnTo>
                <a:lnTo>
                  <a:pt x="5048172" y="95248"/>
                </a:lnTo>
                <a:lnTo>
                  <a:pt x="5086272" y="95248"/>
                </a:lnTo>
                <a:lnTo>
                  <a:pt x="5123667" y="95248"/>
                </a:lnTo>
                <a:lnTo>
                  <a:pt x="5168264" y="95248"/>
                </a:lnTo>
                <a:lnTo>
                  <a:pt x="5214415" y="95248"/>
                </a:lnTo>
                <a:lnTo>
                  <a:pt x="5251711" y="95248"/>
                </a:lnTo>
                <a:lnTo>
                  <a:pt x="5289573" y="95248"/>
                </a:lnTo>
                <a:lnTo>
                  <a:pt x="5327602" y="95248"/>
                </a:lnTo>
                <a:lnTo>
                  <a:pt x="5374013" y="95248"/>
                </a:lnTo>
                <a:lnTo>
                  <a:pt x="5421334" y="95248"/>
                </a:lnTo>
                <a:lnTo>
                  <a:pt x="5468232" y="95248"/>
                </a:lnTo>
                <a:lnTo>
                  <a:pt x="5513897" y="95248"/>
                </a:lnTo>
                <a:lnTo>
                  <a:pt x="5550467" y="95248"/>
                </a:lnTo>
                <a:lnTo>
                  <a:pt x="5588113" y="95248"/>
                </a:lnTo>
                <a:lnTo>
                  <a:pt x="5626079" y="95248"/>
                </a:lnTo>
                <a:lnTo>
                  <a:pt x="5664138" y="95248"/>
                </a:lnTo>
                <a:lnTo>
                  <a:pt x="5707398" y="95248"/>
                </a:lnTo>
                <a:lnTo>
                  <a:pt x="5753022" y="95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Shape-602">
            <a:extLst>
              <a:ext uri="{FF2B5EF4-FFF2-40B4-BE49-F238E27FC236}">
                <a16:creationId xmlns:a16="http://schemas.microsoft.com/office/drawing/2014/main" id="{43EA6E90-99D8-4049-9E87-3606107107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8712" y="6311900"/>
            <a:ext cx="9016739" cy="203201"/>
          </a:xfrm>
          <a:custGeom>
            <a:avLst/>
            <a:gdLst/>
            <a:ahLst/>
            <a:cxnLst/>
            <a:rect l="0" t="0" r="0" b="0"/>
            <a:pathLst>
              <a:path w="9016739" h="203201">
                <a:moveTo>
                  <a:pt x="6088" y="0"/>
                </a:moveTo>
                <a:lnTo>
                  <a:pt x="6088" y="0"/>
                </a:lnTo>
                <a:lnTo>
                  <a:pt x="0" y="12177"/>
                </a:lnTo>
                <a:lnTo>
                  <a:pt x="4859" y="13302"/>
                </a:lnTo>
                <a:lnTo>
                  <a:pt x="10584" y="17033"/>
                </a:lnTo>
                <a:lnTo>
                  <a:pt x="16749" y="18453"/>
                </a:lnTo>
                <a:lnTo>
                  <a:pt x="63761" y="19048"/>
                </a:lnTo>
                <a:lnTo>
                  <a:pt x="71937" y="19755"/>
                </a:lnTo>
                <a:lnTo>
                  <a:pt x="119068" y="30309"/>
                </a:lnTo>
                <a:lnTo>
                  <a:pt x="163479" y="33594"/>
                </a:lnTo>
                <a:lnTo>
                  <a:pt x="179017" y="36765"/>
                </a:lnTo>
                <a:lnTo>
                  <a:pt x="223326" y="38753"/>
                </a:lnTo>
                <a:lnTo>
                  <a:pt x="255211" y="43856"/>
                </a:lnTo>
                <a:lnTo>
                  <a:pt x="301046" y="44415"/>
                </a:lnTo>
                <a:lnTo>
                  <a:pt x="342331" y="44447"/>
                </a:lnTo>
                <a:lnTo>
                  <a:pt x="382593" y="44448"/>
                </a:lnTo>
                <a:lnTo>
                  <a:pt x="424793" y="44448"/>
                </a:lnTo>
                <a:lnTo>
                  <a:pt x="468279" y="44448"/>
                </a:lnTo>
                <a:lnTo>
                  <a:pt x="512645" y="42568"/>
                </a:lnTo>
                <a:lnTo>
                  <a:pt x="557087" y="38491"/>
                </a:lnTo>
                <a:lnTo>
                  <a:pt x="600506" y="34806"/>
                </a:lnTo>
                <a:lnTo>
                  <a:pt x="643159" y="31648"/>
                </a:lnTo>
                <a:lnTo>
                  <a:pt x="687370" y="26362"/>
                </a:lnTo>
                <a:lnTo>
                  <a:pt x="729951" y="23645"/>
                </a:lnTo>
                <a:lnTo>
                  <a:pt x="777331" y="19958"/>
                </a:lnTo>
                <a:lnTo>
                  <a:pt x="821472" y="19229"/>
                </a:lnTo>
                <a:lnTo>
                  <a:pt x="861549" y="19086"/>
                </a:lnTo>
                <a:lnTo>
                  <a:pt x="905436" y="19055"/>
                </a:lnTo>
                <a:lnTo>
                  <a:pt x="951345" y="19052"/>
                </a:lnTo>
                <a:lnTo>
                  <a:pt x="998173" y="19050"/>
                </a:lnTo>
                <a:lnTo>
                  <a:pt x="1036404" y="19050"/>
                </a:lnTo>
                <a:lnTo>
                  <a:pt x="1078541" y="19050"/>
                </a:lnTo>
                <a:lnTo>
                  <a:pt x="1121434" y="19050"/>
                </a:lnTo>
                <a:lnTo>
                  <a:pt x="1163172" y="19050"/>
                </a:lnTo>
                <a:lnTo>
                  <a:pt x="1201206" y="19050"/>
                </a:lnTo>
                <a:lnTo>
                  <a:pt x="1241436" y="20931"/>
                </a:lnTo>
                <a:lnTo>
                  <a:pt x="1288634" y="25957"/>
                </a:lnTo>
                <a:lnTo>
                  <a:pt x="1336186" y="30606"/>
                </a:lnTo>
                <a:lnTo>
                  <a:pt x="1380256" y="31524"/>
                </a:lnTo>
                <a:lnTo>
                  <a:pt x="1427114" y="31705"/>
                </a:lnTo>
                <a:lnTo>
                  <a:pt x="1470550" y="35113"/>
                </a:lnTo>
                <a:lnTo>
                  <a:pt x="1513806" y="37510"/>
                </a:lnTo>
                <a:lnTo>
                  <a:pt x="1549958" y="38631"/>
                </a:lnTo>
                <a:lnTo>
                  <a:pt x="1586775" y="42412"/>
                </a:lnTo>
                <a:lnTo>
                  <a:pt x="1633060" y="45929"/>
                </a:lnTo>
                <a:lnTo>
                  <a:pt x="1670195" y="49357"/>
                </a:lnTo>
                <a:lnTo>
                  <a:pt x="1708009" y="50373"/>
                </a:lnTo>
                <a:lnTo>
                  <a:pt x="1755341" y="54085"/>
                </a:lnTo>
                <a:lnTo>
                  <a:pt x="1791327" y="59613"/>
                </a:lnTo>
                <a:lnTo>
                  <a:pt x="1828802" y="62349"/>
                </a:lnTo>
                <a:lnTo>
                  <a:pt x="1866716" y="66530"/>
                </a:lnTo>
                <a:lnTo>
                  <a:pt x="1904761" y="68866"/>
                </a:lnTo>
                <a:lnTo>
                  <a:pt x="1942845" y="69559"/>
                </a:lnTo>
                <a:lnTo>
                  <a:pt x="1989275" y="74156"/>
                </a:lnTo>
                <a:lnTo>
                  <a:pt x="2025977" y="76301"/>
                </a:lnTo>
                <a:lnTo>
                  <a:pt x="2063662" y="80384"/>
                </a:lnTo>
                <a:lnTo>
                  <a:pt x="2101640" y="82614"/>
                </a:lnTo>
                <a:lnTo>
                  <a:pt x="2139703" y="86724"/>
                </a:lnTo>
                <a:lnTo>
                  <a:pt x="2177792" y="88255"/>
                </a:lnTo>
                <a:lnTo>
                  <a:pt x="2215889" y="89414"/>
                </a:lnTo>
                <a:lnTo>
                  <a:pt x="2253988" y="93207"/>
                </a:lnTo>
                <a:lnTo>
                  <a:pt x="2292088" y="94644"/>
                </a:lnTo>
                <a:lnTo>
                  <a:pt x="2330893" y="95071"/>
                </a:lnTo>
                <a:lnTo>
                  <a:pt x="2372652" y="95903"/>
                </a:lnTo>
                <a:lnTo>
                  <a:pt x="2412150" y="99599"/>
                </a:lnTo>
                <a:lnTo>
                  <a:pt x="2450664" y="101006"/>
                </a:lnTo>
                <a:lnTo>
                  <a:pt x="2488886" y="101424"/>
                </a:lnTo>
                <a:lnTo>
                  <a:pt x="2527023" y="100842"/>
                </a:lnTo>
                <a:lnTo>
                  <a:pt x="2565133" y="97220"/>
                </a:lnTo>
                <a:lnTo>
                  <a:pt x="2603942" y="95834"/>
                </a:lnTo>
                <a:lnTo>
                  <a:pt x="2645702" y="95422"/>
                </a:lnTo>
                <a:lnTo>
                  <a:pt x="2685199" y="95301"/>
                </a:lnTo>
                <a:lnTo>
                  <a:pt x="2724419" y="94560"/>
                </a:lnTo>
                <a:lnTo>
                  <a:pt x="2765594" y="90891"/>
                </a:lnTo>
                <a:lnTo>
                  <a:pt x="2802176" y="89490"/>
                </a:lnTo>
                <a:lnTo>
                  <a:pt x="2842961" y="88369"/>
                </a:lnTo>
                <a:lnTo>
                  <a:pt x="2882876" y="83882"/>
                </a:lnTo>
                <a:lnTo>
                  <a:pt x="2924963" y="78789"/>
                </a:lnTo>
                <a:lnTo>
                  <a:pt x="2964559" y="76260"/>
                </a:lnTo>
                <a:lnTo>
                  <a:pt x="3003101" y="72063"/>
                </a:lnTo>
                <a:lnTo>
                  <a:pt x="3042038" y="69800"/>
                </a:lnTo>
                <a:lnTo>
                  <a:pt x="3083835" y="65680"/>
                </a:lnTo>
                <a:lnTo>
                  <a:pt x="3123345" y="63440"/>
                </a:lnTo>
                <a:lnTo>
                  <a:pt x="3161862" y="59327"/>
                </a:lnTo>
                <a:lnTo>
                  <a:pt x="3200085" y="57795"/>
                </a:lnTo>
                <a:lnTo>
                  <a:pt x="3238222" y="57341"/>
                </a:lnTo>
                <a:lnTo>
                  <a:pt x="3277040" y="56501"/>
                </a:lnTo>
                <a:lnTo>
                  <a:pt x="3318096" y="52802"/>
                </a:lnTo>
                <a:lnTo>
                  <a:pt x="3353935" y="50688"/>
                </a:lnTo>
                <a:lnTo>
                  <a:pt x="3391052" y="46612"/>
                </a:lnTo>
                <a:lnTo>
                  <a:pt x="3428861" y="45089"/>
                </a:lnTo>
                <a:lnTo>
                  <a:pt x="3466874" y="43935"/>
                </a:lnTo>
                <a:lnTo>
                  <a:pt x="3504949" y="40142"/>
                </a:lnTo>
                <a:lnTo>
                  <a:pt x="3543041" y="38706"/>
                </a:lnTo>
                <a:lnTo>
                  <a:pt x="3580433" y="37574"/>
                </a:lnTo>
                <a:lnTo>
                  <a:pt x="3615580" y="33789"/>
                </a:lnTo>
                <a:lnTo>
                  <a:pt x="3655235" y="32355"/>
                </a:lnTo>
                <a:lnTo>
                  <a:pt x="3702836" y="29987"/>
                </a:lnTo>
                <a:lnTo>
                  <a:pt x="3749606" y="26760"/>
                </a:lnTo>
                <a:lnTo>
                  <a:pt x="3787245" y="25299"/>
                </a:lnTo>
                <a:lnTo>
                  <a:pt x="3831531" y="21215"/>
                </a:lnTo>
                <a:lnTo>
                  <a:pt x="3868014" y="19691"/>
                </a:lnTo>
                <a:lnTo>
                  <a:pt x="3905321" y="18535"/>
                </a:lnTo>
                <a:lnTo>
                  <a:pt x="3942481" y="14742"/>
                </a:lnTo>
                <a:lnTo>
                  <a:pt x="3987000" y="13104"/>
                </a:lnTo>
                <a:lnTo>
                  <a:pt x="4033136" y="9409"/>
                </a:lnTo>
                <a:lnTo>
                  <a:pt x="4070428" y="7257"/>
                </a:lnTo>
                <a:lnTo>
                  <a:pt x="4115886" y="6528"/>
                </a:lnTo>
                <a:lnTo>
                  <a:pt x="4160717" y="6386"/>
                </a:lnTo>
                <a:lnTo>
                  <a:pt x="4205127" y="6360"/>
                </a:lnTo>
                <a:lnTo>
                  <a:pt x="4240172" y="6354"/>
                </a:lnTo>
                <a:lnTo>
                  <a:pt x="4282996" y="6352"/>
                </a:lnTo>
                <a:lnTo>
                  <a:pt x="4319046" y="6352"/>
                </a:lnTo>
                <a:lnTo>
                  <a:pt x="4355520" y="6348"/>
                </a:lnTo>
                <a:lnTo>
                  <a:pt x="4399807" y="6348"/>
                </a:lnTo>
                <a:lnTo>
                  <a:pt x="4443183" y="6348"/>
                </a:lnTo>
                <a:lnTo>
                  <a:pt x="4479325" y="6348"/>
                </a:lnTo>
                <a:lnTo>
                  <a:pt x="4520211" y="7055"/>
                </a:lnTo>
                <a:lnTo>
                  <a:pt x="4558116" y="10714"/>
                </a:lnTo>
                <a:lnTo>
                  <a:pt x="4602888" y="12307"/>
                </a:lnTo>
                <a:lnTo>
                  <a:pt x="4645703" y="12623"/>
                </a:lnTo>
                <a:lnTo>
                  <a:pt x="4688131" y="12685"/>
                </a:lnTo>
                <a:lnTo>
                  <a:pt x="4730483" y="14578"/>
                </a:lnTo>
                <a:lnTo>
                  <a:pt x="4771644" y="17725"/>
                </a:lnTo>
                <a:lnTo>
                  <a:pt x="4819117" y="18657"/>
                </a:lnTo>
                <a:lnTo>
                  <a:pt x="4855526" y="18934"/>
                </a:lnTo>
                <a:lnTo>
                  <a:pt x="4899434" y="19027"/>
                </a:lnTo>
                <a:lnTo>
                  <a:pt x="4941372" y="19045"/>
                </a:lnTo>
                <a:lnTo>
                  <a:pt x="4979446" y="19048"/>
                </a:lnTo>
                <a:lnTo>
                  <a:pt x="5020730" y="22421"/>
                </a:lnTo>
                <a:lnTo>
                  <a:pt x="5062150" y="24812"/>
                </a:lnTo>
                <a:lnTo>
                  <a:pt x="5100121" y="25284"/>
                </a:lnTo>
                <a:lnTo>
                  <a:pt x="5138458" y="23485"/>
                </a:lnTo>
                <a:lnTo>
                  <a:pt x="5182508" y="20363"/>
                </a:lnTo>
                <a:lnTo>
                  <a:pt x="5225627" y="19309"/>
                </a:lnTo>
                <a:lnTo>
                  <a:pt x="5265685" y="19101"/>
                </a:lnTo>
                <a:lnTo>
                  <a:pt x="5303387" y="19060"/>
                </a:lnTo>
                <a:lnTo>
                  <a:pt x="5350019" y="19052"/>
                </a:lnTo>
                <a:lnTo>
                  <a:pt x="5392919" y="19050"/>
                </a:lnTo>
                <a:lnTo>
                  <a:pt x="5440352" y="24076"/>
                </a:lnTo>
                <a:lnTo>
                  <a:pt x="5484552" y="25225"/>
                </a:lnTo>
                <a:lnTo>
                  <a:pt x="5531799" y="28747"/>
                </a:lnTo>
                <a:lnTo>
                  <a:pt x="5576801" y="31355"/>
                </a:lnTo>
                <a:lnTo>
                  <a:pt x="5623116" y="31698"/>
                </a:lnTo>
                <a:lnTo>
                  <a:pt x="5669347" y="31743"/>
                </a:lnTo>
                <a:lnTo>
                  <a:pt x="5716216" y="33631"/>
                </a:lnTo>
                <a:lnTo>
                  <a:pt x="5763485" y="37512"/>
                </a:lnTo>
                <a:lnTo>
                  <a:pt x="5802187" y="37984"/>
                </a:lnTo>
                <a:lnTo>
                  <a:pt x="5840588" y="41449"/>
                </a:lnTo>
                <a:lnTo>
                  <a:pt x="5881440" y="43857"/>
                </a:lnTo>
                <a:lnTo>
                  <a:pt x="5919300" y="46215"/>
                </a:lnTo>
                <a:lnTo>
                  <a:pt x="5959498" y="51323"/>
                </a:lnTo>
                <a:lnTo>
                  <a:pt x="6006687" y="55423"/>
                </a:lnTo>
                <a:lnTo>
                  <a:pt x="6054237" y="56809"/>
                </a:lnTo>
                <a:lnTo>
                  <a:pt x="6098307" y="61446"/>
                </a:lnTo>
                <a:lnTo>
                  <a:pt x="6145164" y="64976"/>
                </a:lnTo>
                <a:lnTo>
                  <a:pt x="6188600" y="68887"/>
                </a:lnTo>
                <a:lnTo>
                  <a:pt x="6231857" y="70365"/>
                </a:lnTo>
                <a:lnTo>
                  <a:pt x="6278553" y="74838"/>
                </a:lnTo>
                <a:lnTo>
                  <a:pt x="6322531" y="75796"/>
                </a:lnTo>
                <a:lnTo>
                  <a:pt x="6359518" y="76726"/>
                </a:lnTo>
                <a:lnTo>
                  <a:pt x="6404141" y="80511"/>
                </a:lnTo>
                <a:lnTo>
                  <a:pt x="6443469" y="81947"/>
                </a:lnTo>
                <a:lnTo>
                  <a:pt x="6490601" y="82431"/>
                </a:lnTo>
                <a:lnTo>
                  <a:pt x="6527882" y="84396"/>
                </a:lnTo>
                <a:lnTo>
                  <a:pt x="6565740" y="87565"/>
                </a:lnTo>
                <a:lnTo>
                  <a:pt x="6603768" y="88505"/>
                </a:lnTo>
                <a:lnTo>
                  <a:pt x="6641847" y="88781"/>
                </a:lnTo>
                <a:lnTo>
                  <a:pt x="6681822" y="88865"/>
                </a:lnTo>
                <a:lnTo>
                  <a:pt x="6723065" y="88890"/>
                </a:lnTo>
                <a:lnTo>
                  <a:pt x="6763978" y="90778"/>
                </a:lnTo>
                <a:lnTo>
                  <a:pt x="6805497" y="93925"/>
                </a:lnTo>
                <a:lnTo>
                  <a:pt x="6846493" y="94857"/>
                </a:lnTo>
                <a:lnTo>
                  <a:pt x="6888037" y="95134"/>
                </a:lnTo>
                <a:lnTo>
                  <a:pt x="6929039" y="95216"/>
                </a:lnTo>
                <a:lnTo>
                  <a:pt x="6972467" y="97121"/>
                </a:lnTo>
                <a:lnTo>
                  <a:pt x="7014734" y="100274"/>
                </a:lnTo>
                <a:lnTo>
                  <a:pt x="7055950" y="103088"/>
                </a:lnTo>
                <a:lnTo>
                  <a:pt x="7099441" y="106509"/>
                </a:lnTo>
                <a:lnTo>
                  <a:pt x="7145489" y="107524"/>
                </a:lnTo>
                <a:lnTo>
                  <a:pt x="7191117" y="109706"/>
                </a:lnTo>
                <a:lnTo>
                  <a:pt x="7233329" y="114819"/>
                </a:lnTo>
                <a:lnTo>
                  <a:pt x="7277117" y="118923"/>
                </a:lnTo>
                <a:lnTo>
                  <a:pt x="7319490" y="120137"/>
                </a:lnTo>
                <a:lnTo>
                  <a:pt x="7360736" y="122379"/>
                </a:lnTo>
                <a:lnTo>
                  <a:pt x="7404236" y="125631"/>
                </a:lnTo>
                <a:lnTo>
                  <a:pt x="7446525" y="126593"/>
                </a:lnTo>
                <a:lnTo>
                  <a:pt x="7487747" y="128763"/>
                </a:lnTo>
                <a:lnTo>
                  <a:pt x="7531241" y="131990"/>
                </a:lnTo>
                <a:lnTo>
                  <a:pt x="7573525" y="132946"/>
                </a:lnTo>
                <a:lnTo>
                  <a:pt x="7612866" y="135113"/>
                </a:lnTo>
                <a:lnTo>
                  <a:pt x="7651334" y="138340"/>
                </a:lnTo>
                <a:lnTo>
                  <a:pt x="7689542" y="141178"/>
                </a:lnTo>
                <a:lnTo>
                  <a:pt x="7729555" y="144607"/>
                </a:lnTo>
                <a:lnTo>
                  <a:pt x="7770809" y="147504"/>
                </a:lnTo>
                <a:lnTo>
                  <a:pt x="7811726" y="150950"/>
                </a:lnTo>
                <a:lnTo>
                  <a:pt x="7853247" y="153853"/>
                </a:lnTo>
                <a:lnTo>
                  <a:pt x="7892361" y="157297"/>
                </a:lnTo>
                <a:lnTo>
                  <a:pt x="7930762" y="158320"/>
                </a:lnTo>
                <a:lnTo>
                  <a:pt x="7970832" y="158622"/>
                </a:lnTo>
                <a:lnTo>
                  <a:pt x="8012102" y="158711"/>
                </a:lnTo>
                <a:lnTo>
                  <a:pt x="8051143" y="160621"/>
                </a:lnTo>
                <a:lnTo>
                  <a:pt x="8089518" y="163771"/>
                </a:lnTo>
                <a:lnTo>
                  <a:pt x="8127703" y="164707"/>
                </a:lnTo>
                <a:lnTo>
                  <a:pt x="8175159" y="165023"/>
                </a:lnTo>
                <a:lnTo>
                  <a:pt x="8211170" y="165077"/>
                </a:lnTo>
                <a:lnTo>
                  <a:pt x="8256898" y="165802"/>
                </a:lnTo>
                <a:lnTo>
                  <a:pt x="8304083" y="170125"/>
                </a:lnTo>
                <a:lnTo>
                  <a:pt x="8347583" y="171188"/>
                </a:lnTo>
                <a:lnTo>
                  <a:pt x="8390149" y="171398"/>
                </a:lnTo>
                <a:lnTo>
                  <a:pt x="8432527" y="171440"/>
                </a:lnTo>
                <a:lnTo>
                  <a:pt x="8471498" y="171448"/>
                </a:lnTo>
                <a:lnTo>
                  <a:pt x="8511442" y="175814"/>
                </a:lnTo>
                <a:lnTo>
                  <a:pt x="8551423" y="177409"/>
                </a:lnTo>
                <a:lnTo>
                  <a:pt x="8590076" y="177723"/>
                </a:lnTo>
                <a:lnTo>
                  <a:pt x="8630978" y="177785"/>
                </a:lnTo>
                <a:lnTo>
                  <a:pt x="8670729" y="179678"/>
                </a:lnTo>
                <a:lnTo>
                  <a:pt x="8715557" y="183267"/>
                </a:lnTo>
                <a:lnTo>
                  <a:pt x="8759089" y="188339"/>
                </a:lnTo>
                <a:lnTo>
                  <a:pt x="8805840" y="190073"/>
                </a:lnTo>
                <a:lnTo>
                  <a:pt x="8852626" y="190416"/>
                </a:lnTo>
                <a:lnTo>
                  <a:pt x="8897562" y="194847"/>
                </a:lnTo>
                <a:lnTo>
                  <a:pt x="8938529" y="196455"/>
                </a:lnTo>
                <a:lnTo>
                  <a:pt x="8984149" y="201161"/>
                </a:lnTo>
                <a:lnTo>
                  <a:pt x="9016738" y="203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Shape-603">
            <a:extLst>
              <a:ext uri="{FF2B5EF4-FFF2-40B4-BE49-F238E27FC236}">
                <a16:creationId xmlns:a16="http://schemas.microsoft.com/office/drawing/2014/main" id="{8CC18350-08AB-4DE4-A85A-C458EC92773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07188" y="3289349"/>
            <a:ext cx="1074855" cy="850174"/>
          </a:xfrm>
          <a:custGeom>
            <a:avLst/>
            <a:gdLst/>
            <a:ahLst/>
            <a:cxnLst/>
            <a:rect l="0" t="0" r="0" b="0"/>
            <a:pathLst>
              <a:path w="1074855" h="850174">
                <a:moveTo>
                  <a:pt x="519462" y="793701"/>
                </a:moveTo>
                <a:lnTo>
                  <a:pt x="519462" y="793701"/>
                </a:lnTo>
                <a:lnTo>
                  <a:pt x="516091" y="793701"/>
                </a:lnTo>
                <a:lnTo>
                  <a:pt x="515099" y="792995"/>
                </a:lnTo>
                <a:lnTo>
                  <a:pt x="513995" y="790330"/>
                </a:lnTo>
                <a:lnTo>
                  <a:pt x="513134" y="787429"/>
                </a:lnTo>
                <a:lnTo>
                  <a:pt x="530789" y="787358"/>
                </a:lnTo>
                <a:lnTo>
                  <a:pt x="536962" y="789236"/>
                </a:lnTo>
                <a:lnTo>
                  <a:pt x="542762" y="791717"/>
                </a:lnTo>
                <a:lnTo>
                  <a:pt x="587220" y="793678"/>
                </a:lnTo>
                <a:lnTo>
                  <a:pt x="634820" y="803825"/>
                </a:lnTo>
                <a:lnTo>
                  <a:pt x="678274" y="806250"/>
                </a:lnTo>
                <a:lnTo>
                  <a:pt x="721343" y="804506"/>
                </a:lnTo>
                <a:lnTo>
                  <a:pt x="765671" y="798561"/>
                </a:lnTo>
                <a:lnTo>
                  <a:pt x="807399" y="789271"/>
                </a:lnTo>
                <a:lnTo>
                  <a:pt x="846134" y="775487"/>
                </a:lnTo>
                <a:lnTo>
                  <a:pt x="887855" y="750406"/>
                </a:lnTo>
                <a:lnTo>
                  <a:pt x="933543" y="717045"/>
                </a:lnTo>
                <a:lnTo>
                  <a:pt x="976221" y="679361"/>
                </a:lnTo>
                <a:lnTo>
                  <a:pt x="1012842" y="636271"/>
                </a:lnTo>
                <a:lnTo>
                  <a:pt x="1041876" y="590060"/>
                </a:lnTo>
                <a:lnTo>
                  <a:pt x="1055956" y="564970"/>
                </a:lnTo>
                <a:lnTo>
                  <a:pt x="1068660" y="522750"/>
                </a:lnTo>
                <a:lnTo>
                  <a:pt x="1074854" y="480432"/>
                </a:lnTo>
                <a:lnTo>
                  <a:pt x="1072787" y="436219"/>
                </a:lnTo>
                <a:lnTo>
                  <a:pt x="1067664" y="390006"/>
                </a:lnTo>
                <a:lnTo>
                  <a:pt x="1062468" y="347162"/>
                </a:lnTo>
                <a:lnTo>
                  <a:pt x="1047707" y="299735"/>
                </a:lnTo>
                <a:lnTo>
                  <a:pt x="1031016" y="256948"/>
                </a:lnTo>
                <a:lnTo>
                  <a:pt x="1007069" y="219225"/>
                </a:lnTo>
                <a:lnTo>
                  <a:pt x="964727" y="181418"/>
                </a:lnTo>
                <a:lnTo>
                  <a:pt x="920463" y="145765"/>
                </a:lnTo>
                <a:lnTo>
                  <a:pt x="877835" y="119246"/>
                </a:lnTo>
                <a:lnTo>
                  <a:pt x="830298" y="89289"/>
                </a:lnTo>
                <a:lnTo>
                  <a:pt x="787530" y="67741"/>
                </a:lnTo>
                <a:lnTo>
                  <a:pt x="740474" y="46525"/>
                </a:lnTo>
                <a:lnTo>
                  <a:pt x="700832" y="34655"/>
                </a:lnTo>
                <a:lnTo>
                  <a:pt x="660913" y="25516"/>
                </a:lnTo>
                <a:lnTo>
                  <a:pt x="622269" y="16917"/>
                </a:lnTo>
                <a:lnTo>
                  <a:pt x="575169" y="6305"/>
                </a:lnTo>
                <a:lnTo>
                  <a:pt x="533994" y="1206"/>
                </a:lnTo>
                <a:lnTo>
                  <a:pt x="496253" y="199"/>
                </a:lnTo>
                <a:lnTo>
                  <a:pt x="455558" y="0"/>
                </a:lnTo>
                <a:lnTo>
                  <a:pt x="416921" y="3332"/>
                </a:lnTo>
                <a:lnTo>
                  <a:pt x="377042" y="7125"/>
                </a:lnTo>
                <a:lnTo>
                  <a:pt x="335192" y="18118"/>
                </a:lnTo>
                <a:lnTo>
                  <a:pt x="292956" y="30664"/>
                </a:lnTo>
                <a:lnTo>
                  <a:pt x="246965" y="45867"/>
                </a:lnTo>
                <a:lnTo>
                  <a:pt x="204857" y="62102"/>
                </a:lnTo>
                <a:lnTo>
                  <a:pt x="159751" y="90570"/>
                </a:lnTo>
                <a:lnTo>
                  <a:pt x="113193" y="122459"/>
                </a:lnTo>
                <a:lnTo>
                  <a:pt x="67337" y="160642"/>
                </a:lnTo>
                <a:lnTo>
                  <a:pt x="38793" y="190441"/>
                </a:lnTo>
                <a:lnTo>
                  <a:pt x="22874" y="215980"/>
                </a:lnTo>
                <a:lnTo>
                  <a:pt x="7113" y="262497"/>
                </a:lnTo>
                <a:lnTo>
                  <a:pt x="0" y="303089"/>
                </a:lnTo>
                <a:lnTo>
                  <a:pt x="2070" y="334401"/>
                </a:lnTo>
                <a:lnTo>
                  <a:pt x="967" y="339334"/>
                </a:lnTo>
                <a:lnTo>
                  <a:pt x="10985" y="383702"/>
                </a:lnTo>
                <a:lnTo>
                  <a:pt x="20785" y="426073"/>
                </a:lnTo>
                <a:lnTo>
                  <a:pt x="32927" y="469095"/>
                </a:lnTo>
                <a:lnTo>
                  <a:pt x="48461" y="512389"/>
                </a:lnTo>
                <a:lnTo>
                  <a:pt x="61838" y="552706"/>
                </a:lnTo>
                <a:lnTo>
                  <a:pt x="76806" y="598202"/>
                </a:lnTo>
                <a:lnTo>
                  <a:pt x="95631" y="641097"/>
                </a:lnTo>
                <a:lnTo>
                  <a:pt x="119068" y="684051"/>
                </a:lnTo>
                <a:lnTo>
                  <a:pt x="149025" y="730103"/>
                </a:lnTo>
                <a:lnTo>
                  <a:pt x="190750" y="775971"/>
                </a:lnTo>
                <a:lnTo>
                  <a:pt x="233799" y="810340"/>
                </a:lnTo>
                <a:lnTo>
                  <a:pt x="267356" y="824855"/>
                </a:lnTo>
                <a:lnTo>
                  <a:pt x="313283" y="843125"/>
                </a:lnTo>
                <a:lnTo>
                  <a:pt x="350186" y="848562"/>
                </a:lnTo>
                <a:lnTo>
                  <a:pt x="391931" y="850173"/>
                </a:lnTo>
                <a:lnTo>
                  <a:pt x="434690" y="847346"/>
                </a:lnTo>
                <a:lnTo>
                  <a:pt x="481471" y="844358"/>
                </a:lnTo>
                <a:lnTo>
                  <a:pt x="525417" y="837705"/>
                </a:lnTo>
                <a:lnTo>
                  <a:pt x="571438" y="829596"/>
                </a:lnTo>
                <a:lnTo>
                  <a:pt x="608712" y="819937"/>
                </a:lnTo>
                <a:lnTo>
                  <a:pt x="646565" y="811509"/>
                </a:lnTo>
                <a:lnTo>
                  <a:pt x="684592" y="804543"/>
                </a:lnTo>
                <a:lnTo>
                  <a:pt x="731003" y="795163"/>
                </a:lnTo>
                <a:lnTo>
                  <a:pt x="768406" y="785119"/>
                </a:lnTo>
                <a:lnTo>
                  <a:pt x="809749" y="776655"/>
                </a:lnTo>
                <a:lnTo>
                  <a:pt x="849832" y="765524"/>
                </a:lnTo>
                <a:lnTo>
                  <a:pt x="894091" y="752883"/>
                </a:lnTo>
                <a:lnTo>
                  <a:pt x="951262" y="7365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604">
            <a:extLst>
              <a:ext uri="{FF2B5EF4-FFF2-40B4-BE49-F238E27FC236}">
                <a16:creationId xmlns:a16="http://schemas.microsoft.com/office/drawing/2014/main" id="{1EF8F5C8-ECA2-4E9A-BDD0-D97951164A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905915" y="3333757"/>
            <a:ext cx="938373" cy="660394"/>
          </a:xfrm>
          <a:custGeom>
            <a:avLst/>
            <a:gdLst/>
            <a:ahLst/>
            <a:cxnLst/>
            <a:rect l="0" t="0" r="0" b="0"/>
            <a:pathLst>
              <a:path w="938373" h="660394">
                <a:moveTo>
                  <a:pt x="590385" y="634993"/>
                </a:moveTo>
                <a:lnTo>
                  <a:pt x="590385" y="634993"/>
                </a:lnTo>
                <a:lnTo>
                  <a:pt x="587014" y="634993"/>
                </a:lnTo>
                <a:lnTo>
                  <a:pt x="586021" y="634287"/>
                </a:lnTo>
                <a:lnTo>
                  <a:pt x="585359" y="633111"/>
                </a:lnTo>
                <a:lnTo>
                  <a:pt x="584057" y="628721"/>
                </a:lnTo>
                <a:lnTo>
                  <a:pt x="592875" y="628650"/>
                </a:lnTo>
                <a:lnTo>
                  <a:pt x="596901" y="626764"/>
                </a:lnTo>
                <a:lnTo>
                  <a:pt x="601042" y="624280"/>
                </a:lnTo>
                <a:lnTo>
                  <a:pt x="607341" y="622176"/>
                </a:lnTo>
                <a:lnTo>
                  <a:pt x="651649" y="592262"/>
                </a:lnTo>
                <a:lnTo>
                  <a:pt x="698527" y="562256"/>
                </a:lnTo>
                <a:lnTo>
                  <a:pt x="742866" y="530668"/>
                </a:lnTo>
                <a:lnTo>
                  <a:pt x="787526" y="497386"/>
                </a:lnTo>
                <a:lnTo>
                  <a:pt x="832836" y="459309"/>
                </a:lnTo>
                <a:lnTo>
                  <a:pt x="878198" y="416976"/>
                </a:lnTo>
                <a:lnTo>
                  <a:pt x="909884" y="378171"/>
                </a:lnTo>
                <a:lnTo>
                  <a:pt x="933245" y="332191"/>
                </a:lnTo>
                <a:lnTo>
                  <a:pt x="935377" y="329408"/>
                </a:lnTo>
                <a:lnTo>
                  <a:pt x="938372" y="312008"/>
                </a:lnTo>
                <a:lnTo>
                  <a:pt x="933095" y="277575"/>
                </a:lnTo>
                <a:lnTo>
                  <a:pt x="918380" y="243421"/>
                </a:lnTo>
                <a:lnTo>
                  <a:pt x="899650" y="212356"/>
                </a:lnTo>
                <a:lnTo>
                  <a:pt x="868301" y="181888"/>
                </a:lnTo>
                <a:lnTo>
                  <a:pt x="853864" y="165065"/>
                </a:lnTo>
                <a:lnTo>
                  <a:pt x="810350" y="124523"/>
                </a:lnTo>
                <a:lnTo>
                  <a:pt x="786782" y="106880"/>
                </a:lnTo>
                <a:lnTo>
                  <a:pt x="741885" y="81433"/>
                </a:lnTo>
                <a:lnTo>
                  <a:pt x="698282" y="55543"/>
                </a:lnTo>
                <a:lnTo>
                  <a:pt x="666578" y="42673"/>
                </a:lnTo>
                <a:lnTo>
                  <a:pt x="629808" y="34933"/>
                </a:lnTo>
                <a:lnTo>
                  <a:pt x="583111" y="21580"/>
                </a:lnTo>
                <a:lnTo>
                  <a:pt x="541276" y="14003"/>
                </a:lnTo>
                <a:lnTo>
                  <a:pt x="495234" y="6302"/>
                </a:lnTo>
                <a:lnTo>
                  <a:pt x="452679" y="639"/>
                </a:lnTo>
                <a:lnTo>
                  <a:pt x="410642" y="50"/>
                </a:lnTo>
                <a:lnTo>
                  <a:pt x="364455" y="0"/>
                </a:lnTo>
                <a:lnTo>
                  <a:pt x="323919" y="5461"/>
                </a:lnTo>
                <a:lnTo>
                  <a:pt x="281912" y="11253"/>
                </a:lnTo>
                <a:lnTo>
                  <a:pt x="254364" y="15779"/>
                </a:lnTo>
                <a:lnTo>
                  <a:pt x="209013" y="31781"/>
                </a:lnTo>
                <a:lnTo>
                  <a:pt x="163082" y="54498"/>
                </a:lnTo>
                <a:lnTo>
                  <a:pt x="116839" y="85845"/>
                </a:lnTo>
                <a:lnTo>
                  <a:pt x="73127" y="122196"/>
                </a:lnTo>
                <a:lnTo>
                  <a:pt x="63454" y="129800"/>
                </a:lnTo>
                <a:lnTo>
                  <a:pt x="35800" y="167933"/>
                </a:lnTo>
                <a:lnTo>
                  <a:pt x="12571" y="212632"/>
                </a:lnTo>
                <a:lnTo>
                  <a:pt x="2661" y="246769"/>
                </a:lnTo>
                <a:lnTo>
                  <a:pt x="0" y="291050"/>
                </a:lnTo>
                <a:lnTo>
                  <a:pt x="547" y="325919"/>
                </a:lnTo>
                <a:lnTo>
                  <a:pt x="12666" y="366566"/>
                </a:lnTo>
                <a:lnTo>
                  <a:pt x="35113" y="413334"/>
                </a:lnTo>
                <a:lnTo>
                  <a:pt x="59467" y="455408"/>
                </a:lnTo>
                <a:lnTo>
                  <a:pt x="92206" y="489971"/>
                </a:lnTo>
                <a:lnTo>
                  <a:pt x="135306" y="518486"/>
                </a:lnTo>
                <a:lnTo>
                  <a:pt x="178600" y="541567"/>
                </a:lnTo>
                <a:lnTo>
                  <a:pt x="222142" y="562421"/>
                </a:lnTo>
                <a:lnTo>
                  <a:pt x="266537" y="579689"/>
                </a:lnTo>
                <a:lnTo>
                  <a:pt x="279237" y="585719"/>
                </a:lnTo>
                <a:lnTo>
                  <a:pt x="323685" y="597168"/>
                </a:lnTo>
                <a:lnTo>
                  <a:pt x="368135" y="617193"/>
                </a:lnTo>
                <a:lnTo>
                  <a:pt x="411095" y="634959"/>
                </a:lnTo>
                <a:lnTo>
                  <a:pt x="457958" y="652716"/>
                </a:lnTo>
                <a:lnTo>
                  <a:pt x="476359" y="658118"/>
                </a:lnTo>
                <a:lnTo>
                  <a:pt x="507835" y="6603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192">
            <a:extLst>
              <a:ext uri="{FF2B5EF4-FFF2-40B4-BE49-F238E27FC236}">
                <a16:creationId xmlns:a16="http://schemas.microsoft.com/office/drawing/2014/main" id="{BCC4316B-59BD-4322-BFF8-8CEC4DF64456}"/>
              </a:ext>
            </a:extLst>
          </p:cNvPr>
          <p:cNvGrpSpPr/>
          <p:nvPr/>
        </p:nvGrpSpPr>
        <p:grpSpPr>
          <a:xfrm>
            <a:off x="1428750" y="2524404"/>
            <a:ext cx="361951" cy="434697"/>
            <a:chOff x="1428750" y="2524404"/>
            <a:chExt cx="361951" cy="434697"/>
          </a:xfrm>
        </p:grpSpPr>
        <p:sp>
          <p:nvSpPr>
            <p:cNvPr id="70" name="SMARTInkShape-605">
              <a:extLst>
                <a:ext uri="{FF2B5EF4-FFF2-40B4-BE49-F238E27FC236}">
                  <a16:creationId xmlns:a16="http://schemas.microsoft.com/office/drawing/2014/main" id="{58554942-D8BF-450B-B510-686EBC758F9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485900" y="2552700"/>
              <a:ext cx="304801" cy="406401"/>
            </a:xfrm>
            <a:custGeom>
              <a:avLst/>
              <a:gdLst/>
              <a:ahLst/>
              <a:cxnLst/>
              <a:rect l="0" t="0" r="0" b="0"/>
              <a:pathLst>
                <a:path w="304801" h="406401">
                  <a:moveTo>
                    <a:pt x="0" y="0"/>
                  </a:moveTo>
                  <a:lnTo>
                    <a:pt x="0" y="0"/>
                  </a:lnTo>
                  <a:lnTo>
                    <a:pt x="41445" y="8789"/>
                  </a:lnTo>
                  <a:lnTo>
                    <a:pt x="77191" y="21654"/>
                  </a:lnTo>
                  <a:lnTo>
                    <a:pt x="108949" y="38872"/>
                  </a:lnTo>
                  <a:lnTo>
                    <a:pt x="151930" y="81294"/>
                  </a:lnTo>
                  <a:lnTo>
                    <a:pt x="184088" y="124273"/>
                  </a:lnTo>
                  <a:lnTo>
                    <a:pt x="209538" y="165398"/>
                  </a:lnTo>
                  <a:lnTo>
                    <a:pt x="234947" y="207492"/>
                  </a:lnTo>
                  <a:lnTo>
                    <a:pt x="255280" y="254142"/>
                  </a:lnTo>
                  <a:lnTo>
                    <a:pt x="272885" y="298060"/>
                  </a:lnTo>
                  <a:lnTo>
                    <a:pt x="286580" y="340706"/>
                  </a:lnTo>
                  <a:lnTo>
                    <a:pt x="298244" y="385869"/>
                  </a:lnTo>
                  <a:lnTo>
                    <a:pt x="30480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6">
              <a:extLst>
                <a:ext uri="{FF2B5EF4-FFF2-40B4-BE49-F238E27FC236}">
                  <a16:creationId xmlns:a16="http://schemas.microsoft.com/office/drawing/2014/main" id="{8E2FDFD2-DC3E-4FB8-AE9A-A04D5CB52B6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428750" y="2524404"/>
              <a:ext cx="279323" cy="428347"/>
            </a:xfrm>
            <a:custGeom>
              <a:avLst/>
              <a:gdLst/>
              <a:ahLst/>
              <a:cxnLst/>
              <a:rect l="0" t="0" r="0" b="0"/>
              <a:pathLst>
                <a:path w="279323" h="428347">
                  <a:moveTo>
                    <a:pt x="273050" y="15596"/>
                  </a:moveTo>
                  <a:lnTo>
                    <a:pt x="273050" y="15596"/>
                  </a:lnTo>
                  <a:lnTo>
                    <a:pt x="276421" y="12225"/>
                  </a:lnTo>
                  <a:lnTo>
                    <a:pt x="278076" y="8688"/>
                  </a:lnTo>
                  <a:lnTo>
                    <a:pt x="279226" y="0"/>
                  </a:lnTo>
                  <a:lnTo>
                    <a:pt x="279322" y="1139"/>
                  </a:lnTo>
                  <a:lnTo>
                    <a:pt x="278643" y="1724"/>
                  </a:lnTo>
                  <a:lnTo>
                    <a:pt x="274315" y="3254"/>
                  </a:lnTo>
                  <a:lnTo>
                    <a:pt x="270555" y="6113"/>
                  </a:lnTo>
                  <a:lnTo>
                    <a:pt x="252104" y="32973"/>
                  </a:lnTo>
                  <a:lnTo>
                    <a:pt x="208263" y="74081"/>
                  </a:lnTo>
                  <a:lnTo>
                    <a:pt x="165025" y="111512"/>
                  </a:lnTo>
                  <a:lnTo>
                    <a:pt x="118764" y="155335"/>
                  </a:lnTo>
                  <a:lnTo>
                    <a:pt x="93153" y="180704"/>
                  </a:lnTo>
                  <a:lnTo>
                    <a:pt x="63224" y="224381"/>
                  </a:lnTo>
                  <a:lnTo>
                    <a:pt x="41417" y="262232"/>
                  </a:lnTo>
                  <a:lnTo>
                    <a:pt x="23520" y="303680"/>
                  </a:lnTo>
                  <a:lnTo>
                    <a:pt x="8278" y="343957"/>
                  </a:lnTo>
                  <a:lnTo>
                    <a:pt x="1090" y="389429"/>
                  </a:lnTo>
                  <a:lnTo>
                    <a:pt x="0" y="428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607">
            <a:extLst>
              <a:ext uri="{FF2B5EF4-FFF2-40B4-BE49-F238E27FC236}">
                <a16:creationId xmlns:a16="http://schemas.microsoft.com/office/drawing/2014/main" id="{EB3B270E-55BD-40AF-8FFA-C23DBF5FA27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76459" y="3861088"/>
            <a:ext cx="2717792" cy="126713"/>
          </a:xfrm>
          <a:custGeom>
            <a:avLst/>
            <a:gdLst/>
            <a:ahLst/>
            <a:cxnLst/>
            <a:rect l="0" t="0" r="0" b="0"/>
            <a:pathLst>
              <a:path w="2717792" h="126713">
                <a:moveTo>
                  <a:pt x="25391" y="126712"/>
                </a:moveTo>
                <a:lnTo>
                  <a:pt x="25391" y="126712"/>
                </a:lnTo>
                <a:lnTo>
                  <a:pt x="14560" y="99993"/>
                </a:lnTo>
                <a:lnTo>
                  <a:pt x="2791" y="80270"/>
                </a:lnTo>
                <a:lnTo>
                  <a:pt x="821" y="71637"/>
                </a:lnTo>
                <a:lnTo>
                  <a:pt x="0" y="38759"/>
                </a:lnTo>
                <a:lnTo>
                  <a:pt x="3365" y="26882"/>
                </a:lnTo>
                <a:lnTo>
                  <a:pt x="8830" y="17797"/>
                </a:lnTo>
                <a:lnTo>
                  <a:pt x="12856" y="14805"/>
                </a:lnTo>
                <a:lnTo>
                  <a:pt x="14918" y="14008"/>
                </a:lnTo>
                <a:lnTo>
                  <a:pt x="16292" y="12770"/>
                </a:lnTo>
                <a:lnTo>
                  <a:pt x="17819" y="9514"/>
                </a:lnTo>
                <a:lnTo>
                  <a:pt x="18932" y="8363"/>
                </a:lnTo>
                <a:lnTo>
                  <a:pt x="27772" y="2994"/>
                </a:lnTo>
                <a:lnTo>
                  <a:pt x="56633" y="0"/>
                </a:lnTo>
                <a:lnTo>
                  <a:pt x="102437" y="1605"/>
                </a:lnTo>
                <a:lnTo>
                  <a:pt x="139236" y="6623"/>
                </a:lnTo>
                <a:lnTo>
                  <a:pt x="178362" y="10697"/>
                </a:lnTo>
                <a:lnTo>
                  <a:pt x="220237" y="15444"/>
                </a:lnTo>
                <a:lnTo>
                  <a:pt x="258821" y="18812"/>
                </a:lnTo>
                <a:lnTo>
                  <a:pt x="301982" y="23659"/>
                </a:lnTo>
                <a:lnTo>
                  <a:pt x="341474" y="28196"/>
                </a:lnTo>
                <a:lnTo>
                  <a:pt x="382540" y="31522"/>
                </a:lnTo>
                <a:lnTo>
                  <a:pt x="427204" y="36844"/>
                </a:lnTo>
                <a:lnTo>
                  <a:pt x="469708" y="40896"/>
                </a:lnTo>
                <a:lnTo>
                  <a:pt x="509034" y="43194"/>
                </a:lnTo>
                <a:lnTo>
                  <a:pt x="553222" y="43971"/>
                </a:lnTo>
                <a:lnTo>
                  <a:pt x="593622" y="42242"/>
                </a:lnTo>
                <a:lnTo>
                  <a:pt x="638578" y="38687"/>
                </a:lnTo>
                <a:lnTo>
                  <a:pt x="681430" y="33621"/>
                </a:lnTo>
                <a:lnTo>
                  <a:pt x="723866" y="30007"/>
                </a:lnTo>
                <a:lnTo>
                  <a:pt x="762849" y="26079"/>
                </a:lnTo>
                <a:lnTo>
                  <a:pt x="802795" y="20939"/>
                </a:lnTo>
                <a:lnTo>
                  <a:pt x="844657" y="17310"/>
                </a:lnTo>
                <a:lnTo>
                  <a:pt x="890268" y="13380"/>
                </a:lnTo>
                <a:lnTo>
                  <a:pt x="931315" y="12603"/>
                </a:lnTo>
                <a:lnTo>
                  <a:pt x="976844" y="14331"/>
                </a:lnTo>
                <a:lnTo>
                  <a:pt x="1023388" y="17887"/>
                </a:lnTo>
                <a:lnTo>
                  <a:pt x="1068278" y="18589"/>
                </a:lnTo>
                <a:lnTo>
                  <a:pt x="1112998" y="18728"/>
                </a:lnTo>
                <a:lnTo>
                  <a:pt x="1159269" y="20633"/>
                </a:lnTo>
                <a:lnTo>
                  <a:pt x="1196792" y="23121"/>
                </a:lnTo>
                <a:lnTo>
                  <a:pt x="1241717" y="25227"/>
                </a:lnTo>
                <a:lnTo>
                  <a:pt x="1281134" y="30007"/>
                </a:lnTo>
                <a:lnTo>
                  <a:pt x="1328297" y="36061"/>
                </a:lnTo>
                <a:lnTo>
                  <a:pt x="1365583" y="39175"/>
                </a:lnTo>
                <a:lnTo>
                  <a:pt x="1403442" y="42684"/>
                </a:lnTo>
                <a:lnTo>
                  <a:pt x="1441471" y="45605"/>
                </a:lnTo>
                <a:lnTo>
                  <a:pt x="1488876" y="52914"/>
                </a:lnTo>
                <a:lnTo>
                  <a:pt x="1524875" y="59063"/>
                </a:lnTo>
                <a:lnTo>
                  <a:pt x="1565724" y="65354"/>
                </a:lnTo>
                <a:lnTo>
                  <a:pt x="1609107" y="71686"/>
                </a:lnTo>
                <a:lnTo>
                  <a:pt x="1653240" y="78031"/>
                </a:lnTo>
                <a:lnTo>
                  <a:pt x="1694226" y="81008"/>
                </a:lnTo>
                <a:lnTo>
                  <a:pt x="1736552" y="85261"/>
                </a:lnTo>
                <a:lnTo>
                  <a:pt x="1780373" y="90990"/>
                </a:lnTo>
                <a:lnTo>
                  <a:pt x="1821265" y="97156"/>
                </a:lnTo>
                <a:lnTo>
                  <a:pt x="1863563" y="100081"/>
                </a:lnTo>
                <a:lnTo>
                  <a:pt x="1907376" y="104318"/>
                </a:lnTo>
                <a:lnTo>
                  <a:pt x="1951637" y="106671"/>
                </a:lnTo>
                <a:lnTo>
                  <a:pt x="1992660" y="107369"/>
                </a:lnTo>
                <a:lnTo>
                  <a:pt x="2034997" y="110946"/>
                </a:lnTo>
                <a:lnTo>
                  <a:pt x="2082192" y="113103"/>
                </a:lnTo>
                <a:lnTo>
                  <a:pt x="2125181" y="113743"/>
                </a:lnTo>
                <a:lnTo>
                  <a:pt x="2168102" y="110561"/>
                </a:lnTo>
                <a:lnTo>
                  <a:pt x="2212098" y="108521"/>
                </a:lnTo>
                <a:lnTo>
                  <a:pt x="2256414" y="107915"/>
                </a:lnTo>
                <a:lnTo>
                  <a:pt x="2297453" y="107738"/>
                </a:lnTo>
                <a:lnTo>
                  <a:pt x="2339795" y="107684"/>
                </a:lnTo>
                <a:lnTo>
                  <a:pt x="2380249" y="104297"/>
                </a:lnTo>
                <a:lnTo>
                  <a:pt x="2419047" y="102197"/>
                </a:lnTo>
                <a:lnTo>
                  <a:pt x="2457354" y="101574"/>
                </a:lnTo>
                <a:lnTo>
                  <a:pt x="2503859" y="96294"/>
                </a:lnTo>
                <a:lnTo>
                  <a:pt x="2551198" y="90338"/>
                </a:lnTo>
                <a:lnTo>
                  <a:pt x="2591358" y="85582"/>
                </a:lnTo>
                <a:lnTo>
                  <a:pt x="2636918" y="77673"/>
                </a:lnTo>
                <a:lnTo>
                  <a:pt x="2684454" y="71041"/>
                </a:lnTo>
                <a:lnTo>
                  <a:pt x="2717791" y="695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608">
            <a:extLst>
              <a:ext uri="{FF2B5EF4-FFF2-40B4-BE49-F238E27FC236}">
                <a16:creationId xmlns:a16="http://schemas.microsoft.com/office/drawing/2014/main" id="{DD62D4AE-3262-4150-B8D4-9146F8D05E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61200" y="3919277"/>
            <a:ext cx="2990851" cy="170124"/>
          </a:xfrm>
          <a:custGeom>
            <a:avLst/>
            <a:gdLst/>
            <a:ahLst/>
            <a:cxnLst/>
            <a:rect l="0" t="0" r="0" b="0"/>
            <a:pathLst>
              <a:path w="2990851" h="170124">
                <a:moveTo>
                  <a:pt x="0" y="49473"/>
                </a:moveTo>
                <a:lnTo>
                  <a:pt x="0" y="49473"/>
                </a:lnTo>
                <a:lnTo>
                  <a:pt x="36628" y="40635"/>
                </a:lnTo>
                <a:lnTo>
                  <a:pt x="82102" y="36830"/>
                </a:lnTo>
                <a:lnTo>
                  <a:pt x="125129" y="31406"/>
                </a:lnTo>
                <a:lnTo>
                  <a:pt x="170403" y="30509"/>
                </a:lnTo>
                <a:lnTo>
                  <a:pt x="209969" y="23527"/>
                </a:lnTo>
                <a:lnTo>
                  <a:pt x="256984" y="15498"/>
                </a:lnTo>
                <a:lnTo>
                  <a:pt x="304566" y="11916"/>
                </a:lnTo>
                <a:lnTo>
                  <a:pt x="346396" y="7081"/>
                </a:lnTo>
                <a:lnTo>
                  <a:pt x="392169" y="5204"/>
                </a:lnTo>
                <a:lnTo>
                  <a:pt x="433994" y="5047"/>
                </a:lnTo>
                <a:lnTo>
                  <a:pt x="478141" y="0"/>
                </a:lnTo>
                <a:lnTo>
                  <a:pt x="516086" y="948"/>
                </a:lnTo>
                <a:lnTo>
                  <a:pt x="560020" y="3815"/>
                </a:lnTo>
                <a:lnTo>
                  <a:pt x="606469" y="4785"/>
                </a:lnTo>
                <a:lnTo>
                  <a:pt x="642303" y="8323"/>
                </a:lnTo>
                <a:lnTo>
                  <a:pt x="679732" y="13840"/>
                </a:lnTo>
                <a:lnTo>
                  <a:pt x="717634" y="16572"/>
                </a:lnTo>
                <a:lnTo>
                  <a:pt x="755673" y="20753"/>
                </a:lnTo>
                <a:lnTo>
                  <a:pt x="793757" y="23089"/>
                </a:lnTo>
                <a:lnTo>
                  <a:pt x="831852" y="27152"/>
                </a:lnTo>
                <a:lnTo>
                  <a:pt x="869952" y="29454"/>
                </a:lnTo>
                <a:lnTo>
                  <a:pt x="908050" y="30136"/>
                </a:lnTo>
                <a:lnTo>
                  <a:pt x="953781" y="30366"/>
                </a:lnTo>
                <a:lnTo>
                  <a:pt x="998666" y="30412"/>
                </a:lnTo>
                <a:lnTo>
                  <a:pt x="1044718" y="30421"/>
                </a:lnTo>
                <a:lnTo>
                  <a:pt x="1080483" y="30422"/>
                </a:lnTo>
                <a:lnTo>
                  <a:pt x="1117891" y="30423"/>
                </a:lnTo>
                <a:lnTo>
                  <a:pt x="1155787" y="33794"/>
                </a:lnTo>
                <a:lnTo>
                  <a:pt x="1193826" y="35890"/>
                </a:lnTo>
                <a:lnTo>
                  <a:pt x="1231908" y="39883"/>
                </a:lnTo>
                <a:lnTo>
                  <a:pt x="1270002" y="42163"/>
                </a:lnTo>
                <a:lnTo>
                  <a:pt x="1308102" y="46209"/>
                </a:lnTo>
                <a:lnTo>
                  <a:pt x="1346200" y="51877"/>
                </a:lnTo>
                <a:lnTo>
                  <a:pt x="1384300" y="58024"/>
                </a:lnTo>
                <a:lnTo>
                  <a:pt x="1422400" y="60944"/>
                </a:lnTo>
                <a:lnTo>
                  <a:pt x="1460500" y="61809"/>
                </a:lnTo>
                <a:lnTo>
                  <a:pt x="1506936" y="66465"/>
                </a:lnTo>
                <a:lnTo>
                  <a:pt x="1554260" y="66234"/>
                </a:lnTo>
                <a:lnTo>
                  <a:pt x="1596465" y="63376"/>
                </a:lnTo>
                <a:lnTo>
                  <a:pt x="1630290" y="62707"/>
                </a:lnTo>
                <a:lnTo>
                  <a:pt x="1669166" y="61626"/>
                </a:lnTo>
                <a:lnTo>
                  <a:pt x="1713907" y="57178"/>
                </a:lnTo>
                <a:lnTo>
                  <a:pt x="1760087" y="56091"/>
                </a:lnTo>
                <a:lnTo>
                  <a:pt x="1805610" y="55876"/>
                </a:lnTo>
                <a:lnTo>
                  <a:pt x="1842154" y="55839"/>
                </a:lnTo>
                <a:lnTo>
                  <a:pt x="1879795" y="56533"/>
                </a:lnTo>
                <a:lnTo>
                  <a:pt x="1918465" y="60188"/>
                </a:lnTo>
                <a:lnTo>
                  <a:pt x="1960181" y="61585"/>
                </a:lnTo>
                <a:lnTo>
                  <a:pt x="2000372" y="62704"/>
                </a:lnTo>
                <a:lnTo>
                  <a:pt x="2043247" y="67191"/>
                </a:lnTo>
                <a:lnTo>
                  <a:pt x="2086524" y="72283"/>
                </a:lnTo>
                <a:lnTo>
                  <a:pt x="2127178" y="74811"/>
                </a:lnTo>
                <a:lnTo>
                  <a:pt x="2170189" y="79010"/>
                </a:lnTo>
                <a:lnTo>
                  <a:pt x="2214213" y="81273"/>
                </a:lnTo>
                <a:lnTo>
                  <a:pt x="2258536" y="86098"/>
                </a:lnTo>
                <a:lnTo>
                  <a:pt x="2302950" y="91996"/>
                </a:lnTo>
                <a:lnTo>
                  <a:pt x="2347388" y="97507"/>
                </a:lnTo>
                <a:lnTo>
                  <a:pt x="2391835" y="100159"/>
                </a:lnTo>
                <a:lnTo>
                  <a:pt x="2436283" y="105099"/>
                </a:lnTo>
                <a:lnTo>
                  <a:pt x="2480733" y="111032"/>
                </a:lnTo>
                <a:lnTo>
                  <a:pt x="2525183" y="117258"/>
                </a:lnTo>
                <a:lnTo>
                  <a:pt x="2569633" y="123572"/>
                </a:lnTo>
                <a:lnTo>
                  <a:pt x="2614083" y="129911"/>
                </a:lnTo>
                <a:lnTo>
                  <a:pt x="2658533" y="136258"/>
                </a:lnTo>
                <a:lnTo>
                  <a:pt x="2702276" y="142606"/>
                </a:lnTo>
                <a:lnTo>
                  <a:pt x="2742364" y="148956"/>
                </a:lnTo>
                <a:lnTo>
                  <a:pt x="2781050" y="155306"/>
                </a:lnTo>
                <a:lnTo>
                  <a:pt x="2819328" y="160951"/>
                </a:lnTo>
                <a:lnTo>
                  <a:pt x="2866421" y="165097"/>
                </a:lnTo>
                <a:lnTo>
                  <a:pt x="2906692" y="169130"/>
                </a:lnTo>
                <a:lnTo>
                  <a:pt x="2947233" y="169992"/>
                </a:lnTo>
                <a:lnTo>
                  <a:pt x="2990850" y="1701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195">
            <a:extLst>
              <a:ext uri="{FF2B5EF4-FFF2-40B4-BE49-F238E27FC236}">
                <a16:creationId xmlns:a16="http://schemas.microsoft.com/office/drawing/2014/main" id="{A24EDF55-7524-4C34-BE79-29AAEA4187D0}"/>
              </a:ext>
            </a:extLst>
          </p:cNvPr>
          <p:cNvGrpSpPr/>
          <p:nvPr/>
        </p:nvGrpSpPr>
        <p:grpSpPr>
          <a:xfrm>
            <a:off x="9664700" y="2578102"/>
            <a:ext cx="2094989" cy="937107"/>
            <a:chOff x="9664700" y="2578102"/>
            <a:chExt cx="2094989" cy="937107"/>
          </a:xfrm>
        </p:grpSpPr>
        <p:sp>
          <p:nvSpPr>
            <p:cNvPr id="75" name="SMARTInkShape-609">
              <a:extLst>
                <a:ext uri="{FF2B5EF4-FFF2-40B4-BE49-F238E27FC236}">
                  <a16:creationId xmlns:a16="http://schemas.microsoft.com/office/drawing/2014/main" id="{7F30E61B-87E6-4313-9374-F9F0D2F5C96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512548" y="2578102"/>
              <a:ext cx="247141" cy="342899"/>
            </a:xfrm>
            <a:custGeom>
              <a:avLst/>
              <a:gdLst/>
              <a:ahLst/>
              <a:cxnLst/>
              <a:rect l="0" t="0" r="0" b="0"/>
              <a:pathLst>
                <a:path w="247141" h="342899">
                  <a:moveTo>
                    <a:pt x="2" y="88898"/>
                  </a:moveTo>
                  <a:lnTo>
                    <a:pt x="2" y="88898"/>
                  </a:lnTo>
                  <a:lnTo>
                    <a:pt x="0" y="95170"/>
                  </a:lnTo>
                  <a:lnTo>
                    <a:pt x="8841" y="95241"/>
                  </a:lnTo>
                  <a:lnTo>
                    <a:pt x="10128" y="94538"/>
                  </a:lnTo>
                  <a:lnTo>
                    <a:pt x="10987" y="93363"/>
                  </a:lnTo>
                  <a:lnTo>
                    <a:pt x="11558" y="91875"/>
                  </a:lnTo>
                  <a:lnTo>
                    <a:pt x="12644" y="90882"/>
                  </a:lnTo>
                  <a:lnTo>
                    <a:pt x="18069" y="89159"/>
                  </a:lnTo>
                  <a:lnTo>
                    <a:pt x="25402" y="88898"/>
                  </a:lnTo>
                  <a:lnTo>
                    <a:pt x="39707" y="80060"/>
                  </a:lnTo>
                  <a:lnTo>
                    <a:pt x="84595" y="43889"/>
                  </a:lnTo>
                  <a:lnTo>
                    <a:pt x="126800" y="8390"/>
                  </a:lnTo>
                  <a:lnTo>
                    <a:pt x="128986" y="7710"/>
                  </a:lnTo>
                  <a:lnTo>
                    <a:pt x="130441" y="6550"/>
                  </a:lnTo>
                  <a:lnTo>
                    <a:pt x="133195" y="2253"/>
                  </a:lnTo>
                  <a:lnTo>
                    <a:pt x="139614" y="24"/>
                  </a:lnTo>
                  <a:lnTo>
                    <a:pt x="134229" y="0"/>
                  </a:lnTo>
                  <a:lnTo>
                    <a:pt x="128456" y="4362"/>
                  </a:lnTo>
                  <a:lnTo>
                    <a:pt x="111998" y="11243"/>
                  </a:lnTo>
                  <a:lnTo>
                    <a:pt x="66413" y="39340"/>
                  </a:lnTo>
                  <a:lnTo>
                    <a:pt x="27707" y="82826"/>
                  </a:lnTo>
                  <a:lnTo>
                    <a:pt x="9263" y="109958"/>
                  </a:lnTo>
                  <a:lnTo>
                    <a:pt x="6928" y="120209"/>
                  </a:lnTo>
                  <a:lnTo>
                    <a:pt x="6466" y="129028"/>
                  </a:lnTo>
                  <a:lnTo>
                    <a:pt x="7133" y="130468"/>
                  </a:lnTo>
                  <a:lnTo>
                    <a:pt x="8284" y="131428"/>
                  </a:lnTo>
                  <a:lnTo>
                    <a:pt x="11444" y="133200"/>
                  </a:lnTo>
                  <a:lnTo>
                    <a:pt x="15200" y="136339"/>
                  </a:lnTo>
                  <a:lnTo>
                    <a:pt x="21102" y="138205"/>
                  </a:lnTo>
                  <a:lnTo>
                    <a:pt x="64113" y="139659"/>
                  </a:lnTo>
                  <a:lnTo>
                    <a:pt x="107988" y="139696"/>
                  </a:lnTo>
                  <a:lnTo>
                    <a:pt x="154520" y="140404"/>
                  </a:lnTo>
                  <a:lnTo>
                    <a:pt x="197183" y="148536"/>
                  </a:lnTo>
                  <a:lnTo>
                    <a:pt x="231610" y="160897"/>
                  </a:lnTo>
                  <a:lnTo>
                    <a:pt x="238877" y="170757"/>
                  </a:lnTo>
                  <a:lnTo>
                    <a:pt x="245051" y="190293"/>
                  </a:lnTo>
                  <a:lnTo>
                    <a:pt x="247140" y="212487"/>
                  </a:lnTo>
                  <a:lnTo>
                    <a:pt x="243662" y="223554"/>
                  </a:lnTo>
                  <a:lnTo>
                    <a:pt x="217784" y="266774"/>
                  </a:lnTo>
                  <a:lnTo>
                    <a:pt x="170729" y="308997"/>
                  </a:lnTo>
                  <a:lnTo>
                    <a:pt x="144634" y="328312"/>
                  </a:lnTo>
                  <a:lnTo>
                    <a:pt x="119762" y="340851"/>
                  </a:lnTo>
                  <a:lnTo>
                    <a:pt x="82552" y="3428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10">
              <a:extLst>
                <a:ext uri="{FF2B5EF4-FFF2-40B4-BE49-F238E27FC236}">
                  <a16:creationId xmlns:a16="http://schemas.microsoft.com/office/drawing/2014/main" id="{5C572E99-484A-443F-A32F-700FC4DE285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355189" y="2687729"/>
              <a:ext cx="170062" cy="269541"/>
            </a:xfrm>
            <a:custGeom>
              <a:avLst/>
              <a:gdLst/>
              <a:ahLst/>
              <a:cxnLst/>
              <a:rect l="0" t="0" r="0" b="0"/>
              <a:pathLst>
                <a:path w="170062" h="269541">
                  <a:moveTo>
                    <a:pt x="11311" y="182471"/>
                  </a:moveTo>
                  <a:lnTo>
                    <a:pt x="11311" y="182471"/>
                  </a:lnTo>
                  <a:lnTo>
                    <a:pt x="14682" y="182471"/>
                  </a:lnTo>
                  <a:lnTo>
                    <a:pt x="35076" y="173633"/>
                  </a:lnTo>
                  <a:lnTo>
                    <a:pt x="60037" y="152433"/>
                  </a:lnTo>
                  <a:lnTo>
                    <a:pt x="93863" y="106090"/>
                  </a:lnTo>
                  <a:lnTo>
                    <a:pt x="110794" y="70722"/>
                  </a:lnTo>
                  <a:lnTo>
                    <a:pt x="113616" y="53077"/>
                  </a:lnTo>
                  <a:lnTo>
                    <a:pt x="111239" y="33125"/>
                  </a:lnTo>
                  <a:lnTo>
                    <a:pt x="104114" y="13741"/>
                  </a:lnTo>
                  <a:lnTo>
                    <a:pt x="98181" y="6821"/>
                  </a:lnTo>
                  <a:lnTo>
                    <a:pt x="90843" y="2099"/>
                  </a:lnTo>
                  <a:lnTo>
                    <a:pt x="82876" y="0"/>
                  </a:lnTo>
                  <a:lnTo>
                    <a:pt x="67088" y="2189"/>
                  </a:lnTo>
                  <a:lnTo>
                    <a:pt x="52375" y="10678"/>
                  </a:lnTo>
                  <a:lnTo>
                    <a:pt x="35709" y="25501"/>
                  </a:lnTo>
                  <a:lnTo>
                    <a:pt x="20734" y="50040"/>
                  </a:lnTo>
                  <a:lnTo>
                    <a:pt x="5645" y="93413"/>
                  </a:lnTo>
                  <a:lnTo>
                    <a:pt x="0" y="130778"/>
                  </a:lnTo>
                  <a:lnTo>
                    <a:pt x="4660" y="167766"/>
                  </a:lnTo>
                  <a:lnTo>
                    <a:pt x="19041" y="212006"/>
                  </a:lnTo>
                  <a:lnTo>
                    <a:pt x="32652" y="235986"/>
                  </a:lnTo>
                  <a:lnTo>
                    <a:pt x="50089" y="254223"/>
                  </a:lnTo>
                  <a:lnTo>
                    <a:pt x="68663" y="265193"/>
                  </a:lnTo>
                  <a:lnTo>
                    <a:pt x="90941" y="269540"/>
                  </a:lnTo>
                  <a:lnTo>
                    <a:pt x="105263" y="266794"/>
                  </a:lnTo>
                  <a:lnTo>
                    <a:pt x="146289" y="248212"/>
                  </a:lnTo>
                  <a:lnTo>
                    <a:pt x="170061" y="2269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11">
              <a:extLst>
                <a:ext uri="{FF2B5EF4-FFF2-40B4-BE49-F238E27FC236}">
                  <a16:creationId xmlns:a16="http://schemas.microsoft.com/office/drawing/2014/main" id="{C2B75F56-6078-48D5-8226-30AD82EA80F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664700" y="3162300"/>
              <a:ext cx="577851" cy="352909"/>
            </a:xfrm>
            <a:custGeom>
              <a:avLst/>
              <a:gdLst/>
              <a:ahLst/>
              <a:cxnLst/>
              <a:rect l="0" t="0" r="0" b="0"/>
              <a:pathLst>
                <a:path w="577851" h="352909">
                  <a:moveTo>
                    <a:pt x="0" y="349250"/>
                  </a:moveTo>
                  <a:lnTo>
                    <a:pt x="0" y="349250"/>
                  </a:lnTo>
                  <a:lnTo>
                    <a:pt x="0" y="352621"/>
                  </a:lnTo>
                  <a:lnTo>
                    <a:pt x="2117" y="352908"/>
                  </a:lnTo>
                  <a:lnTo>
                    <a:pt x="26514" y="346500"/>
                  </a:lnTo>
                  <a:lnTo>
                    <a:pt x="66085" y="327678"/>
                  </a:lnTo>
                  <a:lnTo>
                    <a:pt x="109715" y="300930"/>
                  </a:lnTo>
                  <a:lnTo>
                    <a:pt x="149944" y="276764"/>
                  </a:lnTo>
                  <a:lnTo>
                    <a:pt x="193144" y="248358"/>
                  </a:lnTo>
                  <a:lnTo>
                    <a:pt x="240595" y="217599"/>
                  </a:lnTo>
                  <a:lnTo>
                    <a:pt x="273677" y="196664"/>
                  </a:lnTo>
                  <a:lnTo>
                    <a:pt x="306490" y="175601"/>
                  </a:lnTo>
                  <a:lnTo>
                    <a:pt x="352024" y="143909"/>
                  </a:lnTo>
                  <a:lnTo>
                    <a:pt x="392640" y="112881"/>
                  </a:lnTo>
                  <a:lnTo>
                    <a:pt x="431486" y="86206"/>
                  </a:lnTo>
                  <a:lnTo>
                    <a:pt x="478775" y="57872"/>
                  </a:lnTo>
                  <a:lnTo>
                    <a:pt x="523724" y="30565"/>
                  </a:lnTo>
                  <a:lnTo>
                    <a:pt x="577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12">
              <a:extLst>
                <a:ext uri="{FF2B5EF4-FFF2-40B4-BE49-F238E27FC236}">
                  <a16:creationId xmlns:a16="http://schemas.microsoft.com/office/drawing/2014/main" id="{6918A1DA-71C3-4AAF-88AD-A03ADAE9247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453725" y="2885837"/>
              <a:ext cx="277776" cy="362993"/>
            </a:xfrm>
            <a:custGeom>
              <a:avLst/>
              <a:gdLst/>
              <a:ahLst/>
              <a:cxnLst/>
              <a:rect l="0" t="0" r="0" b="0"/>
              <a:pathLst>
                <a:path w="277776" h="362993">
                  <a:moveTo>
                    <a:pt x="144425" y="28813"/>
                  </a:moveTo>
                  <a:lnTo>
                    <a:pt x="144425" y="28813"/>
                  </a:lnTo>
                  <a:lnTo>
                    <a:pt x="141054" y="28813"/>
                  </a:lnTo>
                  <a:lnTo>
                    <a:pt x="137518" y="26931"/>
                  </a:lnTo>
                  <a:lnTo>
                    <a:pt x="113528" y="7614"/>
                  </a:lnTo>
                  <a:lnTo>
                    <a:pt x="94748" y="411"/>
                  </a:lnTo>
                  <a:lnTo>
                    <a:pt x="91551" y="0"/>
                  </a:lnTo>
                  <a:lnTo>
                    <a:pt x="86118" y="1426"/>
                  </a:lnTo>
                  <a:lnTo>
                    <a:pt x="71812" y="8796"/>
                  </a:lnTo>
                  <a:lnTo>
                    <a:pt x="55397" y="24990"/>
                  </a:lnTo>
                  <a:lnTo>
                    <a:pt x="30115" y="69574"/>
                  </a:lnTo>
                  <a:lnTo>
                    <a:pt x="13187" y="109772"/>
                  </a:lnTo>
                  <a:lnTo>
                    <a:pt x="3861" y="144523"/>
                  </a:lnTo>
                  <a:lnTo>
                    <a:pt x="0" y="185002"/>
                  </a:lnTo>
                  <a:lnTo>
                    <a:pt x="2227" y="224904"/>
                  </a:lnTo>
                  <a:lnTo>
                    <a:pt x="10006" y="270538"/>
                  </a:lnTo>
                  <a:lnTo>
                    <a:pt x="28424" y="312807"/>
                  </a:lnTo>
                  <a:lnTo>
                    <a:pt x="40832" y="333093"/>
                  </a:lnTo>
                  <a:lnTo>
                    <a:pt x="51112" y="342319"/>
                  </a:lnTo>
                  <a:lnTo>
                    <a:pt x="86249" y="360029"/>
                  </a:lnTo>
                  <a:lnTo>
                    <a:pt x="102577" y="362992"/>
                  </a:lnTo>
                  <a:lnTo>
                    <a:pt x="141119" y="357919"/>
                  </a:lnTo>
                  <a:lnTo>
                    <a:pt x="178174" y="350850"/>
                  </a:lnTo>
                  <a:lnTo>
                    <a:pt x="217936" y="335659"/>
                  </a:lnTo>
                  <a:lnTo>
                    <a:pt x="261673" y="306304"/>
                  </a:lnTo>
                  <a:lnTo>
                    <a:pt x="277775" y="295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13">
              <a:extLst>
                <a:ext uri="{FF2B5EF4-FFF2-40B4-BE49-F238E27FC236}">
                  <a16:creationId xmlns:a16="http://schemas.microsoft.com/office/drawing/2014/main" id="{5E8FE80B-3D8A-4CFA-AACD-FEF3592D0D5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662508" y="2933700"/>
              <a:ext cx="220895" cy="264893"/>
            </a:xfrm>
            <a:custGeom>
              <a:avLst/>
              <a:gdLst/>
              <a:ahLst/>
              <a:cxnLst/>
              <a:rect l="0" t="0" r="0" b="0"/>
              <a:pathLst>
                <a:path w="220895" h="264893">
                  <a:moveTo>
                    <a:pt x="107092" y="25400"/>
                  </a:moveTo>
                  <a:lnTo>
                    <a:pt x="107092" y="25400"/>
                  </a:lnTo>
                  <a:lnTo>
                    <a:pt x="61522" y="19638"/>
                  </a:lnTo>
                  <a:lnTo>
                    <a:pt x="47806" y="19930"/>
                  </a:lnTo>
                  <a:lnTo>
                    <a:pt x="39348" y="22499"/>
                  </a:lnTo>
                  <a:lnTo>
                    <a:pt x="26656" y="31282"/>
                  </a:lnTo>
                  <a:lnTo>
                    <a:pt x="17328" y="42822"/>
                  </a:lnTo>
                  <a:lnTo>
                    <a:pt x="3485" y="79985"/>
                  </a:lnTo>
                  <a:lnTo>
                    <a:pt x="0" y="117583"/>
                  </a:lnTo>
                  <a:lnTo>
                    <a:pt x="1192" y="160862"/>
                  </a:lnTo>
                  <a:lnTo>
                    <a:pt x="11385" y="206596"/>
                  </a:lnTo>
                  <a:lnTo>
                    <a:pt x="31351" y="238757"/>
                  </a:lnTo>
                  <a:lnTo>
                    <a:pt x="45921" y="254030"/>
                  </a:lnTo>
                  <a:lnTo>
                    <a:pt x="57328" y="260599"/>
                  </a:lnTo>
                  <a:lnTo>
                    <a:pt x="75649" y="264892"/>
                  </a:lnTo>
                  <a:lnTo>
                    <a:pt x="100802" y="261273"/>
                  </a:lnTo>
                  <a:lnTo>
                    <a:pt x="119811" y="254352"/>
                  </a:lnTo>
                  <a:lnTo>
                    <a:pt x="166125" y="213667"/>
                  </a:lnTo>
                  <a:lnTo>
                    <a:pt x="180601" y="197269"/>
                  </a:lnTo>
                  <a:lnTo>
                    <a:pt x="205943" y="151035"/>
                  </a:lnTo>
                  <a:lnTo>
                    <a:pt x="217609" y="112201"/>
                  </a:lnTo>
                  <a:lnTo>
                    <a:pt x="220894" y="68014"/>
                  </a:lnTo>
                  <a:lnTo>
                    <a:pt x="216223" y="39697"/>
                  </a:lnTo>
                  <a:lnTo>
                    <a:pt x="209826" y="24384"/>
                  </a:lnTo>
                  <a:lnTo>
                    <a:pt x="194721" y="5633"/>
                  </a:lnTo>
                  <a:lnTo>
                    <a:pt x="188137" y="2503"/>
                  </a:lnTo>
                  <a:lnTo>
                    <a:pt x="1451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14">
              <a:extLst>
                <a:ext uri="{FF2B5EF4-FFF2-40B4-BE49-F238E27FC236}">
                  <a16:creationId xmlns:a16="http://schemas.microsoft.com/office/drawing/2014/main" id="{BC4FD51F-4AE5-4CC6-AEF6-86850E3796B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909300" y="2794000"/>
              <a:ext cx="152401" cy="317035"/>
            </a:xfrm>
            <a:custGeom>
              <a:avLst/>
              <a:gdLst/>
              <a:ahLst/>
              <a:cxnLst/>
              <a:rect l="0" t="0" r="0" b="0"/>
              <a:pathLst>
                <a:path w="152401" h="317035">
                  <a:moveTo>
                    <a:pt x="0" y="50800"/>
                  </a:moveTo>
                  <a:lnTo>
                    <a:pt x="0" y="50800"/>
                  </a:lnTo>
                  <a:lnTo>
                    <a:pt x="27136" y="84678"/>
                  </a:lnTo>
                  <a:lnTo>
                    <a:pt x="44965" y="126925"/>
                  </a:lnTo>
                  <a:lnTo>
                    <a:pt x="60282" y="166175"/>
                  </a:lnTo>
                  <a:lnTo>
                    <a:pt x="70386" y="203518"/>
                  </a:lnTo>
                  <a:lnTo>
                    <a:pt x="84485" y="247583"/>
                  </a:lnTo>
                  <a:lnTo>
                    <a:pt x="92914" y="280014"/>
                  </a:lnTo>
                  <a:lnTo>
                    <a:pt x="96438" y="299338"/>
                  </a:lnTo>
                  <a:lnTo>
                    <a:pt x="101298" y="315926"/>
                  </a:lnTo>
                  <a:lnTo>
                    <a:pt x="100692" y="316451"/>
                  </a:lnTo>
                  <a:lnTo>
                    <a:pt x="98137" y="317034"/>
                  </a:lnTo>
                  <a:lnTo>
                    <a:pt x="94652" y="315411"/>
                  </a:lnTo>
                  <a:lnTo>
                    <a:pt x="86665" y="308621"/>
                  </a:lnTo>
                  <a:lnTo>
                    <a:pt x="56979" y="264472"/>
                  </a:lnTo>
                  <a:lnTo>
                    <a:pt x="40324" y="224073"/>
                  </a:lnTo>
                  <a:lnTo>
                    <a:pt x="24274" y="181995"/>
                  </a:lnTo>
                  <a:lnTo>
                    <a:pt x="24975" y="134601"/>
                  </a:lnTo>
                  <a:lnTo>
                    <a:pt x="32252" y="103646"/>
                  </a:lnTo>
                  <a:lnTo>
                    <a:pt x="47058" y="78329"/>
                  </a:lnTo>
                  <a:lnTo>
                    <a:pt x="66001" y="60654"/>
                  </a:lnTo>
                  <a:lnTo>
                    <a:pt x="97455" y="40989"/>
                  </a:lnTo>
                  <a:lnTo>
                    <a:pt x="119204" y="3002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15">
              <a:extLst>
                <a:ext uri="{FF2B5EF4-FFF2-40B4-BE49-F238E27FC236}">
                  <a16:creationId xmlns:a16="http://schemas.microsoft.com/office/drawing/2014/main" id="{D355F898-62EF-48C8-A12D-C0867188451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127891" y="2819400"/>
              <a:ext cx="194160" cy="94990"/>
            </a:xfrm>
            <a:custGeom>
              <a:avLst/>
              <a:gdLst/>
              <a:ahLst/>
              <a:cxnLst/>
              <a:rect l="0" t="0" r="0" b="0"/>
              <a:pathLst>
                <a:path w="194160" h="94990">
                  <a:moveTo>
                    <a:pt x="3659" y="88900"/>
                  </a:moveTo>
                  <a:lnTo>
                    <a:pt x="3659" y="88900"/>
                  </a:lnTo>
                  <a:lnTo>
                    <a:pt x="288" y="88900"/>
                  </a:lnTo>
                  <a:lnTo>
                    <a:pt x="0" y="89606"/>
                  </a:lnTo>
                  <a:lnTo>
                    <a:pt x="3037" y="94367"/>
                  </a:lnTo>
                  <a:lnTo>
                    <a:pt x="10218" y="94989"/>
                  </a:lnTo>
                  <a:lnTo>
                    <a:pt x="15512" y="93252"/>
                  </a:lnTo>
                  <a:lnTo>
                    <a:pt x="48801" y="80316"/>
                  </a:lnTo>
                  <a:lnTo>
                    <a:pt x="95108" y="64352"/>
                  </a:lnTo>
                  <a:lnTo>
                    <a:pt x="142141" y="40106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16">
              <a:extLst>
                <a:ext uri="{FF2B5EF4-FFF2-40B4-BE49-F238E27FC236}">
                  <a16:creationId xmlns:a16="http://schemas.microsoft.com/office/drawing/2014/main" id="{5D40B315-06D7-4846-B4C9-FF109923F76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074400" y="2622550"/>
              <a:ext cx="184151" cy="419101"/>
            </a:xfrm>
            <a:custGeom>
              <a:avLst/>
              <a:gdLst/>
              <a:ahLst/>
              <a:cxnLst/>
              <a:rect l="0" t="0" r="0" b="0"/>
              <a:pathLst>
                <a:path w="184151" h="419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37991" y="49568"/>
                  </a:lnTo>
                  <a:lnTo>
                    <a:pt x="59705" y="88535"/>
                  </a:lnTo>
                  <a:lnTo>
                    <a:pt x="76959" y="126892"/>
                  </a:lnTo>
                  <a:lnTo>
                    <a:pt x="93592" y="166950"/>
                  </a:lnTo>
                  <a:lnTo>
                    <a:pt x="107459" y="210098"/>
                  </a:lnTo>
                  <a:lnTo>
                    <a:pt x="120503" y="252281"/>
                  </a:lnTo>
                  <a:lnTo>
                    <a:pt x="133307" y="291591"/>
                  </a:lnTo>
                  <a:lnTo>
                    <a:pt x="150275" y="336057"/>
                  </a:lnTo>
                  <a:lnTo>
                    <a:pt x="164542" y="378775"/>
                  </a:lnTo>
                  <a:lnTo>
                    <a:pt x="175609" y="406682"/>
                  </a:lnTo>
                  <a:lnTo>
                    <a:pt x="18415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96">
            <a:extLst>
              <a:ext uri="{FF2B5EF4-FFF2-40B4-BE49-F238E27FC236}">
                <a16:creationId xmlns:a16="http://schemas.microsoft.com/office/drawing/2014/main" id="{69876506-588C-456A-BE99-FB8E710BC099}"/>
              </a:ext>
            </a:extLst>
          </p:cNvPr>
          <p:cNvGrpSpPr/>
          <p:nvPr/>
        </p:nvGrpSpPr>
        <p:grpSpPr>
          <a:xfrm>
            <a:off x="8216900" y="2540778"/>
            <a:ext cx="1945816" cy="977123"/>
            <a:chOff x="8216900" y="2540778"/>
            <a:chExt cx="1945816" cy="977123"/>
          </a:xfrm>
        </p:grpSpPr>
        <p:sp>
          <p:nvSpPr>
            <p:cNvPr id="84" name="SMARTInkShape-617">
              <a:extLst>
                <a:ext uri="{FF2B5EF4-FFF2-40B4-BE49-F238E27FC236}">
                  <a16:creationId xmlns:a16="http://schemas.microsoft.com/office/drawing/2014/main" id="{D568D5F7-8D2C-4A9E-B682-A49828AC67E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163050" y="27114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57150" y="0"/>
                  </a:moveTo>
                  <a:lnTo>
                    <a:pt x="57150" y="0"/>
                  </a:lnTo>
                  <a:lnTo>
                    <a:pt x="10273" y="546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18">
              <a:extLst>
                <a:ext uri="{FF2B5EF4-FFF2-40B4-BE49-F238E27FC236}">
                  <a16:creationId xmlns:a16="http://schemas.microsoft.com/office/drawing/2014/main" id="{F0E97BB5-27D9-4511-807B-E8A2431ACEA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793108" y="2540778"/>
              <a:ext cx="369608" cy="259142"/>
            </a:xfrm>
            <a:custGeom>
              <a:avLst/>
              <a:gdLst/>
              <a:ahLst/>
              <a:cxnLst/>
              <a:rect l="0" t="0" r="0" b="0"/>
              <a:pathLst>
                <a:path w="369608" h="259142">
                  <a:moveTo>
                    <a:pt x="43042" y="151622"/>
                  </a:moveTo>
                  <a:lnTo>
                    <a:pt x="43042" y="151622"/>
                  </a:lnTo>
                  <a:lnTo>
                    <a:pt x="39671" y="151622"/>
                  </a:lnTo>
                  <a:lnTo>
                    <a:pt x="38679" y="152328"/>
                  </a:lnTo>
                  <a:lnTo>
                    <a:pt x="38016" y="153503"/>
                  </a:lnTo>
                  <a:lnTo>
                    <a:pt x="36955" y="160460"/>
                  </a:lnTo>
                  <a:lnTo>
                    <a:pt x="45553" y="181660"/>
                  </a:lnTo>
                  <a:lnTo>
                    <a:pt x="69946" y="228935"/>
                  </a:lnTo>
                  <a:lnTo>
                    <a:pt x="93445" y="259141"/>
                  </a:lnTo>
                  <a:lnTo>
                    <a:pt x="56908" y="217170"/>
                  </a:lnTo>
                  <a:lnTo>
                    <a:pt x="26514" y="174077"/>
                  </a:lnTo>
                  <a:lnTo>
                    <a:pt x="3345" y="135260"/>
                  </a:lnTo>
                  <a:lnTo>
                    <a:pt x="0" y="118787"/>
                  </a:lnTo>
                  <a:lnTo>
                    <a:pt x="1100" y="110453"/>
                  </a:lnTo>
                  <a:lnTo>
                    <a:pt x="11512" y="89734"/>
                  </a:lnTo>
                  <a:lnTo>
                    <a:pt x="13555" y="87080"/>
                  </a:lnTo>
                  <a:lnTo>
                    <a:pt x="54734" y="67932"/>
                  </a:lnTo>
                  <a:lnTo>
                    <a:pt x="97125" y="54341"/>
                  </a:lnTo>
                  <a:lnTo>
                    <a:pt x="143491" y="41563"/>
                  </a:lnTo>
                  <a:lnTo>
                    <a:pt x="186564" y="24362"/>
                  </a:lnTo>
                  <a:lnTo>
                    <a:pt x="226549" y="7686"/>
                  </a:lnTo>
                  <a:lnTo>
                    <a:pt x="244578" y="5696"/>
                  </a:lnTo>
                  <a:lnTo>
                    <a:pt x="244428" y="6360"/>
                  </a:lnTo>
                  <a:lnTo>
                    <a:pt x="218563" y="42531"/>
                  </a:lnTo>
                  <a:lnTo>
                    <a:pt x="206282" y="89252"/>
                  </a:lnTo>
                  <a:lnTo>
                    <a:pt x="197357" y="132442"/>
                  </a:lnTo>
                  <a:lnTo>
                    <a:pt x="197703" y="152269"/>
                  </a:lnTo>
                  <a:lnTo>
                    <a:pt x="205128" y="191639"/>
                  </a:lnTo>
                  <a:lnTo>
                    <a:pt x="212815" y="217571"/>
                  </a:lnTo>
                  <a:lnTo>
                    <a:pt x="219860" y="229381"/>
                  </a:lnTo>
                  <a:lnTo>
                    <a:pt x="235133" y="243963"/>
                  </a:lnTo>
                  <a:lnTo>
                    <a:pt x="246949" y="249107"/>
                  </a:lnTo>
                  <a:lnTo>
                    <a:pt x="259256" y="250687"/>
                  </a:lnTo>
                  <a:lnTo>
                    <a:pt x="271782" y="249038"/>
                  </a:lnTo>
                  <a:lnTo>
                    <a:pt x="290733" y="240772"/>
                  </a:lnTo>
                  <a:lnTo>
                    <a:pt x="326698" y="213704"/>
                  </a:lnTo>
                  <a:lnTo>
                    <a:pt x="343851" y="192281"/>
                  </a:lnTo>
                  <a:lnTo>
                    <a:pt x="359737" y="156427"/>
                  </a:lnTo>
                  <a:lnTo>
                    <a:pt x="369607" y="116141"/>
                  </a:lnTo>
                  <a:lnTo>
                    <a:pt x="364019" y="78746"/>
                  </a:lnTo>
                  <a:lnTo>
                    <a:pt x="343170" y="37614"/>
                  </a:lnTo>
                  <a:lnTo>
                    <a:pt x="324038" y="21730"/>
                  </a:lnTo>
                  <a:lnTo>
                    <a:pt x="292288" y="5131"/>
                  </a:lnTo>
                  <a:lnTo>
                    <a:pt x="247036" y="0"/>
                  </a:lnTo>
                  <a:lnTo>
                    <a:pt x="202174" y="4350"/>
                  </a:lnTo>
                  <a:lnTo>
                    <a:pt x="164581" y="10480"/>
                  </a:lnTo>
                  <a:lnTo>
                    <a:pt x="121764" y="26765"/>
                  </a:lnTo>
                  <a:lnTo>
                    <a:pt x="74792" y="50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19">
              <a:extLst>
                <a:ext uri="{FF2B5EF4-FFF2-40B4-BE49-F238E27FC236}">
                  <a16:creationId xmlns:a16="http://schemas.microsoft.com/office/drawing/2014/main" id="{A08A7D22-3C36-45A7-AA34-CF864C1958C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595463" y="2718269"/>
              <a:ext cx="240688" cy="227612"/>
            </a:xfrm>
            <a:custGeom>
              <a:avLst/>
              <a:gdLst/>
              <a:ahLst/>
              <a:cxnLst/>
              <a:rect l="0" t="0" r="0" b="0"/>
              <a:pathLst>
                <a:path w="240688" h="227612">
                  <a:moveTo>
                    <a:pt x="132737" y="37631"/>
                  </a:moveTo>
                  <a:lnTo>
                    <a:pt x="132737" y="37631"/>
                  </a:lnTo>
                  <a:lnTo>
                    <a:pt x="114844" y="17858"/>
                  </a:lnTo>
                  <a:lnTo>
                    <a:pt x="112342" y="13866"/>
                  </a:lnTo>
                  <a:lnTo>
                    <a:pt x="102036" y="7548"/>
                  </a:lnTo>
                  <a:lnTo>
                    <a:pt x="79165" y="1114"/>
                  </a:lnTo>
                  <a:lnTo>
                    <a:pt x="65436" y="0"/>
                  </a:lnTo>
                  <a:lnTo>
                    <a:pt x="52432" y="3041"/>
                  </a:lnTo>
                  <a:lnTo>
                    <a:pt x="45776" y="8382"/>
                  </a:lnTo>
                  <a:lnTo>
                    <a:pt x="19805" y="43373"/>
                  </a:lnTo>
                  <a:lnTo>
                    <a:pt x="4048" y="85593"/>
                  </a:lnTo>
                  <a:lnTo>
                    <a:pt x="0" y="131096"/>
                  </a:lnTo>
                  <a:lnTo>
                    <a:pt x="2839" y="175145"/>
                  </a:lnTo>
                  <a:lnTo>
                    <a:pt x="19787" y="211868"/>
                  </a:lnTo>
                  <a:lnTo>
                    <a:pt x="26328" y="219257"/>
                  </a:lnTo>
                  <a:lnTo>
                    <a:pt x="30048" y="222215"/>
                  </a:lnTo>
                  <a:lnTo>
                    <a:pt x="39826" y="225501"/>
                  </a:lnTo>
                  <a:lnTo>
                    <a:pt x="59978" y="227611"/>
                  </a:lnTo>
                  <a:lnTo>
                    <a:pt x="67002" y="226019"/>
                  </a:lnTo>
                  <a:lnTo>
                    <a:pt x="73183" y="222253"/>
                  </a:lnTo>
                  <a:lnTo>
                    <a:pt x="101095" y="194280"/>
                  </a:lnTo>
                  <a:lnTo>
                    <a:pt x="108797" y="181336"/>
                  </a:lnTo>
                  <a:lnTo>
                    <a:pt x="124027" y="133976"/>
                  </a:lnTo>
                  <a:lnTo>
                    <a:pt x="131450" y="101275"/>
                  </a:lnTo>
                  <a:lnTo>
                    <a:pt x="126194" y="60348"/>
                  </a:lnTo>
                  <a:lnTo>
                    <a:pt x="119581" y="35977"/>
                  </a:lnTo>
                  <a:lnTo>
                    <a:pt x="115433" y="26322"/>
                  </a:lnTo>
                  <a:lnTo>
                    <a:pt x="114463" y="22727"/>
                  </a:lnTo>
                  <a:lnTo>
                    <a:pt x="114205" y="22756"/>
                  </a:lnTo>
                  <a:lnTo>
                    <a:pt x="113753" y="26056"/>
                  </a:lnTo>
                  <a:lnTo>
                    <a:pt x="114413" y="34985"/>
                  </a:lnTo>
                  <a:lnTo>
                    <a:pt x="129296" y="76609"/>
                  </a:lnTo>
                  <a:lnTo>
                    <a:pt x="137989" y="94335"/>
                  </a:lnTo>
                  <a:lnTo>
                    <a:pt x="174903" y="132761"/>
                  </a:lnTo>
                  <a:lnTo>
                    <a:pt x="209411" y="143405"/>
                  </a:lnTo>
                  <a:lnTo>
                    <a:pt x="213486" y="144130"/>
                  </a:lnTo>
                  <a:lnTo>
                    <a:pt x="221777" y="143055"/>
                  </a:lnTo>
                  <a:lnTo>
                    <a:pt x="231854" y="139986"/>
                  </a:lnTo>
                  <a:lnTo>
                    <a:pt x="240687" y="126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20">
              <a:extLst>
                <a:ext uri="{FF2B5EF4-FFF2-40B4-BE49-F238E27FC236}">
                  <a16:creationId xmlns:a16="http://schemas.microsoft.com/office/drawing/2014/main" id="{64EF7685-24E4-4E7C-92D0-9D30793F228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356828" y="2813449"/>
              <a:ext cx="231673" cy="189588"/>
            </a:xfrm>
            <a:custGeom>
              <a:avLst/>
              <a:gdLst/>
              <a:ahLst/>
              <a:cxnLst/>
              <a:rect l="0" t="0" r="0" b="0"/>
              <a:pathLst>
                <a:path w="231673" h="189588">
                  <a:moveTo>
                    <a:pt x="9422" y="75801"/>
                  </a:moveTo>
                  <a:lnTo>
                    <a:pt x="9422" y="75801"/>
                  </a:lnTo>
                  <a:lnTo>
                    <a:pt x="0" y="75801"/>
                  </a:lnTo>
                  <a:lnTo>
                    <a:pt x="1239" y="75801"/>
                  </a:lnTo>
                  <a:lnTo>
                    <a:pt x="5897" y="72430"/>
                  </a:lnTo>
                  <a:lnTo>
                    <a:pt x="50997" y="38007"/>
                  </a:lnTo>
                  <a:lnTo>
                    <a:pt x="93128" y="13891"/>
                  </a:lnTo>
                  <a:lnTo>
                    <a:pt x="123265" y="1622"/>
                  </a:lnTo>
                  <a:lnTo>
                    <a:pt x="140567" y="0"/>
                  </a:lnTo>
                  <a:lnTo>
                    <a:pt x="144122" y="1278"/>
                  </a:lnTo>
                  <a:lnTo>
                    <a:pt x="149958" y="6461"/>
                  </a:lnTo>
                  <a:lnTo>
                    <a:pt x="153020" y="13469"/>
                  </a:lnTo>
                  <a:lnTo>
                    <a:pt x="153837" y="17313"/>
                  </a:lnTo>
                  <a:lnTo>
                    <a:pt x="152864" y="25347"/>
                  </a:lnTo>
                  <a:lnTo>
                    <a:pt x="137131" y="72331"/>
                  </a:lnTo>
                  <a:lnTo>
                    <a:pt x="121853" y="116967"/>
                  </a:lnTo>
                  <a:lnTo>
                    <a:pt x="100606" y="163084"/>
                  </a:lnTo>
                  <a:lnTo>
                    <a:pt x="100042" y="172449"/>
                  </a:lnTo>
                  <a:lnTo>
                    <a:pt x="102143" y="181315"/>
                  </a:lnTo>
                  <a:lnTo>
                    <a:pt x="103692" y="184243"/>
                  </a:lnTo>
                  <a:lnTo>
                    <a:pt x="105431" y="186196"/>
                  </a:lnTo>
                  <a:lnTo>
                    <a:pt x="109242" y="188365"/>
                  </a:lnTo>
                  <a:lnTo>
                    <a:pt x="116060" y="189587"/>
                  </a:lnTo>
                  <a:lnTo>
                    <a:pt x="126704" y="189243"/>
                  </a:lnTo>
                  <a:lnTo>
                    <a:pt x="168075" y="175346"/>
                  </a:lnTo>
                  <a:lnTo>
                    <a:pt x="210231" y="156670"/>
                  </a:lnTo>
                  <a:lnTo>
                    <a:pt x="231672" y="145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21">
              <a:extLst>
                <a:ext uri="{FF2B5EF4-FFF2-40B4-BE49-F238E27FC236}">
                  <a16:creationId xmlns:a16="http://schemas.microsoft.com/office/drawing/2014/main" id="{70CC8E14-DFFD-4719-B196-69262187EA9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47278" y="2902597"/>
              <a:ext cx="288823" cy="170803"/>
            </a:xfrm>
            <a:custGeom>
              <a:avLst/>
              <a:gdLst/>
              <a:ahLst/>
              <a:cxnLst/>
              <a:rect l="0" t="0" r="0" b="0"/>
              <a:pathLst>
                <a:path w="288823" h="170803">
                  <a:moveTo>
                    <a:pt x="9422" y="69203"/>
                  </a:moveTo>
                  <a:lnTo>
                    <a:pt x="9422" y="69203"/>
                  </a:lnTo>
                  <a:lnTo>
                    <a:pt x="583" y="69203"/>
                  </a:lnTo>
                  <a:lnTo>
                    <a:pt x="0" y="68497"/>
                  </a:lnTo>
                  <a:lnTo>
                    <a:pt x="319" y="67321"/>
                  </a:lnTo>
                  <a:lnTo>
                    <a:pt x="11750" y="54276"/>
                  </a:lnTo>
                  <a:lnTo>
                    <a:pt x="58304" y="27397"/>
                  </a:lnTo>
                  <a:lnTo>
                    <a:pt x="104480" y="4264"/>
                  </a:lnTo>
                  <a:lnTo>
                    <a:pt x="123265" y="323"/>
                  </a:lnTo>
                  <a:lnTo>
                    <a:pt x="127651" y="0"/>
                  </a:lnTo>
                  <a:lnTo>
                    <a:pt x="131281" y="1196"/>
                  </a:lnTo>
                  <a:lnTo>
                    <a:pt x="137194" y="6287"/>
                  </a:lnTo>
                  <a:lnTo>
                    <a:pt x="144490" y="17086"/>
                  </a:lnTo>
                  <a:lnTo>
                    <a:pt x="147749" y="32594"/>
                  </a:lnTo>
                  <a:lnTo>
                    <a:pt x="147059" y="64931"/>
                  </a:lnTo>
                  <a:lnTo>
                    <a:pt x="140248" y="103872"/>
                  </a:lnTo>
                  <a:lnTo>
                    <a:pt x="130019" y="140352"/>
                  </a:lnTo>
                  <a:lnTo>
                    <a:pt x="126521" y="148097"/>
                  </a:lnTo>
                  <a:lnTo>
                    <a:pt x="124965" y="156243"/>
                  </a:lnTo>
                  <a:lnTo>
                    <a:pt x="125256" y="158980"/>
                  </a:lnTo>
                  <a:lnTo>
                    <a:pt x="126156" y="160804"/>
                  </a:lnTo>
                  <a:lnTo>
                    <a:pt x="135310" y="169707"/>
                  </a:lnTo>
                  <a:lnTo>
                    <a:pt x="178811" y="170794"/>
                  </a:lnTo>
                  <a:lnTo>
                    <a:pt x="223934" y="170802"/>
                  </a:lnTo>
                  <a:lnTo>
                    <a:pt x="264622" y="170097"/>
                  </a:lnTo>
                  <a:lnTo>
                    <a:pt x="288822" y="164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22">
              <a:extLst>
                <a:ext uri="{FF2B5EF4-FFF2-40B4-BE49-F238E27FC236}">
                  <a16:creationId xmlns:a16="http://schemas.microsoft.com/office/drawing/2014/main" id="{B45B0B3C-87E9-4306-9298-569E774C081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61450" y="2997200"/>
              <a:ext cx="127001" cy="222251"/>
            </a:xfrm>
            <a:custGeom>
              <a:avLst/>
              <a:gdLst/>
              <a:ahLst/>
              <a:cxnLst/>
              <a:rect l="0" t="0" r="0" b="0"/>
              <a:pathLst>
                <a:path w="127001" h="222251">
                  <a:moveTo>
                    <a:pt x="0" y="0"/>
                  </a:moveTo>
                  <a:lnTo>
                    <a:pt x="0" y="0"/>
                  </a:lnTo>
                  <a:lnTo>
                    <a:pt x="16604" y="18723"/>
                  </a:lnTo>
                  <a:lnTo>
                    <a:pt x="44964" y="64738"/>
                  </a:lnTo>
                  <a:lnTo>
                    <a:pt x="69360" y="104690"/>
                  </a:lnTo>
                  <a:lnTo>
                    <a:pt x="90057" y="144544"/>
                  </a:lnTo>
                  <a:lnTo>
                    <a:pt x="112014" y="188141"/>
                  </a:lnTo>
                  <a:lnTo>
                    <a:pt x="12700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23">
              <a:extLst>
                <a:ext uri="{FF2B5EF4-FFF2-40B4-BE49-F238E27FC236}">
                  <a16:creationId xmlns:a16="http://schemas.microsoft.com/office/drawing/2014/main" id="{171C343A-FDFF-4AFA-AF25-F55186F2831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89732" y="2783069"/>
              <a:ext cx="370424" cy="366532"/>
            </a:xfrm>
            <a:custGeom>
              <a:avLst/>
              <a:gdLst/>
              <a:ahLst/>
              <a:cxnLst/>
              <a:rect l="0" t="0" r="0" b="0"/>
              <a:pathLst>
                <a:path w="370424" h="366532">
                  <a:moveTo>
                    <a:pt x="28818" y="366531"/>
                  </a:moveTo>
                  <a:lnTo>
                    <a:pt x="28818" y="366531"/>
                  </a:lnTo>
                  <a:lnTo>
                    <a:pt x="25447" y="363160"/>
                  </a:lnTo>
                  <a:lnTo>
                    <a:pt x="9046" y="318510"/>
                  </a:lnTo>
                  <a:lnTo>
                    <a:pt x="617" y="277749"/>
                  </a:lnTo>
                  <a:lnTo>
                    <a:pt x="0" y="247798"/>
                  </a:lnTo>
                  <a:lnTo>
                    <a:pt x="6167" y="221049"/>
                  </a:lnTo>
                  <a:lnTo>
                    <a:pt x="21287" y="173858"/>
                  </a:lnTo>
                  <a:lnTo>
                    <a:pt x="44422" y="138338"/>
                  </a:lnTo>
                  <a:lnTo>
                    <a:pt x="84234" y="95651"/>
                  </a:lnTo>
                  <a:lnTo>
                    <a:pt x="129606" y="53271"/>
                  </a:lnTo>
                  <a:lnTo>
                    <a:pt x="170891" y="25174"/>
                  </a:lnTo>
                  <a:lnTo>
                    <a:pt x="213020" y="7185"/>
                  </a:lnTo>
                  <a:lnTo>
                    <a:pt x="251940" y="0"/>
                  </a:lnTo>
                  <a:lnTo>
                    <a:pt x="295354" y="345"/>
                  </a:lnTo>
                  <a:lnTo>
                    <a:pt x="332759" y="9798"/>
                  </a:lnTo>
                  <a:lnTo>
                    <a:pt x="351709" y="21022"/>
                  </a:lnTo>
                  <a:lnTo>
                    <a:pt x="361884" y="31643"/>
                  </a:lnTo>
                  <a:lnTo>
                    <a:pt x="367347" y="41538"/>
                  </a:lnTo>
                  <a:lnTo>
                    <a:pt x="370423" y="58805"/>
                  </a:lnTo>
                  <a:lnTo>
                    <a:pt x="369452" y="79914"/>
                  </a:lnTo>
                  <a:lnTo>
                    <a:pt x="359425" y="122556"/>
                  </a:lnTo>
                  <a:lnTo>
                    <a:pt x="338794" y="161757"/>
                  </a:lnTo>
                  <a:lnTo>
                    <a:pt x="307358" y="209115"/>
                  </a:lnTo>
                  <a:lnTo>
                    <a:pt x="263638" y="251791"/>
                  </a:lnTo>
                  <a:lnTo>
                    <a:pt x="220302" y="282840"/>
                  </a:lnTo>
                  <a:lnTo>
                    <a:pt x="208792" y="288112"/>
                  </a:lnTo>
                  <a:lnTo>
                    <a:pt x="198581" y="289892"/>
                  </a:lnTo>
                  <a:lnTo>
                    <a:pt x="194108" y="288255"/>
                  </a:lnTo>
                  <a:lnTo>
                    <a:pt x="191928" y="286830"/>
                  </a:lnTo>
                  <a:lnTo>
                    <a:pt x="191180" y="285175"/>
                  </a:lnTo>
                  <a:lnTo>
                    <a:pt x="191386" y="283366"/>
                  </a:lnTo>
                  <a:lnTo>
                    <a:pt x="192793" y="279474"/>
                  </a:lnTo>
                  <a:lnTo>
                    <a:pt x="193418" y="275393"/>
                  </a:lnTo>
                  <a:lnTo>
                    <a:pt x="212968" y="245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24">
              <a:extLst>
                <a:ext uri="{FF2B5EF4-FFF2-40B4-BE49-F238E27FC236}">
                  <a16:creationId xmlns:a16="http://schemas.microsoft.com/office/drawing/2014/main" id="{7B1F2CE9-9263-45EA-AB58-46CF11B16EA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867579" y="3009900"/>
              <a:ext cx="162122" cy="304801"/>
            </a:xfrm>
            <a:custGeom>
              <a:avLst/>
              <a:gdLst/>
              <a:ahLst/>
              <a:cxnLst/>
              <a:rect l="0" t="0" r="0" b="0"/>
              <a:pathLst>
                <a:path w="162122" h="3048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706"/>
                  </a:lnTo>
                  <a:lnTo>
                    <a:pt x="31086" y="22782"/>
                  </a:lnTo>
                  <a:lnTo>
                    <a:pt x="57010" y="63253"/>
                  </a:lnTo>
                  <a:lnTo>
                    <a:pt x="78249" y="102387"/>
                  </a:lnTo>
                  <a:lnTo>
                    <a:pt x="96243" y="144089"/>
                  </a:lnTo>
                  <a:lnTo>
                    <a:pt x="113386" y="190661"/>
                  </a:lnTo>
                  <a:lnTo>
                    <a:pt x="130362" y="232683"/>
                  </a:lnTo>
                  <a:lnTo>
                    <a:pt x="148863" y="278643"/>
                  </a:lnTo>
                  <a:lnTo>
                    <a:pt x="155606" y="294463"/>
                  </a:lnTo>
                  <a:lnTo>
                    <a:pt x="162121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25">
              <a:extLst>
                <a:ext uri="{FF2B5EF4-FFF2-40B4-BE49-F238E27FC236}">
                  <a16:creationId xmlns:a16="http://schemas.microsoft.com/office/drawing/2014/main" id="{B689FB29-9664-48E9-9EFC-6583F48AA9E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16900" y="3219450"/>
              <a:ext cx="533401" cy="298451"/>
            </a:xfrm>
            <a:custGeom>
              <a:avLst/>
              <a:gdLst/>
              <a:ahLst/>
              <a:cxnLst/>
              <a:rect l="0" t="0" r="0" b="0"/>
              <a:pathLst>
                <a:path w="533401" h="298451">
                  <a:moveTo>
                    <a:pt x="0" y="298450"/>
                  </a:moveTo>
                  <a:lnTo>
                    <a:pt x="0" y="298450"/>
                  </a:lnTo>
                  <a:lnTo>
                    <a:pt x="3370" y="298450"/>
                  </a:lnTo>
                  <a:lnTo>
                    <a:pt x="45382" y="273857"/>
                  </a:lnTo>
                  <a:lnTo>
                    <a:pt x="87701" y="244472"/>
                  </a:lnTo>
                  <a:lnTo>
                    <a:pt x="132608" y="210107"/>
                  </a:lnTo>
                  <a:lnTo>
                    <a:pt x="173838" y="179190"/>
                  </a:lnTo>
                  <a:lnTo>
                    <a:pt x="217835" y="145906"/>
                  </a:lnTo>
                  <a:lnTo>
                    <a:pt x="263709" y="112155"/>
                  </a:lnTo>
                  <a:lnTo>
                    <a:pt x="307449" y="82675"/>
                  </a:lnTo>
                  <a:lnTo>
                    <a:pt x="354241" y="52288"/>
                  </a:lnTo>
                  <a:lnTo>
                    <a:pt x="401036" y="29065"/>
                  </a:lnTo>
                  <a:lnTo>
                    <a:pt x="441612" y="11595"/>
                  </a:lnTo>
                  <a:lnTo>
                    <a:pt x="480985" y="2499"/>
                  </a:lnTo>
                  <a:lnTo>
                    <a:pt x="533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626">
            <a:extLst>
              <a:ext uri="{FF2B5EF4-FFF2-40B4-BE49-F238E27FC236}">
                <a16:creationId xmlns:a16="http://schemas.microsoft.com/office/drawing/2014/main" id="{F80924B4-6BE8-4C92-BF04-8A9FC4BD32E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509109" y="4584700"/>
            <a:ext cx="1898515" cy="1123951"/>
          </a:xfrm>
          <a:custGeom>
            <a:avLst/>
            <a:gdLst/>
            <a:ahLst/>
            <a:cxnLst/>
            <a:rect l="0" t="0" r="0" b="0"/>
            <a:pathLst>
              <a:path w="1898515" h="1123951">
                <a:moveTo>
                  <a:pt x="25291" y="0"/>
                </a:moveTo>
                <a:lnTo>
                  <a:pt x="25291" y="0"/>
                </a:lnTo>
                <a:lnTo>
                  <a:pt x="21920" y="0"/>
                </a:lnTo>
                <a:lnTo>
                  <a:pt x="18383" y="1882"/>
                </a:lnTo>
                <a:lnTo>
                  <a:pt x="14459" y="4364"/>
                </a:lnTo>
                <a:lnTo>
                  <a:pt x="6193" y="5958"/>
                </a:lnTo>
                <a:lnTo>
                  <a:pt x="4091" y="6088"/>
                </a:lnTo>
                <a:lnTo>
                  <a:pt x="2691" y="6881"/>
                </a:lnTo>
                <a:lnTo>
                  <a:pt x="1758" y="8115"/>
                </a:lnTo>
                <a:lnTo>
                  <a:pt x="0" y="12431"/>
                </a:lnTo>
                <a:lnTo>
                  <a:pt x="14642" y="14571"/>
                </a:lnTo>
                <a:lnTo>
                  <a:pt x="38171" y="23683"/>
                </a:lnTo>
                <a:lnTo>
                  <a:pt x="50744" y="26772"/>
                </a:lnTo>
                <a:lnTo>
                  <a:pt x="96632" y="44486"/>
                </a:lnTo>
                <a:lnTo>
                  <a:pt x="140953" y="66011"/>
                </a:lnTo>
                <a:lnTo>
                  <a:pt x="183603" y="78676"/>
                </a:lnTo>
                <a:lnTo>
                  <a:pt x="225473" y="91048"/>
                </a:lnTo>
                <a:lnTo>
                  <a:pt x="266325" y="100349"/>
                </a:lnTo>
                <a:lnTo>
                  <a:pt x="313506" y="110329"/>
                </a:lnTo>
                <a:lnTo>
                  <a:pt x="355513" y="116494"/>
                </a:lnTo>
                <a:lnTo>
                  <a:pt x="401959" y="124899"/>
                </a:lnTo>
                <a:lnTo>
                  <a:pt x="444370" y="133353"/>
                </a:lnTo>
                <a:lnTo>
                  <a:pt x="485542" y="139701"/>
                </a:lnTo>
                <a:lnTo>
                  <a:pt x="533020" y="146050"/>
                </a:lnTo>
                <a:lnTo>
                  <a:pt x="569428" y="150518"/>
                </a:lnTo>
                <a:lnTo>
                  <a:pt x="613338" y="155399"/>
                </a:lnTo>
                <a:lnTo>
                  <a:pt x="648730" y="157757"/>
                </a:lnTo>
                <a:lnTo>
                  <a:pt x="686027" y="161827"/>
                </a:lnTo>
                <a:lnTo>
                  <a:pt x="723890" y="164130"/>
                </a:lnTo>
                <a:lnTo>
                  <a:pt x="761920" y="164812"/>
                </a:lnTo>
                <a:lnTo>
                  <a:pt x="800000" y="168385"/>
                </a:lnTo>
                <a:lnTo>
                  <a:pt x="841462" y="170542"/>
                </a:lnTo>
                <a:lnTo>
                  <a:pt x="881658" y="171181"/>
                </a:lnTo>
                <a:lnTo>
                  <a:pt x="923750" y="171371"/>
                </a:lnTo>
                <a:lnTo>
                  <a:pt x="964132" y="174797"/>
                </a:lnTo>
                <a:lnTo>
                  <a:pt x="1006277" y="176910"/>
                </a:lnTo>
                <a:lnTo>
                  <a:pt x="1046674" y="177536"/>
                </a:lnTo>
                <a:lnTo>
                  <a:pt x="1088825" y="181093"/>
                </a:lnTo>
                <a:lnTo>
                  <a:pt x="1129224" y="183243"/>
                </a:lnTo>
                <a:lnTo>
                  <a:pt x="1171375" y="187253"/>
                </a:lnTo>
                <a:lnTo>
                  <a:pt x="1215144" y="192908"/>
                </a:lnTo>
                <a:lnTo>
                  <a:pt x="1256021" y="195682"/>
                </a:lnTo>
                <a:lnTo>
                  <a:pt x="1294946" y="199875"/>
                </a:lnTo>
                <a:lnTo>
                  <a:pt x="1333288" y="202215"/>
                </a:lnTo>
                <a:lnTo>
                  <a:pt x="1371461" y="206278"/>
                </a:lnTo>
                <a:lnTo>
                  <a:pt x="1409582" y="208581"/>
                </a:lnTo>
                <a:lnTo>
                  <a:pt x="1447688" y="212634"/>
                </a:lnTo>
                <a:lnTo>
                  <a:pt x="1494125" y="219619"/>
                </a:lnTo>
                <a:lnTo>
                  <a:pt x="1541450" y="223612"/>
                </a:lnTo>
                <a:lnTo>
                  <a:pt x="1584981" y="230986"/>
                </a:lnTo>
                <a:lnTo>
                  <a:pt x="1627547" y="234872"/>
                </a:lnTo>
                <a:lnTo>
                  <a:pt x="1668047" y="241703"/>
                </a:lnTo>
                <a:lnTo>
                  <a:pt x="1704187" y="249651"/>
                </a:lnTo>
                <a:lnTo>
                  <a:pt x="1745705" y="257180"/>
                </a:lnTo>
                <a:lnTo>
                  <a:pt x="1789565" y="264297"/>
                </a:lnTo>
                <a:lnTo>
                  <a:pt x="1835872" y="273467"/>
                </a:lnTo>
                <a:lnTo>
                  <a:pt x="1872438" y="287085"/>
                </a:lnTo>
                <a:lnTo>
                  <a:pt x="1877062" y="289871"/>
                </a:lnTo>
                <a:lnTo>
                  <a:pt x="1885781" y="291659"/>
                </a:lnTo>
                <a:lnTo>
                  <a:pt x="1887916" y="291806"/>
                </a:lnTo>
                <a:lnTo>
                  <a:pt x="1889341" y="292610"/>
                </a:lnTo>
                <a:lnTo>
                  <a:pt x="1890291" y="293851"/>
                </a:lnTo>
                <a:lnTo>
                  <a:pt x="1890924" y="295384"/>
                </a:lnTo>
                <a:lnTo>
                  <a:pt x="1892052" y="296406"/>
                </a:lnTo>
                <a:lnTo>
                  <a:pt x="1897546" y="298181"/>
                </a:lnTo>
                <a:lnTo>
                  <a:pt x="1898100" y="300212"/>
                </a:lnTo>
                <a:lnTo>
                  <a:pt x="1898514" y="313370"/>
                </a:lnTo>
                <a:lnTo>
                  <a:pt x="1896647" y="317546"/>
                </a:lnTo>
                <a:lnTo>
                  <a:pt x="1895161" y="319647"/>
                </a:lnTo>
                <a:lnTo>
                  <a:pt x="1893069" y="329347"/>
                </a:lnTo>
                <a:lnTo>
                  <a:pt x="1890426" y="349416"/>
                </a:lnTo>
                <a:lnTo>
                  <a:pt x="1887878" y="358496"/>
                </a:lnTo>
                <a:lnTo>
                  <a:pt x="1885739" y="374097"/>
                </a:lnTo>
                <a:lnTo>
                  <a:pt x="1874893" y="405354"/>
                </a:lnTo>
                <a:lnTo>
                  <a:pt x="1866745" y="433239"/>
                </a:lnTo>
                <a:lnTo>
                  <a:pt x="1855912" y="457510"/>
                </a:lnTo>
                <a:lnTo>
                  <a:pt x="1823789" y="504763"/>
                </a:lnTo>
                <a:lnTo>
                  <a:pt x="1789645" y="550747"/>
                </a:lnTo>
                <a:lnTo>
                  <a:pt x="1782471" y="559785"/>
                </a:lnTo>
                <a:lnTo>
                  <a:pt x="1745703" y="584186"/>
                </a:lnTo>
                <a:lnTo>
                  <a:pt x="1702072" y="609207"/>
                </a:lnTo>
                <a:lnTo>
                  <a:pt x="1685645" y="620132"/>
                </a:lnTo>
                <a:lnTo>
                  <a:pt x="1680919" y="624394"/>
                </a:lnTo>
                <a:lnTo>
                  <a:pt x="1674583" y="626759"/>
                </a:lnTo>
                <a:lnTo>
                  <a:pt x="1667773" y="628515"/>
                </a:lnTo>
                <a:lnTo>
                  <a:pt x="1643390" y="643544"/>
                </a:lnTo>
                <a:lnTo>
                  <a:pt x="1596482" y="681297"/>
                </a:lnTo>
                <a:lnTo>
                  <a:pt x="1581853" y="694579"/>
                </a:lnTo>
                <a:lnTo>
                  <a:pt x="1560738" y="721675"/>
                </a:lnTo>
                <a:lnTo>
                  <a:pt x="1553673" y="727849"/>
                </a:lnTo>
                <a:lnTo>
                  <a:pt x="1539626" y="743312"/>
                </a:lnTo>
                <a:lnTo>
                  <a:pt x="1493053" y="785794"/>
                </a:lnTo>
                <a:lnTo>
                  <a:pt x="1446270" y="820996"/>
                </a:lnTo>
                <a:lnTo>
                  <a:pt x="1398959" y="862827"/>
                </a:lnTo>
                <a:lnTo>
                  <a:pt x="1363297" y="905394"/>
                </a:lnTo>
                <a:lnTo>
                  <a:pt x="1325023" y="951514"/>
                </a:lnTo>
                <a:lnTo>
                  <a:pt x="1301298" y="972511"/>
                </a:lnTo>
                <a:lnTo>
                  <a:pt x="1294197" y="975505"/>
                </a:lnTo>
                <a:lnTo>
                  <a:pt x="1290329" y="976304"/>
                </a:lnTo>
                <a:lnTo>
                  <a:pt x="1284150" y="980953"/>
                </a:lnTo>
                <a:lnTo>
                  <a:pt x="1281514" y="984169"/>
                </a:lnTo>
                <a:lnTo>
                  <a:pt x="1274820" y="987742"/>
                </a:lnTo>
                <a:lnTo>
                  <a:pt x="1259029" y="993406"/>
                </a:lnTo>
                <a:lnTo>
                  <a:pt x="1233270" y="1007795"/>
                </a:lnTo>
                <a:lnTo>
                  <a:pt x="1226803" y="1010237"/>
                </a:lnTo>
                <a:lnTo>
                  <a:pt x="1207288" y="1019539"/>
                </a:lnTo>
                <a:lnTo>
                  <a:pt x="1185341" y="1027049"/>
                </a:lnTo>
                <a:lnTo>
                  <a:pt x="1138306" y="1047869"/>
                </a:lnTo>
                <a:lnTo>
                  <a:pt x="1090847" y="1079385"/>
                </a:lnTo>
                <a:lnTo>
                  <a:pt x="1067103" y="1095138"/>
                </a:lnTo>
                <a:lnTo>
                  <a:pt x="1041291" y="11239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Shape-627">
            <a:extLst>
              <a:ext uri="{FF2B5EF4-FFF2-40B4-BE49-F238E27FC236}">
                <a16:creationId xmlns:a16="http://schemas.microsoft.com/office/drawing/2014/main" id="{1BA202C8-7AAD-4193-9BCA-BAE98F398AF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11194" y="5257888"/>
            <a:ext cx="1564069" cy="292013"/>
          </a:xfrm>
          <a:custGeom>
            <a:avLst/>
            <a:gdLst/>
            <a:ahLst/>
            <a:cxnLst/>
            <a:rect l="0" t="0" r="0" b="0"/>
            <a:pathLst>
              <a:path w="1564069" h="292013">
                <a:moveTo>
                  <a:pt x="11556" y="76112"/>
                </a:moveTo>
                <a:lnTo>
                  <a:pt x="11556" y="76112"/>
                </a:lnTo>
                <a:lnTo>
                  <a:pt x="8185" y="76112"/>
                </a:lnTo>
                <a:lnTo>
                  <a:pt x="4649" y="74231"/>
                </a:lnTo>
                <a:lnTo>
                  <a:pt x="0" y="70645"/>
                </a:lnTo>
                <a:lnTo>
                  <a:pt x="325" y="70350"/>
                </a:lnTo>
                <a:lnTo>
                  <a:pt x="44052" y="64001"/>
                </a:lnTo>
                <a:lnTo>
                  <a:pt x="77740" y="57560"/>
                </a:lnTo>
                <a:lnTo>
                  <a:pt x="122888" y="49370"/>
                </a:lnTo>
                <a:lnTo>
                  <a:pt x="169818" y="42475"/>
                </a:lnTo>
                <a:lnTo>
                  <a:pt x="204661" y="38114"/>
                </a:lnTo>
                <a:lnTo>
                  <a:pt x="241314" y="33118"/>
                </a:lnTo>
                <a:lnTo>
                  <a:pt x="278770" y="26194"/>
                </a:lnTo>
                <a:lnTo>
                  <a:pt x="320347" y="20294"/>
                </a:lnTo>
                <a:lnTo>
                  <a:pt x="364696" y="15321"/>
                </a:lnTo>
                <a:lnTo>
                  <a:pt x="410278" y="10758"/>
                </a:lnTo>
                <a:lnTo>
                  <a:pt x="434003" y="9259"/>
                </a:lnTo>
                <a:lnTo>
                  <a:pt x="458288" y="8260"/>
                </a:lnTo>
                <a:lnTo>
                  <a:pt x="482944" y="7594"/>
                </a:lnTo>
                <a:lnTo>
                  <a:pt x="507142" y="6445"/>
                </a:lnTo>
                <a:lnTo>
                  <a:pt x="554726" y="3285"/>
                </a:lnTo>
                <a:lnTo>
                  <a:pt x="578986" y="2161"/>
                </a:lnTo>
                <a:lnTo>
                  <a:pt x="603626" y="1411"/>
                </a:lnTo>
                <a:lnTo>
                  <a:pt x="628520" y="912"/>
                </a:lnTo>
                <a:lnTo>
                  <a:pt x="652876" y="577"/>
                </a:lnTo>
                <a:lnTo>
                  <a:pt x="676875" y="357"/>
                </a:lnTo>
                <a:lnTo>
                  <a:pt x="700635" y="208"/>
                </a:lnTo>
                <a:lnTo>
                  <a:pt x="724942" y="110"/>
                </a:lnTo>
                <a:lnTo>
                  <a:pt x="749614" y="44"/>
                </a:lnTo>
                <a:lnTo>
                  <a:pt x="774528" y="0"/>
                </a:lnTo>
                <a:lnTo>
                  <a:pt x="798898" y="676"/>
                </a:lnTo>
                <a:lnTo>
                  <a:pt x="822906" y="1833"/>
                </a:lnTo>
                <a:lnTo>
                  <a:pt x="870278" y="4293"/>
                </a:lnTo>
                <a:lnTo>
                  <a:pt x="917203" y="5386"/>
                </a:lnTo>
                <a:lnTo>
                  <a:pt x="962047" y="5872"/>
                </a:lnTo>
                <a:lnTo>
                  <a:pt x="1005496" y="6795"/>
                </a:lnTo>
                <a:lnTo>
                  <a:pt x="1048326" y="9556"/>
                </a:lnTo>
                <a:lnTo>
                  <a:pt x="1090880" y="13135"/>
                </a:lnTo>
                <a:lnTo>
                  <a:pt x="1133312" y="16372"/>
                </a:lnTo>
                <a:lnTo>
                  <a:pt x="1175688" y="17811"/>
                </a:lnTo>
                <a:lnTo>
                  <a:pt x="1214278" y="20332"/>
                </a:lnTo>
                <a:lnTo>
                  <a:pt x="1250244" y="23804"/>
                </a:lnTo>
                <a:lnTo>
                  <a:pt x="1285043" y="27699"/>
                </a:lnTo>
                <a:lnTo>
                  <a:pt x="1317443" y="33663"/>
                </a:lnTo>
                <a:lnTo>
                  <a:pt x="1363450" y="43073"/>
                </a:lnTo>
                <a:lnTo>
                  <a:pt x="1406480" y="48449"/>
                </a:lnTo>
                <a:lnTo>
                  <a:pt x="1444160" y="51923"/>
                </a:lnTo>
                <a:lnTo>
                  <a:pt x="1488496" y="62789"/>
                </a:lnTo>
                <a:lnTo>
                  <a:pt x="1531171" y="70725"/>
                </a:lnTo>
                <a:lnTo>
                  <a:pt x="1558190" y="75797"/>
                </a:lnTo>
                <a:lnTo>
                  <a:pt x="1564068" y="76050"/>
                </a:lnTo>
                <a:lnTo>
                  <a:pt x="1562810" y="76084"/>
                </a:lnTo>
                <a:lnTo>
                  <a:pt x="1554292" y="81134"/>
                </a:lnTo>
                <a:lnTo>
                  <a:pt x="1518723" y="82384"/>
                </a:lnTo>
                <a:lnTo>
                  <a:pt x="1479994" y="77377"/>
                </a:lnTo>
                <a:lnTo>
                  <a:pt x="1440384" y="71626"/>
                </a:lnTo>
                <a:lnTo>
                  <a:pt x="1395957" y="65454"/>
                </a:lnTo>
                <a:lnTo>
                  <a:pt x="1361329" y="61262"/>
                </a:lnTo>
                <a:lnTo>
                  <a:pt x="1324772" y="57047"/>
                </a:lnTo>
                <a:lnTo>
                  <a:pt x="1287358" y="53528"/>
                </a:lnTo>
                <a:lnTo>
                  <a:pt x="1249562" y="51963"/>
                </a:lnTo>
                <a:lnTo>
                  <a:pt x="1209716" y="49386"/>
                </a:lnTo>
                <a:lnTo>
                  <a:pt x="1167782" y="46595"/>
                </a:lnTo>
                <a:lnTo>
                  <a:pt x="1123275" y="45355"/>
                </a:lnTo>
                <a:lnTo>
                  <a:pt x="1077623" y="44803"/>
                </a:lnTo>
                <a:lnTo>
                  <a:pt x="1032170" y="44557"/>
                </a:lnTo>
                <a:lnTo>
                  <a:pt x="988449" y="44449"/>
                </a:lnTo>
                <a:lnTo>
                  <a:pt x="943617" y="46282"/>
                </a:lnTo>
                <a:lnTo>
                  <a:pt x="897116" y="48743"/>
                </a:lnTo>
                <a:lnTo>
                  <a:pt x="872863" y="49400"/>
                </a:lnTo>
                <a:lnTo>
                  <a:pt x="848227" y="49836"/>
                </a:lnTo>
                <a:lnTo>
                  <a:pt x="823337" y="50834"/>
                </a:lnTo>
                <a:lnTo>
                  <a:pt x="798277" y="52205"/>
                </a:lnTo>
                <a:lnTo>
                  <a:pt x="773103" y="53824"/>
                </a:lnTo>
                <a:lnTo>
                  <a:pt x="748559" y="54903"/>
                </a:lnTo>
                <a:lnTo>
                  <a:pt x="724437" y="55623"/>
                </a:lnTo>
                <a:lnTo>
                  <a:pt x="676936" y="57128"/>
                </a:lnTo>
                <a:lnTo>
                  <a:pt x="629955" y="60149"/>
                </a:lnTo>
                <a:lnTo>
                  <a:pt x="585085" y="63843"/>
                </a:lnTo>
                <a:lnTo>
                  <a:pt x="541625" y="67837"/>
                </a:lnTo>
                <a:lnTo>
                  <a:pt x="498790" y="71965"/>
                </a:lnTo>
                <a:lnTo>
                  <a:pt x="461879" y="78031"/>
                </a:lnTo>
                <a:lnTo>
                  <a:pt x="429010" y="84726"/>
                </a:lnTo>
                <a:lnTo>
                  <a:pt x="384151" y="93167"/>
                </a:lnTo>
                <a:lnTo>
                  <a:pt x="338554" y="106423"/>
                </a:lnTo>
                <a:lnTo>
                  <a:pt x="305532" y="119416"/>
                </a:lnTo>
                <a:lnTo>
                  <a:pt x="295553" y="127343"/>
                </a:lnTo>
                <a:lnTo>
                  <a:pt x="283398" y="140559"/>
                </a:lnTo>
                <a:lnTo>
                  <a:pt x="280541" y="147324"/>
                </a:lnTo>
                <a:lnTo>
                  <a:pt x="279780" y="151104"/>
                </a:lnTo>
                <a:lnTo>
                  <a:pt x="280683" y="154329"/>
                </a:lnTo>
                <a:lnTo>
                  <a:pt x="296067" y="170207"/>
                </a:lnTo>
                <a:lnTo>
                  <a:pt x="336247" y="189262"/>
                </a:lnTo>
                <a:lnTo>
                  <a:pt x="381276" y="205420"/>
                </a:lnTo>
                <a:lnTo>
                  <a:pt x="419082" y="217986"/>
                </a:lnTo>
                <a:lnTo>
                  <a:pt x="461956" y="231351"/>
                </a:lnTo>
                <a:lnTo>
                  <a:pt x="508682" y="247697"/>
                </a:lnTo>
                <a:lnTo>
                  <a:pt x="549965" y="261791"/>
                </a:lnTo>
                <a:lnTo>
                  <a:pt x="594403" y="276726"/>
                </a:lnTo>
                <a:lnTo>
                  <a:pt x="633856" y="2920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628">
            <a:extLst>
              <a:ext uri="{FF2B5EF4-FFF2-40B4-BE49-F238E27FC236}">
                <a16:creationId xmlns:a16="http://schemas.microsoft.com/office/drawing/2014/main" id="{0AE94175-ECFB-4869-8432-FDE1F2620AE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806700" y="5816600"/>
            <a:ext cx="1271705" cy="184151"/>
          </a:xfrm>
          <a:custGeom>
            <a:avLst/>
            <a:gdLst/>
            <a:ahLst/>
            <a:cxnLst/>
            <a:rect l="0" t="0" r="0" b="0"/>
            <a:pathLst>
              <a:path w="1271705" h="184151">
                <a:moveTo>
                  <a:pt x="0" y="0"/>
                </a:moveTo>
                <a:lnTo>
                  <a:pt x="0" y="0"/>
                </a:lnTo>
                <a:lnTo>
                  <a:pt x="37350" y="0"/>
                </a:lnTo>
                <a:lnTo>
                  <a:pt x="75272" y="0"/>
                </a:lnTo>
                <a:lnTo>
                  <a:pt x="116612" y="1881"/>
                </a:lnTo>
                <a:lnTo>
                  <a:pt x="154967" y="5026"/>
                </a:lnTo>
                <a:lnTo>
                  <a:pt x="197610" y="5959"/>
                </a:lnTo>
                <a:lnTo>
                  <a:pt x="241525" y="8115"/>
                </a:lnTo>
                <a:lnTo>
                  <a:pt x="287698" y="11341"/>
                </a:lnTo>
                <a:lnTo>
                  <a:pt x="321188" y="12097"/>
                </a:lnTo>
                <a:lnTo>
                  <a:pt x="357239" y="12431"/>
                </a:lnTo>
                <a:lnTo>
                  <a:pt x="396310" y="14463"/>
                </a:lnTo>
                <a:lnTo>
                  <a:pt x="437193" y="17011"/>
                </a:lnTo>
                <a:lnTo>
                  <a:pt x="478882" y="18143"/>
                </a:lnTo>
                <a:lnTo>
                  <a:pt x="519047" y="18646"/>
                </a:lnTo>
                <a:lnTo>
                  <a:pt x="558771" y="18871"/>
                </a:lnTo>
                <a:lnTo>
                  <a:pt x="599944" y="18970"/>
                </a:lnTo>
                <a:lnTo>
                  <a:pt x="643644" y="19014"/>
                </a:lnTo>
                <a:lnTo>
                  <a:pt x="688230" y="19035"/>
                </a:lnTo>
                <a:lnTo>
                  <a:pt x="731565" y="19043"/>
                </a:lnTo>
                <a:lnTo>
                  <a:pt x="778107" y="19047"/>
                </a:lnTo>
                <a:lnTo>
                  <a:pt x="825603" y="19754"/>
                </a:lnTo>
                <a:lnTo>
                  <a:pt x="870231" y="22421"/>
                </a:lnTo>
                <a:lnTo>
                  <a:pt x="915465" y="24076"/>
                </a:lnTo>
                <a:lnTo>
                  <a:pt x="960734" y="24812"/>
                </a:lnTo>
                <a:lnTo>
                  <a:pt x="1004374" y="25138"/>
                </a:lnTo>
                <a:lnTo>
                  <a:pt x="1045404" y="27165"/>
                </a:lnTo>
                <a:lnTo>
                  <a:pt x="1084807" y="29712"/>
                </a:lnTo>
                <a:lnTo>
                  <a:pt x="1123487" y="30845"/>
                </a:lnTo>
                <a:lnTo>
                  <a:pt x="1170850" y="34853"/>
                </a:lnTo>
                <a:lnTo>
                  <a:pt x="1211694" y="37138"/>
                </a:lnTo>
                <a:lnTo>
                  <a:pt x="1259062" y="38016"/>
                </a:lnTo>
                <a:lnTo>
                  <a:pt x="1271704" y="38089"/>
                </a:lnTo>
                <a:lnTo>
                  <a:pt x="1271136" y="38093"/>
                </a:lnTo>
                <a:lnTo>
                  <a:pt x="1234746" y="23792"/>
                </a:lnTo>
                <a:lnTo>
                  <a:pt x="1196217" y="19281"/>
                </a:lnTo>
                <a:lnTo>
                  <a:pt x="1159474" y="14964"/>
                </a:lnTo>
                <a:lnTo>
                  <a:pt x="1112760" y="13371"/>
                </a:lnTo>
                <a:lnTo>
                  <a:pt x="1077349" y="12998"/>
                </a:lnTo>
                <a:lnTo>
                  <a:pt x="1036681" y="12832"/>
                </a:lnTo>
                <a:lnTo>
                  <a:pt x="993441" y="13464"/>
                </a:lnTo>
                <a:lnTo>
                  <a:pt x="950706" y="16097"/>
                </a:lnTo>
                <a:lnTo>
                  <a:pt x="927315" y="18492"/>
                </a:lnTo>
                <a:lnTo>
                  <a:pt x="902549" y="21501"/>
                </a:lnTo>
                <a:lnTo>
                  <a:pt x="876865" y="24918"/>
                </a:lnTo>
                <a:lnTo>
                  <a:pt x="851277" y="28606"/>
                </a:lnTo>
                <a:lnTo>
                  <a:pt x="825752" y="32477"/>
                </a:lnTo>
                <a:lnTo>
                  <a:pt x="800267" y="36468"/>
                </a:lnTo>
                <a:lnTo>
                  <a:pt x="773400" y="41246"/>
                </a:lnTo>
                <a:lnTo>
                  <a:pt x="745611" y="46548"/>
                </a:lnTo>
                <a:lnTo>
                  <a:pt x="717207" y="52198"/>
                </a:lnTo>
                <a:lnTo>
                  <a:pt x="689099" y="58082"/>
                </a:lnTo>
                <a:lnTo>
                  <a:pt x="661188" y="64122"/>
                </a:lnTo>
                <a:lnTo>
                  <a:pt x="633409" y="70264"/>
                </a:lnTo>
                <a:lnTo>
                  <a:pt x="605717" y="76476"/>
                </a:lnTo>
                <a:lnTo>
                  <a:pt x="578083" y="82734"/>
                </a:lnTo>
                <a:lnTo>
                  <a:pt x="550489" y="89022"/>
                </a:lnTo>
                <a:lnTo>
                  <a:pt x="522920" y="96743"/>
                </a:lnTo>
                <a:lnTo>
                  <a:pt x="495369" y="105418"/>
                </a:lnTo>
                <a:lnTo>
                  <a:pt x="467829" y="114729"/>
                </a:lnTo>
                <a:lnTo>
                  <a:pt x="441003" y="123758"/>
                </a:lnTo>
                <a:lnTo>
                  <a:pt x="414652" y="132600"/>
                </a:lnTo>
                <a:lnTo>
                  <a:pt x="371262" y="147127"/>
                </a:lnTo>
                <a:lnTo>
                  <a:pt x="326473" y="163980"/>
                </a:lnTo>
                <a:lnTo>
                  <a:pt x="279400" y="184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200">
            <a:extLst>
              <a:ext uri="{FF2B5EF4-FFF2-40B4-BE49-F238E27FC236}">
                <a16:creationId xmlns:a16="http://schemas.microsoft.com/office/drawing/2014/main" id="{52A42F81-67A5-49B5-8C70-9656FFFA335C}"/>
              </a:ext>
            </a:extLst>
          </p:cNvPr>
          <p:cNvGrpSpPr/>
          <p:nvPr/>
        </p:nvGrpSpPr>
        <p:grpSpPr>
          <a:xfrm>
            <a:off x="1575755" y="2825750"/>
            <a:ext cx="4393246" cy="1104866"/>
            <a:chOff x="1575755" y="2825750"/>
            <a:chExt cx="4393246" cy="1104866"/>
          </a:xfrm>
        </p:grpSpPr>
        <p:sp>
          <p:nvSpPr>
            <p:cNvPr id="97" name="SMARTInkShape-629">
              <a:extLst>
                <a:ext uri="{FF2B5EF4-FFF2-40B4-BE49-F238E27FC236}">
                  <a16:creationId xmlns:a16="http://schemas.microsoft.com/office/drawing/2014/main" id="{8CB2A11B-1DDF-4463-8EF0-E8F8AD11E85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94350" y="2984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11795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30">
              <a:extLst>
                <a:ext uri="{FF2B5EF4-FFF2-40B4-BE49-F238E27FC236}">
                  <a16:creationId xmlns:a16="http://schemas.microsoft.com/office/drawing/2014/main" id="{C54F7541-0A04-4E0A-A6F6-0058D7A469B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10250" y="3067083"/>
              <a:ext cx="158751" cy="152252"/>
            </a:xfrm>
            <a:custGeom>
              <a:avLst/>
              <a:gdLst/>
              <a:ahLst/>
              <a:cxnLst/>
              <a:rect l="0" t="0" r="0" b="0"/>
              <a:pathLst>
                <a:path w="158751" h="152252">
                  <a:moveTo>
                    <a:pt x="158750" y="38067"/>
                  </a:moveTo>
                  <a:lnTo>
                    <a:pt x="158750" y="38067"/>
                  </a:lnTo>
                  <a:lnTo>
                    <a:pt x="155379" y="38067"/>
                  </a:lnTo>
                  <a:lnTo>
                    <a:pt x="151843" y="36185"/>
                  </a:lnTo>
                  <a:lnTo>
                    <a:pt x="121764" y="16868"/>
                  </a:lnTo>
                  <a:lnTo>
                    <a:pt x="76946" y="1847"/>
                  </a:lnTo>
                  <a:lnTo>
                    <a:pt x="46089" y="0"/>
                  </a:lnTo>
                  <a:lnTo>
                    <a:pt x="39127" y="5437"/>
                  </a:lnTo>
                  <a:lnTo>
                    <a:pt x="38556" y="7807"/>
                  </a:lnTo>
                  <a:lnTo>
                    <a:pt x="38405" y="9427"/>
                  </a:lnTo>
                  <a:lnTo>
                    <a:pt x="46965" y="30059"/>
                  </a:lnTo>
                  <a:lnTo>
                    <a:pt x="68140" y="55040"/>
                  </a:lnTo>
                  <a:lnTo>
                    <a:pt x="109836" y="99843"/>
                  </a:lnTo>
                  <a:lnTo>
                    <a:pt x="129278" y="129327"/>
                  </a:lnTo>
                  <a:lnTo>
                    <a:pt x="130635" y="132774"/>
                  </a:lnTo>
                  <a:lnTo>
                    <a:pt x="130834" y="135777"/>
                  </a:lnTo>
                  <a:lnTo>
                    <a:pt x="127643" y="147900"/>
                  </a:lnTo>
                  <a:lnTo>
                    <a:pt x="126724" y="149389"/>
                  </a:lnTo>
                  <a:lnTo>
                    <a:pt x="125405" y="150382"/>
                  </a:lnTo>
                  <a:lnTo>
                    <a:pt x="121352" y="151484"/>
                  </a:lnTo>
                  <a:lnTo>
                    <a:pt x="106623" y="152251"/>
                  </a:lnTo>
                  <a:lnTo>
                    <a:pt x="65136" y="139533"/>
                  </a:lnTo>
                  <a:lnTo>
                    <a:pt x="20714" y="115691"/>
                  </a:lnTo>
                  <a:lnTo>
                    <a:pt x="0" y="107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31">
              <a:extLst>
                <a:ext uri="{FF2B5EF4-FFF2-40B4-BE49-F238E27FC236}">
                  <a16:creationId xmlns:a16="http://schemas.microsoft.com/office/drawing/2014/main" id="{3B8E5607-05BC-463B-ACC0-7FF86BCB60E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21412" y="2959133"/>
              <a:ext cx="533289" cy="233400"/>
            </a:xfrm>
            <a:custGeom>
              <a:avLst/>
              <a:gdLst/>
              <a:ahLst/>
              <a:cxnLst/>
              <a:rect l="0" t="0" r="0" b="0"/>
              <a:pathLst>
                <a:path w="533289" h="233400">
                  <a:moveTo>
                    <a:pt x="82438" y="165067"/>
                  </a:moveTo>
                  <a:lnTo>
                    <a:pt x="82438" y="165067"/>
                  </a:lnTo>
                  <a:lnTo>
                    <a:pt x="79067" y="165067"/>
                  </a:lnTo>
                  <a:lnTo>
                    <a:pt x="60375" y="152838"/>
                  </a:lnTo>
                  <a:lnTo>
                    <a:pt x="58521" y="149519"/>
                  </a:lnTo>
                  <a:lnTo>
                    <a:pt x="56616" y="148352"/>
                  </a:lnTo>
                  <a:lnTo>
                    <a:pt x="42862" y="146324"/>
                  </a:lnTo>
                  <a:lnTo>
                    <a:pt x="26207" y="146044"/>
                  </a:lnTo>
                  <a:lnTo>
                    <a:pt x="20288" y="147910"/>
                  </a:lnTo>
                  <a:lnTo>
                    <a:pt x="15305" y="150386"/>
                  </a:lnTo>
                  <a:lnTo>
                    <a:pt x="8532" y="152486"/>
                  </a:lnTo>
                  <a:lnTo>
                    <a:pt x="4201" y="155477"/>
                  </a:lnTo>
                  <a:lnTo>
                    <a:pt x="1805" y="159159"/>
                  </a:lnTo>
                  <a:lnTo>
                    <a:pt x="740" y="163852"/>
                  </a:lnTo>
                  <a:lnTo>
                    <a:pt x="0" y="179027"/>
                  </a:lnTo>
                  <a:lnTo>
                    <a:pt x="3292" y="189350"/>
                  </a:lnTo>
                  <a:lnTo>
                    <a:pt x="10726" y="200412"/>
                  </a:lnTo>
                  <a:lnTo>
                    <a:pt x="21088" y="211550"/>
                  </a:lnTo>
                  <a:lnTo>
                    <a:pt x="59625" y="231501"/>
                  </a:lnTo>
                  <a:lnTo>
                    <a:pt x="67830" y="233399"/>
                  </a:lnTo>
                  <a:lnTo>
                    <a:pt x="76181" y="232361"/>
                  </a:lnTo>
                  <a:lnTo>
                    <a:pt x="105727" y="225418"/>
                  </a:lnTo>
                  <a:lnTo>
                    <a:pt x="118423" y="213052"/>
                  </a:lnTo>
                  <a:lnTo>
                    <a:pt x="127751" y="199354"/>
                  </a:lnTo>
                  <a:lnTo>
                    <a:pt x="137281" y="168619"/>
                  </a:lnTo>
                  <a:lnTo>
                    <a:pt x="138199" y="152244"/>
                  </a:lnTo>
                  <a:lnTo>
                    <a:pt x="128325" y="105735"/>
                  </a:lnTo>
                  <a:lnTo>
                    <a:pt x="112045" y="62499"/>
                  </a:lnTo>
                  <a:lnTo>
                    <a:pt x="103015" y="30497"/>
                  </a:lnTo>
                  <a:lnTo>
                    <a:pt x="96903" y="19612"/>
                  </a:lnTo>
                  <a:lnTo>
                    <a:pt x="95217" y="15048"/>
                  </a:lnTo>
                  <a:lnTo>
                    <a:pt x="91006" y="8512"/>
                  </a:lnTo>
                  <a:lnTo>
                    <a:pt x="88796" y="0"/>
                  </a:lnTo>
                  <a:lnTo>
                    <a:pt x="89494" y="42932"/>
                  </a:lnTo>
                  <a:lnTo>
                    <a:pt x="99771" y="87727"/>
                  </a:lnTo>
                  <a:lnTo>
                    <a:pt x="109282" y="132895"/>
                  </a:lnTo>
                  <a:lnTo>
                    <a:pt x="112735" y="145892"/>
                  </a:lnTo>
                  <a:lnTo>
                    <a:pt x="115639" y="158680"/>
                  </a:lnTo>
                  <a:lnTo>
                    <a:pt x="133641" y="201678"/>
                  </a:lnTo>
                  <a:lnTo>
                    <a:pt x="137651" y="206033"/>
                  </a:lnTo>
                  <a:lnTo>
                    <a:pt x="144707" y="209058"/>
                  </a:lnTo>
                  <a:lnTo>
                    <a:pt x="147273" y="207431"/>
                  </a:lnTo>
                  <a:lnTo>
                    <a:pt x="169277" y="185469"/>
                  </a:lnTo>
                  <a:lnTo>
                    <a:pt x="174882" y="174797"/>
                  </a:lnTo>
                  <a:lnTo>
                    <a:pt x="179015" y="160430"/>
                  </a:lnTo>
                  <a:lnTo>
                    <a:pt x="181806" y="155245"/>
                  </a:lnTo>
                  <a:lnTo>
                    <a:pt x="184082" y="148359"/>
                  </a:lnTo>
                  <a:lnTo>
                    <a:pt x="188206" y="141851"/>
                  </a:lnTo>
                  <a:lnTo>
                    <a:pt x="189741" y="135453"/>
                  </a:lnTo>
                  <a:lnTo>
                    <a:pt x="190100" y="131209"/>
                  </a:lnTo>
                  <a:lnTo>
                    <a:pt x="192142" y="126971"/>
                  </a:lnTo>
                  <a:lnTo>
                    <a:pt x="195830" y="121872"/>
                  </a:lnTo>
                  <a:lnTo>
                    <a:pt x="196714" y="114561"/>
                  </a:lnTo>
                  <a:lnTo>
                    <a:pt x="196731" y="117725"/>
                  </a:lnTo>
                  <a:lnTo>
                    <a:pt x="198616" y="121213"/>
                  </a:lnTo>
                  <a:lnTo>
                    <a:pt x="201101" y="125115"/>
                  </a:lnTo>
                  <a:lnTo>
                    <a:pt x="202695" y="133369"/>
                  </a:lnTo>
                  <a:lnTo>
                    <a:pt x="203010" y="141794"/>
                  </a:lnTo>
                  <a:lnTo>
                    <a:pt x="204936" y="146022"/>
                  </a:lnTo>
                  <a:lnTo>
                    <a:pt x="206436" y="148137"/>
                  </a:lnTo>
                  <a:lnTo>
                    <a:pt x="212546" y="166301"/>
                  </a:lnTo>
                  <a:lnTo>
                    <a:pt x="243307" y="198931"/>
                  </a:lnTo>
                  <a:lnTo>
                    <a:pt x="251302" y="201285"/>
                  </a:lnTo>
                  <a:lnTo>
                    <a:pt x="274532" y="203057"/>
                  </a:lnTo>
                  <a:lnTo>
                    <a:pt x="279055" y="201236"/>
                  </a:lnTo>
                  <a:lnTo>
                    <a:pt x="291968" y="192179"/>
                  </a:lnTo>
                  <a:lnTo>
                    <a:pt x="296212" y="190522"/>
                  </a:lnTo>
                  <a:lnTo>
                    <a:pt x="306803" y="181729"/>
                  </a:lnTo>
                  <a:lnTo>
                    <a:pt x="309156" y="177646"/>
                  </a:lnTo>
                  <a:lnTo>
                    <a:pt x="310666" y="169276"/>
                  </a:lnTo>
                  <a:lnTo>
                    <a:pt x="311035" y="137628"/>
                  </a:lnTo>
                  <a:lnTo>
                    <a:pt x="309155" y="133351"/>
                  </a:lnTo>
                  <a:lnTo>
                    <a:pt x="299482" y="121874"/>
                  </a:lnTo>
                  <a:lnTo>
                    <a:pt x="298395" y="122160"/>
                  </a:lnTo>
                  <a:lnTo>
                    <a:pt x="293494" y="125229"/>
                  </a:lnTo>
                  <a:lnTo>
                    <a:pt x="287574" y="127158"/>
                  </a:lnTo>
                  <a:lnTo>
                    <a:pt x="283441" y="130109"/>
                  </a:lnTo>
                  <a:lnTo>
                    <a:pt x="281134" y="133772"/>
                  </a:lnTo>
                  <a:lnTo>
                    <a:pt x="279403" y="137753"/>
                  </a:lnTo>
                  <a:lnTo>
                    <a:pt x="269234" y="150974"/>
                  </a:lnTo>
                  <a:lnTo>
                    <a:pt x="266820" y="168713"/>
                  </a:lnTo>
                  <a:lnTo>
                    <a:pt x="266691" y="173273"/>
                  </a:lnTo>
                  <a:lnTo>
                    <a:pt x="268515" y="177651"/>
                  </a:lnTo>
                  <a:lnTo>
                    <a:pt x="291159" y="202303"/>
                  </a:lnTo>
                  <a:lnTo>
                    <a:pt x="298910" y="206311"/>
                  </a:lnTo>
                  <a:lnTo>
                    <a:pt x="324633" y="209330"/>
                  </a:lnTo>
                  <a:lnTo>
                    <a:pt x="343915" y="209501"/>
                  </a:lnTo>
                  <a:lnTo>
                    <a:pt x="354332" y="206141"/>
                  </a:lnTo>
                  <a:lnTo>
                    <a:pt x="365425" y="198685"/>
                  </a:lnTo>
                  <a:lnTo>
                    <a:pt x="386350" y="178619"/>
                  </a:lnTo>
                  <a:lnTo>
                    <a:pt x="394815" y="163438"/>
                  </a:lnTo>
                  <a:lnTo>
                    <a:pt x="401145" y="146917"/>
                  </a:lnTo>
                  <a:lnTo>
                    <a:pt x="405272" y="141099"/>
                  </a:lnTo>
                  <a:lnTo>
                    <a:pt x="406262" y="133616"/>
                  </a:lnTo>
                  <a:lnTo>
                    <a:pt x="411753" y="133343"/>
                  </a:lnTo>
                  <a:lnTo>
                    <a:pt x="412048" y="134040"/>
                  </a:lnTo>
                  <a:lnTo>
                    <a:pt x="417663" y="179736"/>
                  </a:lnTo>
                  <a:lnTo>
                    <a:pt x="419104" y="189931"/>
                  </a:lnTo>
                  <a:lnTo>
                    <a:pt x="425254" y="209090"/>
                  </a:lnTo>
                  <a:lnTo>
                    <a:pt x="425336" y="194579"/>
                  </a:lnTo>
                  <a:lnTo>
                    <a:pt x="427219" y="190413"/>
                  </a:lnTo>
                  <a:lnTo>
                    <a:pt x="428708" y="188314"/>
                  </a:lnTo>
                  <a:lnTo>
                    <a:pt x="430805" y="178619"/>
                  </a:lnTo>
                  <a:lnTo>
                    <a:pt x="433566" y="131281"/>
                  </a:lnTo>
                  <a:lnTo>
                    <a:pt x="438154" y="111438"/>
                  </a:lnTo>
                  <a:lnTo>
                    <a:pt x="444829" y="101844"/>
                  </a:lnTo>
                  <a:lnTo>
                    <a:pt x="448817" y="98163"/>
                  </a:lnTo>
                  <a:lnTo>
                    <a:pt x="452941" y="96526"/>
                  </a:lnTo>
                  <a:lnTo>
                    <a:pt x="477374" y="95251"/>
                  </a:lnTo>
                  <a:lnTo>
                    <a:pt x="533288" y="107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32">
              <a:extLst>
                <a:ext uri="{FF2B5EF4-FFF2-40B4-BE49-F238E27FC236}">
                  <a16:creationId xmlns:a16="http://schemas.microsoft.com/office/drawing/2014/main" id="{C2A80D96-33CF-49D1-A46B-B32E720FD28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24592" y="3098800"/>
              <a:ext cx="109968" cy="93935"/>
            </a:xfrm>
            <a:custGeom>
              <a:avLst/>
              <a:gdLst/>
              <a:ahLst/>
              <a:cxnLst/>
              <a:rect l="0" t="0" r="0" b="0"/>
              <a:pathLst>
                <a:path w="109968" h="93935">
                  <a:moveTo>
                    <a:pt x="63358" y="25400"/>
                  </a:moveTo>
                  <a:lnTo>
                    <a:pt x="63358" y="25400"/>
                  </a:lnTo>
                  <a:lnTo>
                    <a:pt x="63358" y="28771"/>
                  </a:lnTo>
                  <a:lnTo>
                    <a:pt x="62652" y="29764"/>
                  </a:lnTo>
                  <a:lnTo>
                    <a:pt x="61476" y="30426"/>
                  </a:lnTo>
                  <a:lnTo>
                    <a:pt x="52527" y="32281"/>
                  </a:lnTo>
                  <a:lnTo>
                    <a:pt x="45646" y="36062"/>
                  </a:lnTo>
                  <a:lnTo>
                    <a:pt x="34983" y="38908"/>
                  </a:lnTo>
                  <a:lnTo>
                    <a:pt x="11071" y="55345"/>
                  </a:lnTo>
                  <a:lnTo>
                    <a:pt x="1474" y="67661"/>
                  </a:lnTo>
                  <a:lnTo>
                    <a:pt x="577" y="70758"/>
                  </a:lnTo>
                  <a:lnTo>
                    <a:pt x="0" y="78496"/>
                  </a:lnTo>
                  <a:lnTo>
                    <a:pt x="1802" y="82630"/>
                  </a:lnTo>
                  <a:lnTo>
                    <a:pt x="3271" y="84720"/>
                  </a:lnTo>
                  <a:lnTo>
                    <a:pt x="6784" y="87042"/>
                  </a:lnTo>
                  <a:lnTo>
                    <a:pt x="34062" y="93877"/>
                  </a:lnTo>
                  <a:lnTo>
                    <a:pt x="44693" y="93934"/>
                  </a:lnTo>
                  <a:lnTo>
                    <a:pt x="86846" y="87124"/>
                  </a:lnTo>
                  <a:lnTo>
                    <a:pt x="96423" y="80142"/>
                  </a:lnTo>
                  <a:lnTo>
                    <a:pt x="108930" y="68512"/>
                  </a:lnTo>
                  <a:lnTo>
                    <a:pt x="109967" y="66135"/>
                  </a:lnTo>
                  <a:lnTo>
                    <a:pt x="109953" y="63846"/>
                  </a:lnTo>
                  <a:lnTo>
                    <a:pt x="104562" y="50800"/>
                  </a:lnTo>
                  <a:lnTo>
                    <a:pt x="99007" y="42960"/>
                  </a:lnTo>
                  <a:lnTo>
                    <a:pt x="94959" y="40260"/>
                  </a:lnTo>
                  <a:lnTo>
                    <a:pt x="90808" y="38355"/>
                  </a:lnTo>
                  <a:lnTo>
                    <a:pt x="76055" y="27173"/>
                  </a:lnTo>
                  <a:lnTo>
                    <a:pt x="71823" y="25482"/>
                  </a:lnTo>
                  <a:lnTo>
                    <a:pt x="67590" y="22379"/>
                  </a:lnTo>
                  <a:lnTo>
                    <a:pt x="65239" y="18648"/>
                  </a:lnTo>
                  <a:lnTo>
                    <a:pt x="63468" y="13048"/>
                  </a:lnTo>
                  <a:lnTo>
                    <a:pt x="63391" y="9432"/>
                  </a:lnTo>
                  <a:lnTo>
                    <a:pt x="64085" y="8405"/>
                  </a:lnTo>
                  <a:lnTo>
                    <a:pt x="65254" y="7720"/>
                  </a:lnTo>
                  <a:lnTo>
                    <a:pt x="68828" y="6621"/>
                  </a:lnTo>
                  <a:lnTo>
                    <a:pt x="760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33">
              <a:extLst>
                <a:ext uri="{FF2B5EF4-FFF2-40B4-BE49-F238E27FC236}">
                  <a16:creationId xmlns:a16="http://schemas.microsoft.com/office/drawing/2014/main" id="{5AB198E1-8C55-4F4E-9A03-70F565CC238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64150" y="2965450"/>
              <a:ext cx="31751" cy="228601"/>
            </a:xfrm>
            <a:custGeom>
              <a:avLst/>
              <a:gdLst/>
              <a:ahLst/>
              <a:cxnLst/>
              <a:rect l="0" t="0" r="0" b="0"/>
              <a:pathLst>
                <a:path w="31751" h="228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364" y="10831"/>
                  </a:lnTo>
                  <a:lnTo>
                    <a:pt x="5761" y="17712"/>
                  </a:lnTo>
                  <a:lnTo>
                    <a:pt x="7051" y="60874"/>
                  </a:lnTo>
                  <a:lnTo>
                    <a:pt x="10007" y="80753"/>
                  </a:lnTo>
                  <a:lnTo>
                    <a:pt x="6432" y="126932"/>
                  </a:lnTo>
                  <a:lnTo>
                    <a:pt x="7058" y="160864"/>
                  </a:lnTo>
                  <a:lnTo>
                    <a:pt x="12112" y="186266"/>
                  </a:lnTo>
                  <a:lnTo>
                    <a:pt x="13231" y="198261"/>
                  </a:lnTo>
                  <a:lnTo>
                    <a:pt x="17692" y="210874"/>
                  </a:lnTo>
                  <a:lnTo>
                    <a:pt x="19152" y="217899"/>
                  </a:lnTo>
                  <a:lnTo>
                    <a:pt x="24438" y="227051"/>
                  </a:lnTo>
                  <a:lnTo>
                    <a:pt x="3175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34">
              <a:extLst>
                <a:ext uri="{FF2B5EF4-FFF2-40B4-BE49-F238E27FC236}">
                  <a16:creationId xmlns:a16="http://schemas.microsoft.com/office/drawing/2014/main" id="{84013179-F887-47EE-8710-C9803247F3B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28092" y="2997280"/>
              <a:ext cx="202609" cy="184061"/>
            </a:xfrm>
            <a:custGeom>
              <a:avLst/>
              <a:gdLst/>
              <a:ahLst/>
              <a:cxnLst/>
              <a:rect l="0" t="0" r="0" b="0"/>
              <a:pathLst>
                <a:path w="202609" h="184061">
                  <a:moveTo>
                    <a:pt x="190008" y="38020"/>
                  </a:moveTo>
                  <a:lnTo>
                    <a:pt x="190008" y="38020"/>
                  </a:lnTo>
                  <a:lnTo>
                    <a:pt x="195077" y="32245"/>
                  </a:lnTo>
                  <a:lnTo>
                    <a:pt x="201564" y="20997"/>
                  </a:lnTo>
                  <a:lnTo>
                    <a:pt x="202608" y="13680"/>
                  </a:lnTo>
                  <a:lnTo>
                    <a:pt x="199307" y="9563"/>
                  </a:lnTo>
                  <a:lnTo>
                    <a:pt x="195787" y="7734"/>
                  </a:lnTo>
                  <a:lnTo>
                    <a:pt x="153513" y="828"/>
                  </a:lnTo>
                  <a:lnTo>
                    <a:pt x="110578" y="0"/>
                  </a:lnTo>
                  <a:lnTo>
                    <a:pt x="64164" y="5394"/>
                  </a:lnTo>
                  <a:lnTo>
                    <a:pt x="33291" y="13062"/>
                  </a:lnTo>
                  <a:lnTo>
                    <a:pt x="14726" y="21174"/>
                  </a:lnTo>
                  <a:lnTo>
                    <a:pt x="7918" y="27240"/>
                  </a:lnTo>
                  <a:lnTo>
                    <a:pt x="3246" y="33934"/>
                  </a:lnTo>
                  <a:lnTo>
                    <a:pt x="1169" y="39262"/>
                  </a:lnTo>
                  <a:lnTo>
                    <a:pt x="0" y="49598"/>
                  </a:lnTo>
                  <a:lnTo>
                    <a:pt x="3025" y="61598"/>
                  </a:lnTo>
                  <a:lnTo>
                    <a:pt x="8389" y="70720"/>
                  </a:lnTo>
                  <a:lnTo>
                    <a:pt x="17819" y="81262"/>
                  </a:lnTo>
                  <a:lnTo>
                    <a:pt x="62748" y="110040"/>
                  </a:lnTo>
                  <a:lnTo>
                    <a:pt x="107442" y="137741"/>
                  </a:lnTo>
                  <a:lnTo>
                    <a:pt x="124622" y="147295"/>
                  </a:lnTo>
                  <a:lnTo>
                    <a:pt x="139698" y="159794"/>
                  </a:lnTo>
                  <a:lnTo>
                    <a:pt x="142954" y="164579"/>
                  </a:lnTo>
                  <a:lnTo>
                    <a:pt x="144787" y="171239"/>
                  </a:lnTo>
                  <a:lnTo>
                    <a:pt x="145406" y="179811"/>
                  </a:lnTo>
                  <a:lnTo>
                    <a:pt x="144751" y="181231"/>
                  </a:lnTo>
                  <a:lnTo>
                    <a:pt x="143609" y="182177"/>
                  </a:lnTo>
                  <a:lnTo>
                    <a:pt x="142142" y="182808"/>
                  </a:lnTo>
                  <a:lnTo>
                    <a:pt x="96832" y="184060"/>
                  </a:lnTo>
                  <a:lnTo>
                    <a:pt x="76275" y="183362"/>
                  </a:lnTo>
                  <a:lnTo>
                    <a:pt x="54832" y="178308"/>
                  </a:lnTo>
                  <a:lnTo>
                    <a:pt x="42158" y="177797"/>
                  </a:lnTo>
                  <a:lnTo>
                    <a:pt x="40641" y="177066"/>
                  </a:lnTo>
                  <a:lnTo>
                    <a:pt x="39630" y="175873"/>
                  </a:lnTo>
                  <a:lnTo>
                    <a:pt x="38956" y="174372"/>
                  </a:lnTo>
                  <a:lnTo>
                    <a:pt x="39212" y="173371"/>
                  </a:lnTo>
                  <a:lnTo>
                    <a:pt x="40088" y="172704"/>
                  </a:lnTo>
                  <a:lnTo>
                    <a:pt x="43193" y="171634"/>
                  </a:lnTo>
                  <a:lnTo>
                    <a:pt x="50308" y="165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35">
              <a:extLst>
                <a:ext uri="{FF2B5EF4-FFF2-40B4-BE49-F238E27FC236}">
                  <a16:creationId xmlns:a16="http://schemas.microsoft.com/office/drawing/2014/main" id="{E124C6DF-1D1F-4B43-94C6-743AD00DD98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394200" y="2927644"/>
              <a:ext cx="547169" cy="112941"/>
            </a:xfrm>
            <a:custGeom>
              <a:avLst/>
              <a:gdLst/>
              <a:ahLst/>
              <a:cxnLst/>
              <a:rect l="0" t="0" r="0" b="0"/>
              <a:pathLst>
                <a:path w="547169" h="112941">
                  <a:moveTo>
                    <a:pt x="0" y="63206"/>
                  </a:moveTo>
                  <a:lnTo>
                    <a:pt x="0" y="63206"/>
                  </a:lnTo>
                  <a:lnTo>
                    <a:pt x="39850" y="61324"/>
                  </a:lnTo>
                  <a:lnTo>
                    <a:pt x="73450" y="58842"/>
                  </a:lnTo>
                  <a:lnTo>
                    <a:pt x="109550" y="57739"/>
                  </a:lnTo>
                  <a:lnTo>
                    <a:pt x="150524" y="57248"/>
                  </a:lnTo>
                  <a:lnTo>
                    <a:pt x="195311" y="57736"/>
                  </a:lnTo>
                  <a:lnTo>
                    <a:pt x="219107" y="58854"/>
                  </a:lnTo>
                  <a:lnTo>
                    <a:pt x="243438" y="60305"/>
                  </a:lnTo>
                  <a:lnTo>
                    <a:pt x="268125" y="62683"/>
                  </a:lnTo>
                  <a:lnTo>
                    <a:pt x="293050" y="65679"/>
                  </a:lnTo>
                  <a:lnTo>
                    <a:pt x="318133" y="69088"/>
                  </a:lnTo>
                  <a:lnTo>
                    <a:pt x="342617" y="72066"/>
                  </a:lnTo>
                  <a:lnTo>
                    <a:pt x="366700" y="74757"/>
                  </a:lnTo>
                  <a:lnTo>
                    <a:pt x="412744" y="80334"/>
                  </a:lnTo>
                  <a:lnTo>
                    <a:pt x="454375" y="87517"/>
                  </a:lnTo>
                  <a:lnTo>
                    <a:pt x="488400" y="95413"/>
                  </a:lnTo>
                  <a:lnTo>
                    <a:pt x="534624" y="108609"/>
                  </a:lnTo>
                  <a:lnTo>
                    <a:pt x="547168" y="112407"/>
                  </a:lnTo>
                  <a:lnTo>
                    <a:pt x="546107" y="112940"/>
                  </a:lnTo>
                  <a:lnTo>
                    <a:pt x="506520" y="110495"/>
                  </a:lnTo>
                  <a:lnTo>
                    <a:pt x="462719" y="101755"/>
                  </a:lnTo>
                  <a:lnTo>
                    <a:pt x="426727" y="94215"/>
                  </a:lnTo>
                  <a:lnTo>
                    <a:pt x="387212" y="86160"/>
                  </a:lnTo>
                  <a:lnTo>
                    <a:pt x="346132" y="77876"/>
                  </a:lnTo>
                  <a:lnTo>
                    <a:pt x="302473" y="69491"/>
                  </a:lnTo>
                  <a:lnTo>
                    <a:pt x="258610" y="61060"/>
                  </a:lnTo>
                  <a:lnTo>
                    <a:pt x="217949" y="52610"/>
                  </a:lnTo>
                  <a:lnTo>
                    <a:pt x="180592" y="44150"/>
                  </a:lnTo>
                  <a:lnTo>
                    <a:pt x="146586" y="35686"/>
                  </a:lnTo>
                  <a:lnTo>
                    <a:pt x="105757" y="23694"/>
                  </a:lnTo>
                  <a:lnTo>
                    <a:pt x="65258" y="12784"/>
                  </a:lnTo>
                  <a:lnTo>
                    <a:pt x="63966" y="11247"/>
                  </a:lnTo>
                  <a:lnTo>
                    <a:pt x="63811" y="9517"/>
                  </a:lnTo>
                  <a:lnTo>
                    <a:pt x="65119" y="8364"/>
                  </a:lnTo>
                  <a:lnTo>
                    <a:pt x="70334" y="7081"/>
                  </a:lnTo>
                  <a:lnTo>
                    <a:pt x="112313" y="6146"/>
                  </a:lnTo>
                  <a:lnTo>
                    <a:pt x="157456" y="6083"/>
                  </a:lnTo>
                  <a:lnTo>
                    <a:pt x="192747" y="7949"/>
                  </a:lnTo>
                  <a:lnTo>
                    <a:pt x="229598" y="10425"/>
                  </a:lnTo>
                  <a:lnTo>
                    <a:pt x="267143" y="11525"/>
                  </a:lnTo>
                  <a:lnTo>
                    <a:pt x="303116" y="13896"/>
                  </a:lnTo>
                  <a:lnTo>
                    <a:pt x="336507" y="17302"/>
                  </a:lnTo>
                  <a:lnTo>
                    <a:pt x="376989" y="23185"/>
                  </a:lnTo>
                  <a:lnTo>
                    <a:pt x="401213" y="29397"/>
                  </a:lnTo>
                  <a:lnTo>
                    <a:pt x="407622" y="33598"/>
                  </a:lnTo>
                  <a:lnTo>
                    <a:pt x="407920" y="35001"/>
                  </a:lnTo>
                  <a:lnTo>
                    <a:pt x="406708" y="35936"/>
                  </a:lnTo>
                  <a:lnTo>
                    <a:pt x="399481" y="36975"/>
                  </a:lnTo>
                  <a:lnTo>
                    <a:pt x="352877" y="34326"/>
                  </a:lnTo>
                  <a:lnTo>
                    <a:pt x="309951" y="28936"/>
                  </a:lnTo>
                  <a:lnTo>
                    <a:pt x="277926" y="24927"/>
                  </a:lnTo>
                  <a:lnTo>
                    <a:pt x="244878" y="20792"/>
                  </a:lnTo>
                  <a:lnTo>
                    <a:pt x="211375" y="16604"/>
                  </a:lnTo>
                  <a:lnTo>
                    <a:pt x="177671" y="12390"/>
                  </a:lnTo>
                  <a:lnTo>
                    <a:pt x="130725" y="7933"/>
                  </a:lnTo>
                  <a:lnTo>
                    <a:pt x="91885" y="4731"/>
                  </a:lnTo>
                  <a:lnTo>
                    <a:pt x="47926" y="367"/>
                  </a:lnTo>
                  <a:lnTo>
                    <a:pt x="39410" y="0"/>
                  </a:lnTo>
                  <a:lnTo>
                    <a:pt x="33273" y="1718"/>
                  </a:lnTo>
                  <a:lnTo>
                    <a:pt x="26955" y="5199"/>
                  </a:lnTo>
                  <a:lnTo>
                    <a:pt x="27142" y="6190"/>
                  </a:lnTo>
                  <a:lnTo>
                    <a:pt x="34375" y="14819"/>
                  </a:lnTo>
                  <a:lnTo>
                    <a:pt x="77173" y="30171"/>
                  </a:lnTo>
                  <a:lnTo>
                    <a:pt x="118726" y="39669"/>
                  </a:lnTo>
                  <a:lnTo>
                    <a:pt x="166105" y="51998"/>
                  </a:lnTo>
                  <a:lnTo>
                    <a:pt x="215900" y="63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36">
              <a:extLst>
                <a:ext uri="{FF2B5EF4-FFF2-40B4-BE49-F238E27FC236}">
                  <a16:creationId xmlns:a16="http://schemas.microsoft.com/office/drawing/2014/main" id="{C442EF18-BD2A-4439-BEEB-9806836F951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70450" y="282575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12700" y="0"/>
                  </a:moveTo>
                  <a:lnTo>
                    <a:pt x="12700" y="0"/>
                  </a:lnTo>
                  <a:lnTo>
                    <a:pt x="12700" y="6088"/>
                  </a:lnTo>
                  <a:lnTo>
                    <a:pt x="7233" y="11794"/>
                  </a:lnTo>
                  <a:lnTo>
                    <a:pt x="6612" y="15803"/>
                  </a:lnTo>
                  <a:lnTo>
                    <a:pt x="6427" y="21459"/>
                  </a:lnTo>
                  <a:lnTo>
                    <a:pt x="4502" y="25530"/>
                  </a:lnTo>
                  <a:lnTo>
                    <a:pt x="2001" y="29691"/>
                  </a:lnTo>
                  <a:lnTo>
                    <a:pt x="592" y="36706"/>
                  </a:lnTo>
                  <a:lnTo>
                    <a:pt x="3" y="82957"/>
                  </a:lnTo>
                  <a:lnTo>
                    <a:pt x="0" y="129122"/>
                  </a:lnTo>
                  <a:lnTo>
                    <a:pt x="705" y="141818"/>
                  </a:lnTo>
                  <a:lnTo>
                    <a:pt x="5762" y="167217"/>
                  </a:lnTo>
                  <a:lnTo>
                    <a:pt x="6347" y="214411"/>
                  </a:lnTo>
                  <a:lnTo>
                    <a:pt x="6350" y="243409"/>
                  </a:lnTo>
                  <a:lnTo>
                    <a:pt x="5644" y="244823"/>
                  </a:lnTo>
                  <a:lnTo>
                    <a:pt x="4468" y="245765"/>
                  </a:lnTo>
                  <a:lnTo>
                    <a:pt x="2979" y="246393"/>
                  </a:lnTo>
                  <a:lnTo>
                    <a:pt x="1986" y="24751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37">
              <a:extLst>
                <a:ext uri="{FF2B5EF4-FFF2-40B4-BE49-F238E27FC236}">
                  <a16:creationId xmlns:a16="http://schemas.microsoft.com/office/drawing/2014/main" id="{40719936-2120-4B43-94EE-3FF29061373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57750" y="2889327"/>
              <a:ext cx="12701" cy="11741"/>
            </a:xfrm>
            <a:custGeom>
              <a:avLst/>
              <a:gdLst/>
              <a:ahLst/>
              <a:cxnLst/>
              <a:rect l="0" t="0" r="0" b="0"/>
              <a:pathLst>
                <a:path w="12701" h="11741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0" y="6014"/>
                  </a:lnTo>
                  <a:lnTo>
                    <a:pt x="11794" y="6272"/>
                  </a:lnTo>
                  <a:lnTo>
                    <a:pt x="12096" y="6978"/>
                  </a:lnTo>
                  <a:lnTo>
                    <a:pt x="12620" y="11740"/>
                  </a:lnTo>
                  <a:lnTo>
                    <a:pt x="12700" y="6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38">
              <a:extLst>
                <a:ext uri="{FF2B5EF4-FFF2-40B4-BE49-F238E27FC236}">
                  <a16:creationId xmlns:a16="http://schemas.microsoft.com/office/drawing/2014/main" id="{5B5F66F8-C282-4DB2-BDB7-5755BD30C6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61197" y="3003550"/>
              <a:ext cx="130093" cy="69825"/>
            </a:xfrm>
            <a:custGeom>
              <a:avLst/>
              <a:gdLst/>
              <a:ahLst/>
              <a:cxnLst/>
              <a:rect l="0" t="0" r="0" b="0"/>
              <a:pathLst>
                <a:path w="130093" h="69825">
                  <a:moveTo>
                    <a:pt x="88603" y="31750"/>
                  </a:moveTo>
                  <a:lnTo>
                    <a:pt x="88603" y="31750"/>
                  </a:lnTo>
                  <a:lnTo>
                    <a:pt x="85232" y="31750"/>
                  </a:lnTo>
                  <a:lnTo>
                    <a:pt x="81695" y="29868"/>
                  </a:lnTo>
                  <a:lnTo>
                    <a:pt x="79764" y="28379"/>
                  </a:lnTo>
                  <a:lnTo>
                    <a:pt x="73856" y="26724"/>
                  </a:lnTo>
                  <a:lnTo>
                    <a:pt x="26948" y="25407"/>
                  </a:lnTo>
                  <a:lnTo>
                    <a:pt x="20514" y="27285"/>
                  </a:lnTo>
                  <a:lnTo>
                    <a:pt x="15302" y="29765"/>
                  </a:lnTo>
                  <a:lnTo>
                    <a:pt x="10634" y="30868"/>
                  </a:lnTo>
                  <a:lnTo>
                    <a:pt x="9107" y="31867"/>
                  </a:lnTo>
                  <a:lnTo>
                    <a:pt x="8089" y="33240"/>
                  </a:lnTo>
                  <a:lnTo>
                    <a:pt x="7410" y="34860"/>
                  </a:lnTo>
                  <a:lnTo>
                    <a:pt x="6252" y="35940"/>
                  </a:lnTo>
                  <a:lnTo>
                    <a:pt x="3084" y="37140"/>
                  </a:lnTo>
                  <a:lnTo>
                    <a:pt x="1958" y="38165"/>
                  </a:lnTo>
                  <a:lnTo>
                    <a:pt x="0" y="43483"/>
                  </a:lnTo>
                  <a:lnTo>
                    <a:pt x="3162" y="47535"/>
                  </a:lnTo>
                  <a:lnTo>
                    <a:pt x="6649" y="49349"/>
                  </a:lnTo>
                  <a:lnTo>
                    <a:pt x="8567" y="49832"/>
                  </a:lnTo>
                  <a:lnTo>
                    <a:pt x="28785" y="60869"/>
                  </a:lnTo>
                  <a:lnTo>
                    <a:pt x="75801" y="69412"/>
                  </a:lnTo>
                  <a:lnTo>
                    <a:pt x="105530" y="69824"/>
                  </a:lnTo>
                  <a:lnTo>
                    <a:pt x="112119" y="67957"/>
                  </a:lnTo>
                  <a:lnTo>
                    <a:pt x="117399" y="65481"/>
                  </a:lnTo>
                  <a:lnTo>
                    <a:pt x="122097" y="64380"/>
                  </a:lnTo>
                  <a:lnTo>
                    <a:pt x="123633" y="63381"/>
                  </a:lnTo>
                  <a:lnTo>
                    <a:pt x="124656" y="62010"/>
                  </a:lnTo>
                  <a:lnTo>
                    <a:pt x="125338" y="60390"/>
                  </a:lnTo>
                  <a:lnTo>
                    <a:pt x="126499" y="59310"/>
                  </a:lnTo>
                  <a:lnTo>
                    <a:pt x="129670" y="58110"/>
                  </a:lnTo>
                  <a:lnTo>
                    <a:pt x="130092" y="57084"/>
                  </a:lnTo>
                  <a:lnTo>
                    <a:pt x="129668" y="55695"/>
                  </a:lnTo>
                  <a:lnTo>
                    <a:pt x="128020" y="52270"/>
                  </a:lnTo>
                  <a:lnTo>
                    <a:pt x="127289" y="48396"/>
                  </a:lnTo>
                  <a:lnTo>
                    <a:pt x="126388" y="47081"/>
                  </a:lnTo>
                  <a:lnTo>
                    <a:pt x="125082" y="46204"/>
                  </a:lnTo>
                  <a:lnTo>
                    <a:pt x="121749" y="44524"/>
                  </a:lnTo>
                  <a:lnTo>
                    <a:pt x="97064" y="21857"/>
                  </a:lnTo>
                  <a:lnTo>
                    <a:pt x="92834" y="20297"/>
                  </a:lnTo>
                  <a:lnTo>
                    <a:pt x="91423" y="19176"/>
                  </a:lnTo>
                  <a:lnTo>
                    <a:pt x="88975" y="13692"/>
                  </a:lnTo>
                  <a:lnTo>
                    <a:pt x="88636" y="7320"/>
                  </a:lnTo>
                  <a:lnTo>
                    <a:pt x="9495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39">
              <a:extLst>
                <a:ext uri="{FF2B5EF4-FFF2-40B4-BE49-F238E27FC236}">
                  <a16:creationId xmlns:a16="http://schemas.microsoft.com/office/drawing/2014/main" id="{37F8DDA6-8BD2-40F5-BE51-434FBF70F6E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51764" y="2838744"/>
              <a:ext cx="228187" cy="234657"/>
            </a:xfrm>
            <a:custGeom>
              <a:avLst/>
              <a:gdLst/>
              <a:ahLst/>
              <a:cxnLst/>
              <a:rect l="0" t="0" r="0" b="0"/>
              <a:pathLst>
                <a:path w="228187" h="234657">
                  <a:moveTo>
                    <a:pt x="228186" y="50506"/>
                  </a:moveTo>
                  <a:lnTo>
                    <a:pt x="228186" y="50506"/>
                  </a:lnTo>
                  <a:lnTo>
                    <a:pt x="228186" y="41668"/>
                  </a:lnTo>
                  <a:lnTo>
                    <a:pt x="226304" y="37641"/>
                  </a:lnTo>
                  <a:lnTo>
                    <a:pt x="223822" y="33499"/>
                  </a:lnTo>
                  <a:lnTo>
                    <a:pt x="222719" y="29307"/>
                  </a:lnTo>
                  <a:lnTo>
                    <a:pt x="221719" y="27906"/>
                  </a:lnTo>
                  <a:lnTo>
                    <a:pt x="220347" y="26973"/>
                  </a:lnTo>
                  <a:lnTo>
                    <a:pt x="176257" y="10211"/>
                  </a:lnTo>
                  <a:lnTo>
                    <a:pt x="133719" y="3050"/>
                  </a:lnTo>
                  <a:lnTo>
                    <a:pt x="91534" y="0"/>
                  </a:lnTo>
                  <a:lnTo>
                    <a:pt x="62164" y="1626"/>
                  </a:lnTo>
                  <a:lnTo>
                    <a:pt x="14701" y="10967"/>
                  </a:lnTo>
                  <a:lnTo>
                    <a:pt x="9125" y="12472"/>
                  </a:lnTo>
                  <a:lnTo>
                    <a:pt x="4296" y="15493"/>
                  </a:lnTo>
                  <a:lnTo>
                    <a:pt x="1679" y="19187"/>
                  </a:lnTo>
                  <a:lnTo>
                    <a:pt x="207" y="25234"/>
                  </a:lnTo>
                  <a:lnTo>
                    <a:pt x="0" y="27308"/>
                  </a:lnTo>
                  <a:lnTo>
                    <a:pt x="1651" y="31494"/>
                  </a:lnTo>
                  <a:lnTo>
                    <a:pt x="11147" y="46408"/>
                  </a:lnTo>
                  <a:lnTo>
                    <a:pt x="22375" y="54152"/>
                  </a:lnTo>
                  <a:lnTo>
                    <a:pt x="69582" y="80488"/>
                  </a:lnTo>
                  <a:lnTo>
                    <a:pt x="115292" y="105429"/>
                  </a:lnTo>
                  <a:lnTo>
                    <a:pt x="157638" y="138883"/>
                  </a:lnTo>
                  <a:lnTo>
                    <a:pt x="159987" y="141174"/>
                  </a:lnTo>
                  <a:lnTo>
                    <a:pt x="162597" y="147482"/>
                  </a:lnTo>
                  <a:lnTo>
                    <a:pt x="163294" y="151140"/>
                  </a:lnTo>
                  <a:lnTo>
                    <a:pt x="162186" y="157086"/>
                  </a:lnTo>
                  <a:lnTo>
                    <a:pt x="157595" y="164399"/>
                  </a:lnTo>
                  <a:lnTo>
                    <a:pt x="153068" y="168859"/>
                  </a:lnTo>
                  <a:lnTo>
                    <a:pt x="146352" y="173192"/>
                  </a:lnTo>
                  <a:lnTo>
                    <a:pt x="100778" y="186232"/>
                  </a:lnTo>
                  <a:lnTo>
                    <a:pt x="54685" y="196604"/>
                  </a:lnTo>
                  <a:lnTo>
                    <a:pt x="42644" y="201431"/>
                  </a:lnTo>
                  <a:lnTo>
                    <a:pt x="32965" y="208086"/>
                  </a:lnTo>
                  <a:lnTo>
                    <a:pt x="32060" y="210618"/>
                  </a:lnTo>
                  <a:lnTo>
                    <a:pt x="31479" y="214621"/>
                  </a:lnTo>
                  <a:lnTo>
                    <a:pt x="34749" y="218685"/>
                  </a:lnTo>
                  <a:lnTo>
                    <a:pt x="43558" y="224358"/>
                  </a:lnTo>
                  <a:lnTo>
                    <a:pt x="78787" y="233671"/>
                  </a:lnTo>
                  <a:lnTo>
                    <a:pt x="101186" y="234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0">
              <a:extLst>
                <a:ext uri="{FF2B5EF4-FFF2-40B4-BE49-F238E27FC236}">
                  <a16:creationId xmlns:a16="http://schemas.microsoft.com/office/drawing/2014/main" id="{5BDBA262-B6F7-4ED9-8279-5B75CF77ED4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995263" y="3035300"/>
              <a:ext cx="398938" cy="222218"/>
            </a:xfrm>
            <a:custGeom>
              <a:avLst/>
              <a:gdLst/>
              <a:ahLst/>
              <a:cxnLst/>
              <a:rect l="0" t="0" r="0" b="0"/>
              <a:pathLst>
                <a:path w="398938" h="222218">
                  <a:moveTo>
                    <a:pt x="398937" y="0"/>
                  </a:moveTo>
                  <a:lnTo>
                    <a:pt x="398937" y="0"/>
                  </a:lnTo>
                  <a:lnTo>
                    <a:pt x="384010" y="14927"/>
                  </a:lnTo>
                  <a:lnTo>
                    <a:pt x="341453" y="36781"/>
                  </a:lnTo>
                  <a:lnTo>
                    <a:pt x="296750" y="57591"/>
                  </a:lnTo>
                  <a:lnTo>
                    <a:pt x="254926" y="78374"/>
                  </a:lnTo>
                  <a:lnTo>
                    <a:pt x="212660" y="102862"/>
                  </a:lnTo>
                  <a:lnTo>
                    <a:pt x="165310" y="126608"/>
                  </a:lnTo>
                  <a:lnTo>
                    <a:pt x="122533" y="152479"/>
                  </a:lnTo>
                  <a:lnTo>
                    <a:pt x="77336" y="179738"/>
                  </a:lnTo>
                  <a:lnTo>
                    <a:pt x="32650" y="202632"/>
                  </a:lnTo>
                  <a:lnTo>
                    <a:pt x="11146" y="213708"/>
                  </a:lnTo>
                  <a:lnTo>
                    <a:pt x="6282" y="219406"/>
                  </a:lnTo>
                  <a:lnTo>
                    <a:pt x="0" y="221875"/>
                  </a:lnTo>
                  <a:lnTo>
                    <a:pt x="335" y="222000"/>
                  </a:lnTo>
                  <a:lnTo>
                    <a:pt x="4452" y="222217"/>
                  </a:lnTo>
                  <a:lnTo>
                    <a:pt x="11587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1">
              <a:extLst>
                <a:ext uri="{FF2B5EF4-FFF2-40B4-BE49-F238E27FC236}">
                  <a16:creationId xmlns:a16="http://schemas.microsoft.com/office/drawing/2014/main" id="{6AA7FDF1-8309-4EEA-A5D5-F71AAE51C98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575755" y="3282950"/>
              <a:ext cx="4018000" cy="647666"/>
            </a:xfrm>
            <a:custGeom>
              <a:avLst/>
              <a:gdLst/>
              <a:ahLst/>
              <a:cxnLst/>
              <a:rect l="0" t="0" r="0" b="0"/>
              <a:pathLst>
                <a:path w="4018000" h="647666">
                  <a:moveTo>
                    <a:pt x="367345" y="577850"/>
                  </a:moveTo>
                  <a:lnTo>
                    <a:pt x="367345" y="577850"/>
                  </a:lnTo>
                  <a:lnTo>
                    <a:pt x="370716" y="581221"/>
                  </a:lnTo>
                  <a:lnTo>
                    <a:pt x="374252" y="582876"/>
                  </a:lnTo>
                  <a:lnTo>
                    <a:pt x="400409" y="584193"/>
                  </a:lnTo>
                  <a:lnTo>
                    <a:pt x="433610" y="584905"/>
                  </a:lnTo>
                  <a:lnTo>
                    <a:pt x="458419" y="589961"/>
                  </a:lnTo>
                  <a:lnTo>
                    <a:pt x="493024" y="592397"/>
                  </a:lnTo>
                  <a:lnTo>
                    <a:pt x="508535" y="595566"/>
                  </a:lnTo>
                  <a:lnTo>
                    <a:pt x="551582" y="600193"/>
                  </a:lnTo>
                  <a:lnTo>
                    <a:pt x="584135" y="608449"/>
                  </a:lnTo>
                  <a:lnTo>
                    <a:pt x="624794" y="612870"/>
                  </a:lnTo>
                  <a:lnTo>
                    <a:pt x="665540" y="615679"/>
                  </a:lnTo>
                  <a:lnTo>
                    <a:pt x="709340" y="621393"/>
                  </a:lnTo>
                  <a:lnTo>
                    <a:pt x="748783" y="622180"/>
                  </a:lnTo>
                  <a:lnTo>
                    <a:pt x="790031" y="622284"/>
                  </a:lnTo>
                  <a:lnTo>
                    <a:pt x="830923" y="618927"/>
                  </a:lnTo>
                  <a:lnTo>
                    <a:pt x="871925" y="616342"/>
                  </a:lnTo>
                  <a:lnTo>
                    <a:pt x="912864" y="611637"/>
                  </a:lnTo>
                  <a:lnTo>
                    <a:pt x="953864" y="609868"/>
                  </a:lnTo>
                  <a:lnTo>
                    <a:pt x="996022" y="604609"/>
                  </a:lnTo>
                  <a:lnTo>
                    <a:pt x="1039037" y="599065"/>
                  </a:lnTo>
                  <a:lnTo>
                    <a:pt x="1086130" y="593814"/>
                  </a:lnTo>
                  <a:lnTo>
                    <a:pt x="1129229" y="590980"/>
                  </a:lnTo>
                  <a:lnTo>
                    <a:pt x="1176027" y="586243"/>
                  </a:lnTo>
                  <a:lnTo>
                    <a:pt x="1220098" y="584469"/>
                  </a:lnTo>
                  <a:lnTo>
                    <a:pt x="1267686" y="579209"/>
                  </a:lnTo>
                  <a:lnTo>
                    <a:pt x="1306014" y="578119"/>
                  </a:lnTo>
                  <a:lnTo>
                    <a:pt x="1351168" y="577885"/>
                  </a:lnTo>
                  <a:lnTo>
                    <a:pt x="1398236" y="577854"/>
                  </a:lnTo>
                  <a:lnTo>
                    <a:pt x="1445714" y="574480"/>
                  </a:lnTo>
                  <a:lnTo>
                    <a:pt x="1492748" y="571892"/>
                  </a:lnTo>
                  <a:lnTo>
                    <a:pt x="1533915" y="571578"/>
                  </a:lnTo>
                  <a:lnTo>
                    <a:pt x="1571654" y="571515"/>
                  </a:lnTo>
                  <a:lnTo>
                    <a:pt x="1612349" y="571503"/>
                  </a:lnTo>
                  <a:lnTo>
                    <a:pt x="1654358" y="571501"/>
                  </a:lnTo>
                  <a:lnTo>
                    <a:pt x="1696627" y="571500"/>
                  </a:lnTo>
                  <a:lnTo>
                    <a:pt x="1738948" y="571500"/>
                  </a:lnTo>
                  <a:lnTo>
                    <a:pt x="1781279" y="571500"/>
                  </a:lnTo>
                  <a:lnTo>
                    <a:pt x="1819248" y="572205"/>
                  </a:lnTo>
                  <a:lnTo>
                    <a:pt x="1859987" y="576526"/>
                  </a:lnTo>
                  <a:lnTo>
                    <a:pt x="1902006" y="577588"/>
                  </a:lnTo>
                  <a:lnTo>
                    <a:pt x="1944982" y="577798"/>
                  </a:lnTo>
                  <a:lnTo>
                    <a:pt x="1991624" y="577840"/>
                  </a:lnTo>
                  <a:lnTo>
                    <a:pt x="2035017" y="577848"/>
                  </a:lnTo>
                  <a:lnTo>
                    <a:pt x="2077560" y="577849"/>
                  </a:lnTo>
                  <a:lnTo>
                    <a:pt x="2121816" y="577850"/>
                  </a:lnTo>
                  <a:lnTo>
                    <a:pt x="2167743" y="577850"/>
                  </a:lnTo>
                  <a:lnTo>
                    <a:pt x="2215151" y="577850"/>
                  </a:lnTo>
                  <a:lnTo>
                    <a:pt x="2259218" y="579732"/>
                  </a:lnTo>
                  <a:lnTo>
                    <a:pt x="2305265" y="583317"/>
                  </a:lnTo>
                  <a:lnTo>
                    <a:pt x="2350057" y="584026"/>
                  </a:lnTo>
                  <a:lnTo>
                    <a:pt x="2392876" y="584166"/>
                  </a:lnTo>
                  <a:lnTo>
                    <a:pt x="2438676" y="584193"/>
                  </a:lnTo>
                  <a:lnTo>
                    <a:pt x="2483419" y="584904"/>
                  </a:lnTo>
                  <a:lnTo>
                    <a:pt x="2528110" y="589226"/>
                  </a:lnTo>
                  <a:lnTo>
                    <a:pt x="2574122" y="590288"/>
                  </a:lnTo>
                  <a:lnTo>
                    <a:pt x="2617182" y="594862"/>
                  </a:lnTo>
                  <a:lnTo>
                    <a:pt x="2661541" y="596498"/>
                  </a:lnTo>
                  <a:lnTo>
                    <a:pt x="2707489" y="596821"/>
                  </a:lnTo>
                  <a:lnTo>
                    <a:pt x="2750536" y="601248"/>
                  </a:lnTo>
                  <a:lnTo>
                    <a:pt x="2793010" y="604736"/>
                  </a:lnTo>
                  <a:lnTo>
                    <a:pt x="2835371" y="608639"/>
                  </a:lnTo>
                  <a:lnTo>
                    <a:pt x="2882074" y="609410"/>
                  </a:lnTo>
                  <a:lnTo>
                    <a:pt x="2926002" y="611444"/>
                  </a:lnTo>
                  <a:lnTo>
                    <a:pt x="2968651" y="615060"/>
                  </a:lnTo>
                  <a:lnTo>
                    <a:pt x="3011046" y="615774"/>
                  </a:lnTo>
                  <a:lnTo>
                    <a:pt x="3055273" y="617797"/>
                  </a:lnTo>
                  <a:lnTo>
                    <a:pt x="3101195" y="621411"/>
                  </a:lnTo>
                  <a:lnTo>
                    <a:pt x="3144237" y="626488"/>
                  </a:lnTo>
                  <a:lnTo>
                    <a:pt x="3188593" y="628223"/>
                  </a:lnTo>
                  <a:lnTo>
                    <a:pt x="3234539" y="628566"/>
                  </a:lnTo>
                  <a:lnTo>
                    <a:pt x="3278292" y="632997"/>
                  </a:lnTo>
                  <a:lnTo>
                    <a:pt x="3325087" y="636486"/>
                  </a:lnTo>
                  <a:lnTo>
                    <a:pt x="3368510" y="640390"/>
                  </a:lnTo>
                  <a:lnTo>
                    <a:pt x="3411764" y="641160"/>
                  </a:lnTo>
                  <a:lnTo>
                    <a:pt x="3458460" y="643194"/>
                  </a:lnTo>
                  <a:lnTo>
                    <a:pt x="3501865" y="646810"/>
                  </a:lnTo>
                  <a:lnTo>
                    <a:pt x="3548773" y="647524"/>
                  </a:lnTo>
                  <a:lnTo>
                    <a:pt x="3592742" y="647665"/>
                  </a:lnTo>
                  <a:lnTo>
                    <a:pt x="3635399" y="644322"/>
                  </a:lnTo>
                  <a:lnTo>
                    <a:pt x="3673432" y="641231"/>
                  </a:lnTo>
                  <a:lnTo>
                    <a:pt x="3714184" y="634559"/>
                  </a:lnTo>
                  <a:lnTo>
                    <a:pt x="3756205" y="626446"/>
                  </a:lnTo>
                  <a:lnTo>
                    <a:pt x="3802147" y="620964"/>
                  </a:lnTo>
                  <a:lnTo>
                    <a:pt x="3844956" y="607177"/>
                  </a:lnTo>
                  <a:lnTo>
                    <a:pt x="3887352" y="595021"/>
                  </a:lnTo>
                  <a:lnTo>
                    <a:pt x="3929322" y="573266"/>
                  </a:lnTo>
                  <a:lnTo>
                    <a:pt x="3969053" y="549724"/>
                  </a:lnTo>
                  <a:lnTo>
                    <a:pt x="3984794" y="533279"/>
                  </a:lnTo>
                  <a:lnTo>
                    <a:pt x="4014064" y="487693"/>
                  </a:lnTo>
                  <a:lnTo>
                    <a:pt x="4017999" y="463942"/>
                  </a:lnTo>
                  <a:lnTo>
                    <a:pt x="4017625" y="455257"/>
                  </a:lnTo>
                  <a:lnTo>
                    <a:pt x="4006637" y="410521"/>
                  </a:lnTo>
                  <a:lnTo>
                    <a:pt x="3981592" y="365234"/>
                  </a:lnTo>
                  <a:lnTo>
                    <a:pt x="3941381" y="323671"/>
                  </a:lnTo>
                  <a:lnTo>
                    <a:pt x="3897801" y="290098"/>
                  </a:lnTo>
                  <a:lnTo>
                    <a:pt x="3857431" y="260086"/>
                  </a:lnTo>
                  <a:lnTo>
                    <a:pt x="3818734" y="239262"/>
                  </a:lnTo>
                  <a:lnTo>
                    <a:pt x="3777119" y="217379"/>
                  </a:lnTo>
                  <a:lnTo>
                    <a:pt x="3734927" y="195888"/>
                  </a:lnTo>
                  <a:lnTo>
                    <a:pt x="3687552" y="176330"/>
                  </a:lnTo>
                  <a:lnTo>
                    <a:pt x="3650045" y="163175"/>
                  </a:lnTo>
                  <a:lnTo>
                    <a:pt x="3612121" y="150340"/>
                  </a:lnTo>
                  <a:lnTo>
                    <a:pt x="3573367" y="137600"/>
                  </a:lnTo>
                  <a:lnTo>
                    <a:pt x="3530919" y="124183"/>
                  </a:lnTo>
                  <a:lnTo>
                    <a:pt x="3487062" y="108526"/>
                  </a:lnTo>
                  <a:lnTo>
                    <a:pt x="3442788" y="98086"/>
                  </a:lnTo>
                  <a:lnTo>
                    <a:pt x="3398389" y="87075"/>
                  </a:lnTo>
                  <a:lnTo>
                    <a:pt x="3353955" y="78325"/>
                  </a:lnTo>
                  <a:lnTo>
                    <a:pt x="3309510" y="67814"/>
                  </a:lnTo>
                  <a:lnTo>
                    <a:pt x="3265061" y="59212"/>
                  </a:lnTo>
                  <a:lnTo>
                    <a:pt x="3219906" y="48745"/>
                  </a:lnTo>
                  <a:lnTo>
                    <a:pt x="3187607" y="43302"/>
                  </a:lnTo>
                  <a:lnTo>
                    <a:pt x="3154437" y="38530"/>
                  </a:lnTo>
                  <a:lnTo>
                    <a:pt x="3120880" y="34058"/>
                  </a:lnTo>
                  <a:lnTo>
                    <a:pt x="3087151" y="29718"/>
                  </a:lnTo>
                  <a:lnTo>
                    <a:pt x="3039800" y="23308"/>
                  </a:lnTo>
                  <a:lnTo>
                    <a:pt x="3007606" y="20943"/>
                  </a:lnTo>
                  <a:lnTo>
                    <a:pt x="2974484" y="19186"/>
                  </a:lnTo>
                  <a:lnTo>
                    <a:pt x="2940947" y="16053"/>
                  </a:lnTo>
                  <a:lnTo>
                    <a:pt x="2907227" y="12308"/>
                  </a:lnTo>
                  <a:lnTo>
                    <a:pt x="2873426" y="8998"/>
                  </a:lnTo>
                  <a:lnTo>
                    <a:pt x="2839588" y="7527"/>
                  </a:lnTo>
                  <a:lnTo>
                    <a:pt x="2805735" y="4992"/>
                  </a:lnTo>
                  <a:lnTo>
                    <a:pt x="2771874" y="2218"/>
                  </a:lnTo>
                  <a:lnTo>
                    <a:pt x="2738010" y="986"/>
                  </a:lnTo>
                  <a:lnTo>
                    <a:pt x="2704144" y="438"/>
                  </a:lnTo>
                  <a:lnTo>
                    <a:pt x="2670278" y="195"/>
                  </a:lnTo>
                  <a:lnTo>
                    <a:pt x="2636412" y="87"/>
                  </a:lnTo>
                  <a:lnTo>
                    <a:pt x="2600663" y="38"/>
                  </a:lnTo>
                  <a:lnTo>
                    <a:pt x="2564314" y="17"/>
                  </a:lnTo>
                  <a:lnTo>
                    <a:pt x="2529344" y="7"/>
                  </a:lnTo>
                  <a:lnTo>
                    <a:pt x="2494987" y="3"/>
                  </a:lnTo>
                  <a:lnTo>
                    <a:pt x="2460197" y="1"/>
                  </a:lnTo>
                  <a:lnTo>
                    <a:pt x="2423568" y="1"/>
                  </a:lnTo>
                  <a:lnTo>
                    <a:pt x="2388003" y="0"/>
                  </a:lnTo>
                  <a:lnTo>
                    <a:pt x="2352676" y="705"/>
                  </a:lnTo>
                  <a:lnTo>
                    <a:pt x="2315809" y="3371"/>
                  </a:lnTo>
                  <a:lnTo>
                    <a:pt x="2280138" y="5026"/>
                  </a:lnTo>
                  <a:lnTo>
                    <a:pt x="2245470" y="5761"/>
                  </a:lnTo>
                  <a:lnTo>
                    <a:pt x="2211247" y="6088"/>
                  </a:lnTo>
                  <a:lnTo>
                    <a:pt x="2175340" y="8115"/>
                  </a:lnTo>
                  <a:lnTo>
                    <a:pt x="2138921" y="10662"/>
                  </a:lnTo>
                  <a:lnTo>
                    <a:pt x="2103919" y="11794"/>
                  </a:lnTo>
                  <a:lnTo>
                    <a:pt x="2067667" y="14179"/>
                  </a:lnTo>
                  <a:lnTo>
                    <a:pt x="2030388" y="17590"/>
                  </a:lnTo>
                  <a:lnTo>
                    <a:pt x="1992653" y="21459"/>
                  </a:lnTo>
                  <a:lnTo>
                    <a:pt x="1956596" y="25530"/>
                  </a:lnTo>
                  <a:lnTo>
                    <a:pt x="1921757" y="28985"/>
                  </a:lnTo>
                  <a:lnTo>
                    <a:pt x="1887457" y="30521"/>
                  </a:lnTo>
                  <a:lnTo>
                    <a:pt x="1851517" y="33086"/>
                  </a:lnTo>
                  <a:lnTo>
                    <a:pt x="1815082" y="36576"/>
                  </a:lnTo>
                  <a:lnTo>
                    <a:pt x="1780075" y="40480"/>
                  </a:lnTo>
                  <a:lnTo>
                    <a:pt x="1745700" y="44567"/>
                  </a:lnTo>
                  <a:lnTo>
                    <a:pt x="1710903" y="48735"/>
                  </a:lnTo>
                  <a:lnTo>
                    <a:pt x="1674271" y="52940"/>
                  </a:lnTo>
                  <a:lnTo>
                    <a:pt x="1638704" y="57160"/>
                  </a:lnTo>
                  <a:lnTo>
                    <a:pt x="1604083" y="61388"/>
                  </a:lnTo>
                  <a:lnTo>
                    <a:pt x="1569880" y="65619"/>
                  </a:lnTo>
                  <a:lnTo>
                    <a:pt x="1535864" y="69851"/>
                  </a:lnTo>
                  <a:lnTo>
                    <a:pt x="1502637" y="74789"/>
                  </a:lnTo>
                  <a:lnTo>
                    <a:pt x="1455458" y="84798"/>
                  </a:lnTo>
                  <a:lnTo>
                    <a:pt x="1422686" y="90134"/>
                  </a:lnTo>
                  <a:lnTo>
                    <a:pt x="1375873" y="97105"/>
                  </a:lnTo>
                  <a:lnTo>
                    <a:pt x="1330723" y="103639"/>
                  </a:lnTo>
                  <a:lnTo>
                    <a:pt x="1286066" y="110044"/>
                  </a:lnTo>
                  <a:lnTo>
                    <a:pt x="1241554" y="113039"/>
                  </a:lnTo>
                  <a:lnTo>
                    <a:pt x="1197086" y="117297"/>
                  </a:lnTo>
                  <a:lnTo>
                    <a:pt x="1156002" y="123028"/>
                  </a:lnTo>
                  <a:lnTo>
                    <a:pt x="1117017" y="125823"/>
                  </a:lnTo>
                  <a:lnTo>
                    <a:pt x="1075284" y="126651"/>
                  </a:lnTo>
                  <a:lnTo>
                    <a:pt x="1035010" y="126897"/>
                  </a:lnTo>
                  <a:lnTo>
                    <a:pt x="987840" y="126979"/>
                  </a:lnTo>
                  <a:lnTo>
                    <a:pt x="951010" y="126994"/>
                  </a:lnTo>
                  <a:lnTo>
                    <a:pt x="913992" y="126292"/>
                  </a:lnTo>
                  <a:lnTo>
                    <a:pt x="871403" y="121974"/>
                  </a:lnTo>
                  <a:lnTo>
                    <a:pt x="832233" y="120911"/>
                  </a:lnTo>
                  <a:lnTo>
                    <a:pt x="791230" y="115632"/>
                  </a:lnTo>
                  <a:lnTo>
                    <a:pt x="753341" y="107795"/>
                  </a:lnTo>
                  <a:lnTo>
                    <a:pt x="712094" y="99452"/>
                  </a:lnTo>
                  <a:lnTo>
                    <a:pt x="666317" y="93922"/>
                  </a:lnTo>
                  <a:lnTo>
                    <a:pt x="619166" y="85197"/>
                  </a:lnTo>
                  <a:lnTo>
                    <a:pt x="575049" y="79528"/>
                  </a:lnTo>
                  <a:lnTo>
                    <a:pt x="527454" y="76638"/>
                  </a:lnTo>
                  <a:lnTo>
                    <a:pt x="489126" y="72915"/>
                  </a:lnTo>
                  <a:lnTo>
                    <a:pt x="443972" y="72135"/>
                  </a:lnTo>
                  <a:lnTo>
                    <a:pt x="401268" y="75665"/>
                  </a:lnTo>
                  <a:lnTo>
                    <a:pt x="355515" y="79500"/>
                  </a:lnTo>
                  <a:lnTo>
                    <a:pt x="308707" y="89056"/>
                  </a:lnTo>
                  <a:lnTo>
                    <a:pt x="266516" y="100209"/>
                  </a:lnTo>
                  <a:lnTo>
                    <a:pt x="225351" y="118907"/>
                  </a:lnTo>
                  <a:lnTo>
                    <a:pt x="185053" y="136605"/>
                  </a:lnTo>
                  <a:lnTo>
                    <a:pt x="162814" y="149601"/>
                  </a:lnTo>
                  <a:lnTo>
                    <a:pt x="147326" y="156801"/>
                  </a:lnTo>
                  <a:lnTo>
                    <a:pt x="100776" y="192081"/>
                  </a:lnTo>
                  <a:lnTo>
                    <a:pt x="54919" y="235600"/>
                  </a:lnTo>
                  <a:lnTo>
                    <a:pt x="23615" y="282404"/>
                  </a:lnTo>
                  <a:lnTo>
                    <a:pt x="7587" y="324026"/>
                  </a:lnTo>
                  <a:lnTo>
                    <a:pt x="941" y="349285"/>
                  </a:lnTo>
                  <a:lnTo>
                    <a:pt x="0" y="375935"/>
                  </a:lnTo>
                  <a:lnTo>
                    <a:pt x="16058" y="420606"/>
                  </a:lnTo>
                  <a:lnTo>
                    <a:pt x="40100" y="463665"/>
                  </a:lnTo>
                  <a:lnTo>
                    <a:pt x="70825" y="495183"/>
                  </a:lnTo>
                  <a:lnTo>
                    <a:pt x="118373" y="529162"/>
                  </a:lnTo>
                  <a:lnTo>
                    <a:pt x="165949" y="558800"/>
                  </a:lnTo>
                  <a:lnTo>
                    <a:pt x="213222" y="582318"/>
                  </a:lnTo>
                  <a:lnTo>
                    <a:pt x="255902" y="595241"/>
                  </a:lnTo>
                  <a:lnTo>
                    <a:pt x="302801" y="610801"/>
                  </a:lnTo>
                  <a:lnTo>
                    <a:pt x="349760" y="622179"/>
                  </a:lnTo>
                  <a:lnTo>
                    <a:pt x="390918" y="627372"/>
                  </a:lnTo>
                  <a:lnTo>
                    <a:pt x="433019" y="632761"/>
                  </a:lnTo>
                  <a:lnTo>
                    <a:pt x="475306" y="636439"/>
                  </a:lnTo>
                  <a:lnTo>
                    <a:pt x="517631" y="640380"/>
                  </a:lnTo>
                  <a:lnTo>
                    <a:pt x="555598" y="641158"/>
                  </a:lnTo>
                  <a:lnTo>
                    <a:pt x="594456" y="641312"/>
                  </a:lnTo>
                  <a:lnTo>
                    <a:pt x="637377" y="641345"/>
                  </a:lnTo>
                  <a:lnTo>
                    <a:pt x="682787" y="643231"/>
                  </a:lnTo>
                  <a:lnTo>
                    <a:pt x="701372" y="646817"/>
                  </a:lnTo>
                  <a:lnTo>
                    <a:pt x="727143" y="647622"/>
                  </a:lnTo>
                  <a:lnTo>
                    <a:pt x="754695" y="641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642">
            <a:extLst>
              <a:ext uri="{FF2B5EF4-FFF2-40B4-BE49-F238E27FC236}">
                <a16:creationId xmlns:a16="http://schemas.microsoft.com/office/drawing/2014/main" id="{15A57913-5654-4FF7-BA67-736AD3B9755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420100" y="39243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00386" y="788408"/>
            <a:ext cx="1009244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England’s Empire</a:t>
            </a:r>
            <a:endParaRPr lang="en-US" sz="8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In the past, England was one of three countries--England, Scotland, &amp; Wales.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In the 1700s, the three united and became </a:t>
            </a:r>
            <a:r>
              <a:rPr lang="en-US" sz="3200" b="1" i="1" dirty="0">
                <a:latin typeface="KG Second Chances Solid" panose="02000000000000000000" pitchFamily="2" charset="0"/>
              </a:rPr>
              <a:t>Great Britain.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The British empire was the largest in history.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At its peak, Great Britain controlled: Canada, Australia, India, much of Africa, and numerous islands all over the world.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grpSp>
        <p:nvGrpSpPr>
          <p:cNvPr id="113" name="SMARTInkShape-Group202">
            <a:extLst>
              <a:ext uri="{FF2B5EF4-FFF2-40B4-BE49-F238E27FC236}">
                <a16:creationId xmlns:a16="http://schemas.microsoft.com/office/drawing/2014/main" id="{B12F0456-668E-4347-A496-04C92DEB2D19}"/>
              </a:ext>
            </a:extLst>
          </p:cNvPr>
          <p:cNvGrpSpPr/>
          <p:nvPr/>
        </p:nvGrpSpPr>
        <p:grpSpPr>
          <a:xfrm>
            <a:off x="9976327" y="1244600"/>
            <a:ext cx="1211491" cy="888923"/>
            <a:chOff x="9976327" y="1244600"/>
            <a:chExt cx="1211491" cy="888923"/>
          </a:xfrm>
        </p:grpSpPr>
        <p:sp>
          <p:nvSpPr>
            <p:cNvPr id="103" name="SMARTInkShape-643">
              <a:extLst>
                <a:ext uri="{FF2B5EF4-FFF2-40B4-BE49-F238E27FC236}">
                  <a16:creationId xmlns:a16="http://schemas.microsoft.com/office/drawing/2014/main" id="{B8571CD1-8C36-41AC-AC31-3ACE9ADEF64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325100" y="1797050"/>
              <a:ext cx="165101" cy="196851"/>
            </a:xfrm>
            <a:custGeom>
              <a:avLst/>
              <a:gdLst/>
              <a:ahLst/>
              <a:cxnLst/>
              <a:rect l="0" t="0" r="0" b="0"/>
              <a:pathLst>
                <a:path w="165101" h="196851">
                  <a:moveTo>
                    <a:pt x="0" y="196850"/>
                  </a:moveTo>
                  <a:lnTo>
                    <a:pt x="0" y="196850"/>
                  </a:lnTo>
                  <a:lnTo>
                    <a:pt x="705" y="186005"/>
                  </a:lnTo>
                  <a:lnTo>
                    <a:pt x="11537" y="152711"/>
                  </a:lnTo>
                  <a:lnTo>
                    <a:pt x="42453" y="107673"/>
                  </a:lnTo>
                  <a:lnTo>
                    <a:pt x="72680" y="64189"/>
                  </a:lnTo>
                  <a:lnTo>
                    <a:pt x="113202" y="25007"/>
                  </a:lnTo>
                  <a:lnTo>
                    <a:pt x="154551" y="197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44">
              <a:extLst>
                <a:ext uri="{FF2B5EF4-FFF2-40B4-BE49-F238E27FC236}">
                  <a16:creationId xmlns:a16="http://schemas.microsoft.com/office/drawing/2014/main" id="{F4C85CAD-ABD9-4CE5-9B72-AD8BE6B411B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76239" y="1873250"/>
              <a:ext cx="196512" cy="120651"/>
            </a:xfrm>
            <a:custGeom>
              <a:avLst/>
              <a:gdLst/>
              <a:ahLst/>
              <a:cxnLst/>
              <a:rect l="0" t="0" r="0" b="0"/>
              <a:pathLst>
                <a:path w="196512" h="12065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4" y="3763"/>
                  </a:lnTo>
                  <a:lnTo>
                    <a:pt x="0" y="12177"/>
                  </a:lnTo>
                  <a:lnTo>
                    <a:pt x="3131" y="15916"/>
                  </a:lnTo>
                  <a:lnTo>
                    <a:pt x="50716" y="42734"/>
                  </a:lnTo>
                  <a:lnTo>
                    <a:pt x="86443" y="61894"/>
                  </a:lnTo>
                  <a:lnTo>
                    <a:pt x="127391" y="82808"/>
                  </a:lnTo>
                  <a:lnTo>
                    <a:pt x="174159" y="103562"/>
                  </a:lnTo>
                  <a:lnTo>
                    <a:pt x="189713" y="114160"/>
                  </a:lnTo>
                  <a:lnTo>
                    <a:pt x="196511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45">
              <a:extLst>
                <a:ext uri="{FF2B5EF4-FFF2-40B4-BE49-F238E27FC236}">
                  <a16:creationId xmlns:a16="http://schemas.microsoft.com/office/drawing/2014/main" id="{E9E893CB-E3AB-4012-AF1E-821DBD14327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210800" y="1244600"/>
              <a:ext cx="444387" cy="500227"/>
            </a:xfrm>
            <a:custGeom>
              <a:avLst/>
              <a:gdLst/>
              <a:ahLst/>
              <a:cxnLst/>
              <a:rect l="0" t="0" r="0" b="0"/>
              <a:pathLst>
                <a:path w="444387" h="500227">
                  <a:moveTo>
                    <a:pt x="0" y="368300"/>
                  </a:moveTo>
                  <a:lnTo>
                    <a:pt x="0" y="368300"/>
                  </a:lnTo>
                  <a:lnTo>
                    <a:pt x="8789" y="394048"/>
                  </a:lnTo>
                  <a:lnTo>
                    <a:pt x="27136" y="432653"/>
                  </a:lnTo>
                  <a:lnTo>
                    <a:pt x="60281" y="478189"/>
                  </a:lnTo>
                  <a:lnTo>
                    <a:pt x="83316" y="496844"/>
                  </a:lnTo>
                  <a:lnTo>
                    <a:pt x="90181" y="499514"/>
                  </a:lnTo>
                  <a:lnTo>
                    <a:pt x="93987" y="500226"/>
                  </a:lnTo>
                  <a:lnTo>
                    <a:pt x="100099" y="499135"/>
                  </a:lnTo>
                  <a:lnTo>
                    <a:pt x="115643" y="490735"/>
                  </a:lnTo>
                  <a:lnTo>
                    <a:pt x="121541" y="480653"/>
                  </a:lnTo>
                  <a:lnTo>
                    <a:pt x="124575" y="473268"/>
                  </a:lnTo>
                  <a:lnTo>
                    <a:pt x="125923" y="465282"/>
                  </a:lnTo>
                  <a:lnTo>
                    <a:pt x="123310" y="452853"/>
                  </a:lnTo>
                  <a:lnTo>
                    <a:pt x="112045" y="422089"/>
                  </a:lnTo>
                  <a:lnTo>
                    <a:pt x="94255" y="400797"/>
                  </a:lnTo>
                  <a:lnTo>
                    <a:pt x="67832" y="379896"/>
                  </a:lnTo>
                  <a:lnTo>
                    <a:pt x="59310" y="376981"/>
                  </a:lnTo>
                  <a:lnTo>
                    <a:pt x="43208" y="375341"/>
                  </a:lnTo>
                  <a:lnTo>
                    <a:pt x="34960" y="376839"/>
                  </a:lnTo>
                  <a:lnTo>
                    <a:pt x="20547" y="383549"/>
                  </a:lnTo>
                  <a:lnTo>
                    <a:pt x="14306" y="389424"/>
                  </a:lnTo>
                  <a:lnTo>
                    <a:pt x="3033" y="408084"/>
                  </a:lnTo>
                  <a:lnTo>
                    <a:pt x="599" y="418597"/>
                  </a:lnTo>
                  <a:lnTo>
                    <a:pt x="400" y="420881"/>
                  </a:lnTo>
                  <a:lnTo>
                    <a:pt x="3489" y="430838"/>
                  </a:lnTo>
                  <a:lnTo>
                    <a:pt x="8872" y="439354"/>
                  </a:lnTo>
                  <a:lnTo>
                    <a:pt x="12882" y="442213"/>
                  </a:lnTo>
                  <a:lnTo>
                    <a:pt x="19103" y="443822"/>
                  </a:lnTo>
                  <a:lnTo>
                    <a:pt x="24157" y="444366"/>
                  </a:lnTo>
                  <a:lnTo>
                    <a:pt x="34129" y="426811"/>
                  </a:lnTo>
                  <a:lnTo>
                    <a:pt x="36924" y="414643"/>
                  </a:lnTo>
                  <a:lnTo>
                    <a:pt x="30215" y="370008"/>
                  </a:lnTo>
                  <a:lnTo>
                    <a:pt x="26828" y="354224"/>
                  </a:lnTo>
                  <a:lnTo>
                    <a:pt x="25425" y="321930"/>
                  </a:lnTo>
                  <a:lnTo>
                    <a:pt x="26122" y="321864"/>
                  </a:lnTo>
                  <a:lnTo>
                    <a:pt x="31181" y="327808"/>
                  </a:lnTo>
                  <a:lnTo>
                    <a:pt x="78660" y="363732"/>
                  </a:lnTo>
                  <a:lnTo>
                    <a:pt x="124398" y="395938"/>
                  </a:lnTo>
                  <a:lnTo>
                    <a:pt x="171250" y="421055"/>
                  </a:lnTo>
                  <a:lnTo>
                    <a:pt x="190385" y="438040"/>
                  </a:lnTo>
                  <a:lnTo>
                    <a:pt x="166617" y="417413"/>
                  </a:lnTo>
                  <a:lnTo>
                    <a:pt x="129780" y="375826"/>
                  </a:lnTo>
                  <a:lnTo>
                    <a:pt x="98699" y="331627"/>
                  </a:lnTo>
                  <a:lnTo>
                    <a:pt x="84005" y="298043"/>
                  </a:lnTo>
                  <a:lnTo>
                    <a:pt x="84227" y="296062"/>
                  </a:lnTo>
                  <a:lnTo>
                    <a:pt x="85079" y="294741"/>
                  </a:lnTo>
                  <a:lnTo>
                    <a:pt x="101666" y="281185"/>
                  </a:lnTo>
                  <a:lnTo>
                    <a:pt x="121888" y="274037"/>
                  </a:lnTo>
                  <a:lnTo>
                    <a:pt x="126609" y="269726"/>
                  </a:lnTo>
                  <a:lnTo>
                    <a:pt x="130353" y="263811"/>
                  </a:lnTo>
                  <a:lnTo>
                    <a:pt x="136328" y="248689"/>
                  </a:lnTo>
                  <a:lnTo>
                    <a:pt x="136320" y="240821"/>
                  </a:lnTo>
                  <a:lnTo>
                    <a:pt x="130153" y="211639"/>
                  </a:lnTo>
                  <a:lnTo>
                    <a:pt x="118439" y="191732"/>
                  </a:lnTo>
                  <a:lnTo>
                    <a:pt x="112376" y="185638"/>
                  </a:lnTo>
                  <a:lnTo>
                    <a:pt x="105684" y="181284"/>
                  </a:lnTo>
                  <a:lnTo>
                    <a:pt x="100357" y="179348"/>
                  </a:lnTo>
                  <a:lnTo>
                    <a:pt x="98654" y="179538"/>
                  </a:lnTo>
                  <a:lnTo>
                    <a:pt x="97520" y="180370"/>
                  </a:lnTo>
                  <a:lnTo>
                    <a:pt x="96762" y="181630"/>
                  </a:lnTo>
                  <a:lnTo>
                    <a:pt x="97803" y="186793"/>
                  </a:lnTo>
                  <a:lnTo>
                    <a:pt x="113587" y="217309"/>
                  </a:lnTo>
                  <a:lnTo>
                    <a:pt x="150494" y="262913"/>
                  </a:lnTo>
                  <a:lnTo>
                    <a:pt x="187899" y="305461"/>
                  </a:lnTo>
                  <a:lnTo>
                    <a:pt x="221686" y="336041"/>
                  </a:lnTo>
                  <a:lnTo>
                    <a:pt x="220119" y="336324"/>
                  </a:lnTo>
                  <a:lnTo>
                    <a:pt x="204418" y="336546"/>
                  </a:lnTo>
                  <a:lnTo>
                    <a:pt x="190602" y="349150"/>
                  </a:lnTo>
                  <a:lnTo>
                    <a:pt x="197272" y="345849"/>
                  </a:lnTo>
                  <a:lnTo>
                    <a:pt x="199248" y="344161"/>
                  </a:lnTo>
                  <a:lnTo>
                    <a:pt x="211884" y="324679"/>
                  </a:lnTo>
                  <a:lnTo>
                    <a:pt x="215371" y="292697"/>
                  </a:lnTo>
                  <a:lnTo>
                    <a:pt x="213974" y="254052"/>
                  </a:lnTo>
                  <a:lnTo>
                    <a:pt x="203030" y="214023"/>
                  </a:lnTo>
                  <a:lnTo>
                    <a:pt x="187959" y="174921"/>
                  </a:lnTo>
                  <a:lnTo>
                    <a:pt x="170349" y="136525"/>
                  </a:lnTo>
                  <a:lnTo>
                    <a:pt x="154742" y="115136"/>
                  </a:lnTo>
                  <a:lnTo>
                    <a:pt x="152863" y="109369"/>
                  </a:lnTo>
                  <a:lnTo>
                    <a:pt x="152708" y="109602"/>
                  </a:lnTo>
                  <a:lnTo>
                    <a:pt x="152440" y="116913"/>
                  </a:lnTo>
                  <a:lnTo>
                    <a:pt x="161241" y="137999"/>
                  </a:lnTo>
                  <a:lnTo>
                    <a:pt x="187242" y="178778"/>
                  </a:lnTo>
                  <a:lnTo>
                    <a:pt x="218863" y="223802"/>
                  </a:lnTo>
                  <a:lnTo>
                    <a:pt x="246673" y="266957"/>
                  </a:lnTo>
                  <a:lnTo>
                    <a:pt x="256916" y="282717"/>
                  </a:lnTo>
                  <a:lnTo>
                    <a:pt x="260049" y="297588"/>
                  </a:lnTo>
                  <a:lnTo>
                    <a:pt x="260339" y="304477"/>
                  </a:lnTo>
                  <a:lnTo>
                    <a:pt x="254883" y="299304"/>
                  </a:lnTo>
                  <a:lnTo>
                    <a:pt x="254262" y="295332"/>
                  </a:lnTo>
                  <a:lnTo>
                    <a:pt x="253469" y="294255"/>
                  </a:lnTo>
                  <a:lnTo>
                    <a:pt x="250705" y="293058"/>
                  </a:lnTo>
                  <a:lnTo>
                    <a:pt x="250392" y="292738"/>
                  </a:lnTo>
                  <a:lnTo>
                    <a:pt x="250890" y="292526"/>
                  </a:lnTo>
                  <a:lnTo>
                    <a:pt x="259653" y="291411"/>
                  </a:lnTo>
                  <a:lnTo>
                    <a:pt x="273748" y="287077"/>
                  </a:lnTo>
                  <a:lnTo>
                    <a:pt x="281121" y="285634"/>
                  </a:lnTo>
                  <a:lnTo>
                    <a:pt x="289239" y="280855"/>
                  </a:lnTo>
                  <a:lnTo>
                    <a:pt x="306887" y="264557"/>
                  </a:lnTo>
                  <a:lnTo>
                    <a:pt x="309256" y="254694"/>
                  </a:lnTo>
                  <a:lnTo>
                    <a:pt x="311103" y="207852"/>
                  </a:lnTo>
                  <a:lnTo>
                    <a:pt x="311117" y="202068"/>
                  </a:lnTo>
                  <a:lnTo>
                    <a:pt x="297352" y="161145"/>
                  </a:lnTo>
                  <a:lnTo>
                    <a:pt x="295601" y="158230"/>
                  </a:lnTo>
                  <a:lnTo>
                    <a:pt x="291774" y="154991"/>
                  </a:lnTo>
                  <a:lnTo>
                    <a:pt x="285653" y="153168"/>
                  </a:lnTo>
                  <a:lnTo>
                    <a:pt x="283570" y="152912"/>
                  </a:lnTo>
                  <a:lnTo>
                    <a:pt x="282180" y="153447"/>
                  </a:lnTo>
                  <a:lnTo>
                    <a:pt x="281253" y="154509"/>
                  </a:lnTo>
                  <a:lnTo>
                    <a:pt x="280222" y="157571"/>
                  </a:lnTo>
                  <a:lnTo>
                    <a:pt x="279433" y="182441"/>
                  </a:lnTo>
                  <a:lnTo>
                    <a:pt x="282782" y="194854"/>
                  </a:lnTo>
                  <a:lnTo>
                    <a:pt x="311048" y="234394"/>
                  </a:lnTo>
                  <a:lnTo>
                    <a:pt x="313199" y="236696"/>
                  </a:lnTo>
                  <a:lnTo>
                    <a:pt x="319353" y="239254"/>
                  </a:lnTo>
                  <a:lnTo>
                    <a:pt x="326085" y="241096"/>
                  </a:lnTo>
                  <a:lnTo>
                    <a:pt x="336155" y="246146"/>
                  </a:lnTo>
                  <a:lnTo>
                    <a:pt x="338403" y="246647"/>
                  </a:lnTo>
                  <a:lnTo>
                    <a:pt x="340608" y="246276"/>
                  </a:lnTo>
                  <a:lnTo>
                    <a:pt x="344938" y="243982"/>
                  </a:lnTo>
                  <a:lnTo>
                    <a:pt x="351344" y="238724"/>
                  </a:lnTo>
                  <a:lnTo>
                    <a:pt x="353709" y="234746"/>
                  </a:lnTo>
                  <a:lnTo>
                    <a:pt x="355039" y="226658"/>
                  </a:lnTo>
                  <a:lnTo>
                    <a:pt x="354872" y="193952"/>
                  </a:lnTo>
                  <a:lnTo>
                    <a:pt x="345060" y="150456"/>
                  </a:lnTo>
                  <a:lnTo>
                    <a:pt x="343183" y="132510"/>
                  </a:lnTo>
                  <a:lnTo>
                    <a:pt x="344907" y="127568"/>
                  </a:lnTo>
                  <a:lnTo>
                    <a:pt x="346356" y="125262"/>
                  </a:lnTo>
                  <a:lnTo>
                    <a:pt x="348026" y="123724"/>
                  </a:lnTo>
                  <a:lnTo>
                    <a:pt x="351764" y="122016"/>
                  </a:lnTo>
                  <a:lnTo>
                    <a:pt x="353748" y="122266"/>
                  </a:lnTo>
                  <a:lnTo>
                    <a:pt x="357835" y="124426"/>
                  </a:lnTo>
                  <a:lnTo>
                    <a:pt x="364102" y="129608"/>
                  </a:lnTo>
                  <a:lnTo>
                    <a:pt x="370196" y="131687"/>
                  </a:lnTo>
                  <a:lnTo>
                    <a:pt x="381562" y="134739"/>
                  </a:lnTo>
                  <a:lnTo>
                    <a:pt x="404567" y="146172"/>
                  </a:lnTo>
                  <a:lnTo>
                    <a:pt x="407295" y="148248"/>
                  </a:lnTo>
                  <a:lnTo>
                    <a:pt x="414088" y="150555"/>
                  </a:lnTo>
                  <a:lnTo>
                    <a:pt x="421107" y="152285"/>
                  </a:lnTo>
                  <a:lnTo>
                    <a:pt x="431360" y="159145"/>
                  </a:lnTo>
                  <a:lnTo>
                    <a:pt x="444119" y="171085"/>
                  </a:lnTo>
                  <a:lnTo>
                    <a:pt x="444386" y="167971"/>
                  </a:lnTo>
                  <a:lnTo>
                    <a:pt x="442568" y="164495"/>
                  </a:lnTo>
                  <a:lnTo>
                    <a:pt x="408101" y="119923"/>
                  </a:lnTo>
                  <a:lnTo>
                    <a:pt x="389586" y="74061"/>
                  </a:lnTo>
                  <a:lnTo>
                    <a:pt x="388011" y="63258"/>
                  </a:lnTo>
                  <a:lnTo>
                    <a:pt x="389524" y="57983"/>
                  </a:lnTo>
                  <a:lnTo>
                    <a:pt x="390916" y="55589"/>
                  </a:lnTo>
                  <a:lnTo>
                    <a:pt x="395215" y="39497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46">
              <a:extLst>
                <a:ext uri="{FF2B5EF4-FFF2-40B4-BE49-F238E27FC236}">
                  <a16:creationId xmlns:a16="http://schemas.microsoft.com/office/drawing/2014/main" id="{0C3C4D84-C4C8-48F4-95AA-A55686CE9B1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76327" y="1633667"/>
              <a:ext cx="317024" cy="296611"/>
            </a:xfrm>
            <a:custGeom>
              <a:avLst/>
              <a:gdLst/>
              <a:ahLst/>
              <a:cxnLst/>
              <a:rect l="0" t="0" r="0" b="0"/>
              <a:pathLst>
                <a:path w="317024" h="296611">
                  <a:moveTo>
                    <a:pt x="50323" y="99883"/>
                  </a:moveTo>
                  <a:lnTo>
                    <a:pt x="50323" y="99883"/>
                  </a:lnTo>
                  <a:lnTo>
                    <a:pt x="4953" y="93794"/>
                  </a:lnTo>
                  <a:lnTo>
                    <a:pt x="3142" y="94413"/>
                  </a:lnTo>
                  <a:lnTo>
                    <a:pt x="1936" y="95531"/>
                  </a:lnTo>
                  <a:lnTo>
                    <a:pt x="0" y="99023"/>
                  </a:lnTo>
                  <a:lnTo>
                    <a:pt x="3034" y="106370"/>
                  </a:lnTo>
                  <a:lnTo>
                    <a:pt x="39022" y="149017"/>
                  </a:lnTo>
                  <a:lnTo>
                    <a:pt x="71439" y="189121"/>
                  </a:lnTo>
                  <a:lnTo>
                    <a:pt x="111564" y="232705"/>
                  </a:lnTo>
                  <a:lnTo>
                    <a:pt x="146895" y="278237"/>
                  </a:lnTo>
                  <a:lnTo>
                    <a:pt x="154591" y="287176"/>
                  </a:lnTo>
                  <a:lnTo>
                    <a:pt x="158230" y="296610"/>
                  </a:lnTo>
                  <a:lnTo>
                    <a:pt x="119401" y="250952"/>
                  </a:lnTo>
                  <a:lnTo>
                    <a:pt x="83957" y="203999"/>
                  </a:lnTo>
                  <a:lnTo>
                    <a:pt x="63581" y="168597"/>
                  </a:lnTo>
                  <a:lnTo>
                    <a:pt x="44843" y="132002"/>
                  </a:lnTo>
                  <a:lnTo>
                    <a:pt x="27395" y="87674"/>
                  </a:lnTo>
                  <a:lnTo>
                    <a:pt x="16075" y="40106"/>
                  </a:lnTo>
                  <a:lnTo>
                    <a:pt x="18226" y="19847"/>
                  </a:lnTo>
                  <a:lnTo>
                    <a:pt x="23330" y="8749"/>
                  </a:lnTo>
                  <a:lnTo>
                    <a:pt x="27271" y="3405"/>
                  </a:lnTo>
                  <a:lnTo>
                    <a:pt x="35139" y="559"/>
                  </a:lnTo>
                  <a:lnTo>
                    <a:pt x="45691" y="0"/>
                  </a:lnTo>
                  <a:lnTo>
                    <a:pt x="75949" y="7254"/>
                  </a:lnTo>
                  <a:lnTo>
                    <a:pt x="119436" y="29333"/>
                  </a:lnTo>
                  <a:lnTo>
                    <a:pt x="157265" y="53570"/>
                  </a:lnTo>
                  <a:lnTo>
                    <a:pt x="198003" y="80465"/>
                  </a:lnTo>
                  <a:lnTo>
                    <a:pt x="242598" y="109163"/>
                  </a:lnTo>
                  <a:lnTo>
                    <a:pt x="289954" y="148359"/>
                  </a:lnTo>
                  <a:lnTo>
                    <a:pt x="310229" y="162456"/>
                  </a:lnTo>
                  <a:lnTo>
                    <a:pt x="317023" y="163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47">
              <a:extLst>
                <a:ext uri="{FF2B5EF4-FFF2-40B4-BE49-F238E27FC236}">
                  <a16:creationId xmlns:a16="http://schemas.microsoft.com/office/drawing/2014/main" id="{EE520687-058F-4C0D-B218-0EDBCDBF0C7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574031" y="1847850"/>
              <a:ext cx="93434" cy="139261"/>
            </a:xfrm>
            <a:custGeom>
              <a:avLst/>
              <a:gdLst/>
              <a:ahLst/>
              <a:cxnLst/>
              <a:rect l="0" t="0" r="0" b="0"/>
              <a:pathLst>
                <a:path w="93434" h="139261">
                  <a:moveTo>
                    <a:pt x="5069" y="63500"/>
                  </a:moveTo>
                  <a:lnTo>
                    <a:pt x="5069" y="63500"/>
                  </a:lnTo>
                  <a:lnTo>
                    <a:pt x="51780" y="107398"/>
                  </a:lnTo>
                  <a:lnTo>
                    <a:pt x="93433" y="139260"/>
                  </a:lnTo>
                  <a:lnTo>
                    <a:pt x="47925" y="112757"/>
                  </a:lnTo>
                  <a:lnTo>
                    <a:pt x="15311" y="89271"/>
                  </a:lnTo>
                  <a:lnTo>
                    <a:pt x="0" y="71284"/>
                  </a:lnTo>
                  <a:lnTo>
                    <a:pt x="279" y="70100"/>
                  </a:lnTo>
                  <a:lnTo>
                    <a:pt x="3336" y="65063"/>
                  </a:lnTo>
                  <a:lnTo>
                    <a:pt x="5259" y="59103"/>
                  </a:lnTo>
                  <a:lnTo>
                    <a:pt x="34132" y="13614"/>
                  </a:lnTo>
                  <a:lnTo>
                    <a:pt x="431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8">
              <a:extLst>
                <a:ext uri="{FF2B5EF4-FFF2-40B4-BE49-F238E27FC236}">
                  <a16:creationId xmlns:a16="http://schemas.microsoft.com/office/drawing/2014/main" id="{8C5BDF84-AFE0-4B02-A94B-A214D0F26C6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503783" y="1981200"/>
              <a:ext cx="88018" cy="152323"/>
            </a:xfrm>
            <a:custGeom>
              <a:avLst/>
              <a:gdLst/>
              <a:ahLst/>
              <a:cxnLst/>
              <a:rect l="0" t="0" r="0" b="0"/>
              <a:pathLst>
                <a:path w="88018" h="152323">
                  <a:moveTo>
                    <a:pt x="5467" y="146050"/>
                  </a:moveTo>
                  <a:lnTo>
                    <a:pt x="5467" y="146050"/>
                  </a:lnTo>
                  <a:lnTo>
                    <a:pt x="5467" y="149421"/>
                  </a:lnTo>
                  <a:lnTo>
                    <a:pt x="4762" y="150414"/>
                  </a:lnTo>
                  <a:lnTo>
                    <a:pt x="3586" y="151076"/>
                  </a:lnTo>
                  <a:lnTo>
                    <a:pt x="0" y="152138"/>
                  </a:lnTo>
                  <a:lnTo>
                    <a:pt x="2749" y="152322"/>
                  </a:lnTo>
                  <a:lnTo>
                    <a:pt x="3654" y="151643"/>
                  </a:lnTo>
                  <a:lnTo>
                    <a:pt x="8599" y="143555"/>
                  </a:lnTo>
                  <a:lnTo>
                    <a:pt x="33995" y="121908"/>
                  </a:lnTo>
                  <a:lnTo>
                    <a:pt x="66712" y="75445"/>
                  </a:lnTo>
                  <a:lnTo>
                    <a:pt x="83651" y="31706"/>
                  </a:lnTo>
                  <a:lnTo>
                    <a:pt x="87155" y="19433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9">
              <a:extLst>
                <a:ext uri="{FF2B5EF4-FFF2-40B4-BE49-F238E27FC236}">
                  <a16:creationId xmlns:a16="http://schemas.microsoft.com/office/drawing/2014/main" id="{9EC731DF-2310-4FDC-AA26-BAF40094FAC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611882" y="1790700"/>
              <a:ext cx="176634" cy="117243"/>
            </a:xfrm>
            <a:custGeom>
              <a:avLst/>
              <a:gdLst/>
              <a:ahLst/>
              <a:cxnLst/>
              <a:rect l="0" t="0" r="0" b="0"/>
              <a:pathLst>
                <a:path w="176634" h="117243">
                  <a:moveTo>
                    <a:pt x="81518" y="107950"/>
                  </a:moveTo>
                  <a:lnTo>
                    <a:pt x="81518" y="107950"/>
                  </a:lnTo>
                  <a:lnTo>
                    <a:pt x="81516" y="104579"/>
                  </a:lnTo>
                  <a:lnTo>
                    <a:pt x="85177" y="92049"/>
                  </a:lnTo>
                  <a:lnTo>
                    <a:pt x="81226" y="68344"/>
                  </a:lnTo>
                  <a:lnTo>
                    <a:pt x="73702" y="50959"/>
                  </a:lnTo>
                  <a:lnTo>
                    <a:pt x="72076" y="48790"/>
                  </a:lnTo>
                  <a:lnTo>
                    <a:pt x="30063" y="28817"/>
                  </a:lnTo>
                  <a:lnTo>
                    <a:pt x="20784" y="26919"/>
                  </a:lnTo>
                  <a:lnTo>
                    <a:pt x="13837" y="27956"/>
                  </a:lnTo>
                  <a:lnTo>
                    <a:pt x="10998" y="29221"/>
                  </a:lnTo>
                  <a:lnTo>
                    <a:pt x="9105" y="30769"/>
                  </a:lnTo>
                  <a:lnTo>
                    <a:pt x="2445" y="43737"/>
                  </a:lnTo>
                  <a:lnTo>
                    <a:pt x="0" y="52078"/>
                  </a:lnTo>
                  <a:lnTo>
                    <a:pt x="1307" y="58659"/>
                  </a:lnTo>
                  <a:lnTo>
                    <a:pt x="6011" y="68416"/>
                  </a:lnTo>
                  <a:lnTo>
                    <a:pt x="16698" y="84608"/>
                  </a:lnTo>
                  <a:lnTo>
                    <a:pt x="53232" y="109099"/>
                  </a:lnTo>
                  <a:lnTo>
                    <a:pt x="82705" y="117214"/>
                  </a:lnTo>
                  <a:lnTo>
                    <a:pt x="92863" y="117242"/>
                  </a:lnTo>
                  <a:lnTo>
                    <a:pt x="127142" y="111101"/>
                  </a:lnTo>
                  <a:lnTo>
                    <a:pt x="141994" y="102142"/>
                  </a:lnTo>
                  <a:lnTo>
                    <a:pt x="166013" y="73285"/>
                  </a:lnTo>
                  <a:lnTo>
                    <a:pt x="173268" y="56992"/>
                  </a:lnTo>
                  <a:lnTo>
                    <a:pt x="176633" y="22518"/>
                  </a:lnTo>
                  <a:lnTo>
                    <a:pt x="1704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50">
              <a:extLst>
                <a:ext uri="{FF2B5EF4-FFF2-40B4-BE49-F238E27FC236}">
                  <a16:creationId xmlns:a16="http://schemas.microsoft.com/office/drawing/2014/main" id="{843F0B7D-FD9E-4D2F-8F5C-84B9A53BE24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655300" y="1657350"/>
              <a:ext cx="212299" cy="181332"/>
            </a:xfrm>
            <a:custGeom>
              <a:avLst/>
              <a:gdLst/>
              <a:ahLst/>
              <a:cxnLst/>
              <a:rect l="0" t="0" r="0" b="0"/>
              <a:pathLst>
                <a:path w="212299" h="181332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8789" y="26680"/>
                  </a:lnTo>
                  <a:lnTo>
                    <a:pt x="28543" y="56613"/>
                  </a:lnTo>
                  <a:lnTo>
                    <a:pt x="70034" y="95652"/>
                  </a:lnTo>
                  <a:lnTo>
                    <a:pt x="114310" y="130885"/>
                  </a:lnTo>
                  <a:lnTo>
                    <a:pt x="158193" y="158179"/>
                  </a:lnTo>
                  <a:lnTo>
                    <a:pt x="171285" y="166812"/>
                  </a:lnTo>
                  <a:lnTo>
                    <a:pt x="179843" y="172917"/>
                  </a:lnTo>
                  <a:lnTo>
                    <a:pt x="194955" y="176835"/>
                  </a:lnTo>
                  <a:lnTo>
                    <a:pt x="197703" y="177157"/>
                  </a:lnTo>
                  <a:lnTo>
                    <a:pt x="202638" y="179395"/>
                  </a:lnTo>
                  <a:lnTo>
                    <a:pt x="204942" y="180980"/>
                  </a:lnTo>
                  <a:lnTo>
                    <a:pt x="207183" y="181331"/>
                  </a:lnTo>
                  <a:lnTo>
                    <a:pt x="209383" y="180860"/>
                  </a:lnTo>
                  <a:lnTo>
                    <a:pt x="211555" y="179840"/>
                  </a:lnTo>
                  <a:lnTo>
                    <a:pt x="212298" y="178454"/>
                  </a:lnTo>
                  <a:lnTo>
                    <a:pt x="212089" y="176825"/>
                  </a:lnTo>
                  <a:lnTo>
                    <a:pt x="211242" y="175033"/>
                  </a:lnTo>
                  <a:lnTo>
                    <a:pt x="209179" y="162724"/>
                  </a:lnTo>
                  <a:lnTo>
                    <a:pt x="19050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51">
              <a:extLst>
                <a:ext uri="{FF2B5EF4-FFF2-40B4-BE49-F238E27FC236}">
                  <a16:creationId xmlns:a16="http://schemas.microsoft.com/office/drawing/2014/main" id="{95865892-35BA-4C8E-9E88-25DF199CC03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833367" y="1587500"/>
              <a:ext cx="323584" cy="190445"/>
            </a:xfrm>
            <a:custGeom>
              <a:avLst/>
              <a:gdLst/>
              <a:ahLst/>
              <a:cxnLst/>
              <a:rect l="0" t="0" r="0" b="0"/>
              <a:pathLst>
                <a:path w="323584" h="190445">
                  <a:moveTo>
                    <a:pt x="12433" y="127000"/>
                  </a:moveTo>
                  <a:lnTo>
                    <a:pt x="12433" y="127000"/>
                  </a:lnTo>
                  <a:lnTo>
                    <a:pt x="12431" y="111818"/>
                  </a:lnTo>
                  <a:lnTo>
                    <a:pt x="12431" y="113834"/>
                  </a:lnTo>
                  <a:lnTo>
                    <a:pt x="8070" y="119277"/>
                  </a:lnTo>
                  <a:lnTo>
                    <a:pt x="6671" y="125104"/>
                  </a:lnTo>
                  <a:lnTo>
                    <a:pt x="6345" y="129215"/>
                  </a:lnTo>
                  <a:lnTo>
                    <a:pt x="4318" y="133393"/>
                  </a:lnTo>
                  <a:lnTo>
                    <a:pt x="1770" y="137603"/>
                  </a:lnTo>
                  <a:lnTo>
                    <a:pt x="135" y="146054"/>
                  </a:lnTo>
                  <a:lnTo>
                    <a:pt x="0" y="148169"/>
                  </a:lnTo>
                  <a:lnTo>
                    <a:pt x="1733" y="152401"/>
                  </a:lnTo>
                  <a:lnTo>
                    <a:pt x="14846" y="167478"/>
                  </a:lnTo>
                  <a:lnTo>
                    <a:pt x="50338" y="185707"/>
                  </a:lnTo>
                  <a:lnTo>
                    <a:pt x="69126" y="189553"/>
                  </a:lnTo>
                  <a:lnTo>
                    <a:pt x="99190" y="190444"/>
                  </a:lnTo>
                  <a:lnTo>
                    <a:pt x="111908" y="187113"/>
                  </a:lnTo>
                  <a:lnTo>
                    <a:pt x="114733" y="185419"/>
                  </a:lnTo>
                  <a:lnTo>
                    <a:pt x="117872" y="181657"/>
                  </a:lnTo>
                  <a:lnTo>
                    <a:pt x="124250" y="169128"/>
                  </a:lnTo>
                  <a:lnTo>
                    <a:pt x="126243" y="157246"/>
                  </a:lnTo>
                  <a:lnTo>
                    <a:pt x="125809" y="148909"/>
                  </a:lnTo>
                  <a:lnTo>
                    <a:pt x="120894" y="133021"/>
                  </a:lnTo>
                  <a:lnTo>
                    <a:pt x="106330" y="113673"/>
                  </a:lnTo>
                  <a:lnTo>
                    <a:pt x="101673" y="110493"/>
                  </a:lnTo>
                  <a:lnTo>
                    <a:pt x="97250" y="108375"/>
                  </a:lnTo>
                  <a:lnTo>
                    <a:pt x="92934" y="105081"/>
                  </a:lnTo>
                  <a:lnTo>
                    <a:pt x="91499" y="104626"/>
                  </a:lnTo>
                  <a:lnTo>
                    <a:pt x="90545" y="105029"/>
                  </a:lnTo>
                  <a:lnTo>
                    <a:pt x="89907" y="106002"/>
                  </a:lnTo>
                  <a:lnTo>
                    <a:pt x="88776" y="106652"/>
                  </a:lnTo>
                  <a:lnTo>
                    <a:pt x="83278" y="107779"/>
                  </a:lnTo>
                  <a:lnTo>
                    <a:pt x="84606" y="109756"/>
                  </a:lnTo>
                  <a:lnTo>
                    <a:pt x="85949" y="111270"/>
                  </a:lnTo>
                  <a:lnTo>
                    <a:pt x="87440" y="114835"/>
                  </a:lnTo>
                  <a:lnTo>
                    <a:pt x="87837" y="116773"/>
                  </a:lnTo>
                  <a:lnTo>
                    <a:pt x="92044" y="120809"/>
                  </a:lnTo>
                  <a:lnTo>
                    <a:pt x="109543" y="130549"/>
                  </a:lnTo>
                  <a:lnTo>
                    <a:pt x="130183" y="136762"/>
                  </a:lnTo>
                  <a:lnTo>
                    <a:pt x="146100" y="133969"/>
                  </a:lnTo>
                  <a:lnTo>
                    <a:pt x="155566" y="130568"/>
                  </a:lnTo>
                  <a:lnTo>
                    <a:pt x="160713" y="126704"/>
                  </a:lnTo>
                  <a:lnTo>
                    <a:pt x="167390" y="115104"/>
                  </a:lnTo>
                  <a:lnTo>
                    <a:pt x="170058" y="103328"/>
                  </a:lnTo>
                  <a:lnTo>
                    <a:pt x="168802" y="95077"/>
                  </a:lnTo>
                  <a:lnTo>
                    <a:pt x="159918" y="62082"/>
                  </a:lnTo>
                  <a:lnTo>
                    <a:pt x="154753" y="53045"/>
                  </a:lnTo>
                  <a:lnTo>
                    <a:pt x="152235" y="35395"/>
                  </a:lnTo>
                  <a:lnTo>
                    <a:pt x="152907" y="34885"/>
                  </a:lnTo>
                  <a:lnTo>
                    <a:pt x="154059" y="35252"/>
                  </a:lnTo>
                  <a:lnTo>
                    <a:pt x="200053" y="68123"/>
                  </a:lnTo>
                  <a:lnTo>
                    <a:pt x="231096" y="91614"/>
                  </a:lnTo>
                  <a:lnTo>
                    <a:pt x="240744" y="96413"/>
                  </a:lnTo>
                  <a:lnTo>
                    <a:pt x="242955" y="98142"/>
                  </a:lnTo>
                  <a:lnTo>
                    <a:pt x="244433" y="98589"/>
                  </a:lnTo>
                  <a:lnTo>
                    <a:pt x="245415" y="98182"/>
                  </a:lnTo>
                  <a:lnTo>
                    <a:pt x="246071" y="97204"/>
                  </a:lnTo>
                  <a:lnTo>
                    <a:pt x="245804" y="95847"/>
                  </a:lnTo>
                  <a:lnTo>
                    <a:pt x="243623" y="92458"/>
                  </a:lnTo>
                  <a:lnTo>
                    <a:pt x="240304" y="90481"/>
                  </a:lnTo>
                  <a:lnTo>
                    <a:pt x="238431" y="89954"/>
                  </a:lnTo>
                  <a:lnTo>
                    <a:pt x="234467" y="85605"/>
                  </a:lnTo>
                  <a:lnTo>
                    <a:pt x="229648" y="79675"/>
                  </a:lnTo>
                  <a:lnTo>
                    <a:pt x="216938" y="68237"/>
                  </a:lnTo>
                  <a:lnTo>
                    <a:pt x="197859" y="45786"/>
                  </a:lnTo>
                  <a:lnTo>
                    <a:pt x="198139" y="45341"/>
                  </a:lnTo>
                  <a:lnTo>
                    <a:pt x="200332" y="44846"/>
                  </a:lnTo>
                  <a:lnTo>
                    <a:pt x="205534" y="44567"/>
                  </a:lnTo>
                  <a:lnTo>
                    <a:pt x="209498" y="46384"/>
                  </a:lnTo>
                  <a:lnTo>
                    <a:pt x="213613" y="48837"/>
                  </a:lnTo>
                  <a:lnTo>
                    <a:pt x="239293" y="56191"/>
                  </a:lnTo>
                  <a:lnTo>
                    <a:pt x="260978" y="57066"/>
                  </a:lnTo>
                  <a:lnTo>
                    <a:pt x="271558" y="53754"/>
                  </a:lnTo>
                  <a:lnTo>
                    <a:pt x="290677" y="42221"/>
                  </a:lnTo>
                  <a:lnTo>
                    <a:pt x="296729" y="36169"/>
                  </a:lnTo>
                  <a:lnTo>
                    <a:pt x="3235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52">
              <a:extLst>
                <a:ext uri="{FF2B5EF4-FFF2-40B4-BE49-F238E27FC236}">
                  <a16:creationId xmlns:a16="http://schemas.microsoft.com/office/drawing/2014/main" id="{0F72D468-AB28-4E05-A48F-DCFD157BC79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001894" y="1388844"/>
              <a:ext cx="185924" cy="210983"/>
            </a:xfrm>
            <a:custGeom>
              <a:avLst/>
              <a:gdLst/>
              <a:ahLst/>
              <a:cxnLst/>
              <a:rect l="0" t="0" r="0" b="0"/>
              <a:pathLst>
                <a:path w="185924" h="210983">
                  <a:moveTo>
                    <a:pt x="180456" y="116106"/>
                  </a:moveTo>
                  <a:lnTo>
                    <a:pt x="180456" y="116106"/>
                  </a:lnTo>
                  <a:lnTo>
                    <a:pt x="183826" y="116106"/>
                  </a:lnTo>
                  <a:lnTo>
                    <a:pt x="184819" y="116812"/>
                  </a:lnTo>
                  <a:lnTo>
                    <a:pt x="185482" y="117988"/>
                  </a:lnTo>
                  <a:lnTo>
                    <a:pt x="185923" y="119477"/>
                  </a:lnTo>
                  <a:lnTo>
                    <a:pt x="185512" y="121176"/>
                  </a:lnTo>
                  <a:lnTo>
                    <a:pt x="181663" y="128971"/>
                  </a:lnTo>
                  <a:lnTo>
                    <a:pt x="181261" y="131033"/>
                  </a:lnTo>
                  <a:lnTo>
                    <a:pt x="175536" y="143402"/>
                  </a:lnTo>
                  <a:lnTo>
                    <a:pt x="174035" y="150110"/>
                  </a:lnTo>
                  <a:lnTo>
                    <a:pt x="169930" y="158558"/>
                  </a:lnTo>
                  <a:lnTo>
                    <a:pt x="168044" y="177784"/>
                  </a:lnTo>
                  <a:lnTo>
                    <a:pt x="169763" y="184205"/>
                  </a:lnTo>
                  <a:lnTo>
                    <a:pt x="172175" y="189411"/>
                  </a:lnTo>
                  <a:lnTo>
                    <a:pt x="174642" y="202821"/>
                  </a:lnTo>
                  <a:lnTo>
                    <a:pt x="180187" y="210982"/>
                  </a:lnTo>
                  <a:lnTo>
                    <a:pt x="180454" y="186783"/>
                  </a:lnTo>
                  <a:lnTo>
                    <a:pt x="157311" y="148254"/>
                  </a:lnTo>
                  <a:lnTo>
                    <a:pt x="122946" y="106420"/>
                  </a:lnTo>
                  <a:lnTo>
                    <a:pt x="84601" y="60119"/>
                  </a:lnTo>
                  <a:lnTo>
                    <a:pt x="43499" y="22551"/>
                  </a:lnTo>
                  <a:lnTo>
                    <a:pt x="16109" y="1446"/>
                  </a:lnTo>
                  <a:lnTo>
                    <a:pt x="13034" y="155"/>
                  </a:lnTo>
                  <a:lnTo>
                    <a:pt x="10281" y="0"/>
                  </a:lnTo>
                  <a:lnTo>
                    <a:pt x="792" y="1449"/>
                  </a:lnTo>
                  <a:lnTo>
                    <a:pt x="0" y="2274"/>
                  </a:lnTo>
                  <a:lnTo>
                    <a:pt x="181" y="3529"/>
                  </a:lnTo>
                  <a:lnTo>
                    <a:pt x="24282" y="46768"/>
                  </a:lnTo>
                  <a:lnTo>
                    <a:pt x="66647" y="89237"/>
                  </a:lnTo>
                  <a:lnTo>
                    <a:pt x="110635" y="122350"/>
                  </a:lnTo>
                  <a:lnTo>
                    <a:pt x="122213" y="128942"/>
                  </a:lnTo>
                  <a:lnTo>
                    <a:pt x="136006" y="141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653">
            <a:extLst>
              <a:ext uri="{FF2B5EF4-FFF2-40B4-BE49-F238E27FC236}">
                <a16:creationId xmlns:a16="http://schemas.microsoft.com/office/drawing/2014/main" id="{8952F80F-E241-49D6-868F-F98034BE85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94600" y="3479800"/>
            <a:ext cx="1136651" cy="44451"/>
          </a:xfrm>
          <a:custGeom>
            <a:avLst/>
            <a:gdLst/>
            <a:ahLst/>
            <a:cxnLst/>
            <a:rect l="0" t="0" r="0" b="0"/>
            <a:pathLst>
              <a:path w="1136651" h="44451">
                <a:moveTo>
                  <a:pt x="1136650" y="38100"/>
                </a:moveTo>
                <a:lnTo>
                  <a:pt x="1136650" y="38100"/>
                </a:lnTo>
                <a:lnTo>
                  <a:pt x="1102939" y="34729"/>
                </a:lnTo>
                <a:lnTo>
                  <a:pt x="1061751" y="32633"/>
                </a:lnTo>
                <a:lnTo>
                  <a:pt x="1022736" y="28640"/>
                </a:lnTo>
                <a:lnTo>
                  <a:pt x="975990" y="26040"/>
                </a:lnTo>
                <a:lnTo>
                  <a:pt x="939234" y="24884"/>
                </a:lnTo>
                <a:lnTo>
                  <a:pt x="901533" y="21092"/>
                </a:lnTo>
                <a:lnTo>
                  <a:pt x="862845" y="18949"/>
                </a:lnTo>
                <a:lnTo>
                  <a:pt x="821120" y="14865"/>
                </a:lnTo>
                <a:lnTo>
                  <a:pt x="781634" y="13341"/>
                </a:lnTo>
                <a:lnTo>
                  <a:pt x="742417" y="12185"/>
                </a:lnTo>
                <a:lnTo>
                  <a:pt x="700538" y="8392"/>
                </a:lnTo>
                <a:lnTo>
                  <a:pt x="660298" y="6249"/>
                </a:lnTo>
                <a:lnTo>
                  <a:pt x="617408" y="2165"/>
                </a:lnTo>
                <a:lnTo>
                  <a:pt x="574127" y="641"/>
                </a:lnTo>
                <a:lnTo>
                  <a:pt x="533473" y="190"/>
                </a:lnTo>
                <a:lnTo>
                  <a:pt x="490461" y="56"/>
                </a:lnTo>
                <a:lnTo>
                  <a:pt x="446437" y="17"/>
                </a:lnTo>
                <a:lnTo>
                  <a:pt x="402113" y="5"/>
                </a:lnTo>
                <a:lnTo>
                  <a:pt x="356995" y="1"/>
                </a:lnTo>
                <a:lnTo>
                  <a:pt x="324704" y="0"/>
                </a:lnTo>
                <a:lnTo>
                  <a:pt x="291540" y="0"/>
                </a:lnTo>
                <a:lnTo>
                  <a:pt x="258690" y="705"/>
                </a:lnTo>
                <a:lnTo>
                  <a:pt x="211724" y="5069"/>
                </a:lnTo>
                <a:lnTo>
                  <a:pt x="179001" y="8838"/>
                </a:lnTo>
                <a:lnTo>
                  <a:pt x="145643" y="14746"/>
                </a:lnTo>
                <a:lnTo>
                  <a:pt x="112002" y="21370"/>
                </a:lnTo>
                <a:lnTo>
                  <a:pt x="66974" y="28361"/>
                </a:lnTo>
                <a:lnTo>
                  <a:pt x="0" y="44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204">
            <a:extLst>
              <a:ext uri="{FF2B5EF4-FFF2-40B4-BE49-F238E27FC236}">
                <a16:creationId xmlns:a16="http://schemas.microsoft.com/office/drawing/2014/main" id="{9C582963-1177-42B0-8E23-E6B0F752CA50}"/>
              </a:ext>
            </a:extLst>
          </p:cNvPr>
          <p:cNvGrpSpPr/>
          <p:nvPr/>
        </p:nvGrpSpPr>
        <p:grpSpPr>
          <a:xfrm>
            <a:off x="5835650" y="1925672"/>
            <a:ext cx="4228000" cy="1014379"/>
            <a:chOff x="5835650" y="1925672"/>
            <a:chExt cx="4228000" cy="1014379"/>
          </a:xfrm>
        </p:grpSpPr>
        <p:sp>
          <p:nvSpPr>
            <p:cNvPr id="115" name="SMARTInkShape-654">
              <a:extLst>
                <a:ext uri="{FF2B5EF4-FFF2-40B4-BE49-F238E27FC236}">
                  <a16:creationId xmlns:a16="http://schemas.microsoft.com/office/drawing/2014/main" id="{59953DF2-6D7D-48EB-8F05-7FBFAE2A66C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601200" y="2152650"/>
              <a:ext cx="273051" cy="247651"/>
            </a:xfrm>
            <a:custGeom>
              <a:avLst/>
              <a:gdLst/>
              <a:ahLst/>
              <a:cxnLst/>
              <a:rect l="0" t="0" r="0" b="0"/>
              <a:pathLst>
                <a:path w="273051" h="247651">
                  <a:moveTo>
                    <a:pt x="0" y="0"/>
                  </a:moveTo>
                  <a:lnTo>
                    <a:pt x="0" y="0"/>
                  </a:lnTo>
                  <a:lnTo>
                    <a:pt x="5774" y="37734"/>
                  </a:lnTo>
                  <a:lnTo>
                    <a:pt x="20393" y="84061"/>
                  </a:lnTo>
                  <a:lnTo>
                    <a:pt x="48105" y="126575"/>
                  </a:lnTo>
                  <a:lnTo>
                    <a:pt x="76681" y="156812"/>
                  </a:lnTo>
                  <a:lnTo>
                    <a:pt x="124048" y="191641"/>
                  </a:lnTo>
                  <a:lnTo>
                    <a:pt x="160244" y="213611"/>
                  </a:lnTo>
                  <a:lnTo>
                    <a:pt x="206396" y="230656"/>
                  </a:lnTo>
                  <a:lnTo>
                    <a:pt x="252681" y="246439"/>
                  </a:lnTo>
                  <a:lnTo>
                    <a:pt x="27305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55">
              <a:extLst>
                <a:ext uri="{FF2B5EF4-FFF2-40B4-BE49-F238E27FC236}">
                  <a16:creationId xmlns:a16="http://schemas.microsoft.com/office/drawing/2014/main" id="{836D709C-01AD-4205-83DC-F8E2092BACC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607550" y="2089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56">
              <a:extLst>
                <a:ext uri="{FF2B5EF4-FFF2-40B4-BE49-F238E27FC236}">
                  <a16:creationId xmlns:a16="http://schemas.microsoft.com/office/drawing/2014/main" id="{FD141AA7-8C1C-4E86-89C7-C10C8DF7556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496300" y="2006600"/>
              <a:ext cx="107951" cy="195920"/>
            </a:xfrm>
            <a:custGeom>
              <a:avLst/>
              <a:gdLst/>
              <a:ahLst/>
              <a:cxnLst/>
              <a:rect l="0" t="0" r="0" b="0"/>
              <a:pathLst>
                <a:path w="107951" h="19592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3" y="17891"/>
                  </a:lnTo>
                  <a:lnTo>
                    <a:pt x="18822" y="26938"/>
                  </a:lnTo>
                  <a:lnTo>
                    <a:pt x="40212" y="71131"/>
                  </a:lnTo>
                  <a:lnTo>
                    <a:pt x="60794" y="114375"/>
                  </a:lnTo>
                  <a:lnTo>
                    <a:pt x="78046" y="160636"/>
                  </a:lnTo>
                  <a:lnTo>
                    <a:pt x="92541" y="189782"/>
                  </a:lnTo>
                  <a:lnTo>
                    <a:pt x="100268" y="195919"/>
                  </a:lnTo>
                  <a:lnTo>
                    <a:pt x="101417" y="195524"/>
                  </a:lnTo>
                  <a:lnTo>
                    <a:pt x="10795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57">
              <a:extLst>
                <a:ext uri="{FF2B5EF4-FFF2-40B4-BE49-F238E27FC236}">
                  <a16:creationId xmlns:a16="http://schemas.microsoft.com/office/drawing/2014/main" id="{80AAB850-5A76-4F32-971C-742CC4B1359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572511" y="2025650"/>
              <a:ext cx="95240" cy="370844"/>
            </a:xfrm>
            <a:custGeom>
              <a:avLst/>
              <a:gdLst/>
              <a:ahLst/>
              <a:cxnLst/>
              <a:rect l="0" t="0" r="0" b="0"/>
              <a:pathLst>
                <a:path w="95240" h="370844">
                  <a:moveTo>
                    <a:pt x="95239" y="0"/>
                  </a:moveTo>
                  <a:lnTo>
                    <a:pt x="95239" y="0"/>
                  </a:lnTo>
                  <a:lnTo>
                    <a:pt x="90170" y="5775"/>
                  </a:lnTo>
                  <a:lnTo>
                    <a:pt x="64798" y="48276"/>
                  </a:lnTo>
                  <a:lnTo>
                    <a:pt x="53764" y="80391"/>
                  </a:lnTo>
                  <a:lnTo>
                    <a:pt x="38971" y="124479"/>
                  </a:lnTo>
                  <a:lnTo>
                    <a:pt x="25651" y="164353"/>
                  </a:lnTo>
                  <a:lnTo>
                    <a:pt x="14647" y="202979"/>
                  </a:lnTo>
                  <a:lnTo>
                    <a:pt x="6920" y="246879"/>
                  </a:lnTo>
                  <a:lnTo>
                    <a:pt x="2042" y="288814"/>
                  </a:lnTo>
                  <a:lnTo>
                    <a:pt x="168" y="333823"/>
                  </a:lnTo>
                  <a:lnTo>
                    <a:pt x="0" y="362652"/>
                  </a:lnTo>
                  <a:lnTo>
                    <a:pt x="1876" y="367672"/>
                  </a:lnTo>
                  <a:lnTo>
                    <a:pt x="3364" y="369998"/>
                  </a:lnTo>
                  <a:lnTo>
                    <a:pt x="5060" y="370843"/>
                  </a:lnTo>
                  <a:lnTo>
                    <a:pt x="6899" y="370701"/>
                  </a:lnTo>
                  <a:lnTo>
                    <a:pt x="10820" y="368661"/>
                  </a:lnTo>
                  <a:lnTo>
                    <a:pt x="31739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58">
              <a:extLst>
                <a:ext uri="{FF2B5EF4-FFF2-40B4-BE49-F238E27FC236}">
                  <a16:creationId xmlns:a16="http://schemas.microsoft.com/office/drawing/2014/main" id="{6B15D5C8-4E0A-4261-92EF-FE602658A43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782309" y="2012975"/>
              <a:ext cx="234692" cy="215850"/>
            </a:xfrm>
            <a:custGeom>
              <a:avLst/>
              <a:gdLst/>
              <a:ahLst/>
              <a:cxnLst/>
              <a:rect l="0" t="0" r="0" b="0"/>
              <a:pathLst>
                <a:path w="234692" h="215850">
                  <a:moveTo>
                    <a:pt x="6091" y="31725"/>
                  </a:moveTo>
                  <a:lnTo>
                    <a:pt x="6091" y="31725"/>
                  </a:lnTo>
                  <a:lnTo>
                    <a:pt x="6091" y="28354"/>
                  </a:lnTo>
                  <a:lnTo>
                    <a:pt x="4210" y="24817"/>
                  </a:lnTo>
                  <a:lnTo>
                    <a:pt x="624" y="20169"/>
                  </a:lnTo>
                  <a:lnTo>
                    <a:pt x="0" y="15993"/>
                  </a:lnTo>
                  <a:lnTo>
                    <a:pt x="620" y="14887"/>
                  </a:lnTo>
                  <a:lnTo>
                    <a:pt x="1740" y="14150"/>
                  </a:lnTo>
                  <a:lnTo>
                    <a:pt x="6682" y="13112"/>
                  </a:lnTo>
                  <a:lnTo>
                    <a:pt x="8600" y="12966"/>
                  </a:lnTo>
                  <a:lnTo>
                    <a:pt x="12615" y="10923"/>
                  </a:lnTo>
                  <a:lnTo>
                    <a:pt x="16753" y="8368"/>
                  </a:lnTo>
                  <a:lnTo>
                    <a:pt x="40284" y="1419"/>
                  </a:lnTo>
                  <a:lnTo>
                    <a:pt x="86456" y="0"/>
                  </a:lnTo>
                  <a:lnTo>
                    <a:pt x="120757" y="8815"/>
                  </a:lnTo>
                  <a:lnTo>
                    <a:pt x="129491" y="14723"/>
                  </a:lnTo>
                  <a:lnTo>
                    <a:pt x="147697" y="36961"/>
                  </a:lnTo>
                  <a:lnTo>
                    <a:pt x="150824" y="48955"/>
                  </a:lnTo>
                  <a:lnTo>
                    <a:pt x="148379" y="64817"/>
                  </a:lnTo>
                  <a:lnTo>
                    <a:pt x="130931" y="111200"/>
                  </a:lnTo>
                  <a:lnTo>
                    <a:pt x="106455" y="155701"/>
                  </a:lnTo>
                  <a:lnTo>
                    <a:pt x="96514" y="182600"/>
                  </a:lnTo>
                  <a:lnTo>
                    <a:pt x="95080" y="198852"/>
                  </a:lnTo>
                  <a:lnTo>
                    <a:pt x="96911" y="203135"/>
                  </a:lnTo>
                  <a:lnTo>
                    <a:pt x="98387" y="205265"/>
                  </a:lnTo>
                  <a:lnTo>
                    <a:pt x="101909" y="207632"/>
                  </a:lnTo>
                  <a:lnTo>
                    <a:pt x="105828" y="209389"/>
                  </a:lnTo>
                  <a:lnTo>
                    <a:pt x="111998" y="213640"/>
                  </a:lnTo>
                  <a:lnTo>
                    <a:pt x="116190" y="214881"/>
                  </a:lnTo>
                  <a:lnTo>
                    <a:pt x="150135" y="215849"/>
                  </a:lnTo>
                  <a:lnTo>
                    <a:pt x="195207" y="210405"/>
                  </a:lnTo>
                  <a:lnTo>
                    <a:pt x="234691" y="203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59">
              <a:extLst>
                <a:ext uri="{FF2B5EF4-FFF2-40B4-BE49-F238E27FC236}">
                  <a16:creationId xmlns:a16="http://schemas.microsoft.com/office/drawing/2014/main" id="{CBF31A2F-E1E4-4735-B1A8-36DA2F9B31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974098" y="2044778"/>
              <a:ext cx="125453" cy="188806"/>
            </a:xfrm>
            <a:custGeom>
              <a:avLst/>
              <a:gdLst/>
              <a:ahLst/>
              <a:cxnLst/>
              <a:rect l="0" t="0" r="0" b="0"/>
              <a:pathLst>
                <a:path w="125453" h="188806">
                  <a:moveTo>
                    <a:pt x="125452" y="6272"/>
                  </a:moveTo>
                  <a:lnTo>
                    <a:pt x="125452" y="6272"/>
                  </a:lnTo>
                  <a:lnTo>
                    <a:pt x="118709" y="2901"/>
                  </a:lnTo>
                  <a:lnTo>
                    <a:pt x="80335" y="0"/>
                  </a:lnTo>
                  <a:lnTo>
                    <a:pt x="73415" y="3719"/>
                  </a:lnTo>
                  <a:lnTo>
                    <a:pt x="40738" y="34642"/>
                  </a:lnTo>
                  <a:lnTo>
                    <a:pt x="28776" y="52308"/>
                  </a:lnTo>
                  <a:lnTo>
                    <a:pt x="13515" y="94661"/>
                  </a:lnTo>
                  <a:lnTo>
                    <a:pt x="347" y="137710"/>
                  </a:lnTo>
                  <a:lnTo>
                    <a:pt x="0" y="147239"/>
                  </a:lnTo>
                  <a:lnTo>
                    <a:pt x="7400" y="169143"/>
                  </a:lnTo>
                  <a:lnTo>
                    <a:pt x="17566" y="183500"/>
                  </a:lnTo>
                  <a:lnTo>
                    <a:pt x="19662" y="185807"/>
                  </a:lnTo>
                  <a:lnTo>
                    <a:pt x="27633" y="188371"/>
                  </a:lnTo>
                  <a:lnTo>
                    <a:pt x="37528" y="188805"/>
                  </a:lnTo>
                  <a:lnTo>
                    <a:pt x="68302" y="184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60">
              <a:extLst>
                <a:ext uri="{FF2B5EF4-FFF2-40B4-BE49-F238E27FC236}">
                  <a16:creationId xmlns:a16="http://schemas.microsoft.com/office/drawing/2014/main" id="{7A3966F7-117B-4772-A60F-05D57F780B9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04202" y="2006600"/>
              <a:ext cx="165077" cy="260153"/>
            </a:xfrm>
            <a:custGeom>
              <a:avLst/>
              <a:gdLst/>
              <a:ahLst/>
              <a:cxnLst/>
              <a:rect l="0" t="0" r="0" b="0"/>
              <a:pathLst>
                <a:path w="165077" h="260153">
                  <a:moveTo>
                    <a:pt x="6348" y="0"/>
                  </a:moveTo>
                  <a:lnTo>
                    <a:pt x="6348" y="0"/>
                  </a:lnTo>
                  <a:lnTo>
                    <a:pt x="9718" y="3371"/>
                  </a:lnTo>
                  <a:lnTo>
                    <a:pt x="11373" y="8789"/>
                  </a:lnTo>
                  <a:lnTo>
                    <a:pt x="12676" y="52096"/>
                  </a:lnTo>
                  <a:lnTo>
                    <a:pt x="12693" y="95323"/>
                  </a:lnTo>
                  <a:lnTo>
                    <a:pt x="10815" y="137415"/>
                  </a:lnTo>
                  <a:lnTo>
                    <a:pt x="6936" y="181027"/>
                  </a:lnTo>
                  <a:lnTo>
                    <a:pt x="5694" y="220565"/>
                  </a:lnTo>
                  <a:lnTo>
                    <a:pt x="261" y="245282"/>
                  </a:lnTo>
                  <a:lnTo>
                    <a:pt x="4" y="253677"/>
                  </a:lnTo>
                  <a:lnTo>
                    <a:pt x="0" y="250533"/>
                  </a:lnTo>
                  <a:lnTo>
                    <a:pt x="705" y="249572"/>
                  </a:lnTo>
                  <a:lnTo>
                    <a:pt x="3370" y="248504"/>
                  </a:lnTo>
                  <a:lnTo>
                    <a:pt x="4362" y="246808"/>
                  </a:lnTo>
                  <a:lnTo>
                    <a:pt x="13012" y="207706"/>
                  </a:lnTo>
                  <a:lnTo>
                    <a:pt x="27995" y="160529"/>
                  </a:lnTo>
                  <a:lnTo>
                    <a:pt x="48745" y="116346"/>
                  </a:lnTo>
                  <a:lnTo>
                    <a:pt x="71851" y="74334"/>
                  </a:lnTo>
                  <a:lnTo>
                    <a:pt x="84371" y="47575"/>
                  </a:lnTo>
                  <a:lnTo>
                    <a:pt x="92530" y="40430"/>
                  </a:lnTo>
                  <a:lnTo>
                    <a:pt x="110988" y="29234"/>
                  </a:lnTo>
                  <a:lnTo>
                    <a:pt x="113502" y="29368"/>
                  </a:lnTo>
                  <a:lnTo>
                    <a:pt x="126928" y="33422"/>
                  </a:lnTo>
                  <a:lnTo>
                    <a:pt x="129068" y="34981"/>
                  </a:lnTo>
                  <a:lnTo>
                    <a:pt x="139691" y="51504"/>
                  </a:lnTo>
                  <a:lnTo>
                    <a:pt x="154514" y="89313"/>
                  </a:lnTo>
                  <a:lnTo>
                    <a:pt x="162276" y="132543"/>
                  </a:lnTo>
                  <a:lnTo>
                    <a:pt x="164726" y="179253"/>
                  </a:lnTo>
                  <a:lnTo>
                    <a:pt x="165076" y="223244"/>
                  </a:lnTo>
                  <a:lnTo>
                    <a:pt x="164390" y="245304"/>
                  </a:lnTo>
                  <a:lnTo>
                    <a:pt x="159630" y="258090"/>
                  </a:lnTo>
                  <a:lnTo>
                    <a:pt x="158630" y="258843"/>
                  </a:lnTo>
                  <a:lnTo>
                    <a:pt x="153358" y="260152"/>
                  </a:lnTo>
                  <a:lnTo>
                    <a:pt x="146048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61">
              <a:extLst>
                <a:ext uri="{FF2B5EF4-FFF2-40B4-BE49-F238E27FC236}">
                  <a16:creationId xmlns:a16="http://schemas.microsoft.com/office/drawing/2014/main" id="{7D9607AF-D71B-4268-8030-88213C542EE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36162" y="2070100"/>
              <a:ext cx="56254" cy="133351"/>
            </a:xfrm>
            <a:custGeom>
              <a:avLst/>
              <a:gdLst/>
              <a:ahLst/>
              <a:cxnLst/>
              <a:rect l="0" t="0" r="0" b="0"/>
              <a:pathLst>
                <a:path w="56254" h="133351">
                  <a:moveTo>
                    <a:pt x="37988" y="133350"/>
                  </a:moveTo>
                  <a:lnTo>
                    <a:pt x="37988" y="133350"/>
                  </a:lnTo>
                  <a:lnTo>
                    <a:pt x="37988" y="129979"/>
                  </a:lnTo>
                  <a:lnTo>
                    <a:pt x="55271" y="92591"/>
                  </a:lnTo>
                  <a:lnTo>
                    <a:pt x="56253" y="84426"/>
                  </a:lnTo>
                  <a:lnTo>
                    <a:pt x="53434" y="71895"/>
                  </a:lnTo>
                  <a:lnTo>
                    <a:pt x="44142" y="52672"/>
                  </a:lnTo>
                  <a:lnTo>
                    <a:pt x="35832" y="42703"/>
                  </a:lnTo>
                  <a:lnTo>
                    <a:pt x="15289" y="28244"/>
                  </a:lnTo>
                  <a:lnTo>
                    <a:pt x="6353" y="24080"/>
                  </a:lnTo>
                  <a:lnTo>
                    <a:pt x="264" y="19344"/>
                  </a:lnTo>
                  <a:lnTo>
                    <a:pt x="0" y="15766"/>
                  </a:lnTo>
                  <a:lnTo>
                    <a:pt x="1819" y="12181"/>
                  </a:lnTo>
                  <a:lnTo>
                    <a:pt x="125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62">
              <a:extLst>
                <a:ext uri="{FF2B5EF4-FFF2-40B4-BE49-F238E27FC236}">
                  <a16:creationId xmlns:a16="http://schemas.microsoft.com/office/drawing/2014/main" id="{27A22775-A118-4C20-9872-B48331F5F4D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683500" y="2006600"/>
              <a:ext cx="69851" cy="272898"/>
            </a:xfrm>
            <a:custGeom>
              <a:avLst/>
              <a:gdLst/>
              <a:ahLst/>
              <a:cxnLst/>
              <a:rect l="0" t="0" r="0" b="0"/>
              <a:pathLst>
                <a:path w="69851" h="272898">
                  <a:moveTo>
                    <a:pt x="69850" y="0"/>
                  </a:moveTo>
                  <a:lnTo>
                    <a:pt x="69850" y="0"/>
                  </a:lnTo>
                  <a:lnTo>
                    <a:pt x="61123" y="19573"/>
                  </a:lnTo>
                  <a:lnTo>
                    <a:pt x="55499" y="63531"/>
                  </a:lnTo>
                  <a:lnTo>
                    <a:pt x="46186" y="106629"/>
                  </a:lnTo>
                  <a:lnTo>
                    <a:pt x="39576" y="150960"/>
                  </a:lnTo>
                  <a:lnTo>
                    <a:pt x="33203" y="195399"/>
                  </a:lnTo>
                  <a:lnTo>
                    <a:pt x="26367" y="241215"/>
                  </a:lnTo>
                  <a:lnTo>
                    <a:pt x="20017" y="267183"/>
                  </a:lnTo>
                  <a:lnTo>
                    <a:pt x="18990" y="269139"/>
                  </a:lnTo>
                  <a:lnTo>
                    <a:pt x="17597" y="270442"/>
                  </a:lnTo>
                  <a:lnTo>
                    <a:pt x="12987" y="272897"/>
                  </a:lnTo>
                  <a:lnTo>
                    <a:pt x="7258" y="26756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63">
              <a:extLst>
                <a:ext uri="{FF2B5EF4-FFF2-40B4-BE49-F238E27FC236}">
                  <a16:creationId xmlns:a16="http://schemas.microsoft.com/office/drawing/2014/main" id="{9E8E3277-BAA4-4330-869C-5DC1A8A6ADD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569200" y="1968500"/>
              <a:ext cx="412751" cy="31717"/>
            </a:xfrm>
            <a:custGeom>
              <a:avLst/>
              <a:gdLst/>
              <a:ahLst/>
              <a:cxnLst/>
              <a:rect l="0" t="0" r="0" b="0"/>
              <a:pathLst>
                <a:path w="412751" h="31717">
                  <a:moveTo>
                    <a:pt x="0" y="25400"/>
                  </a:moveTo>
                  <a:lnTo>
                    <a:pt x="0" y="25400"/>
                  </a:lnTo>
                  <a:lnTo>
                    <a:pt x="8838" y="25400"/>
                  </a:lnTo>
                  <a:lnTo>
                    <a:pt x="12865" y="27281"/>
                  </a:lnTo>
                  <a:lnTo>
                    <a:pt x="14927" y="28771"/>
                  </a:lnTo>
                  <a:lnTo>
                    <a:pt x="24571" y="30867"/>
                  </a:lnTo>
                  <a:lnTo>
                    <a:pt x="70065" y="31716"/>
                  </a:lnTo>
                  <a:lnTo>
                    <a:pt x="88964" y="29858"/>
                  </a:lnTo>
                  <a:lnTo>
                    <a:pt x="133914" y="25791"/>
                  </a:lnTo>
                  <a:lnTo>
                    <a:pt x="175757" y="25451"/>
                  </a:lnTo>
                  <a:lnTo>
                    <a:pt x="218026" y="22036"/>
                  </a:lnTo>
                  <a:lnTo>
                    <a:pt x="260352" y="17562"/>
                  </a:lnTo>
                  <a:lnTo>
                    <a:pt x="299024" y="13340"/>
                  </a:lnTo>
                  <a:lnTo>
                    <a:pt x="341024" y="12784"/>
                  </a:lnTo>
                  <a:lnTo>
                    <a:pt x="387981" y="6746"/>
                  </a:lnTo>
                  <a:lnTo>
                    <a:pt x="397650" y="4586"/>
                  </a:lnTo>
                  <a:lnTo>
                    <a:pt x="412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64">
              <a:extLst>
                <a:ext uri="{FF2B5EF4-FFF2-40B4-BE49-F238E27FC236}">
                  <a16:creationId xmlns:a16="http://schemas.microsoft.com/office/drawing/2014/main" id="{7E4A1D3C-6EAA-4230-A4BF-A5FAE7554CB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35650" y="2203450"/>
              <a:ext cx="1733551" cy="736601"/>
            </a:xfrm>
            <a:custGeom>
              <a:avLst/>
              <a:gdLst/>
              <a:ahLst/>
              <a:cxnLst/>
              <a:rect l="0" t="0" r="0" b="0"/>
              <a:pathLst>
                <a:path w="1733551" h="736601">
                  <a:moveTo>
                    <a:pt x="0" y="736600"/>
                  </a:moveTo>
                  <a:lnTo>
                    <a:pt x="0" y="736600"/>
                  </a:lnTo>
                  <a:lnTo>
                    <a:pt x="14305" y="736600"/>
                  </a:lnTo>
                  <a:lnTo>
                    <a:pt x="15887" y="735894"/>
                  </a:lnTo>
                  <a:lnTo>
                    <a:pt x="16940" y="734718"/>
                  </a:lnTo>
                  <a:lnTo>
                    <a:pt x="17644" y="733229"/>
                  </a:lnTo>
                  <a:lnTo>
                    <a:pt x="19524" y="732236"/>
                  </a:lnTo>
                  <a:lnTo>
                    <a:pt x="61759" y="722421"/>
                  </a:lnTo>
                  <a:lnTo>
                    <a:pt x="67665" y="719715"/>
                  </a:lnTo>
                  <a:lnTo>
                    <a:pt x="113012" y="704722"/>
                  </a:lnTo>
                  <a:lnTo>
                    <a:pt x="159653" y="677081"/>
                  </a:lnTo>
                  <a:lnTo>
                    <a:pt x="199364" y="656133"/>
                  </a:lnTo>
                  <a:lnTo>
                    <a:pt x="241352" y="633114"/>
                  </a:lnTo>
                  <a:lnTo>
                    <a:pt x="288710" y="607366"/>
                  </a:lnTo>
                  <a:lnTo>
                    <a:pt x="330367" y="585640"/>
                  </a:lnTo>
                  <a:lnTo>
                    <a:pt x="372566" y="564180"/>
                  </a:lnTo>
                  <a:lnTo>
                    <a:pt x="419237" y="540264"/>
                  </a:lnTo>
                  <a:lnTo>
                    <a:pt x="465041" y="519338"/>
                  </a:lnTo>
                  <a:lnTo>
                    <a:pt x="502092" y="501247"/>
                  </a:lnTo>
                  <a:lnTo>
                    <a:pt x="541763" y="482480"/>
                  </a:lnTo>
                  <a:lnTo>
                    <a:pt x="582914" y="461633"/>
                  </a:lnTo>
                  <a:lnTo>
                    <a:pt x="623799" y="439463"/>
                  </a:lnTo>
                  <a:lnTo>
                    <a:pt x="665313" y="419489"/>
                  </a:lnTo>
                  <a:lnTo>
                    <a:pt x="706306" y="398284"/>
                  </a:lnTo>
                  <a:lnTo>
                    <a:pt x="749731" y="376008"/>
                  </a:lnTo>
                  <a:lnTo>
                    <a:pt x="795758" y="354121"/>
                  </a:lnTo>
                  <a:lnTo>
                    <a:pt x="843263" y="331643"/>
                  </a:lnTo>
                  <a:lnTo>
                    <a:pt x="888619" y="309696"/>
                  </a:lnTo>
                  <a:lnTo>
                    <a:pt x="935218" y="287200"/>
                  </a:lnTo>
                  <a:lnTo>
                    <a:pt x="967398" y="273695"/>
                  </a:lnTo>
                  <a:lnTo>
                    <a:pt x="1013985" y="253485"/>
                  </a:lnTo>
                  <a:lnTo>
                    <a:pt x="1046620" y="238014"/>
                  </a:lnTo>
                  <a:lnTo>
                    <a:pt x="1093355" y="213437"/>
                  </a:lnTo>
                  <a:lnTo>
                    <a:pt x="1125404" y="198577"/>
                  </a:lnTo>
                  <a:lnTo>
                    <a:pt x="1158463" y="184918"/>
                  </a:lnTo>
                  <a:lnTo>
                    <a:pt x="1191970" y="171791"/>
                  </a:lnTo>
                  <a:lnTo>
                    <a:pt x="1239197" y="152501"/>
                  </a:lnTo>
                  <a:lnTo>
                    <a:pt x="1284470" y="133380"/>
                  </a:lnTo>
                  <a:lnTo>
                    <a:pt x="1329164" y="114309"/>
                  </a:lnTo>
                  <a:lnTo>
                    <a:pt x="1373686" y="95253"/>
                  </a:lnTo>
                  <a:lnTo>
                    <a:pt x="1418157" y="79572"/>
                  </a:lnTo>
                  <a:lnTo>
                    <a:pt x="1459243" y="65988"/>
                  </a:lnTo>
                  <a:lnTo>
                    <a:pt x="1505982" y="49462"/>
                  </a:lnTo>
                  <a:lnTo>
                    <a:pt x="1551067" y="36791"/>
                  </a:lnTo>
                  <a:lnTo>
                    <a:pt x="1593786" y="24279"/>
                  </a:lnTo>
                  <a:lnTo>
                    <a:pt x="1636131" y="14712"/>
                  </a:lnTo>
                  <a:lnTo>
                    <a:pt x="1682623" y="7351"/>
                  </a:lnTo>
                  <a:lnTo>
                    <a:pt x="1733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65">
              <a:extLst>
                <a:ext uri="{FF2B5EF4-FFF2-40B4-BE49-F238E27FC236}">
                  <a16:creationId xmlns:a16="http://schemas.microsoft.com/office/drawing/2014/main" id="{64B3D662-251E-471F-97AA-1CAD39DBAD1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032752" y="2012950"/>
              <a:ext cx="19049" cy="234543"/>
            </a:xfrm>
            <a:custGeom>
              <a:avLst/>
              <a:gdLst/>
              <a:ahLst/>
              <a:cxnLst/>
              <a:rect l="0" t="0" r="0" b="0"/>
              <a:pathLst>
                <a:path w="19049" h="234543">
                  <a:moveTo>
                    <a:pt x="19048" y="0"/>
                  </a:moveTo>
                  <a:lnTo>
                    <a:pt x="19048" y="0"/>
                  </a:lnTo>
                  <a:lnTo>
                    <a:pt x="18343" y="6481"/>
                  </a:lnTo>
                  <a:lnTo>
                    <a:pt x="14022" y="32325"/>
                  </a:lnTo>
                  <a:lnTo>
                    <a:pt x="12166" y="75309"/>
                  </a:lnTo>
                  <a:lnTo>
                    <a:pt x="7253" y="116578"/>
                  </a:lnTo>
                  <a:lnTo>
                    <a:pt x="960" y="161763"/>
                  </a:lnTo>
                  <a:lnTo>
                    <a:pt x="34" y="208862"/>
                  </a:lnTo>
                  <a:lnTo>
                    <a:pt x="0" y="230305"/>
                  </a:lnTo>
                  <a:lnTo>
                    <a:pt x="705" y="231853"/>
                  </a:lnTo>
                  <a:lnTo>
                    <a:pt x="1881" y="232885"/>
                  </a:lnTo>
                  <a:lnTo>
                    <a:pt x="5466" y="234542"/>
                  </a:lnTo>
                  <a:lnTo>
                    <a:pt x="5760" y="233972"/>
                  </a:lnTo>
                  <a:lnTo>
                    <a:pt x="6348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66">
              <a:extLst>
                <a:ext uri="{FF2B5EF4-FFF2-40B4-BE49-F238E27FC236}">
                  <a16:creationId xmlns:a16="http://schemas.microsoft.com/office/drawing/2014/main" id="{AC47AE5B-6702-4D24-9B0E-18F38995231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36860" y="1963033"/>
              <a:ext cx="183191" cy="290833"/>
            </a:xfrm>
            <a:custGeom>
              <a:avLst/>
              <a:gdLst/>
              <a:ahLst/>
              <a:cxnLst/>
              <a:rect l="0" t="0" r="0" b="0"/>
              <a:pathLst>
                <a:path w="183191" h="290833">
                  <a:moveTo>
                    <a:pt x="183190" y="5467"/>
                  </a:moveTo>
                  <a:lnTo>
                    <a:pt x="183190" y="5467"/>
                  </a:lnTo>
                  <a:lnTo>
                    <a:pt x="140785" y="4761"/>
                  </a:lnTo>
                  <a:lnTo>
                    <a:pt x="121519" y="0"/>
                  </a:lnTo>
                  <a:lnTo>
                    <a:pt x="87929" y="6991"/>
                  </a:lnTo>
                  <a:lnTo>
                    <a:pt x="77118" y="12268"/>
                  </a:lnTo>
                  <a:lnTo>
                    <a:pt x="39179" y="41830"/>
                  </a:lnTo>
                  <a:lnTo>
                    <a:pt x="17220" y="86656"/>
                  </a:lnTo>
                  <a:lnTo>
                    <a:pt x="1936" y="133093"/>
                  </a:lnTo>
                  <a:lnTo>
                    <a:pt x="0" y="178438"/>
                  </a:lnTo>
                  <a:lnTo>
                    <a:pt x="4540" y="224990"/>
                  </a:lnTo>
                  <a:lnTo>
                    <a:pt x="16250" y="262207"/>
                  </a:lnTo>
                  <a:lnTo>
                    <a:pt x="21035" y="269622"/>
                  </a:lnTo>
                  <a:lnTo>
                    <a:pt x="42429" y="286835"/>
                  </a:lnTo>
                  <a:lnTo>
                    <a:pt x="54386" y="289918"/>
                  </a:lnTo>
                  <a:lnTo>
                    <a:pt x="63495" y="290832"/>
                  </a:lnTo>
                  <a:lnTo>
                    <a:pt x="86094" y="285716"/>
                  </a:lnTo>
                  <a:lnTo>
                    <a:pt x="101974" y="275005"/>
                  </a:lnTo>
                  <a:lnTo>
                    <a:pt x="113342" y="261797"/>
                  </a:lnTo>
                  <a:lnTo>
                    <a:pt x="134451" y="217401"/>
                  </a:lnTo>
                  <a:lnTo>
                    <a:pt x="138175" y="190976"/>
                  </a:lnTo>
                  <a:lnTo>
                    <a:pt x="138012" y="150042"/>
                  </a:lnTo>
                  <a:lnTo>
                    <a:pt x="120440" y="108817"/>
                  </a:lnTo>
                  <a:lnTo>
                    <a:pt x="86421" y="67639"/>
                  </a:lnTo>
                  <a:lnTo>
                    <a:pt x="81855" y="64849"/>
                  </a:lnTo>
                  <a:lnTo>
                    <a:pt x="79650" y="64105"/>
                  </a:lnTo>
                  <a:lnTo>
                    <a:pt x="78179" y="62904"/>
                  </a:lnTo>
                  <a:lnTo>
                    <a:pt x="75405" y="58547"/>
                  </a:lnTo>
                  <a:lnTo>
                    <a:pt x="72256" y="57280"/>
                  </a:lnTo>
                  <a:lnTo>
                    <a:pt x="71133" y="56237"/>
                  </a:lnTo>
                  <a:lnTo>
                    <a:pt x="69888" y="53196"/>
                  </a:lnTo>
                  <a:lnTo>
                    <a:pt x="70260" y="52103"/>
                  </a:lnTo>
                  <a:lnTo>
                    <a:pt x="71215" y="51374"/>
                  </a:lnTo>
                  <a:lnTo>
                    <a:pt x="75240" y="49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67">
              <a:extLst>
                <a:ext uri="{FF2B5EF4-FFF2-40B4-BE49-F238E27FC236}">
                  <a16:creationId xmlns:a16="http://schemas.microsoft.com/office/drawing/2014/main" id="{44E74900-0808-4A12-B8B7-7AE9795C100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223250" y="21336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0"/>
                  </a:moveTo>
                  <a:lnTo>
                    <a:pt x="0" y="0"/>
                  </a:lnTo>
                  <a:lnTo>
                    <a:pt x="18510" y="1881"/>
                  </a:lnTo>
                  <a:lnTo>
                    <a:pt x="59455" y="10126"/>
                  </a:lnTo>
                  <a:lnTo>
                    <a:pt x="105832" y="12549"/>
                  </a:lnTo>
                  <a:lnTo>
                    <a:pt x="147705" y="12680"/>
                  </a:lnTo>
                  <a:lnTo>
                    <a:pt x="195081" y="12698"/>
                  </a:lnTo>
                  <a:lnTo>
                    <a:pt x="2540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68">
              <a:extLst>
                <a:ext uri="{FF2B5EF4-FFF2-40B4-BE49-F238E27FC236}">
                  <a16:creationId xmlns:a16="http://schemas.microsoft.com/office/drawing/2014/main" id="{B672E87A-7032-4364-BB8D-266BB272AD5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15064" y="2006600"/>
              <a:ext cx="163537" cy="234491"/>
            </a:xfrm>
            <a:custGeom>
              <a:avLst/>
              <a:gdLst/>
              <a:ahLst/>
              <a:cxnLst/>
              <a:rect l="0" t="0" r="0" b="0"/>
              <a:pathLst>
                <a:path w="163537" h="234491">
                  <a:moveTo>
                    <a:pt x="4986" y="0"/>
                  </a:moveTo>
                  <a:lnTo>
                    <a:pt x="4986" y="0"/>
                  </a:lnTo>
                  <a:lnTo>
                    <a:pt x="8356" y="3371"/>
                  </a:lnTo>
                  <a:lnTo>
                    <a:pt x="15656" y="3144"/>
                  </a:lnTo>
                  <a:lnTo>
                    <a:pt x="41733" y="184"/>
                  </a:lnTo>
                  <a:lnTo>
                    <a:pt x="82015" y="12225"/>
                  </a:lnTo>
                  <a:lnTo>
                    <a:pt x="116677" y="26940"/>
                  </a:lnTo>
                  <a:lnTo>
                    <a:pt x="139404" y="46769"/>
                  </a:lnTo>
                  <a:lnTo>
                    <a:pt x="158649" y="76348"/>
                  </a:lnTo>
                  <a:lnTo>
                    <a:pt x="162229" y="91139"/>
                  </a:lnTo>
                  <a:lnTo>
                    <a:pt x="163536" y="120945"/>
                  </a:lnTo>
                  <a:lnTo>
                    <a:pt x="159885" y="133481"/>
                  </a:lnTo>
                  <a:lnTo>
                    <a:pt x="139344" y="172340"/>
                  </a:lnTo>
                  <a:lnTo>
                    <a:pt x="118230" y="191956"/>
                  </a:lnTo>
                  <a:lnTo>
                    <a:pt x="73912" y="220990"/>
                  </a:lnTo>
                  <a:lnTo>
                    <a:pt x="36676" y="232624"/>
                  </a:lnTo>
                  <a:lnTo>
                    <a:pt x="19791" y="234490"/>
                  </a:lnTo>
                  <a:lnTo>
                    <a:pt x="13212" y="232864"/>
                  </a:lnTo>
                  <a:lnTo>
                    <a:pt x="5542" y="229863"/>
                  </a:lnTo>
                  <a:lnTo>
                    <a:pt x="3240" y="229442"/>
                  </a:lnTo>
                  <a:lnTo>
                    <a:pt x="1705" y="227750"/>
                  </a:lnTo>
                  <a:lnTo>
                    <a:pt x="0" y="222108"/>
                  </a:lnTo>
                  <a:lnTo>
                    <a:pt x="251" y="219333"/>
                  </a:lnTo>
                  <a:lnTo>
                    <a:pt x="4223" y="210977"/>
                  </a:lnTo>
                  <a:lnTo>
                    <a:pt x="4986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69">
              <a:extLst>
                <a:ext uri="{FF2B5EF4-FFF2-40B4-BE49-F238E27FC236}">
                  <a16:creationId xmlns:a16="http://schemas.microsoft.com/office/drawing/2014/main" id="{DCECC834-9A39-4231-A0E7-8B68D8C1195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194800" y="2247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70">
              <a:extLst>
                <a:ext uri="{FF2B5EF4-FFF2-40B4-BE49-F238E27FC236}">
                  <a16:creationId xmlns:a16="http://schemas.microsoft.com/office/drawing/2014/main" id="{88562C29-8A62-4A91-88F1-BAFA36CE788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159656" y="2000250"/>
              <a:ext cx="102054" cy="241301"/>
            </a:xfrm>
            <a:custGeom>
              <a:avLst/>
              <a:gdLst/>
              <a:ahLst/>
              <a:cxnLst/>
              <a:rect l="0" t="0" r="0" b="0"/>
              <a:pathLst>
                <a:path w="102054" h="241301">
                  <a:moveTo>
                    <a:pt x="3394" y="0"/>
                  </a:moveTo>
                  <a:lnTo>
                    <a:pt x="3394" y="0"/>
                  </a:lnTo>
                  <a:lnTo>
                    <a:pt x="34100" y="14306"/>
                  </a:lnTo>
                  <a:lnTo>
                    <a:pt x="52598" y="28898"/>
                  </a:lnTo>
                  <a:lnTo>
                    <a:pt x="65532" y="33068"/>
                  </a:lnTo>
                  <a:lnTo>
                    <a:pt x="94404" y="59273"/>
                  </a:lnTo>
                  <a:lnTo>
                    <a:pt x="96760" y="63503"/>
                  </a:lnTo>
                  <a:lnTo>
                    <a:pt x="98511" y="67735"/>
                  </a:lnTo>
                  <a:lnTo>
                    <a:pt x="101642" y="71967"/>
                  </a:lnTo>
                  <a:lnTo>
                    <a:pt x="102053" y="74789"/>
                  </a:lnTo>
                  <a:lnTo>
                    <a:pt x="99263" y="85503"/>
                  </a:lnTo>
                  <a:lnTo>
                    <a:pt x="75205" y="128550"/>
                  </a:lnTo>
                  <a:lnTo>
                    <a:pt x="40024" y="171566"/>
                  </a:lnTo>
                  <a:lnTo>
                    <a:pt x="31024" y="184968"/>
                  </a:lnTo>
                  <a:lnTo>
                    <a:pt x="17580" y="198057"/>
                  </a:lnTo>
                  <a:lnTo>
                    <a:pt x="5406" y="215448"/>
                  </a:lnTo>
                  <a:lnTo>
                    <a:pt x="3583" y="219933"/>
                  </a:lnTo>
                  <a:lnTo>
                    <a:pt x="421" y="224277"/>
                  </a:lnTo>
                  <a:lnTo>
                    <a:pt x="0" y="226424"/>
                  </a:lnTo>
                  <a:lnTo>
                    <a:pt x="426" y="228560"/>
                  </a:lnTo>
                  <a:lnTo>
                    <a:pt x="2807" y="233688"/>
                  </a:lnTo>
                  <a:lnTo>
                    <a:pt x="3394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71">
              <a:extLst>
                <a:ext uri="{FF2B5EF4-FFF2-40B4-BE49-F238E27FC236}">
                  <a16:creationId xmlns:a16="http://schemas.microsoft.com/office/drawing/2014/main" id="{B72C48E9-FBA5-4B2C-BE9E-D487C22BD70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239250" y="224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72">
              <a:extLst>
                <a:ext uri="{FF2B5EF4-FFF2-40B4-BE49-F238E27FC236}">
                  <a16:creationId xmlns:a16="http://schemas.microsoft.com/office/drawing/2014/main" id="{88282FCD-A348-497D-A225-D483F47F057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271000" y="22034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22782" y="24694"/>
                  </a:lnTo>
                  <a:lnTo>
                    <a:pt x="67274" y="757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73">
              <a:extLst>
                <a:ext uri="{FF2B5EF4-FFF2-40B4-BE49-F238E27FC236}">
                  <a16:creationId xmlns:a16="http://schemas.microsoft.com/office/drawing/2014/main" id="{5DEE53BE-030B-4BC0-A8CB-C59F5D7E10E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442472" y="2019584"/>
              <a:ext cx="50779" cy="234667"/>
            </a:xfrm>
            <a:custGeom>
              <a:avLst/>
              <a:gdLst/>
              <a:ahLst/>
              <a:cxnLst/>
              <a:rect l="0" t="0" r="0" b="0"/>
              <a:pathLst>
                <a:path w="50779" h="234667">
                  <a:moveTo>
                    <a:pt x="6328" y="12416"/>
                  </a:moveTo>
                  <a:lnTo>
                    <a:pt x="6328" y="12416"/>
                  </a:lnTo>
                  <a:lnTo>
                    <a:pt x="861" y="6949"/>
                  </a:lnTo>
                  <a:lnTo>
                    <a:pt x="0" y="0"/>
                  </a:lnTo>
                  <a:lnTo>
                    <a:pt x="9438" y="9183"/>
                  </a:lnTo>
                  <a:lnTo>
                    <a:pt x="11237" y="14742"/>
                  </a:lnTo>
                  <a:lnTo>
                    <a:pt x="14133" y="25805"/>
                  </a:lnTo>
                  <a:lnTo>
                    <a:pt x="23624" y="50576"/>
                  </a:lnTo>
                  <a:lnTo>
                    <a:pt x="29673" y="94510"/>
                  </a:lnTo>
                  <a:lnTo>
                    <a:pt x="31675" y="141583"/>
                  </a:lnTo>
                  <a:lnTo>
                    <a:pt x="32429" y="172637"/>
                  </a:lnTo>
                  <a:lnTo>
                    <a:pt x="44493" y="219714"/>
                  </a:lnTo>
                  <a:lnTo>
                    <a:pt x="50778" y="234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74">
              <a:extLst>
                <a:ext uri="{FF2B5EF4-FFF2-40B4-BE49-F238E27FC236}">
                  <a16:creationId xmlns:a16="http://schemas.microsoft.com/office/drawing/2014/main" id="{16A31EC2-C325-4816-8D7C-312B9FAB3EB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703083" y="2057400"/>
              <a:ext cx="202918" cy="177371"/>
            </a:xfrm>
            <a:custGeom>
              <a:avLst/>
              <a:gdLst/>
              <a:ahLst/>
              <a:cxnLst/>
              <a:rect l="0" t="0" r="0" b="0"/>
              <a:pathLst>
                <a:path w="202918" h="177371">
                  <a:moveTo>
                    <a:pt x="18767" y="0"/>
                  </a:moveTo>
                  <a:lnTo>
                    <a:pt x="18767" y="0"/>
                  </a:lnTo>
                  <a:lnTo>
                    <a:pt x="18767" y="15111"/>
                  </a:lnTo>
                  <a:lnTo>
                    <a:pt x="16886" y="19181"/>
                  </a:lnTo>
                  <a:lnTo>
                    <a:pt x="15396" y="21254"/>
                  </a:lnTo>
                  <a:lnTo>
                    <a:pt x="13300" y="30913"/>
                  </a:lnTo>
                  <a:lnTo>
                    <a:pt x="10652" y="55995"/>
                  </a:lnTo>
                  <a:lnTo>
                    <a:pt x="7424" y="71389"/>
                  </a:lnTo>
                  <a:lnTo>
                    <a:pt x="4587" y="87474"/>
                  </a:lnTo>
                  <a:lnTo>
                    <a:pt x="678" y="105552"/>
                  </a:lnTo>
                  <a:lnTo>
                    <a:pt x="0" y="118450"/>
                  </a:lnTo>
                  <a:lnTo>
                    <a:pt x="1724" y="125081"/>
                  </a:lnTo>
                  <a:lnTo>
                    <a:pt x="10712" y="139532"/>
                  </a:lnTo>
                  <a:lnTo>
                    <a:pt x="11280" y="141704"/>
                  </a:lnTo>
                  <a:lnTo>
                    <a:pt x="15675" y="146000"/>
                  </a:lnTo>
                  <a:lnTo>
                    <a:pt x="21626" y="149556"/>
                  </a:lnTo>
                  <a:lnTo>
                    <a:pt x="31196" y="153719"/>
                  </a:lnTo>
                  <a:lnTo>
                    <a:pt x="33402" y="155396"/>
                  </a:lnTo>
                  <a:lnTo>
                    <a:pt x="39618" y="157260"/>
                  </a:lnTo>
                  <a:lnTo>
                    <a:pt x="46378" y="158793"/>
                  </a:lnTo>
                  <a:lnTo>
                    <a:pt x="54856" y="162918"/>
                  </a:lnTo>
                  <a:lnTo>
                    <a:pt x="99225" y="174534"/>
                  </a:lnTo>
                  <a:lnTo>
                    <a:pt x="122252" y="177370"/>
                  </a:lnTo>
                  <a:lnTo>
                    <a:pt x="160409" y="177078"/>
                  </a:lnTo>
                  <a:lnTo>
                    <a:pt x="202917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75">
              <a:extLst>
                <a:ext uri="{FF2B5EF4-FFF2-40B4-BE49-F238E27FC236}">
                  <a16:creationId xmlns:a16="http://schemas.microsoft.com/office/drawing/2014/main" id="{6FCD8D90-3D6F-4AB8-B04F-F287FBD4B9C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855200" y="2057661"/>
              <a:ext cx="50801" cy="215640"/>
            </a:xfrm>
            <a:custGeom>
              <a:avLst/>
              <a:gdLst/>
              <a:ahLst/>
              <a:cxnLst/>
              <a:rect l="0" t="0" r="0" b="0"/>
              <a:pathLst>
                <a:path w="50801" h="215640">
                  <a:moveTo>
                    <a:pt x="50800" y="6089"/>
                  </a:moveTo>
                  <a:lnTo>
                    <a:pt x="50800" y="6089"/>
                  </a:lnTo>
                  <a:lnTo>
                    <a:pt x="38867" y="1063"/>
                  </a:lnTo>
                  <a:lnTo>
                    <a:pt x="33155" y="0"/>
                  </a:lnTo>
                  <a:lnTo>
                    <a:pt x="28795" y="3187"/>
                  </a:lnTo>
                  <a:lnTo>
                    <a:pt x="26908" y="8562"/>
                  </a:lnTo>
                  <a:lnTo>
                    <a:pt x="23965" y="19522"/>
                  </a:lnTo>
                  <a:lnTo>
                    <a:pt x="20507" y="31706"/>
                  </a:lnTo>
                  <a:lnTo>
                    <a:pt x="13667" y="73344"/>
                  </a:lnTo>
                  <a:lnTo>
                    <a:pt x="2632" y="120943"/>
                  </a:lnTo>
                  <a:lnTo>
                    <a:pt x="345" y="160957"/>
                  </a:lnTo>
                  <a:lnTo>
                    <a:pt x="9" y="205486"/>
                  </a:lnTo>
                  <a:lnTo>
                    <a:pt x="0" y="215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76">
              <a:extLst>
                <a:ext uri="{FF2B5EF4-FFF2-40B4-BE49-F238E27FC236}">
                  <a16:creationId xmlns:a16="http://schemas.microsoft.com/office/drawing/2014/main" id="{FD1033DB-8D3F-482E-AC62-F89F5E31173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823450" y="23304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5400" y="8838"/>
                  </a:lnTo>
                  <a:lnTo>
                    <a:pt x="11326" y="4897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77">
              <a:extLst>
                <a:ext uri="{FF2B5EF4-FFF2-40B4-BE49-F238E27FC236}">
                  <a16:creationId xmlns:a16="http://schemas.microsoft.com/office/drawing/2014/main" id="{F40BE3F8-070F-4409-BA95-F6D1918A09E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645650" y="19939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8115" y="546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78">
              <a:extLst>
                <a:ext uri="{FF2B5EF4-FFF2-40B4-BE49-F238E27FC236}">
                  <a16:creationId xmlns:a16="http://schemas.microsoft.com/office/drawing/2014/main" id="{A9385969-169B-49DF-97BF-7664997AD3C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54691" y="1925672"/>
              <a:ext cx="408959" cy="541709"/>
            </a:xfrm>
            <a:custGeom>
              <a:avLst/>
              <a:gdLst/>
              <a:ahLst/>
              <a:cxnLst/>
              <a:rect l="0" t="0" r="0" b="0"/>
              <a:pathLst>
                <a:path w="408959" h="541709">
                  <a:moveTo>
                    <a:pt x="3659" y="487328"/>
                  </a:moveTo>
                  <a:lnTo>
                    <a:pt x="3659" y="487328"/>
                  </a:lnTo>
                  <a:lnTo>
                    <a:pt x="3659" y="490699"/>
                  </a:lnTo>
                  <a:lnTo>
                    <a:pt x="1778" y="494236"/>
                  </a:lnTo>
                  <a:lnTo>
                    <a:pt x="288" y="496166"/>
                  </a:lnTo>
                  <a:lnTo>
                    <a:pt x="0" y="498159"/>
                  </a:lnTo>
                  <a:lnTo>
                    <a:pt x="1563" y="502255"/>
                  </a:lnTo>
                  <a:lnTo>
                    <a:pt x="15072" y="521332"/>
                  </a:lnTo>
                  <a:lnTo>
                    <a:pt x="33680" y="533634"/>
                  </a:lnTo>
                  <a:lnTo>
                    <a:pt x="49479" y="536796"/>
                  </a:lnTo>
                  <a:lnTo>
                    <a:pt x="93344" y="541708"/>
                  </a:lnTo>
                  <a:lnTo>
                    <a:pt x="133158" y="538739"/>
                  </a:lnTo>
                  <a:lnTo>
                    <a:pt x="166716" y="532473"/>
                  </a:lnTo>
                  <a:lnTo>
                    <a:pt x="212356" y="514379"/>
                  </a:lnTo>
                  <a:lnTo>
                    <a:pt x="252242" y="491735"/>
                  </a:lnTo>
                  <a:lnTo>
                    <a:pt x="293765" y="461672"/>
                  </a:lnTo>
                  <a:lnTo>
                    <a:pt x="332621" y="426773"/>
                  </a:lnTo>
                  <a:lnTo>
                    <a:pt x="365445" y="380532"/>
                  </a:lnTo>
                  <a:lnTo>
                    <a:pt x="378237" y="358724"/>
                  </a:lnTo>
                  <a:lnTo>
                    <a:pt x="390976" y="325513"/>
                  </a:lnTo>
                  <a:lnTo>
                    <a:pt x="403307" y="280633"/>
                  </a:lnTo>
                  <a:lnTo>
                    <a:pt x="408058" y="243895"/>
                  </a:lnTo>
                  <a:lnTo>
                    <a:pt x="408958" y="199876"/>
                  </a:lnTo>
                  <a:lnTo>
                    <a:pt x="401191" y="157210"/>
                  </a:lnTo>
                  <a:lnTo>
                    <a:pt x="388382" y="127284"/>
                  </a:lnTo>
                  <a:lnTo>
                    <a:pt x="358208" y="84001"/>
                  </a:lnTo>
                  <a:lnTo>
                    <a:pt x="318625" y="49583"/>
                  </a:lnTo>
                  <a:lnTo>
                    <a:pt x="271628" y="24389"/>
                  </a:lnTo>
                  <a:lnTo>
                    <a:pt x="241572" y="13140"/>
                  </a:lnTo>
                  <a:lnTo>
                    <a:pt x="200231" y="3019"/>
                  </a:lnTo>
                  <a:lnTo>
                    <a:pt x="159820" y="0"/>
                  </a:lnTo>
                  <a:lnTo>
                    <a:pt x="113193" y="6271"/>
                  </a:lnTo>
                  <a:lnTo>
                    <a:pt x="92559" y="11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205">
            <a:extLst>
              <a:ext uri="{FF2B5EF4-FFF2-40B4-BE49-F238E27FC236}">
                <a16:creationId xmlns:a16="http://schemas.microsoft.com/office/drawing/2014/main" id="{D89D3EF7-860C-4FC9-A699-081CF1F35B12}"/>
              </a:ext>
            </a:extLst>
          </p:cNvPr>
          <p:cNvGrpSpPr/>
          <p:nvPr/>
        </p:nvGrpSpPr>
        <p:grpSpPr>
          <a:xfrm>
            <a:off x="8375912" y="2953135"/>
            <a:ext cx="780789" cy="393225"/>
            <a:chOff x="8375912" y="2953135"/>
            <a:chExt cx="780789" cy="393225"/>
          </a:xfrm>
        </p:grpSpPr>
        <p:sp>
          <p:nvSpPr>
            <p:cNvPr id="141" name="SMARTInkShape-679">
              <a:extLst>
                <a:ext uri="{FF2B5EF4-FFF2-40B4-BE49-F238E27FC236}">
                  <a16:creationId xmlns:a16="http://schemas.microsoft.com/office/drawing/2014/main" id="{B02A2B34-65F0-4205-A024-F524D4AE4DC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858808" y="3016634"/>
              <a:ext cx="151684" cy="297391"/>
            </a:xfrm>
            <a:custGeom>
              <a:avLst/>
              <a:gdLst/>
              <a:ahLst/>
              <a:cxnLst/>
              <a:rect l="0" t="0" r="0" b="0"/>
              <a:pathLst>
                <a:path w="151684" h="297391">
                  <a:moveTo>
                    <a:pt x="75642" y="18666"/>
                  </a:moveTo>
                  <a:lnTo>
                    <a:pt x="75642" y="18666"/>
                  </a:lnTo>
                  <a:lnTo>
                    <a:pt x="53979" y="19372"/>
                  </a:lnTo>
                  <a:lnTo>
                    <a:pt x="42333" y="23736"/>
                  </a:lnTo>
                  <a:lnTo>
                    <a:pt x="29427" y="33593"/>
                  </a:lnTo>
                  <a:lnTo>
                    <a:pt x="18539" y="57895"/>
                  </a:lnTo>
                  <a:lnTo>
                    <a:pt x="3678" y="104653"/>
                  </a:lnTo>
                  <a:lnTo>
                    <a:pt x="0" y="145840"/>
                  </a:lnTo>
                  <a:lnTo>
                    <a:pt x="1373" y="191455"/>
                  </a:lnTo>
                  <a:lnTo>
                    <a:pt x="11661" y="230989"/>
                  </a:lnTo>
                  <a:lnTo>
                    <a:pt x="22917" y="259286"/>
                  </a:lnTo>
                  <a:lnTo>
                    <a:pt x="38710" y="279510"/>
                  </a:lnTo>
                  <a:lnTo>
                    <a:pt x="52469" y="290373"/>
                  </a:lnTo>
                  <a:lnTo>
                    <a:pt x="62051" y="294646"/>
                  </a:lnTo>
                  <a:lnTo>
                    <a:pt x="79699" y="297390"/>
                  </a:lnTo>
                  <a:lnTo>
                    <a:pt x="86381" y="295884"/>
                  </a:lnTo>
                  <a:lnTo>
                    <a:pt x="92410" y="293569"/>
                  </a:lnTo>
                  <a:lnTo>
                    <a:pt x="103030" y="291559"/>
                  </a:lnTo>
                  <a:lnTo>
                    <a:pt x="118933" y="282950"/>
                  </a:lnTo>
                  <a:lnTo>
                    <a:pt x="130959" y="270069"/>
                  </a:lnTo>
                  <a:lnTo>
                    <a:pt x="135505" y="258811"/>
                  </a:lnTo>
                  <a:lnTo>
                    <a:pt x="149124" y="215588"/>
                  </a:lnTo>
                  <a:lnTo>
                    <a:pt x="151683" y="175105"/>
                  </a:lnTo>
                  <a:lnTo>
                    <a:pt x="148440" y="132980"/>
                  </a:lnTo>
                  <a:lnTo>
                    <a:pt x="138972" y="90190"/>
                  </a:lnTo>
                  <a:lnTo>
                    <a:pt x="124316" y="44164"/>
                  </a:lnTo>
                  <a:lnTo>
                    <a:pt x="114601" y="28416"/>
                  </a:lnTo>
                  <a:lnTo>
                    <a:pt x="102787" y="18184"/>
                  </a:lnTo>
                  <a:lnTo>
                    <a:pt x="77727" y="3993"/>
                  </a:lnTo>
                  <a:lnTo>
                    <a:pt x="65048" y="913"/>
                  </a:lnTo>
                  <a:lnTo>
                    <a:pt x="52354" y="0"/>
                  </a:lnTo>
                  <a:lnTo>
                    <a:pt x="45772" y="1668"/>
                  </a:lnTo>
                  <a:lnTo>
                    <a:pt x="36218" y="8456"/>
                  </a:lnTo>
                  <a:lnTo>
                    <a:pt x="21976" y="22391"/>
                  </a:lnTo>
                  <a:lnTo>
                    <a:pt x="13671" y="42712"/>
                  </a:lnTo>
                  <a:lnTo>
                    <a:pt x="12142" y="56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80">
              <a:extLst>
                <a:ext uri="{FF2B5EF4-FFF2-40B4-BE49-F238E27FC236}">
                  <a16:creationId xmlns:a16="http://schemas.microsoft.com/office/drawing/2014/main" id="{4087C358-A9F1-4085-B6D4-798B8C1421A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056380" y="2953135"/>
              <a:ext cx="100321" cy="183766"/>
            </a:xfrm>
            <a:custGeom>
              <a:avLst/>
              <a:gdLst/>
              <a:ahLst/>
              <a:cxnLst/>
              <a:rect l="0" t="0" r="0" b="0"/>
              <a:pathLst>
                <a:path w="100321" h="183766">
                  <a:moveTo>
                    <a:pt x="68570" y="25015"/>
                  </a:moveTo>
                  <a:lnTo>
                    <a:pt x="68570" y="25015"/>
                  </a:lnTo>
                  <a:lnTo>
                    <a:pt x="75311" y="18273"/>
                  </a:lnTo>
                  <a:lnTo>
                    <a:pt x="76592" y="15582"/>
                  </a:lnTo>
                  <a:lnTo>
                    <a:pt x="76739" y="13082"/>
                  </a:lnTo>
                  <a:lnTo>
                    <a:pt x="75023" y="8423"/>
                  </a:lnTo>
                  <a:lnTo>
                    <a:pt x="71909" y="4000"/>
                  </a:lnTo>
                  <a:lnTo>
                    <a:pt x="68172" y="1564"/>
                  </a:lnTo>
                  <a:lnTo>
                    <a:pt x="60023" y="0"/>
                  </a:lnTo>
                  <a:lnTo>
                    <a:pt x="55835" y="1667"/>
                  </a:lnTo>
                  <a:lnTo>
                    <a:pt x="53728" y="3100"/>
                  </a:lnTo>
                  <a:lnTo>
                    <a:pt x="40917" y="6810"/>
                  </a:lnTo>
                  <a:lnTo>
                    <a:pt x="14176" y="35600"/>
                  </a:lnTo>
                  <a:lnTo>
                    <a:pt x="3038" y="58298"/>
                  </a:lnTo>
                  <a:lnTo>
                    <a:pt x="0" y="69527"/>
                  </a:lnTo>
                  <a:lnTo>
                    <a:pt x="279" y="72329"/>
                  </a:lnTo>
                  <a:lnTo>
                    <a:pt x="2469" y="77323"/>
                  </a:lnTo>
                  <a:lnTo>
                    <a:pt x="4042" y="78937"/>
                  </a:lnTo>
                  <a:lnTo>
                    <a:pt x="17834" y="87002"/>
                  </a:lnTo>
                  <a:lnTo>
                    <a:pt x="35502" y="90263"/>
                  </a:lnTo>
                  <a:lnTo>
                    <a:pt x="42583" y="93526"/>
                  </a:lnTo>
                  <a:lnTo>
                    <a:pt x="75349" y="105516"/>
                  </a:lnTo>
                  <a:lnTo>
                    <a:pt x="81696" y="109712"/>
                  </a:lnTo>
                  <a:lnTo>
                    <a:pt x="83671" y="112524"/>
                  </a:lnTo>
                  <a:lnTo>
                    <a:pt x="100320" y="183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81">
              <a:extLst>
                <a:ext uri="{FF2B5EF4-FFF2-40B4-BE49-F238E27FC236}">
                  <a16:creationId xmlns:a16="http://schemas.microsoft.com/office/drawing/2014/main" id="{60AA4D14-D1C4-4BFA-85F7-8DF6ED691C4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693239" y="3035708"/>
              <a:ext cx="138659" cy="296748"/>
            </a:xfrm>
            <a:custGeom>
              <a:avLst/>
              <a:gdLst/>
              <a:ahLst/>
              <a:cxnLst/>
              <a:rect l="0" t="0" r="0" b="0"/>
              <a:pathLst>
                <a:path w="138659" h="296748">
                  <a:moveTo>
                    <a:pt x="57061" y="12292"/>
                  </a:moveTo>
                  <a:lnTo>
                    <a:pt x="57061" y="12292"/>
                  </a:lnTo>
                  <a:lnTo>
                    <a:pt x="43247" y="21081"/>
                  </a:lnTo>
                  <a:lnTo>
                    <a:pt x="27206" y="39428"/>
                  </a:lnTo>
                  <a:lnTo>
                    <a:pt x="10846" y="72573"/>
                  </a:lnTo>
                  <a:lnTo>
                    <a:pt x="3293" y="116655"/>
                  </a:lnTo>
                  <a:lnTo>
                    <a:pt x="355" y="158427"/>
                  </a:lnTo>
                  <a:lnTo>
                    <a:pt x="0" y="202339"/>
                  </a:lnTo>
                  <a:lnTo>
                    <a:pt x="6829" y="248654"/>
                  </a:lnTo>
                  <a:lnTo>
                    <a:pt x="16918" y="273403"/>
                  </a:lnTo>
                  <a:lnTo>
                    <a:pt x="27437" y="287001"/>
                  </a:lnTo>
                  <a:lnTo>
                    <a:pt x="37151" y="293672"/>
                  </a:lnTo>
                  <a:lnTo>
                    <a:pt x="45595" y="296747"/>
                  </a:lnTo>
                  <a:lnTo>
                    <a:pt x="52201" y="295585"/>
                  </a:lnTo>
                  <a:lnTo>
                    <a:pt x="83931" y="281013"/>
                  </a:lnTo>
                  <a:lnTo>
                    <a:pt x="100285" y="267142"/>
                  </a:lnTo>
                  <a:lnTo>
                    <a:pt x="108987" y="255333"/>
                  </a:lnTo>
                  <a:lnTo>
                    <a:pt x="124737" y="210858"/>
                  </a:lnTo>
                  <a:lnTo>
                    <a:pt x="136781" y="170487"/>
                  </a:lnTo>
                  <a:lnTo>
                    <a:pt x="138658" y="124371"/>
                  </a:lnTo>
                  <a:lnTo>
                    <a:pt x="132655" y="81207"/>
                  </a:lnTo>
                  <a:lnTo>
                    <a:pt x="118407" y="35030"/>
                  </a:lnTo>
                  <a:lnTo>
                    <a:pt x="107857" y="14380"/>
                  </a:lnTo>
                  <a:lnTo>
                    <a:pt x="105740" y="11568"/>
                  </a:lnTo>
                  <a:lnTo>
                    <a:pt x="92652" y="4238"/>
                  </a:lnTo>
                  <a:lnTo>
                    <a:pt x="72421" y="0"/>
                  </a:lnTo>
                  <a:lnTo>
                    <a:pt x="69061" y="1655"/>
                  </a:lnTo>
                  <a:lnTo>
                    <a:pt x="64511" y="6154"/>
                  </a:lnTo>
                  <a:lnTo>
                    <a:pt x="55427" y="19880"/>
                  </a:lnTo>
                  <a:lnTo>
                    <a:pt x="50417" y="36648"/>
                  </a:lnTo>
                  <a:lnTo>
                    <a:pt x="44361" y="44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82">
              <a:extLst>
                <a:ext uri="{FF2B5EF4-FFF2-40B4-BE49-F238E27FC236}">
                  <a16:creationId xmlns:a16="http://schemas.microsoft.com/office/drawing/2014/main" id="{F4452EBE-527C-480D-97CB-B6825D0E65F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617839" y="3022600"/>
              <a:ext cx="24512" cy="323760"/>
            </a:xfrm>
            <a:custGeom>
              <a:avLst/>
              <a:gdLst/>
              <a:ahLst/>
              <a:cxnLst/>
              <a:rect l="0" t="0" r="0" b="0"/>
              <a:pathLst>
                <a:path w="24512" h="323760">
                  <a:moveTo>
                    <a:pt x="24511" y="0"/>
                  </a:moveTo>
                  <a:lnTo>
                    <a:pt x="24511" y="0"/>
                  </a:lnTo>
                  <a:lnTo>
                    <a:pt x="21140" y="0"/>
                  </a:lnTo>
                  <a:lnTo>
                    <a:pt x="20147" y="1411"/>
                  </a:lnTo>
                  <a:lnTo>
                    <a:pt x="18552" y="13815"/>
                  </a:lnTo>
                  <a:lnTo>
                    <a:pt x="17629" y="21662"/>
                  </a:lnTo>
                  <a:lnTo>
                    <a:pt x="12716" y="45769"/>
                  </a:lnTo>
                  <a:lnTo>
                    <a:pt x="11890" y="86037"/>
                  </a:lnTo>
                  <a:lnTo>
                    <a:pt x="11821" y="127181"/>
                  </a:lnTo>
                  <a:lnTo>
                    <a:pt x="8441" y="174386"/>
                  </a:lnTo>
                  <a:lnTo>
                    <a:pt x="6049" y="221445"/>
                  </a:lnTo>
                  <a:lnTo>
                    <a:pt x="4807" y="266072"/>
                  </a:lnTo>
                  <a:lnTo>
                    <a:pt x="0" y="294996"/>
                  </a:lnTo>
                  <a:lnTo>
                    <a:pt x="5222" y="322810"/>
                  </a:lnTo>
                  <a:lnTo>
                    <a:pt x="6007" y="323157"/>
                  </a:lnTo>
                  <a:lnTo>
                    <a:pt x="10906" y="323759"/>
                  </a:lnTo>
                  <a:lnTo>
                    <a:pt x="17199" y="318374"/>
                  </a:lnTo>
                  <a:lnTo>
                    <a:pt x="24511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83">
              <a:extLst>
                <a:ext uri="{FF2B5EF4-FFF2-40B4-BE49-F238E27FC236}">
                  <a16:creationId xmlns:a16="http://schemas.microsoft.com/office/drawing/2014/main" id="{56B9CA55-1FAA-4A64-B894-7831D51C435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483600" y="3054350"/>
              <a:ext cx="152401" cy="164817"/>
            </a:xfrm>
            <a:custGeom>
              <a:avLst/>
              <a:gdLst/>
              <a:ahLst/>
              <a:cxnLst/>
              <a:rect l="0" t="0" r="0" b="0"/>
              <a:pathLst>
                <a:path w="152401" h="164817">
                  <a:moveTo>
                    <a:pt x="0" y="0"/>
                  </a:moveTo>
                  <a:lnTo>
                    <a:pt x="0" y="0"/>
                  </a:lnTo>
                  <a:lnTo>
                    <a:pt x="0" y="46137"/>
                  </a:lnTo>
                  <a:lnTo>
                    <a:pt x="0" y="90587"/>
                  </a:lnTo>
                  <a:lnTo>
                    <a:pt x="0" y="128740"/>
                  </a:lnTo>
                  <a:lnTo>
                    <a:pt x="1881" y="133182"/>
                  </a:lnTo>
                  <a:lnTo>
                    <a:pt x="9459" y="142690"/>
                  </a:lnTo>
                  <a:lnTo>
                    <a:pt x="13140" y="144556"/>
                  </a:lnTo>
                  <a:lnTo>
                    <a:pt x="23341" y="146559"/>
                  </a:lnTo>
                  <a:lnTo>
                    <a:pt x="31761" y="151037"/>
                  </a:lnTo>
                  <a:lnTo>
                    <a:pt x="61783" y="154246"/>
                  </a:lnTo>
                  <a:lnTo>
                    <a:pt x="67676" y="156748"/>
                  </a:lnTo>
                  <a:lnTo>
                    <a:pt x="110110" y="164816"/>
                  </a:lnTo>
                  <a:lnTo>
                    <a:pt x="134031" y="159608"/>
                  </a:lnTo>
                  <a:lnTo>
                    <a:pt x="139062" y="157250"/>
                  </a:lnTo>
                  <a:lnTo>
                    <a:pt x="15240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84">
              <a:extLst>
                <a:ext uri="{FF2B5EF4-FFF2-40B4-BE49-F238E27FC236}">
                  <a16:creationId xmlns:a16="http://schemas.microsoft.com/office/drawing/2014/main" id="{CC589D66-BC30-47CD-9815-C06EA74616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375912" y="3054350"/>
              <a:ext cx="6089" cy="273051"/>
            </a:xfrm>
            <a:custGeom>
              <a:avLst/>
              <a:gdLst/>
              <a:ahLst/>
              <a:cxnLst/>
              <a:rect l="0" t="0" r="0" b="0"/>
              <a:pathLst>
                <a:path w="6089" h="273051">
                  <a:moveTo>
                    <a:pt x="6088" y="0"/>
                  </a:moveTo>
                  <a:lnTo>
                    <a:pt x="6088" y="0"/>
                  </a:lnTo>
                  <a:lnTo>
                    <a:pt x="6088" y="37576"/>
                  </a:lnTo>
                  <a:lnTo>
                    <a:pt x="6088" y="79938"/>
                  </a:lnTo>
                  <a:lnTo>
                    <a:pt x="6088" y="119272"/>
                  </a:lnTo>
                  <a:lnTo>
                    <a:pt x="6088" y="160307"/>
                  </a:lnTo>
                  <a:lnTo>
                    <a:pt x="2717" y="204964"/>
                  </a:lnTo>
                  <a:lnTo>
                    <a:pt x="0" y="247247"/>
                  </a:lnTo>
                  <a:lnTo>
                    <a:pt x="6088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685">
            <a:extLst>
              <a:ext uri="{FF2B5EF4-FFF2-40B4-BE49-F238E27FC236}">
                <a16:creationId xmlns:a16="http://schemas.microsoft.com/office/drawing/2014/main" id="{CD0C0979-CB6E-4014-A22F-440F414097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85100" y="3067050"/>
            <a:ext cx="44451" cy="254001"/>
          </a:xfrm>
          <a:custGeom>
            <a:avLst/>
            <a:gdLst/>
            <a:ahLst/>
            <a:cxnLst/>
            <a:rect l="0" t="0" r="0" b="0"/>
            <a:pathLst>
              <a:path w="44451" h="254001">
                <a:moveTo>
                  <a:pt x="44450" y="0"/>
                </a:moveTo>
                <a:lnTo>
                  <a:pt x="44450" y="0"/>
                </a:lnTo>
                <a:lnTo>
                  <a:pt x="37708" y="3371"/>
                </a:lnTo>
                <a:lnTo>
                  <a:pt x="32517" y="8789"/>
                </a:lnTo>
                <a:lnTo>
                  <a:pt x="28564" y="15901"/>
                </a:lnTo>
                <a:lnTo>
                  <a:pt x="14651" y="56472"/>
                </a:lnTo>
                <a:lnTo>
                  <a:pt x="8199" y="98748"/>
                </a:lnTo>
                <a:lnTo>
                  <a:pt x="2229" y="143558"/>
                </a:lnTo>
                <a:lnTo>
                  <a:pt x="195" y="189631"/>
                </a:lnTo>
                <a:lnTo>
                  <a:pt x="5" y="236091"/>
                </a:lnTo>
                <a:lnTo>
                  <a:pt x="0" y="2540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207">
            <a:extLst>
              <a:ext uri="{FF2B5EF4-FFF2-40B4-BE49-F238E27FC236}">
                <a16:creationId xmlns:a16="http://schemas.microsoft.com/office/drawing/2014/main" id="{FCE54B06-8F26-4330-8F45-F7BC62571547}"/>
              </a:ext>
            </a:extLst>
          </p:cNvPr>
          <p:cNvGrpSpPr/>
          <p:nvPr/>
        </p:nvGrpSpPr>
        <p:grpSpPr>
          <a:xfrm>
            <a:off x="7207250" y="3069741"/>
            <a:ext cx="882651" cy="276710"/>
            <a:chOff x="7207250" y="3069741"/>
            <a:chExt cx="882651" cy="276710"/>
          </a:xfrm>
        </p:grpSpPr>
        <p:sp>
          <p:nvSpPr>
            <p:cNvPr id="149" name="SMARTInkShape-686">
              <a:extLst>
                <a:ext uri="{FF2B5EF4-FFF2-40B4-BE49-F238E27FC236}">
                  <a16:creationId xmlns:a16="http://schemas.microsoft.com/office/drawing/2014/main" id="{F2443645-1F5E-4180-BDCF-532EE98F6D4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12180" y="3105150"/>
              <a:ext cx="177721" cy="215901"/>
            </a:xfrm>
            <a:custGeom>
              <a:avLst/>
              <a:gdLst/>
              <a:ahLst/>
              <a:cxnLst/>
              <a:rect l="0" t="0" r="0" b="0"/>
              <a:pathLst>
                <a:path w="177721" h="215901">
                  <a:moveTo>
                    <a:pt x="38020" y="0"/>
                  </a:moveTo>
                  <a:lnTo>
                    <a:pt x="38020" y="0"/>
                  </a:lnTo>
                  <a:lnTo>
                    <a:pt x="34649" y="3371"/>
                  </a:lnTo>
                  <a:lnTo>
                    <a:pt x="26280" y="40118"/>
                  </a:lnTo>
                  <a:lnTo>
                    <a:pt x="22033" y="84394"/>
                  </a:lnTo>
                  <a:lnTo>
                    <a:pt x="19575" y="124986"/>
                  </a:lnTo>
                  <a:lnTo>
                    <a:pt x="15678" y="171237"/>
                  </a:lnTo>
                  <a:lnTo>
                    <a:pt x="12518" y="186669"/>
                  </a:lnTo>
                  <a:lnTo>
                    <a:pt x="7713" y="196511"/>
                  </a:lnTo>
                  <a:lnTo>
                    <a:pt x="6555" y="201878"/>
                  </a:lnTo>
                  <a:lnTo>
                    <a:pt x="5755" y="201613"/>
                  </a:lnTo>
                  <a:lnTo>
                    <a:pt x="2983" y="199437"/>
                  </a:lnTo>
                  <a:lnTo>
                    <a:pt x="1281" y="194237"/>
                  </a:lnTo>
                  <a:lnTo>
                    <a:pt x="0" y="172531"/>
                  </a:lnTo>
                  <a:lnTo>
                    <a:pt x="10756" y="131630"/>
                  </a:lnTo>
                  <a:lnTo>
                    <a:pt x="23931" y="88064"/>
                  </a:lnTo>
                  <a:lnTo>
                    <a:pt x="49597" y="45631"/>
                  </a:lnTo>
                  <a:lnTo>
                    <a:pt x="61273" y="34156"/>
                  </a:lnTo>
                  <a:lnTo>
                    <a:pt x="78071" y="23526"/>
                  </a:lnTo>
                  <a:lnTo>
                    <a:pt x="102497" y="13845"/>
                  </a:lnTo>
                  <a:lnTo>
                    <a:pt x="109244" y="15090"/>
                  </a:lnTo>
                  <a:lnTo>
                    <a:pt x="119096" y="19758"/>
                  </a:lnTo>
                  <a:lnTo>
                    <a:pt x="135300" y="33908"/>
                  </a:lnTo>
                  <a:lnTo>
                    <a:pt x="154435" y="67844"/>
                  </a:lnTo>
                  <a:lnTo>
                    <a:pt x="164026" y="115296"/>
                  </a:lnTo>
                  <a:lnTo>
                    <a:pt x="164980" y="160112"/>
                  </a:lnTo>
                  <a:lnTo>
                    <a:pt x="165018" y="203976"/>
                  </a:lnTo>
                  <a:lnTo>
                    <a:pt x="166901" y="208954"/>
                  </a:lnTo>
                  <a:lnTo>
                    <a:pt x="171108" y="215493"/>
                  </a:lnTo>
                  <a:lnTo>
                    <a:pt x="17772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87">
              <a:extLst>
                <a:ext uri="{FF2B5EF4-FFF2-40B4-BE49-F238E27FC236}">
                  <a16:creationId xmlns:a16="http://schemas.microsoft.com/office/drawing/2014/main" id="{AF0460D3-B162-42E6-BE25-4EDFD947A5C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07250" y="3155950"/>
              <a:ext cx="317501" cy="44451"/>
            </a:xfrm>
            <a:custGeom>
              <a:avLst/>
              <a:gdLst/>
              <a:ahLst/>
              <a:cxnLst/>
              <a:rect l="0" t="0" r="0" b="0"/>
              <a:pathLst>
                <a:path w="3175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6907" y="42568"/>
                  </a:lnTo>
                  <a:lnTo>
                    <a:pt x="8838" y="41079"/>
                  </a:lnTo>
                  <a:lnTo>
                    <a:pt x="52076" y="25351"/>
                  </a:lnTo>
                  <a:lnTo>
                    <a:pt x="89936" y="16924"/>
                  </a:lnTo>
                  <a:lnTo>
                    <a:pt x="129764" y="9171"/>
                  </a:lnTo>
                  <a:lnTo>
                    <a:pt x="173374" y="6721"/>
                  </a:lnTo>
                  <a:lnTo>
                    <a:pt x="215765" y="3089"/>
                  </a:lnTo>
                  <a:lnTo>
                    <a:pt x="261629" y="610"/>
                  </a:lnTo>
                  <a:lnTo>
                    <a:pt x="306960" y="24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88">
              <a:extLst>
                <a:ext uri="{FF2B5EF4-FFF2-40B4-BE49-F238E27FC236}">
                  <a16:creationId xmlns:a16="http://schemas.microsoft.com/office/drawing/2014/main" id="{71FEE1A8-92AF-42AB-93E2-67A2BD68BA1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664712" y="3069741"/>
              <a:ext cx="266439" cy="16360"/>
            </a:xfrm>
            <a:custGeom>
              <a:avLst/>
              <a:gdLst/>
              <a:ahLst/>
              <a:cxnLst/>
              <a:rect l="0" t="0" r="0" b="0"/>
              <a:pathLst>
                <a:path w="266439" h="16360">
                  <a:moveTo>
                    <a:pt x="6088" y="3659"/>
                  </a:moveTo>
                  <a:lnTo>
                    <a:pt x="6088" y="3659"/>
                  </a:lnTo>
                  <a:lnTo>
                    <a:pt x="620" y="3659"/>
                  </a:lnTo>
                  <a:lnTo>
                    <a:pt x="326" y="2953"/>
                  </a:lnTo>
                  <a:lnTo>
                    <a:pt x="0" y="288"/>
                  </a:lnTo>
                  <a:lnTo>
                    <a:pt x="617" y="0"/>
                  </a:lnTo>
                  <a:lnTo>
                    <a:pt x="6679" y="2727"/>
                  </a:lnTo>
                  <a:lnTo>
                    <a:pt x="52505" y="7014"/>
                  </a:lnTo>
                  <a:lnTo>
                    <a:pt x="95103" y="9833"/>
                  </a:lnTo>
                  <a:lnTo>
                    <a:pt x="135214" y="10699"/>
                  </a:lnTo>
                  <a:lnTo>
                    <a:pt x="181242" y="15474"/>
                  </a:lnTo>
                  <a:lnTo>
                    <a:pt x="224524" y="16307"/>
                  </a:lnTo>
                  <a:lnTo>
                    <a:pt x="266438" y="16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89">
              <a:extLst>
                <a:ext uri="{FF2B5EF4-FFF2-40B4-BE49-F238E27FC236}">
                  <a16:creationId xmlns:a16="http://schemas.microsoft.com/office/drawing/2014/main" id="{A6F23DA0-03CB-4B78-83CD-C5C18F182A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51748" y="3327400"/>
              <a:ext cx="222253" cy="19051"/>
            </a:xfrm>
            <a:custGeom>
              <a:avLst/>
              <a:gdLst/>
              <a:ahLst/>
              <a:cxnLst/>
              <a:rect l="0" t="0" r="0" b="0"/>
              <a:pathLst>
                <a:path w="22225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1413" y="14686"/>
                  </a:lnTo>
                  <a:lnTo>
                    <a:pt x="9436" y="12583"/>
                  </a:lnTo>
                  <a:lnTo>
                    <a:pt x="28253" y="2626"/>
                  </a:lnTo>
                  <a:lnTo>
                    <a:pt x="70251" y="103"/>
                  </a:lnTo>
                  <a:lnTo>
                    <a:pt x="114325" y="5"/>
                  </a:lnTo>
                  <a:lnTo>
                    <a:pt x="153814" y="706"/>
                  </a:lnTo>
                  <a:lnTo>
                    <a:pt x="196956" y="5056"/>
                  </a:lnTo>
                  <a:lnTo>
                    <a:pt x="2222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690">
            <a:extLst>
              <a:ext uri="{FF2B5EF4-FFF2-40B4-BE49-F238E27FC236}">
                <a16:creationId xmlns:a16="http://schemas.microsoft.com/office/drawing/2014/main" id="{D5581F25-0934-4F8A-903F-F7D2B5B49A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57350" y="3378200"/>
            <a:ext cx="5060951" cy="76201"/>
          </a:xfrm>
          <a:custGeom>
            <a:avLst/>
            <a:gdLst/>
            <a:ahLst/>
            <a:cxnLst/>
            <a:rect l="0" t="0" r="0" b="0"/>
            <a:pathLst>
              <a:path w="5060951" h="76201">
                <a:moveTo>
                  <a:pt x="0" y="63500"/>
                </a:moveTo>
                <a:lnTo>
                  <a:pt x="0" y="63500"/>
                </a:lnTo>
                <a:lnTo>
                  <a:pt x="3371" y="63500"/>
                </a:lnTo>
                <a:lnTo>
                  <a:pt x="6907" y="65382"/>
                </a:lnTo>
                <a:lnTo>
                  <a:pt x="10831" y="67864"/>
                </a:lnTo>
                <a:lnTo>
                  <a:pt x="19099" y="69458"/>
                </a:lnTo>
                <a:lnTo>
                  <a:pt x="54976" y="70552"/>
                </a:lnTo>
                <a:lnTo>
                  <a:pt x="72138" y="74875"/>
                </a:lnTo>
                <a:lnTo>
                  <a:pt x="116076" y="76166"/>
                </a:lnTo>
                <a:lnTo>
                  <a:pt x="158854" y="76198"/>
                </a:lnTo>
                <a:lnTo>
                  <a:pt x="203206" y="70438"/>
                </a:lnTo>
                <a:lnTo>
                  <a:pt x="249532" y="68002"/>
                </a:lnTo>
                <a:lnTo>
                  <a:pt x="290231" y="64093"/>
                </a:lnTo>
                <a:lnTo>
                  <a:pt x="337147" y="59188"/>
                </a:lnTo>
                <a:lnTo>
                  <a:pt x="379127" y="57419"/>
                </a:lnTo>
                <a:lnTo>
                  <a:pt x="424437" y="52159"/>
                </a:lnTo>
                <a:lnTo>
                  <a:pt x="472014" y="46615"/>
                </a:lnTo>
                <a:lnTo>
                  <a:pt x="519559" y="41364"/>
                </a:lnTo>
                <a:lnTo>
                  <a:pt x="560404" y="38039"/>
                </a:lnTo>
                <a:lnTo>
                  <a:pt x="598262" y="33201"/>
                </a:lnTo>
                <a:lnTo>
                  <a:pt x="642873" y="28665"/>
                </a:lnTo>
                <a:lnTo>
                  <a:pt x="687381" y="25340"/>
                </a:lnTo>
                <a:lnTo>
                  <a:pt x="730144" y="20501"/>
                </a:lnTo>
                <a:lnTo>
                  <a:pt x="772562" y="15965"/>
                </a:lnTo>
                <a:lnTo>
                  <a:pt x="815618" y="13345"/>
                </a:lnTo>
                <a:lnTo>
                  <a:pt x="862275" y="12827"/>
                </a:lnTo>
                <a:lnTo>
                  <a:pt x="909042" y="9354"/>
                </a:lnTo>
                <a:lnTo>
                  <a:pt x="954682" y="6943"/>
                </a:lnTo>
                <a:lnTo>
                  <a:pt x="991246" y="6526"/>
                </a:lnTo>
                <a:lnTo>
                  <a:pt x="1028186" y="6402"/>
                </a:lnTo>
                <a:lnTo>
                  <a:pt x="1074512" y="4479"/>
                </a:lnTo>
                <a:lnTo>
                  <a:pt x="1111654" y="1327"/>
                </a:lnTo>
                <a:lnTo>
                  <a:pt x="1149469" y="393"/>
                </a:lnTo>
                <a:lnTo>
                  <a:pt x="1196803" y="78"/>
                </a:lnTo>
                <a:lnTo>
                  <a:pt x="1241534" y="15"/>
                </a:lnTo>
                <a:lnTo>
                  <a:pt x="1281478" y="4"/>
                </a:lnTo>
                <a:lnTo>
                  <a:pt x="1319732" y="1"/>
                </a:lnTo>
                <a:lnTo>
                  <a:pt x="1366502" y="0"/>
                </a:lnTo>
                <a:lnTo>
                  <a:pt x="1403721" y="0"/>
                </a:lnTo>
                <a:lnTo>
                  <a:pt x="1443441" y="0"/>
                </a:lnTo>
                <a:lnTo>
                  <a:pt x="1484608" y="0"/>
                </a:lnTo>
                <a:lnTo>
                  <a:pt x="1523618" y="0"/>
                </a:lnTo>
                <a:lnTo>
                  <a:pt x="1561987" y="0"/>
                </a:lnTo>
                <a:lnTo>
                  <a:pt x="1600166" y="0"/>
                </a:lnTo>
                <a:lnTo>
                  <a:pt x="1638290" y="0"/>
                </a:lnTo>
                <a:lnTo>
                  <a:pt x="1678278" y="0"/>
                </a:lnTo>
                <a:lnTo>
                  <a:pt x="1719525" y="0"/>
                </a:lnTo>
                <a:lnTo>
                  <a:pt x="1758557" y="0"/>
                </a:lnTo>
                <a:lnTo>
                  <a:pt x="1796933" y="0"/>
                </a:lnTo>
                <a:lnTo>
                  <a:pt x="1835116" y="0"/>
                </a:lnTo>
                <a:lnTo>
                  <a:pt x="1873240" y="0"/>
                </a:lnTo>
                <a:lnTo>
                  <a:pt x="1913229" y="0"/>
                </a:lnTo>
                <a:lnTo>
                  <a:pt x="1954475" y="0"/>
                </a:lnTo>
                <a:lnTo>
                  <a:pt x="1993507" y="0"/>
                </a:lnTo>
                <a:lnTo>
                  <a:pt x="2033765" y="1881"/>
                </a:lnTo>
                <a:lnTo>
                  <a:pt x="2075092" y="5026"/>
                </a:lnTo>
                <a:lnTo>
                  <a:pt x="2114148" y="5957"/>
                </a:lnTo>
                <a:lnTo>
                  <a:pt x="2154412" y="6234"/>
                </a:lnTo>
                <a:lnTo>
                  <a:pt x="2195740" y="6316"/>
                </a:lnTo>
                <a:lnTo>
                  <a:pt x="2234797" y="6340"/>
                </a:lnTo>
                <a:lnTo>
                  <a:pt x="2275062" y="6347"/>
                </a:lnTo>
                <a:lnTo>
                  <a:pt x="2316390" y="6349"/>
                </a:lnTo>
                <a:lnTo>
                  <a:pt x="2355447" y="6350"/>
                </a:lnTo>
                <a:lnTo>
                  <a:pt x="2395712" y="6350"/>
                </a:lnTo>
                <a:lnTo>
                  <a:pt x="2438922" y="6350"/>
                </a:lnTo>
                <a:lnTo>
                  <a:pt x="2481123" y="6350"/>
                </a:lnTo>
                <a:lnTo>
                  <a:pt x="2520438" y="6350"/>
                </a:lnTo>
                <a:lnTo>
                  <a:pt x="2560780" y="6350"/>
                </a:lnTo>
                <a:lnTo>
                  <a:pt x="2602131" y="8232"/>
                </a:lnTo>
                <a:lnTo>
                  <a:pt x="2643076" y="11376"/>
                </a:lnTo>
                <a:lnTo>
                  <a:pt x="2684606" y="12308"/>
                </a:lnTo>
                <a:lnTo>
                  <a:pt x="2725603" y="12584"/>
                </a:lnTo>
                <a:lnTo>
                  <a:pt x="2767149" y="12666"/>
                </a:lnTo>
                <a:lnTo>
                  <a:pt x="2808151" y="12690"/>
                </a:lnTo>
                <a:lnTo>
                  <a:pt x="2849698" y="12697"/>
                </a:lnTo>
                <a:lnTo>
                  <a:pt x="2890701" y="12699"/>
                </a:lnTo>
                <a:lnTo>
                  <a:pt x="2932248" y="12700"/>
                </a:lnTo>
                <a:lnTo>
                  <a:pt x="2971370" y="12700"/>
                </a:lnTo>
                <a:lnTo>
                  <a:pt x="3011654" y="12700"/>
                </a:lnTo>
                <a:lnTo>
                  <a:pt x="3054870" y="12700"/>
                </a:lnTo>
                <a:lnTo>
                  <a:pt x="3097073" y="12700"/>
                </a:lnTo>
                <a:lnTo>
                  <a:pt x="3138269" y="12700"/>
                </a:lnTo>
                <a:lnTo>
                  <a:pt x="3179874" y="12700"/>
                </a:lnTo>
                <a:lnTo>
                  <a:pt x="3220894" y="12700"/>
                </a:lnTo>
                <a:lnTo>
                  <a:pt x="3264328" y="12700"/>
                </a:lnTo>
                <a:lnTo>
                  <a:pt x="3306595" y="12700"/>
                </a:lnTo>
                <a:lnTo>
                  <a:pt x="3347812" y="14581"/>
                </a:lnTo>
                <a:lnTo>
                  <a:pt x="3391303" y="17726"/>
                </a:lnTo>
                <a:lnTo>
                  <a:pt x="3435469" y="18658"/>
                </a:lnTo>
                <a:lnTo>
                  <a:pt x="3479836" y="17052"/>
                </a:lnTo>
                <a:lnTo>
                  <a:pt x="3522378" y="13989"/>
                </a:lnTo>
                <a:lnTo>
                  <a:pt x="3563677" y="13082"/>
                </a:lnTo>
                <a:lnTo>
                  <a:pt x="3607193" y="12813"/>
                </a:lnTo>
                <a:lnTo>
                  <a:pt x="3651366" y="12734"/>
                </a:lnTo>
                <a:lnTo>
                  <a:pt x="3695734" y="12710"/>
                </a:lnTo>
                <a:lnTo>
                  <a:pt x="3740160" y="12703"/>
                </a:lnTo>
                <a:lnTo>
                  <a:pt x="3784603" y="12701"/>
                </a:lnTo>
                <a:lnTo>
                  <a:pt x="3827169" y="10819"/>
                </a:lnTo>
                <a:lnTo>
                  <a:pt x="3868474" y="7674"/>
                </a:lnTo>
                <a:lnTo>
                  <a:pt x="3913873" y="6742"/>
                </a:lnTo>
                <a:lnTo>
                  <a:pt x="3961192" y="6466"/>
                </a:lnTo>
                <a:lnTo>
                  <a:pt x="4006493" y="6384"/>
                </a:lnTo>
                <a:lnTo>
                  <a:pt x="4051194" y="4478"/>
                </a:lnTo>
                <a:lnTo>
                  <a:pt x="4095719" y="1327"/>
                </a:lnTo>
                <a:lnTo>
                  <a:pt x="4142071" y="393"/>
                </a:lnTo>
                <a:lnTo>
                  <a:pt x="4189674" y="116"/>
                </a:lnTo>
                <a:lnTo>
                  <a:pt x="4235057" y="34"/>
                </a:lnTo>
                <a:lnTo>
                  <a:pt x="4279784" y="10"/>
                </a:lnTo>
                <a:lnTo>
                  <a:pt x="4324316" y="3"/>
                </a:lnTo>
                <a:lnTo>
                  <a:pt x="4368790" y="1"/>
                </a:lnTo>
                <a:lnTo>
                  <a:pt x="4413247" y="0"/>
                </a:lnTo>
                <a:lnTo>
                  <a:pt x="4457698" y="0"/>
                </a:lnTo>
                <a:lnTo>
                  <a:pt x="4500268" y="0"/>
                </a:lnTo>
                <a:lnTo>
                  <a:pt x="4541574" y="0"/>
                </a:lnTo>
                <a:lnTo>
                  <a:pt x="4585091" y="1881"/>
                </a:lnTo>
                <a:lnTo>
                  <a:pt x="4627385" y="5026"/>
                </a:lnTo>
                <a:lnTo>
                  <a:pt x="4666727" y="7839"/>
                </a:lnTo>
                <a:lnTo>
                  <a:pt x="4705194" y="15023"/>
                </a:lnTo>
                <a:lnTo>
                  <a:pt x="4743404" y="24207"/>
                </a:lnTo>
                <a:lnTo>
                  <a:pt x="4783418" y="31397"/>
                </a:lnTo>
                <a:lnTo>
                  <a:pt x="4824671" y="37995"/>
                </a:lnTo>
                <a:lnTo>
                  <a:pt x="4865588" y="44419"/>
                </a:lnTo>
                <a:lnTo>
                  <a:pt x="4908991" y="50791"/>
                </a:lnTo>
                <a:lnTo>
                  <a:pt x="4951249" y="57147"/>
                </a:lnTo>
                <a:lnTo>
                  <a:pt x="4990581" y="63499"/>
                </a:lnTo>
                <a:lnTo>
                  <a:pt x="5035217" y="71174"/>
                </a:lnTo>
                <a:lnTo>
                  <a:pt x="5060950" y="76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Shape-691">
            <a:extLst>
              <a:ext uri="{FF2B5EF4-FFF2-40B4-BE49-F238E27FC236}">
                <a16:creationId xmlns:a16="http://schemas.microsoft.com/office/drawing/2014/main" id="{AC1DB2B3-BB0A-4DFE-8237-31228E1AC7F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84600" y="2933700"/>
            <a:ext cx="4502151" cy="36807"/>
          </a:xfrm>
          <a:custGeom>
            <a:avLst/>
            <a:gdLst/>
            <a:ahLst/>
            <a:cxnLst/>
            <a:rect l="0" t="0" r="0" b="0"/>
            <a:pathLst>
              <a:path w="4502151" h="36807">
                <a:moveTo>
                  <a:pt x="0" y="6350"/>
                </a:moveTo>
                <a:lnTo>
                  <a:pt x="0" y="6350"/>
                </a:lnTo>
                <a:lnTo>
                  <a:pt x="47366" y="14189"/>
                </a:lnTo>
                <a:lnTo>
                  <a:pt x="94484" y="18410"/>
                </a:lnTo>
                <a:lnTo>
                  <a:pt x="137740" y="19699"/>
                </a:lnTo>
                <a:lnTo>
                  <a:pt x="178334" y="24807"/>
                </a:lnTo>
                <a:lnTo>
                  <a:pt x="218366" y="25322"/>
                </a:lnTo>
                <a:lnTo>
                  <a:pt x="257004" y="25377"/>
                </a:lnTo>
                <a:lnTo>
                  <a:pt x="301055" y="25396"/>
                </a:lnTo>
                <a:lnTo>
                  <a:pt x="341115" y="23518"/>
                </a:lnTo>
                <a:lnTo>
                  <a:pt x="377179" y="20374"/>
                </a:lnTo>
                <a:lnTo>
                  <a:pt x="420555" y="19442"/>
                </a:lnTo>
                <a:lnTo>
                  <a:pt x="466816" y="19128"/>
                </a:lnTo>
                <a:lnTo>
                  <a:pt x="505561" y="14702"/>
                </a:lnTo>
                <a:lnTo>
                  <a:pt x="546454" y="13096"/>
                </a:lnTo>
                <a:lnTo>
                  <a:pt x="588502" y="9407"/>
                </a:lnTo>
                <a:lnTo>
                  <a:pt x="630780" y="6954"/>
                </a:lnTo>
                <a:lnTo>
                  <a:pt x="673102" y="6469"/>
                </a:lnTo>
                <a:lnTo>
                  <a:pt x="715433" y="6373"/>
                </a:lnTo>
                <a:lnTo>
                  <a:pt x="761425" y="6354"/>
                </a:lnTo>
                <a:lnTo>
                  <a:pt x="801032" y="6351"/>
                </a:lnTo>
                <a:lnTo>
                  <a:pt x="845988" y="6350"/>
                </a:lnTo>
                <a:lnTo>
                  <a:pt x="879705" y="6350"/>
                </a:lnTo>
                <a:lnTo>
                  <a:pt x="910739" y="6350"/>
                </a:lnTo>
                <a:lnTo>
                  <a:pt x="944523" y="6350"/>
                </a:lnTo>
                <a:lnTo>
                  <a:pt x="983376" y="6350"/>
                </a:lnTo>
                <a:lnTo>
                  <a:pt x="1029991" y="6350"/>
                </a:lnTo>
                <a:lnTo>
                  <a:pt x="1076384" y="6350"/>
                </a:lnTo>
                <a:lnTo>
                  <a:pt x="1119519" y="6350"/>
                </a:lnTo>
                <a:lnTo>
                  <a:pt x="1162011" y="6350"/>
                </a:lnTo>
                <a:lnTo>
                  <a:pt x="1204375" y="6350"/>
                </a:lnTo>
                <a:lnTo>
                  <a:pt x="1246715" y="7056"/>
                </a:lnTo>
                <a:lnTo>
                  <a:pt x="1289050" y="11376"/>
                </a:lnTo>
                <a:lnTo>
                  <a:pt x="1331383" y="12439"/>
                </a:lnTo>
                <a:lnTo>
                  <a:pt x="1373717" y="13354"/>
                </a:lnTo>
                <a:lnTo>
                  <a:pt x="1416050" y="17716"/>
                </a:lnTo>
                <a:lnTo>
                  <a:pt x="1458383" y="18786"/>
                </a:lnTo>
                <a:lnTo>
                  <a:pt x="1497058" y="19703"/>
                </a:lnTo>
                <a:lnTo>
                  <a:pt x="1540237" y="24066"/>
                </a:lnTo>
                <a:lnTo>
                  <a:pt x="1579732" y="25136"/>
                </a:lnTo>
                <a:lnTo>
                  <a:pt x="1621504" y="25348"/>
                </a:lnTo>
                <a:lnTo>
                  <a:pt x="1663727" y="27271"/>
                </a:lnTo>
                <a:lnTo>
                  <a:pt x="1706039" y="30865"/>
                </a:lnTo>
                <a:lnTo>
                  <a:pt x="1748367" y="31575"/>
                </a:lnTo>
                <a:lnTo>
                  <a:pt x="1792582" y="31716"/>
                </a:lnTo>
                <a:lnTo>
                  <a:pt x="1838501" y="31743"/>
                </a:lnTo>
                <a:lnTo>
                  <a:pt x="1885905" y="31749"/>
                </a:lnTo>
                <a:lnTo>
                  <a:pt x="1931855" y="31750"/>
                </a:lnTo>
                <a:lnTo>
                  <a:pt x="1978116" y="31750"/>
                </a:lnTo>
                <a:lnTo>
                  <a:pt x="2025590" y="36114"/>
                </a:lnTo>
                <a:lnTo>
                  <a:pt x="2060283" y="36806"/>
                </a:lnTo>
                <a:lnTo>
                  <a:pt x="2100509" y="33562"/>
                </a:lnTo>
                <a:lnTo>
                  <a:pt x="2139552" y="31581"/>
                </a:lnTo>
                <a:lnTo>
                  <a:pt x="2177933" y="27545"/>
                </a:lnTo>
                <a:lnTo>
                  <a:pt x="2216821" y="26036"/>
                </a:lnTo>
                <a:lnTo>
                  <a:pt x="2258605" y="25588"/>
                </a:lnTo>
                <a:lnTo>
                  <a:pt x="2298814" y="25455"/>
                </a:lnTo>
                <a:lnTo>
                  <a:pt x="2340989" y="24711"/>
                </a:lnTo>
                <a:lnTo>
                  <a:pt x="2380611" y="21041"/>
                </a:lnTo>
                <a:lnTo>
                  <a:pt x="2419160" y="19640"/>
                </a:lnTo>
                <a:lnTo>
                  <a:pt x="2457393" y="19225"/>
                </a:lnTo>
                <a:lnTo>
                  <a:pt x="2495533" y="19102"/>
                </a:lnTo>
                <a:lnTo>
                  <a:pt x="2534352" y="18360"/>
                </a:lnTo>
                <a:lnTo>
                  <a:pt x="2576818" y="14690"/>
                </a:lnTo>
                <a:lnTo>
                  <a:pt x="2619975" y="13290"/>
                </a:lnTo>
                <a:lnTo>
                  <a:pt x="2660593" y="12875"/>
                </a:lnTo>
                <a:lnTo>
                  <a:pt x="2702888" y="12752"/>
                </a:lnTo>
                <a:lnTo>
                  <a:pt x="2742544" y="12010"/>
                </a:lnTo>
                <a:lnTo>
                  <a:pt x="2781811" y="8340"/>
                </a:lnTo>
                <a:lnTo>
                  <a:pt x="2824412" y="6940"/>
                </a:lnTo>
                <a:lnTo>
                  <a:pt x="2867608" y="6525"/>
                </a:lnTo>
                <a:lnTo>
                  <a:pt x="2907533" y="6402"/>
                </a:lnTo>
                <a:lnTo>
                  <a:pt x="2946877" y="6365"/>
                </a:lnTo>
                <a:lnTo>
                  <a:pt x="2988796" y="5649"/>
                </a:lnTo>
                <a:lnTo>
                  <a:pt x="3029047" y="1987"/>
                </a:lnTo>
                <a:lnTo>
                  <a:pt x="3071939" y="589"/>
                </a:lnTo>
                <a:lnTo>
                  <a:pt x="3115221" y="174"/>
                </a:lnTo>
                <a:lnTo>
                  <a:pt x="3155877" y="52"/>
                </a:lnTo>
                <a:lnTo>
                  <a:pt x="3198888" y="15"/>
                </a:lnTo>
                <a:lnTo>
                  <a:pt x="3242207" y="5"/>
                </a:lnTo>
                <a:lnTo>
                  <a:pt x="3282872" y="1"/>
                </a:lnTo>
                <a:lnTo>
                  <a:pt x="3325888" y="1"/>
                </a:lnTo>
                <a:lnTo>
                  <a:pt x="3369912" y="0"/>
                </a:lnTo>
                <a:lnTo>
                  <a:pt x="3413530" y="0"/>
                </a:lnTo>
                <a:lnTo>
                  <a:pt x="3454285" y="0"/>
                </a:lnTo>
                <a:lnTo>
                  <a:pt x="3496621" y="0"/>
                </a:lnTo>
                <a:lnTo>
                  <a:pt x="3536995" y="0"/>
                </a:lnTo>
                <a:lnTo>
                  <a:pt x="3579219" y="0"/>
                </a:lnTo>
                <a:lnTo>
                  <a:pt x="3618853" y="0"/>
                </a:lnTo>
                <a:lnTo>
                  <a:pt x="3657409" y="0"/>
                </a:lnTo>
                <a:lnTo>
                  <a:pt x="3695643" y="0"/>
                </a:lnTo>
                <a:lnTo>
                  <a:pt x="3733783" y="0"/>
                </a:lnTo>
                <a:lnTo>
                  <a:pt x="3771895" y="0"/>
                </a:lnTo>
                <a:lnTo>
                  <a:pt x="3809998" y="0"/>
                </a:lnTo>
                <a:lnTo>
                  <a:pt x="3848098" y="0"/>
                </a:lnTo>
                <a:lnTo>
                  <a:pt x="3885495" y="0"/>
                </a:lnTo>
                <a:lnTo>
                  <a:pt x="3931973" y="0"/>
                </a:lnTo>
                <a:lnTo>
                  <a:pt x="3978340" y="0"/>
                </a:lnTo>
                <a:lnTo>
                  <a:pt x="4021471" y="0"/>
                </a:lnTo>
                <a:lnTo>
                  <a:pt x="4063960" y="0"/>
                </a:lnTo>
                <a:lnTo>
                  <a:pt x="4106325" y="0"/>
                </a:lnTo>
                <a:lnTo>
                  <a:pt x="4148665" y="0"/>
                </a:lnTo>
                <a:lnTo>
                  <a:pt x="4189118" y="0"/>
                </a:lnTo>
                <a:lnTo>
                  <a:pt x="4227866" y="0"/>
                </a:lnTo>
                <a:lnTo>
                  <a:pt x="4273109" y="5026"/>
                </a:lnTo>
                <a:lnTo>
                  <a:pt x="4315825" y="10540"/>
                </a:lnTo>
                <a:lnTo>
                  <a:pt x="4358207" y="12416"/>
                </a:lnTo>
                <a:lnTo>
                  <a:pt x="4403548" y="16046"/>
                </a:lnTo>
                <a:lnTo>
                  <a:pt x="4450449" y="23238"/>
                </a:lnTo>
                <a:lnTo>
                  <a:pt x="4502150" y="31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Shape-692">
            <a:extLst>
              <a:ext uri="{FF2B5EF4-FFF2-40B4-BE49-F238E27FC236}">
                <a16:creationId xmlns:a16="http://schemas.microsoft.com/office/drawing/2014/main" id="{CC69DAED-F6BB-4D49-9FC1-DF7C910E22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96350" y="3880043"/>
            <a:ext cx="920751" cy="107633"/>
          </a:xfrm>
          <a:custGeom>
            <a:avLst/>
            <a:gdLst/>
            <a:ahLst/>
            <a:cxnLst/>
            <a:rect l="0" t="0" r="0" b="0"/>
            <a:pathLst>
              <a:path w="920751" h="107633">
                <a:moveTo>
                  <a:pt x="0" y="76007"/>
                </a:moveTo>
                <a:lnTo>
                  <a:pt x="0" y="76007"/>
                </a:lnTo>
                <a:lnTo>
                  <a:pt x="28201" y="44993"/>
                </a:lnTo>
                <a:lnTo>
                  <a:pt x="29384" y="42631"/>
                </a:lnTo>
                <a:lnTo>
                  <a:pt x="31585" y="41056"/>
                </a:lnTo>
                <a:lnTo>
                  <a:pt x="40715" y="38840"/>
                </a:lnTo>
                <a:lnTo>
                  <a:pt x="68967" y="37918"/>
                </a:lnTo>
                <a:lnTo>
                  <a:pt x="115324" y="43996"/>
                </a:lnTo>
                <a:lnTo>
                  <a:pt x="161327" y="49702"/>
                </a:lnTo>
                <a:lnTo>
                  <a:pt x="205143" y="50488"/>
                </a:lnTo>
                <a:lnTo>
                  <a:pt x="243052" y="50572"/>
                </a:lnTo>
                <a:lnTo>
                  <a:pt x="285093" y="50597"/>
                </a:lnTo>
                <a:lnTo>
                  <a:pt x="324584" y="47234"/>
                </a:lnTo>
                <a:lnTo>
                  <a:pt x="366236" y="42768"/>
                </a:lnTo>
                <a:lnTo>
                  <a:pt x="411244" y="31426"/>
                </a:lnTo>
                <a:lnTo>
                  <a:pt x="453029" y="17298"/>
                </a:lnTo>
                <a:lnTo>
                  <a:pt x="478013" y="11572"/>
                </a:lnTo>
                <a:lnTo>
                  <a:pt x="485501" y="8563"/>
                </a:lnTo>
                <a:lnTo>
                  <a:pt x="530466" y="0"/>
                </a:lnTo>
                <a:lnTo>
                  <a:pt x="546406" y="569"/>
                </a:lnTo>
                <a:lnTo>
                  <a:pt x="592749" y="11759"/>
                </a:lnTo>
                <a:lnTo>
                  <a:pt x="636709" y="29899"/>
                </a:lnTo>
                <a:lnTo>
                  <a:pt x="679043" y="51510"/>
                </a:lnTo>
                <a:lnTo>
                  <a:pt x="722980" y="70784"/>
                </a:lnTo>
                <a:lnTo>
                  <a:pt x="767280" y="88773"/>
                </a:lnTo>
                <a:lnTo>
                  <a:pt x="813484" y="104569"/>
                </a:lnTo>
                <a:lnTo>
                  <a:pt x="854787" y="107632"/>
                </a:lnTo>
                <a:lnTo>
                  <a:pt x="880502" y="102279"/>
                </a:lnTo>
                <a:lnTo>
                  <a:pt x="888985" y="98032"/>
                </a:lnTo>
                <a:lnTo>
                  <a:pt x="902560" y="87178"/>
                </a:lnTo>
                <a:lnTo>
                  <a:pt x="920750" y="569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Shape-693">
            <a:extLst>
              <a:ext uri="{FF2B5EF4-FFF2-40B4-BE49-F238E27FC236}">
                <a16:creationId xmlns:a16="http://schemas.microsoft.com/office/drawing/2014/main" id="{FC61E5B8-07F2-4E39-A3B2-A48D2819549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90780" y="4368800"/>
            <a:ext cx="1247671" cy="119280"/>
          </a:xfrm>
          <a:custGeom>
            <a:avLst/>
            <a:gdLst/>
            <a:ahLst/>
            <a:cxnLst/>
            <a:rect l="0" t="0" r="0" b="0"/>
            <a:pathLst>
              <a:path w="1247671" h="119280">
                <a:moveTo>
                  <a:pt x="9420" y="0"/>
                </a:moveTo>
                <a:lnTo>
                  <a:pt x="9420" y="0"/>
                </a:lnTo>
                <a:lnTo>
                  <a:pt x="582" y="8838"/>
                </a:lnTo>
                <a:lnTo>
                  <a:pt x="0" y="10832"/>
                </a:lnTo>
                <a:lnTo>
                  <a:pt x="318" y="12865"/>
                </a:lnTo>
                <a:lnTo>
                  <a:pt x="2552" y="17007"/>
                </a:lnTo>
                <a:lnTo>
                  <a:pt x="5897" y="21199"/>
                </a:lnTo>
                <a:lnTo>
                  <a:pt x="9736" y="23533"/>
                </a:lnTo>
                <a:lnTo>
                  <a:pt x="21320" y="28403"/>
                </a:lnTo>
                <a:lnTo>
                  <a:pt x="68426" y="49404"/>
                </a:lnTo>
                <a:lnTo>
                  <a:pt x="103991" y="60297"/>
                </a:lnTo>
                <a:lnTo>
                  <a:pt x="150384" y="70126"/>
                </a:lnTo>
                <a:lnTo>
                  <a:pt x="191620" y="75400"/>
                </a:lnTo>
                <a:lnTo>
                  <a:pt x="233809" y="72723"/>
                </a:lnTo>
                <a:lnTo>
                  <a:pt x="278004" y="63321"/>
                </a:lnTo>
                <a:lnTo>
                  <a:pt x="324921" y="52893"/>
                </a:lnTo>
                <a:lnTo>
                  <a:pt x="365461" y="42564"/>
                </a:lnTo>
                <a:lnTo>
                  <a:pt x="407440" y="30515"/>
                </a:lnTo>
                <a:lnTo>
                  <a:pt x="450409" y="21341"/>
                </a:lnTo>
                <a:lnTo>
                  <a:pt x="497049" y="12734"/>
                </a:lnTo>
                <a:lnTo>
                  <a:pt x="540442" y="7611"/>
                </a:lnTo>
                <a:lnTo>
                  <a:pt x="582985" y="7304"/>
                </a:lnTo>
                <a:lnTo>
                  <a:pt x="623478" y="15188"/>
                </a:lnTo>
                <a:lnTo>
                  <a:pt x="662234" y="30125"/>
                </a:lnTo>
                <a:lnTo>
                  <a:pt x="707478" y="50865"/>
                </a:lnTo>
                <a:lnTo>
                  <a:pt x="750901" y="76339"/>
                </a:lnTo>
                <a:lnTo>
                  <a:pt x="798046" y="99223"/>
                </a:lnTo>
                <a:lnTo>
                  <a:pt x="841153" y="113708"/>
                </a:lnTo>
                <a:lnTo>
                  <a:pt x="875113" y="119279"/>
                </a:lnTo>
                <a:lnTo>
                  <a:pt x="922493" y="115444"/>
                </a:lnTo>
                <a:lnTo>
                  <a:pt x="965978" y="109381"/>
                </a:lnTo>
                <a:lnTo>
                  <a:pt x="1008464" y="96022"/>
                </a:lnTo>
                <a:lnTo>
                  <a:pt x="1037985" y="85942"/>
                </a:lnTo>
                <a:lnTo>
                  <a:pt x="1081908" y="78484"/>
                </a:lnTo>
                <a:lnTo>
                  <a:pt x="1121955" y="73189"/>
                </a:lnTo>
                <a:lnTo>
                  <a:pt x="1167156" y="81152"/>
                </a:lnTo>
                <a:lnTo>
                  <a:pt x="1192804" y="87161"/>
                </a:lnTo>
                <a:lnTo>
                  <a:pt x="1212834" y="90266"/>
                </a:lnTo>
                <a:lnTo>
                  <a:pt x="1229587" y="93773"/>
                </a:lnTo>
                <a:lnTo>
                  <a:pt x="1247670" y="95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Shape-694">
            <a:extLst>
              <a:ext uri="{FF2B5EF4-FFF2-40B4-BE49-F238E27FC236}">
                <a16:creationId xmlns:a16="http://schemas.microsoft.com/office/drawing/2014/main" id="{2439531C-786D-4874-ADF1-B62ADEDD85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648962" y="2801164"/>
            <a:ext cx="33839" cy="994"/>
          </a:xfrm>
          <a:custGeom>
            <a:avLst/>
            <a:gdLst/>
            <a:ahLst/>
            <a:cxnLst/>
            <a:rect l="0" t="0" r="0" b="0"/>
            <a:pathLst>
              <a:path w="33839" h="994">
                <a:moveTo>
                  <a:pt x="33838" y="993"/>
                </a:moveTo>
                <a:lnTo>
                  <a:pt x="33838" y="993"/>
                </a:lnTo>
                <a:lnTo>
                  <a:pt x="11254" y="172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Shape-695">
            <a:extLst>
              <a:ext uri="{FF2B5EF4-FFF2-40B4-BE49-F238E27FC236}">
                <a16:creationId xmlns:a16="http://schemas.microsoft.com/office/drawing/2014/main" id="{6EF37440-8CBD-4100-9A32-FD373407B57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46328" y="4787900"/>
            <a:ext cx="7613573" cy="203201"/>
          </a:xfrm>
          <a:custGeom>
            <a:avLst/>
            <a:gdLst/>
            <a:ahLst/>
            <a:cxnLst/>
            <a:rect l="0" t="0" r="0" b="0"/>
            <a:pathLst>
              <a:path w="7613573" h="203201">
                <a:moveTo>
                  <a:pt x="6272" y="0"/>
                </a:moveTo>
                <a:lnTo>
                  <a:pt x="6272" y="0"/>
                </a:lnTo>
                <a:lnTo>
                  <a:pt x="805" y="10935"/>
                </a:lnTo>
                <a:lnTo>
                  <a:pt x="0" y="18012"/>
                </a:lnTo>
                <a:lnTo>
                  <a:pt x="3316" y="22113"/>
                </a:lnTo>
                <a:lnTo>
                  <a:pt x="6840" y="23938"/>
                </a:lnTo>
                <a:lnTo>
                  <a:pt x="49582" y="35935"/>
                </a:lnTo>
                <a:lnTo>
                  <a:pt x="95218" y="43112"/>
                </a:lnTo>
                <a:lnTo>
                  <a:pt x="115694" y="49072"/>
                </a:lnTo>
                <a:lnTo>
                  <a:pt x="158758" y="54070"/>
                </a:lnTo>
                <a:lnTo>
                  <a:pt x="197886" y="56542"/>
                </a:lnTo>
                <a:lnTo>
                  <a:pt x="239557" y="57071"/>
                </a:lnTo>
                <a:lnTo>
                  <a:pt x="279660" y="57140"/>
                </a:lnTo>
                <a:lnTo>
                  <a:pt x="322405" y="57148"/>
                </a:lnTo>
                <a:lnTo>
                  <a:pt x="362438" y="57150"/>
                </a:lnTo>
                <a:lnTo>
                  <a:pt x="400946" y="53779"/>
                </a:lnTo>
                <a:lnTo>
                  <a:pt x="440799" y="51388"/>
                </a:lnTo>
                <a:lnTo>
                  <a:pt x="480761" y="49035"/>
                </a:lnTo>
                <a:lnTo>
                  <a:pt x="520570" y="43927"/>
                </a:lnTo>
                <a:lnTo>
                  <a:pt x="556582" y="40690"/>
                </a:lnTo>
                <a:lnTo>
                  <a:pt x="599951" y="38161"/>
                </a:lnTo>
                <a:lnTo>
                  <a:pt x="636163" y="33963"/>
                </a:lnTo>
                <a:lnTo>
                  <a:pt x="673389" y="32406"/>
                </a:lnTo>
                <a:lnTo>
                  <a:pt x="711231" y="31944"/>
                </a:lnTo>
                <a:lnTo>
                  <a:pt x="749254" y="32514"/>
                </a:lnTo>
                <a:lnTo>
                  <a:pt x="787331" y="36131"/>
                </a:lnTo>
                <a:lnTo>
                  <a:pt x="825425" y="38222"/>
                </a:lnTo>
                <a:lnTo>
                  <a:pt x="864228" y="42291"/>
                </a:lnTo>
                <a:lnTo>
                  <a:pt x="905986" y="44516"/>
                </a:lnTo>
                <a:lnTo>
                  <a:pt x="945483" y="48625"/>
                </a:lnTo>
                <a:lnTo>
                  <a:pt x="983998" y="50155"/>
                </a:lnTo>
                <a:lnTo>
                  <a:pt x="1022926" y="51314"/>
                </a:lnTo>
                <a:lnTo>
                  <a:pt x="1064721" y="55107"/>
                </a:lnTo>
                <a:lnTo>
                  <a:pt x="1104935" y="56545"/>
                </a:lnTo>
                <a:lnTo>
                  <a:pt x="1147816" y="57676"/>
                </a:lnTo>
                <a:lnTo>
                  <a:pt x="1191095" y="61461"/>
                </a:lnTo>
                <a:lnTo>
                  <a:pt x="1231750" y="63601"/>
                </a:lnTo>
                <a:lnTo>
                  <a:pt x="1274055" y="67685"/>
                </a:lnTo>
                <a:lnTo>
                  <a:pt x="1314421" y="69914"/>
                </a:lnTo>
                <a:lnTo>
                  <a:pt x="1356642" y="74730"/>
                </a:lnTo>
                <a:lnTo>
                  <a:pt x="1396276" y="79919"/>
                </a:lnTo>
                <a:lnTo>
                  <a:pt x="1435536" y="82476"/>
                </a:lnTo>
                <a:lnTo>
                  <a:pt x="1478135" y="87388"/>
                </a:lnTo>
                <a:lnTo>
                  <a:pt x="1521331" y="92607"/>
                </a:lnTo>
                <a:lnTo>
                  <a:pt x="1561960" y="94467"/>
                </a:lnTo>
                <a:lnTo>
                  <a:pt x="1604258" y="95723"/>
                </a:lnTo>
                <a:lnTo>
                  <a:pt x="1643916" y="99545"/>
                </a:lnTo>
                <a:lnTo>
                  <a:pt x="1682478" y="100991"/>
                </a:lnTo>
                <a:lnTo>
                  <a:pt x="1721420" y="102125"/>
                </a:lnTo>
                <a:lnTo>
                  <a:pt x="1763219" y="105911"/>
                </a:lnTo>
                <a:lnTo>
                  <a:pt x="1803434" y="107345"/>
                </a:lnTo>
                <a:lnTo>
                  <a:pt x="1845610" y="108476"/>
                </a:lnTo>
                <a:lnTo>
                  <a:pt x="1885232" y="112261"/>
                </a:lnTo>
                <a:lnTo>
                  <a:pt x="1924487" y="113695"/>
                </a:lnTo>
                <a:lnTo>
                  <a:pt x="1965674" y="114121"/>
                </a:lnTo>
                <a:lnTo>
                  <a:pt x="2002258" y="114952"/>
                </a:lnTo>
                <a:lnTo>
                  <a:pt x="2043045" y="118648"/>
                </a:lnTo>
                <a:lnTo>
                  <a:pt x="2082960" y="120056"/>
                </a:lnTo>
                <a:lnTo>
                  <a:pt x="2125047" y="120474"/>
                </a:lnTo>
                <a:lnTo>
                  <a:pt x="2165348" y="120597"/>
                </a:lnTo>
                <a:lnTo>
                  <a:pt x="2207549" y="120634"/>
                </a:lnTo>
                <a:lnTo>
                  <a:pt x="2247178" y="120645"/>
                </a:lnTo>
                <a:lnTo>
                  <a:pt x="2286436" y="120648"/>
                </a:lnTo>
                <a:lnTo>
                  <a:pt x="2328329" y="120650"/>
                </a:lnTo>
                <a:lnTo>
                  <a:pt x="2367866" y="120650"/>
                </a:lnTo>
                <a:lnTo>
                  <a:pt x="2407098" y="120650"/>
                </a:lnTo>
                <a:lnTo>
                  <a:pt x="2448983" y="120650"/>
                </a:lnTo>
                <a:lnTo>
                  <a:pt x="2489224" y="120650"/>
                </a:lnTo>
                <a:lnTo>
                  <a:pt x="2531407" y="120650"/>
                </a:lnTo>
                <a:lnTo>
                  <a:pt x="2571736" y="120650"/>
                </a:lnTo>
                <a:lnTo>
                  <a:pt x="2613947" y="120650"/>
                </a:lnTo>
                <a:lnTo>
                  <a:pt x="2654282" y="120650"/>
                </a:lnTo>
                <a:lnTo>
                  <a:pt x="2696495" y="120650"/>
                </a:lnTo>
                <a:lnTo>
                  <a:pt x="2736832" y="120650"/>
                </a:lnTo>
                <a:lnTo>
                  <a:pt x="2779045" y="120650"/>
                </a:lnTo>
                <a:lnTo>
                  <a:pt x="2819382" y="120650"/>
                </a:lnTo>
                <a:lnTo>
                  <a:pt x="2862300" y="121355"/>
                </a:lnTo>
                <a:lnTo>
                  <a:pt x="2905591" y="125014"/>
                </a:lnTo>
                <a:lnTo>
                  <a:pt x="2946248" y="126412"/>
                </a:lnTo>
                <a:lnTo>
                  <a:pt x="2989261" y="126826"/>
                </a:lnTo>
                <a:lnTo>
                  <a:pt x="3032579" y="126949"/>
                </a:lnTo>
                <a:lnTo>
                  <a:pt x="3073244" y="126985"/>
                </a:lnTo>
                <a:lnTo>
                  <a:pt x="3116260" y="127702"/>
                </a:lnTo>
                <a:lnTo>
                  <a:pt x="3160285" y="131363"/>
                </a:lnTo>
                <a:lnTo>
                  <a:pt x="3204609" y="132761"/>
                </a:lnTo>
                <a:lnTo>
                  <a:pt x="3249021" y="133175"/>
                </a:lnTo>
                <a:lnTo>
                  <a:pt x="3293460" y="134004"/>
                </a:lnTo>
                <a:lnTo>
                  <a:pt x="3337906" y="137699"/>
                </a:lnTo>
                <a:lnTo>
                  <a:pt x="3382356" y="139107"/>
                </a:lnTo>
                <a:lnTo>
                  <a:pt x="3427511" y="140230"/>
                </a:lnTo>
                <a:lnTo>
                  <a:pt x="3459809" y="142993"/>
                </a:lnTo>
                <a:lnTo>
                  <a:pt x="3506356" y="145143"/>
                </a:lnTo>
                <a:lnTo>
                  <a:pt x="3538361" y="147529"/>
                </a:lnTo>
                <a:lnTo>
                  <a:pt x="3570695" y="150235"/>
                </a:lnTo>
                <a:lnTo>
                  <a:pt x="3616665" y="151759"/>
                </a:lnTo>
                <a:lnTo>
                  <a:pt x="3661566" y="152915"/>
                </a:lnTo>
                <a:lnTo>
                  <a:pt x="3706855" y="156707"/>
                </a:lnTo>
                <a:lnTo>
                  <a:pt x="3739184" y="157842"/>
                </a:lnTo>
                <a:lnTo>
                  <a:pt x="3785748" y="158481"/>
                </a:lnTo>
                <a:lnTo>
                  <a:pt x="3817758" y="158631"/>
                </a:lnTo>
                <a:lnTo>
                  <a:pt x="3850094" y="158697"/>
                </a:lnTo>
                <a:lnTo>
                  <a:pt x="3896771" y="159440"/>
                </a:lnTo>
                <a:lnTo>
                  <a:pt x="3929426" y="162114"/>
                </a:lnTo>
                <a:lnTo>
                  <a:pt x="3976172" y="164215"/>
                </a:lnTo>
                <a:lnTo>
                  <a:pt x="4008223" y="166588"/>
                </a:lnTo>
                <a:lnTo>
                  <a:pt x="4040578" y="169995"/>
                </a:lnTo>
                <a:lnTo>
                  <a:pt x="4087266" y="175879"/>
                </a:lnTo>
                <a:lnTo>
                  <a:pt x="4119923" y="180004"/>
                </a:lnTo>
                <a:lnTo>
                  <a:pt x="4166671" y="182921"/>
                </a:lnTo>
                <a:lnTo>
                  <a:pt x="4198725" y="185485"/>
                </a:lnTo>
                <a:lnTo>
                  <a:pt x="4231078" y="188271"/>
                </a:lnTo>
                <a:lnTo>
                  <a:pt x="4277766" y="189839"/>
                </a:lnTo>
                <a:lnTo>
                  <a:pt x="4310423" y="190207"/>
                </a:lnTo>
                <a:lnTo>
                  <a:pt x="4343752" y="192251"/>
                </a:lnTo>
                <a:lnTo>
                  <a:pt x="4376674" y="194806"/>
                </a:lnTo>
                <a:lnTo>
                  <a:pt x="4423681" y="196245"/>
                </a:lnTo>
                <a:lnTo>
                  <a:pt x="4456414" y="196581"/>
                </a:lnTo>
                <a:lnTo>
                  <a:pt x="4503203" y="200141"/>
                </a:lnTo>
                <a:lnTo>
                  <a:pt x="4535265" y="201840"/>
                </a:lnTo>
                <a:lnTo>
                  <a:pt x="4567624" y="202595"/>
                </a:lnTo>
                <a:lnTo>
                  <a:pt x="4614315" y="203021"/>
                </a:lnTo>
                <a:lnTo>
                  <a:pt x="4646973" y="203121"/>
                </a:lnTo>
                <a:lnTo>
                  <a:pt x="4680302" y="203164"/>
                </a:lnTo>
                <a:lnTo>
                  <a:pt x="4713224" y="203184"/>
                </a:lnTo>
                <a:lnTo>
                  <a:pt x="4760231" y="203195"/>
                </a:lnTo>
                <a:lnTo>
                  <a:pt x="4792964" y="203198"/>
                </a:lnTo>
                <a:lnTo>
                  <a:pt x="4826325" y="201318"/>
                </a:lnTo>
                <a:lnTo>
                  <a:pt x="4859968" y="198836"/>
                </a:lnTo>
                <a:lnTo>
                  <a:pt x="4893735" y="197732"/>
                </a:lnTo>
                <a:lnTo>
                  <a:pt x="4927558" y="195361"/>
                </a:lnTo>
                <a:lnTo>
                  <a:pt x="4961404" y="192660"/>
                </a:lnTo>
                <a:lnTo>
                  <a:pt x="4995262" y="191460"/>
                </a:lnTo>
                <a:lnTo>
                  <a:pt x="5029125" y="189045"/>
                </a:lnTo>
                <a:lnTo>
                  <a:pt x="5062990" y="186325"/>
                </a:lnTo>
                <a:lnTo>
                  <a:pt x="5096856" y="185117"/>
                </a:lnTo>
                <a:lnTo>
                  <a:pt x="5130722" y="184580"/>
                </a:lnTo>
                <a:lnTo>
                  <a:pt x="5164588" y="183635"/>
                </a:lnTo>
                <a:lnTo>
                  <a:pt x="5198455" y="180865"/>
                </a:lnTo>
                <a:lnTo>
                  <a:pt x="5232322" y="179162"/>
                </a:lnTo>
                <a:lnTo>
                  <a:pt x="5266894" y="177700"/>
                </a:lnTo>
                <a:lnTo>
                  <a:pt x="5303425" y="174698"/>
                </a:lnTo>
                <a:lnTo>
                  <a:pt x="5338948" y="172893"/>
                </a:lnTo>
                <a:lnTo>
                  <a:pt x="5373550" y="172091"/>
                </a:lnTo>
                <a:lnTo>
                  <a:pt x="5407743" y="171734"/>
                </a:lnTo>
                <a:lnTo>
                  <a:pt x="5441756" y="171576"/>
                </a:lnTo>
                <a:lnTo>
                  <a:pt x="5476392" y="171506"/>
                </a:lnTo>
                <a:lnTo>
                  <a:pt x="5512954" y="171474"/>
                </a:lnTo>
                <a:lnTo>
                  <a:pt x="5550369" y="169579"/>
                </a:lnTo>
                <a:lnTo>
                  <a:pt x="5588165" y="167091"/>
                </a:lnTo>
                <a:lnTo>
                  <a:pt x="5626130" y="165985"/>
                </a:lnTo>
                <a:lnTo>
                  <a:pt x="5664169" y="165493"/>
                </a:lnTo>
                <a:lnTo>
                  <a:pt x="5702243" y="165274"/>
                </a:lnTo>
                <a:lnTo>
                  <a:pt x="5740331" y="165177"/>
                </a:lnTo>
                <a:lnTo>
                  <a:pt x="5778426" y="165134"/>
                </a:lnTo>
                <a:lnTo>
                  <a:pt x="5816524" y="165115"/>
                </a:lnTo>
                <a:lnTo>
                  <a:pt x="5854622" y="165107"/>
                </a:lnTo>
                <a:lnTo>
                  <a:pt x="5894603" y="165103"/>
                </a:lnTo>
                <a:lnTo>
                  <a:pt x="5935185" y="165101"/>
                </a:lnTo>
                <a:lnTo>
                  <a:pt x="5974389" y="165100"/>
                </a:lnTo>
                <a:lnTo>
                  <a:pt x="6012980" y="165100"/>
                </a:lnTo>
                <a:lnTo>
                  <a:pt x="6052003" y="165100"/>
                </a:lnTo>
                <a:lnTo>
                  <a:pt x="6092866" y="165100"/>
                </a:lnTo>
                <a:lnTo>
                  <a:pt x="6134544" y="165100"/>
                </a:lnTo>
                <a:lnTo>
                  <a:pt x="6175881" y="165100"/>
                </a:lnTo>
                <a:lnTo>
                  <a:pt x="6215421" y="165100"/>
                </a:lnTo>
                <a:lnTo>
                  <a:pt x="6256042" y="165100"/>
                </a:lnTo>
                <a:lnTo>
                  <a:pt x="6297614" y="165100"/>
                </a:lnTo>
                <a:lnTo>
                  <a:pt x="6339609" y="165100"/>
                </a:lnTo>
                <a:lnTo>
                  <a:pt x="6381792" y="165100"/>
                </a:lnTo>
                <a:lnTo>
                  <a:pt x="6424059" y="165100"/>
                </a:lnTo>
                <a:lnTo>
                  <a:pt x="6466361" y="165100"/>
                </a:lnTo>
                <a:lnTo>
                  <a:pt x="6508682" y="165100"/>
                </a:lnTo>
                <a:lnTo>
                  <a:pt x="6551010" y="165806"/>
                </a:lnTo>
                <a:lnTo>
                  <a:pt x="6593340" y="168471"/>
                </a:lnTo>
                <a:lnTo>
                  <a:pt x="6635674" y="170126"/>
                </a:lnTo>
                <a:lnTo>
                  <a:pt x="6678005" y="171567"/>
                </a:lnTo>
                <a:lnTo>
                  <a:pt x="6720339" y="174559"/>
                </a:lnTo>
                <a:lnTo>
                  <a:pt x="6762670" y="176360"/>
                </a:lnTo>
                <a:lnTo>
                  <a:pt x="6805005" y="177865"/>
                </a:lnTo>
                <a:lnTo>
                  <a:pt x="6847338" y="180886"/>
                </a:lnTo>
                <a:lnTo>
                  <a:pt x="6889672" y="182699"/>
                </a:lnTo>
                <a:lnTo>
                  <a:pt x="6932005" y="183505"/>
                </a:lnTo>
                <a:lnTo>
                  <a:pt x="6974339" y="183863"/>
                </a:lnTo>
                <a:lnTo>
                  <a:pt x="7014791" y="185904"/>
                </a:lnTo>
                <a:lnTo>
                  <a:pt x="7054642" y="188457"/>
                </a:lnTo>
                <a:lnTo>
                  <a:pt x="7095871" y="189592"/>
                </a:lnTo>
                <a:lnTo>
                  <a:pt x="7137713" y="191978"/>
                </a:lnTo>
                <a:lnTo>
                  <a:pt x="7179829" y="194685"/>
                </a:lnTo>
                <a:lnTo>
                  <a:pt x="7222065" y="195888"/>
                </a:lnTo>
                <a:lnTo>
                  <a:pt x="7264356" y="198304"/>
                </a:lnTo>
                <a:lnTo>
                  <a:pt x="7307374" y="201025"/>
                </a:lnTo>
                <a:lnTo>
                  <a:pt x="7352364" y="202233"/>
                </a:lnTo>
                <a:lnTo>
                  <a:pt x="7375935" y="202555"/>
                </a:lnTo>
                <a:lnTo>
                  <a:pt x="7400113" y="202770"/>
                </a:lnTo>
                <a:lnTo>
                  <a:pt x="7424700" y="202913"/>
                </a:lnTo>
                <a:lnTo>
                  <a:pt x="7448853" y="203009"/>
                </a:lnTo>
                <a:lnTo>
                  <a:pt x="7496385" y="203115"/>
                </a:lnTo>
                <a:lnTo>
                  <a:pt x="7542132" y="203184"/>
                </a:lnTo>
                <a:lnTo>
                  <a:pt x="7613572" y="203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696">
            <a:extLst>
              <a:ext uri="{FF2B5EF4-FFF2-40B4-BE49-F238E27FC236}">
                <a16:creationId xmlns:a16="http://schemas.microsoft.com/office/drawing/2014/main" id="{0D09BA48-6321-499F-8ADE-BFA3BB7D23A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521700" y="5385231"/>
            <a:ext cx="800101" cy="50370"/>
          </a:xfrm>
          <a:custGeom>
            <a:avLst/>
            <a:gdLst/>
            <a:ahLst/>
            <a:cxnLst/>
            <a:rect l="0" t="0" r="0" b="0"/>
            <a:pathLst>
              <a:path w="800101" h="50370">
                <a:moveTo>
                  <a:pt x="0" y="44019"/>
                </a:moveTo>
                <a:lnTo>
                  <a:pt x="0" y="44019"/>
                </a:lnTo>
                <a:lnTo>
                  <a:pt x="26026" y="43313"/>
                </a:lnTo>
                <a:lnTo>
                  <a:pt x="71352" y="27718"/>
                </a:lnTo>
                <a:lnTo>
                  <a:pt x="110544" y="21960"/>
                </a:lnTo>
                <a:lnTo>
                  <a:pt x="149097" y="14915"/>
                </a:lnTo>
                <a:lnTo>
                  <a:pt x="194447" y="10910"/>
                </a:lnTo>
                <a:lnTo>
                  <a:pt x="236120" y="7397"/>
                </a:lnTo>
                <a:lnTo>
                  <a:pt x="279745" y="4475"/>
                </a:lnTo>
                <a:lnTo>
                  <a:pt x="310598" y="1750"/>
                </a:lnTo>
                <a:lnTo>
                  <a:pt x="345477" y="538"/>
                </a:lnTo>
                <a:lnTo>
                  <a:pt x="382145" y="0"/>
                </a:lnTo>
                <a:lnTo>
                  <a:pt x="420313" y="466"/>
                </a:lnTo>
                <a:lnTo>
                  <a:pt x="460797" y="3025"/>
                </a:lnTo>
                <a:lnTo>
                  <a:pt x="504189" y="4633"/>
                </a:lnTo>
                <a:lnTo>
                  <a:pt x="550050" y="6758"/>
                </a:lnTo>
                <a:lnTo>
                  <a:pt x="574133" y="9301"/>
                </a:lnTo>
                <a:lnTo>
                  <a:pt x="598655" y="12407"/>
                </a:lnTo>
                <a:lnTo>
                  <a:pt x="623470" y="16594"/>
                </a:lnTo>
                <a:lnTo>
                  <a:pt x="648479" y="21502"/>
                </a:lnTo>
                <a:lnTo>
                  <a:pt x="690380" y="30484"/>
                </a:lnTo>
                <a:lnTo>
                  <a:pt x="722434" y="36951"/>
                </a:lnTo>
                <a:lnTo>
                  <a:pt x="759937" y="43465"/>
                </a:lnTo>
                <a:lnTo>
                  <a:pt x="800100" y="503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Shape-697">
            <a:extLst>
              <a:ext uri="{FF2B5EF4-FFF2-40B4-BE49-F238E27FC236}">
                <a16:creationId xmlns:a16="http://schemas.microsoft.com/office/drawing/2014/main" id="{0A45EA84-92DE-471E-B37F-AD9012E2698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336800" y="5803900"/>
            <a:ext cx="1143001" cy="95171"/>
          </a:xfrm>
          <a:custGeom>
            <a:avLst/>
            <a:gdLst/>
            <a:ahLst/>
            <a:cxnLst/>
            <a:rect l="0" t="0" r="0" b="0"/>
            <a:pathLst>
              <a:path w="1143001" h="9517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6742" y="15580"/>
                </a:lnTo>
                <a:lnTo>
                  <a:pt x="17677" y="25862"/>
                </a:lnTo>
                <a:lnTo>
                  <a:pt x="58147" y="48702"/>
                </a:lnTo>
                <a:lnTo>
                  <a:pt x="101148" y="64643"/>
                </a:lnTo>
                <a:lnTo>
                  <a:pt x="138487" y="73185"/>
                </a:lnTo>
                <a:lnTo>
                  <a:pt x="185165" y="77486"/>
                </a:lnTo>
                <a:lnTo>
                  <a:pt x="222551" y="81049"/>
                </a:lnTo>
                <a:lnTo>
                  <a:pt x="260439" y="82105"/>
                </a:lnTo>
                <a:lnTo>
                  <a:pt x="300358" y="82418"/>
                </a:lnTo>
                <a:lnTo>
                  <a:pt x="343465" y="82511"/>
                </a:lnTo>
                <a:lnTo>
                  <a:pt x="387517" y="82538"/>
                </a:lnTo>
                <a:lnTo>
                  <a:pt x="431850" y="82547"/>
                </a:lnTo>
                <a:lnTo>
                  <a:pt x="478146" y="82548"/>
                </a:lnTo>
                <a:lnTo>
                  <a:pt x="511665" y="82548"/>
                </a:lnTo>
                <a:lnTo>
                  <a:pt x="547729" y="82550"/>
                </a:lnTo>
                <a:lnTo>
                  <a:pt x="583043" y="82550"/>
                </a:lnTo>
                <a:lnTo>
                  <a:pt x="617552" y="83255"/>
                </a:lnTo>
                <a:lnTo>
                  <a:pt x="651705" y="85921"/>
                </a:lnTo>
                <a:lnTo>
                  <a:pt x="687579" y="87576"/>
                </a:lnTo>
                <a:lnTo>
                  <a:pt x="724691" y="88312"/>
                </a:lnTo>
                <a:lnTo>
                  <a:pt x="762351" y="88638"/>
                </a:lnTo>
                <a:lnTo>
                  <a:pt x="800256" y="90665"/>
                </a:lnTo>
                <a:lnTo>
                  <a:pt x="838269" y="93212"/>
                </a:lnTo>
                <a:lnTo>
                  <a:pt x="876331" y="94345"/>
                </a:lnTo>
                <a:lnTo>
                  <a:pt x="914414" y="94848"/>
                </a:lnTo>
                <a:lnTo>
                  <a:pt x="953211" y="95071"/>
                </a:lnTo>
                <a:lnTo>
                  <a:pt x="993973" y="95170"/>
                </a:lnTo>
                <a:lnTo>
                  <a:pt x="1033727" y="93333"/>
                </a:lnTo>
                <a:lnTo>
                  <a:pt x="1080650" y="89775"/>
                </a:lnTo>
                <a:lnTo>
                  <a:pt x="1143000" y="889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Shape-698">
            <a:extLst>
              <a:ext uri="{FF2B5EF4-FFF2-40B4-BE49-F238E27FC236}">
                <a16:creationId xmlns:a16="http://schemas.microsoft.com/office/drawing/2014/main" id="{DA62EFA3-16E0-4C0B-91BE-5C8F316F32D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318000" y="5899150"/>
            <a:ext cx="736601" cy="47189"/>
          </a:xfrm>
          <a:custGeom>
            <a:avLst/>
            <a:gdLst/>
            <a:ahLst/>
            <a:cxnLst/>
            <a:rect l="0" t="0" r="0" b="0"/>
            <a:pathLst>
              <a:path w="736601" h="47189">
                <a:moveTo>
                  <a:pt x="0" y="0"/>
                </a:moveTo>
                <a:lnTo>
                  <a:pt x="0" y="0"/>
                </a:lnTo>
                <a:lnTo>
                  <a:pt x="5467" y="5467"/>
                </a:lnTo>
                <a:lnTo>
                  <a:pt x="51491" y="27543"/>
                </a:lnTo>
                <a:lnTo>
                  <a:pt x="93793" y="39648"/>
                </a:lnTo>
                <a:lnTo>
                  <a:pt x="139064" y="47188"/>
                </a:lnTo>
                <a:lnTo>
                  <a:pt x="185669" y="45298"/>
                </a:lnTo>
                <a:lnTo>
                  <a:pt x="230155" y="44617"/>
                </a:lnTo>
                <a:lnTo>
                  <a:pt x="275343" y="39413"/>
                </a:lnTo>
                <a:lnTo>
                  <a:pt x="312535" y="34334"/>
                </a:lnTo>
                <a:lnTo>
                  <a:pt x="353815" y="31810"/>
                </a:lnTo>
                <a:lnTo>
                  <a:pt x="393876" y="27613"/>
                </a:lnTo>
                <a:lnTo>
                  <a:pt x="436712" y="25350"/>
                </a:lnTo>
                <a:lnTo>
                  <a:pt x="481390" y="20524"/>
                </a:lnTo>
                <a:lnTo>
                  <a:pt x="513577" y="16648"/>
                </a:lnTo>
                <a:lnTo>
                  <a:pt x="546697" y="14454"/>
                </a:lnTo>
                <a:lnTo>
                  <a:pt x="580232" y="13480"/>
                </a:lnTo>
                <a:lnTo>
                  <a:pt x="613951" y="13046"/>
                </a:lnTo>
                <a:lnTo>
                  <a:pt x="647753" y="10973"/>
                </a:lnTo>
                <a:lnTo>
                  <a:pt x="688476" y="7263"/>
                </a:lnTo>
                <a:lnTo>
                  <a:pt x="73660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Shape-699">
            <a:extLst>
              <a:ext uri="{FF2B5EF4-FFF2-40B4-BE49-F238E27FC236}">
                <a16:creationId xmlns:a16="http://schemas.microsoft.com/office/drawing/2014/main" id="{960F24FA-6367-4B4B-B052-C24D2296171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502400" y="5867400"/>
            <a:ext cx="939801" cy="107951"/>
          </a:xfrm>
          <a:custGeom>
            <a:avLst/>
            <a:gdLst/>
            <a:ahLst/>
            <a:cxnLst/>
            <a:rect l="0" t="0" r="0" b="0"/>
            <a:pathLst>
              <a:path w="939801" h="107951">
                <a:moveTo>
                  <a:pt x="0" y="0"/>
                </a:moveTo>
                <a:lnTo>
                  <a:pt x="0" y="0"/>
                </a:lnTo>
                <a:lnTo>
                  <a:pt x="6327" y="0"/>
                </a:lnTo>
                <a:lnTo>
                  <a:pt x="9714" y="3371"/>
                </a:lnTo>
                <a:lnTo>
                  <a:pt x="13255" y="5026"/>
                </a:lnTo>
                <a:lnTo>
                  <a:pt x="54139" y="17834"/>
                </a:lnTo>
                <a:lnTo>
                  <a:pt x="98287" y="30464"/>
                </a:lnTo>
                <a:lnTo>
                  <a:pt x="138183" y="39963"/>
                </a:lnTo>
                <a:lnTo>
                  <a:pt x="180741" y="48633"/>
                </a:lnTo>
                <a:lnTo>
                  <a:pt x="216771" y="55019"/>
                </a:lnTo>
                <a:lnTo>
                  <a:pt x="254964" y="61378"/>
                </a:lnTo>
                <a:lnTo>
                  <a:pt x="297245" y="67732"/>
                </a:lnTo>
                <a:lnTo>
                  <a:pt x="341054" y="74083"/>
                </a:lnTo>
                <a:lnTo>
                  <a:pt x="386019" y="80433"/>
                </a:lnTo>
                <a:lnTo>
                  <a:pt x="418273" y="84667"/>
                </a:lnTo>
                <a:lnTo>
                  <a:pt x="453304" y="88898"/>
                </a:lnTo>
                <a:lnTo>
                  <a:pt x="490746" y="92427"/>
                </a:lnTo>
                <a:lnTo>
                  <a:pt x="530906" y="93996"/>
                </a:lnTo>
                <a:lnTo>
                  <a:pt x="572273" y="96574"/>
                </a:lnTo>
                <a:lnTo>
                  <a:pt x="614882" y="100073"/>
                </a:lnTo>
                <a:lnTo>
                  <a:pt x="659690" y="103979"/>
                </a:lnTo>
                <a:lnTo>
                  <a:pt x="683210" y="105302"/>
                </a:lnTo>
                <a:lnTo>
                  <a:pt x="707357" y="106185"/>
                </a:lnTo>
                <a:lnTo>
                  <a:pt x="731921" y="106773"/>
                </a:lnTo>
                <a:lnTo>
                  <a:pt x="757469" y="107166"/>
                </a:lnTo>
                <a:lnTo>
                  <a:pt x="783674" y="107427"/>
                </a:lnTo>
                <a:lnTo>
                  <a:pt x="828078" y="107718"/>
                </a:lnTo>
                <a:lnTo>
                  <a:pt x="861541" y="107881"/>
                </a:lnTo>
                <a:lnTo>
                  <a:pt x="899374" y="107920"/>
                </a:lnTo>
                <a:lnTo>
                  <a:pt x="939800" y="1079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5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00386" y="788408"/>
            <a:ext cx="1009244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England’s Empire</a:t>
            </a:r>
            <a:endParaRPr lang="en-US" sz="8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North America came under British control in the 1700s.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It lost the American colonies in 1776, but maintained control over Canada until the 20</a:t>
            </a:r>
            <a:r>
              <a:rPr lang="en-US" sz="3200" baseline="30000" dirty="0">
                <a:latin typeface="KG Second Chances Solid" panose="02000000000000000000" pitchFamily="2" charset="0"/>
              </a:rPr>
              <a:t>th</a:t>
            </a:r>
            <a:r>
              <a:rPr lang="en-US" sz="3200" dirty="0">
                <a:latin typeface="KG Second Chances Solid" panose="02000000000000000000" pitchFamily="2" charset="0"/>
              </a:rPr>
              <a:t> century.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Great Britain colonized Australia in 1788.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It was used as a </a:t>
            </a:r>
            <a:r>
              <a:rPr lang="en-US" sz="3200" b="1" dirty="0">
                <a:latin typeface="KG Second Chances Solid" panose="02000000000000000000" pitchFamily="2" charset="0"/>
              </a:rPr>
              <a:t>penal</a:t>
            </a:r>
            <a:r>
              <a:rPr lang="en-US" sz="3200" dirty="0">
                <a:latin typeface="KG Second Chances Solid" panose="02000000000000000000" pitchFamily="2" charset="0"/>
              </a:rPr>
              <a:t> (prison) colony to relieve overcrowded jails in England.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grpSp>
        <p:nvGrpSpPr>
          <p:cNvPr id="40" name="SMARTInkShape-Group218">
            <a:extLst>
              <a:ext uri="{FF2B5EF4-FFF2-40B4-BE49-F238E27FC236}">
                <a16:creationId xmlns:a16="http://schemas.microsoft.com/office/drawing/2014/main" id="{6CEBBB81-4251-499F-ABB4-91A033FF15C6}"/>
              </a:ext>
            </a:extLst>
          </p:cNvPr>
          <p:cNvGrpSpPr/>
          <p:nvPr/>
        </p:nvGrpSpPr>
        <p:grpSpPr>
          <a:xfrm>
            <a:off x="8922726" y="3251200"/>
            <a:ext cx="2583475" cy="1603271"/>
            <a:chOff x="8922726" y="3251200"/>
            <a:chExt cx="2583475" cy="1603271"/>
          </a:xfrm>
        </p:grpSpPr>
        <p:sp>
          <p:nvSpPr>
            <p:cNvPr id="33" name="SMARTInkShape-700">
              <a:extLst>
                <a:ext uri="{FF2B5EF4-FFF2-40B4-BE49-F238E27FC236}">
                  <a16:creationId xmlns:a16="http://schemas.microsoft.com/office/drawing/2014/main" id="{1F62DFF1-9EC2-4190-9A6F-649E87DCE5F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125200" y="32512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22190" y="5467"/>
                  </a:lnTo>
                  <a:lnTo>
                    <a:pt x="17615" y="8584"/>
                  </a:lnTo>
                  <a:lnTo>
                    <a:pt x="2598" y="281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01">
              <a:extLst>
                <a:ext uri="{FF2B5EF4-FFF2-40B4-BE49-F238E27FC236}">
                  <a16:creationId xmlns:a16="http://schemas.microsoft.com/office/drawing/2014/main" id="{D066AD93-C383-4B1B-B63F-7E91B412665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804400" y="4147661"/>
              <a:ext cx="311151" cy="151290"/>
            </a:xfrm>
            <a:custGeom>
              <a:avLst/>
              <a:gdLst/>
              <a:ahLst/>
              <a:cxnLst/>
              <a:rect l="0" t="0" r="0" b="0"/>
              <a:pathLst>
                <a:path w="311151" h="151290">
                  <a:moveTo>
                    <a:pt x="0" y="87789"/>
                  </a:moveTo>
                  <a:lnTo>
                    <a:pt x="0" y="87789"/>
                  </a:lnTo>
                  <a:lnTo>
                    <a:pt x="35975" y="60653"/>
                  </a:lnTo>
                  <a:lnTo>
                    <a:pt x="76172" y="37351"/>
                  </a:lnTo>
                  <a:lnTo>
                    <a:pt x="120090" y="11101"/>
                  </a:lnTo>
                  <a:lnTo>
                    <a:pt x="165960" y="0"/>
                  </a:lnTo>
                  <a:lnTo>
                    <a:pt x="181033" y="2589"/>
                  </a:lnTo>
                  <a:lnTo>
                    <a:pt x="198063" y="9785"/>
                  </a:lnTo>
                  <a:lnTo>
                    <a:pt x="214640" y="23468"/>
                  </a:lnTo>
                  <a:lnTo>
                    <a:pt x="236293" y="58349"/>
                  </a:lnTo>
                  <a:lnTo>
                    <a:pt x="247341" y="90683"/>
                  </a:lnTo>
                  <a:lnTo>
                    <a:pt x="274659" y="135924"/>
                  </a:lnTo>
                  <a:lnTo>
                    <a:pt x="281055" y="142814"/>
                  </a:lnTo>
                  <a:lnTo>
                    <a:pt x="287897" y="147522"/>
                  </a:lnTo>
                  <a:lnTo>
                    <a:pt x="295715" y="150174"/>
                  </a:lnTo>
                  <a:lnTo>
                    <a:pt x="311150" y="151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02">
              <a:extLst>
                <a:ext uri="{FF2B5EF4-FFF2-40B4-BE49-F238E27FC236}">
                  <a16:creationId xmlns:a16="http://schemas.microsoft.com/office/drawing/2014/main" id="{51C7DB98-A9B9-4BCE-BA60-5E384DCA6C6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922726" y="4438650"/>
              <a:ext cx="551475" cy="415821"/>
            </a:xfrm>
            <a:custGeom>
              <a:avLst/>
              <a:gdLst/>
              <a:ahLst/>
              <a:cxnLst/>
              <a:rect l="0" t="0" r="0" b="0"/>
              <a:pathLst>
                <a:path w="551475" h="415821">
                  <a:moveTo>
                    <a:pt x="43474" y="406400"/>
                  </a:moveTo>
                  <a:lnTo>
                    <a:pt x="43474" y="406400"/>
                  </a:lnTo>
                  <a:lnTo>
                    <a:pt x="2280" y="415820"/>
                  </a:lnTo>
                  <a:lnTo>
                    <a:pt x="489" y="415502"/>
                  </a:lnTo>
                  <a:lnTo>
                    <a:pt x="0" y="414585"/>
                  </a:lnTo>
                  <a:lnTo>
                    <a:pt x="380" y="413268"/>
                  </a:lnTo>
                  <a:lnTo>
                    <a:pt x="2683" y="409923"/>
                  </a:lnTo>
                  <a:lnTo>
                    <a:pt x="40719" y="370137"/>
                  </a:lnTo>
                  <a:lnTo>
                    <a:pt x="75072" y="331425"/>
                  </a:lnTo>
                  <a:lnTo>
                    <a:pt x="116534" y="284737"/>
                  </a:lnTo>
                  <a:lnTo>
                    <a:pt x="152376" y="247350"/>
                  </a:lnTo>
                  <a:lnTo>
                    <a:pt x="190511" y="209460"/>
                  </a:lnTo>
                  <a:lnTo>
                    <a:pt x="232775" y="171423"/>
                  </a:lnTo>
                  <a:lnTo>
                    <a:pt x="275873" y="134753"/>
                  </a:lnTo>
                  <a:lnTo>
                    <a:pt x="316473" y="104681"/>
                  </a:lnTo>
                  <a:lnTo>
                    <a:pt x="359469" y="75153"/>
                  </a:lnTo>
                  <a:lnTo>
                    <a:pt x="403487" y="52371"/>
                  </a:lnTo>
                  <a:lnTo>
                    <a:pt x="447811" y="32921"/>
                  </a:lnTo>
                  <a:lnTo>
                    <a:pt x="493864" y="17113"/>
                  </a:lnTo>
                  <a:lnTo>
                    <a:pt x="5514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03">
              <a:extLst>
                <a:ext uri="{FF2B5EF4-FFF2-40B4-BE49-F238E27FC236}">
                  <a16:creationId xmlns:a16="http://schemas.microsoft.com/office/drawing/2014/main" id="{0889C217-7937-487D-85A7-A3D2E961976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09503" y="3918296"/>
              <a:ext cx="467462" cy="582154"/>
            </a:xfrm>
            <a:custGeom>
              <a:avLst/>
              <a:gdLst/>
              <a:ahLst/>
              <a:cxnLst/>
              <a:rect l="0" t="0" r="0" b="0"/>
              <a:pathLst>
                <a:path w="467462" h="582154">
                  <a:moveTo>
                    <a:pt x="353647" y="25054"/>
                  </a:moveTo>
                  <a:lnTo>
                    <a:pt x="353647" y="25054"/>
                  </a:lnTo>
                  <a:lnTo>
                    <a:pt x="350276" y="21683"/>
                  </a:lnTo>
                  <a:lnTo>
                    <a:pt x="346740" y="20028"/>
                  </a:lnTo>
                  <a:lnTo>
                    <a:pt x="305589" y="12252"/>
                  </a:lnTo>
                  <a:lnTo>
                    <a:pt x="260502" y="1405"/>
                  </a:lnTo>
                  <a:lnTo>
                    <a:pt x="238508" y="0"/>
                  </a:lnTo>
                  <a:lnTo>
                    <a:pt x="199984" y="9862"/>
                  </a:lnTo>
                  <a:lnTo>
                    <a:pt x="158443" y="29517"/>
                  </a:lnTo>
                  <a:lnTo>
                    <a:pt x="118357" y="59273"/>
                  </a:lnTo>
                  <a:lnTo>
                    <a:pt x="77731" y="104532"/>
                  </a:lnTo>
                  <a:lnTo>
                    <a:pt x="52540" y="149696"/>
                  </a:lnTo>
                  <a:lnTo>
                    <a:pt x="32771" y="191337"/>
                  </a:lnTo>
                  <a:lnTo>
                    <a:pt x="19860" y="234954"/>
                  </a:lnTo>
                  <a:lnTo>
                    <a:pt x="11567" y="281040"/>
                  </a:lnTo>
                  <a:lnTo>
                    <a:pt x="4640" y="328561"/>
                  </a:lnTo>
                  <a:lnTo>
                    <a:pt x="0" y="372039"/>
                  </a:lnTo>
                  <a:lnTo>
                    <a:pt x="507" y="411733"/>
                  </a:lnTo>
                  <a:lnTo>
                    <a:pt x="5126" y="448424"/>
                  </a:lnTo>
                  <a:lnTo>
                    <a:pt x="16378" y="492427"/>
                  </a:lnTo>
                  <a:lnTo>
                    <a:pt x="32894" y="528609"/>
                  </a:lnTo>
                  <a:lnTo>
                    <a:pt x="61954" y="558844"/>
                  </a:lnTo>
                  <a:lnTo>
                    <a:pt x="84089" y="570878"/>
                  </a:lnTo>
                  <a:lnTo>
                    <a:pt x="125229" y="581657"/>
                  </a:lnTo>
                  <a:lnTo>
                    <a:pt x="171769" y="582153"/>
                  </a:lnTo>
                  <a:lnTo>
                    <a:pt x="219177" y="569510"/>
                  </a:lnTo>
                  <a:lnTo>
                    <a:pt x="260711" y="551230"/>
                  </a:lnTo>
                  <a:lnTo>
                    <a:pt x="302887" y="529536"/>
                  </a:lnTo>
                  <a:lnTo>
                    <a:pt x="341817" y="501863"/>
                  </a:lnTo>
                  <a:lnTo>
                    <a:pt x="383353" y="469627"/>
                  </a:lnTo>
                  <a:lnTo>
                    <a:pt x="421434" y="426434"/>
                  </a:lnTo>
                  <a:lnTo>
                    <a:pt x="453009" y="380732"/>
                  </a:lnTo>
                  <a:lnTo>
                    <a:pt x="462424" y="361627"/>
                  </a:lnTo>
                  <a:lnTo>
                    <a:pt x="467461" y="330248"/>
                  </a:lnTo>
                  <a:lnTo>
                    <a:pt x="464432" y="318760"/>
                  </a:lnTo>
                  <a:lnTo>
                    <a:pt x="459065" y="306419"/>
                  </a:lnTo>
                  <a:lnTo>
                    <a:pt x="453181" y="299918"/>
                  </a:lnTo>
                  <a:lnTo>
                    <a:pt x="446568" y="293971"/>
                  </a:lnTo>
                  <a:lnTo>
                    <a:pt x="398097" y="2409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04">
              <a:extLst>
                <a:ext uri="{FF2B5EF4-FFF2-40B4-BE49-F238E27FC236}">
                  <a16:creationId xmlns:a16="http://schemas.microsoft.com/office/drawing/2014/main" id="{C2048DBB-CBE2-4989-BDF0-BE3676B21A1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023600" y="3536950"/>
              <a:ext cx="171451" cy="224720"/>
            </a:xfrm>
            <a:custGeom>
              <a:avLst/>
              <a:gdLst/>
              <a:ahLst/>
              <a:cxnLst/>
              <a:rect l="0" t="0" r="0" b="0"/>
              <a:pathLst>
                <a:path w="171451" h="224720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33254" y="53302"/>
                  </a:lnTo>
                  <a:lnTo>
                    <a:pt x="55721" y="98644"/>
                  </a:lnTo>
                  <a:lnTo>
                    <a:pt x="81562" y="146041"/>
                  </a:lnTo>
                  <a:lnTo>
                    <a:pt x="108796" y="188687"/>
                  </a:lnTo>
                  <a:lnTo>
                    <a:pt x="127878" y="213222"/>
                  </a:lnTo>
                  <a:lnTo>
                    <a:pt x="144107" y="223838"/>
                  </a:lnTo>
                  <a:lnTo>
                    <a:pt x="148281" y="224719"/>
                  </a:lnTo>
                  <a:lnTo>
                    <a:pt x="162606" y="222714"/>
                  </a:lnTo>
                  <a:lnTo>
                    <a:pt x="17145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05">
              <a:extLst>
                <a:ext uri="{FF2B5EF4-FFF2-40B4-BE49-F238E27FC236}">
                  <a16:creationId xmlns:a16="http://schemas.microsoft.com/office/drawing/2014/main" id="{188DD100-EB5B-4E7F-A6AC-CB6F979C1B6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144404" y="3626817"/>
              <a:ext cx="995946" cy="611001"/>
            </a:xfrm>
            <a:custGeom>
              <a:avLst/>
              <a:gdLst/>
              <a:ahLst/>
              <a:cxnLst/>
              <a:rect l="0" t="0" r="0" b="0"/>
              <a:pathLst>
                <a:path w="995946" h="611001">
                  <a:moveTo>
                    <a:pt x="15596" y="513383"/>
                  </a:moveTo>
                  <a:lnTo>
                    <a:pt x="15596" y="513383"/>
                  </a:lnTo>
                  <a:lnTo>
                    <a:pt x="12225" y="516754"/>
                  </a:lnTo>
                  <a:lnTo>
                    <a:pt x="8689" y="518409"/>
                  </a:lnTo>
                  <a:lnTo>
                    <a:pt x="6757" y="518850"/>
                  </a:lnTo>
                  <a:lnTo>
                    <a:pt x="667" y="522843"/>
                  </a:lnTo>
                  <a:lnTo>
                    <a:pt x="0" y="523923"/>
                  </a:lnTo>
                  <a:lnTo>
                    <a:pt x="258" y="524642"/>
                  </a:lnTo>
                  <a:lnTo>
                    <a:pt x="2375" y="525799"/>
                  </a:lnTo>
                  <a:lnTo>
                    <a:pt x="9484" y="525999"/>
                  </a:lnTo>
                  <a:lnTo>
                    <a:pt x="14760" y="524164"/>
                  </a:lnTo>
                  <a:lnTo>
                    <a:pt x="17156" y="522687"/>
                  </a:lnTo>
                  <a:lnTo>
                    <a:pt x="49370" y="511059"/>
                  </a:lnTo>
                  <a:lnTo>
                    <a:pt x="69775" y="495991"/>
                  </a:lnTo>
                  <a:lnTo>
                    <a:pt x="108707" y="452249"/>
                  </a:lnTo>
                  <a:lnTo>
                    <a:pt x="133038" y="413906"/>
                  </a:lnTo>
                  <a:lnTo>
                    <a:pt x="139764" y="395243"/>
                  </a:lnTo>
                  <a:lnTo>
                    <a:pt x="145880" y="372602"/>
                  </a:lnTo>
                  <a:lnTo>
                    <a:pt x="143169" y="359282"/>
                  </a:lnTo>
                  <a:lnTo>
                    <a:pt x="140969" y="354818"/>
                  </a:lnTo>
                  <a:lnTo>
                    <a:pt x="139394" y="352640"/>
                  </a:lnTo>
                  <a:lnTo>
                    <a:pt x="136934" y="351187"/>
                  </a:lnTo>
                  <a:lnTo>
                    <a:pt x="130438" y="349574"/>
                  </a:lnTo>
                  <a:lnTo>
                    <a:pt x="126728" y="350555"/>
                  </a:lnTo>
                  <a:lnTo>
                    <a:pt x="114767" y="358677"/>
                  </a:lnTo>
                  <a:lnTo>
                    <a:pt x="89652" y="383730"/>
                  </a:lnTo>
                  <a:lnTo>
                    <a:pt x="64278" y="429227"/>
                  </a:lnTo>
                  <a:lnTo>
                    <a:pt x="52991" y="454973"/>
                  </a:lnTo>
                  <a:lnTo>
                    <a:pt x="48460" y="494920"/>
                  </a:lnTo>
                  <a:lnTo>
                    <a:pt x="48905" y="541552"/>
                  </a:lnTo>
                  <a:lnTo>
                    <a:pt x="61190" y="569826"/>
                  </a:lnTo>
                  <a:lnTo>
                    <a:pt x="77205" y="592422"/>
                  </a:lnTo>
                  <a:lnTo>
                    <a:pt x="89746" y="602732"/>
                  </a:lnTo>
                  <a:lnTo>
                    <a:pt x="105770" y="610256"/>
                  </a:lnTo>
                  <a:lnTo>
                    <a:pt x="119643" y="611000"/>
                  </a:lnTo>
                  <a:lnTo>
                    <a:pt x="148175" y="605729"/>
                  </a:lnTo>
                  <a:lnTo>
                    <a:pt x="167767" y="593191"/>
                  </a:lnTo>
                  <a:lnTo>
                    <a:pt x="209448" y="554221"/>
                  </a:lnTo>
                  <a:lnTo>
                    <a:pt x="245682" y="511304"/>
                  </a:lnTo>
                  <a:lnTo>
                    <a:pt x="274987" y="467268"/>
                  </a:lnTo>
                  <a:lnTo>
                    <a:pt x="301157" y="422873"/>
                  </a:lnTo>
                  <a:lnTo>
                    <a:pt x="322947" y="380133"/>
                  </a:lnTo>
                  <a:lnTo>
                    <a:pt x="337832" y="341090"/>
                  </a:lnTo>
                  <a:lnTo>
                    <a:pt x="351655" y="299532"/>
                  </a:lnTo>
                  <a:lnTo>
                    <a:pt x="357144" y="275859"/>
                  </a:lnTo>
                  <a:lnTo>
                    <a:pt x="356013" y="266470"/>
                  </a:lnTo>
                  <a:lnTo>
                    <a:pt x="353160" y="259006"/>
                  </a:lnTo>
                  <a:lnTo>
                    <a:pt x="351411" y="257015"/>
                  </a:lnTo>
                  <a:lnTo>
                    <a:pt x="340163" y="250448"/>
                  </a:lnTo>
                  <a:lnTo>
                    <a:pt x="328447" y="247798"/>
                  </a:lnTo>
                  <a:lnTo>
                    <a:pt x="311142" y="247609"/>
                  </a:lnTo>
                  <a:lnTo>
                    <a:pt x="300055" y="250152"/>
                  </a:lnTo>
                  <a:lnTo>
                    <a:pt x="268600" y="270457"/>
                  </a:lnTo>
                  <a:lnTo>
                    <a:pt x="253619" y="286183"/>
                  </a:lnTo>
                  <a:lnTo>
                    <a:pt x="236624" y="315529"/>
                  </a:lnTo>
                  <a:lnTo>
                    <a:pt x="228861" y="340851"/>
                  </a:lnTo>
                  <a:lnTo>
                    <a:pt x="225635" y="387660"/>
                  </a:lnTo>
                  <a:lnTo>
                    <a:pt x="230312" y="426565"/>
                  </a:lnTo>
                  <a:lnTo>
                    <a:pt x="237417" y="453479"/>
                  </a:lnTo>
                  <a:lnTo>
                    <a:pt x="258066" y="485975"/>
                  </a:lnTo>
                  <a:lnTo>
                    <a:pt x="271528" y="499085"/>
                  </a:lnTo>
                  <a:lnTo>
                    <a:pt x="289268" y="509615"/>
                  </a:lnTo>
                  <a:lnTo>
                    <a:pt x="305150" y="513355"/>
                  </a:lnTo>
                  <a:lnTo>
                    <a:pt x="324108" y="511493"/>
                  </a:lnTo>
                  <a:lnTo>
                    <a:pt x="343158" y="504542"/>
                  </a:lnTo>
                  <a:lnTo>
                    <a:pt x="374499" y="477878"/>
                  </a:lnTo>
                  <a:lnTo>
                    <a:pt x="391474" y="455491"/>
                  </a:lnTo>
                  <a:lnTo>
                    <a:pt x="409119" y="414884"/>
                  </a:lnTo>
                  <a:lnTo>
                    <a:pt x="414786" y="381146"/>
                  </a:lnTo>
                  <a:lnTo>
                    <a:pt x="414685" y="366173"/>
                  </a:lnTo>
                  <a:lnTo>
                    <a:pt x="406774" y="344175"/>
                  </a:lnTo>
                  <a:lnTo>
                    <a:pt x="385605" y="313193"/>
                  </a:lnTo>
                  <a:lnTo>
                    <a:pt x="355663" y="288494"/>
                  </a:lnTo>
                  <a:lnTo>
                    <a:pt x="347235" y="285271"/>
                  </a:lnTo>
                  <a:lnTo>
                    <a:pt x="346755" y="284403"/>
                  </a:lnTo>
                  <a:lnTo>
                    <a:pt x="345923" y="279359"/>
                  </a:lnTo>
                  <a:lnTo>
                    <a:pt x="350840" y="264740"/>
                  </a:lnTo>
                  <a:lnTo>
                    <a:pt x="353640" y="252738"/>
                  </a:lnTo>
                  <a:lnTo>
                    <a:pt x="376055" y="207977"/>
                  </a:lnTo>
                  <a:lnTo>
                    <a:pt x="380648" y="202904"/>
                  </a:lnTo>
                  <a:lnTo>
                    <a:pt x="387390" y="199003"/>
                  </a:lnTo>
                  <a:lnTo>
                    <a:pt x="395092" y="197270"/>
                  </a:lnTo>
                  <a:lnTo>
                    <a:pt x="403217" y="198381"/>
                  </a:lnTo>
                  <a:lnTo>
                    <a:pt x="419933" y="204843"/>
                  </a:lnTo>
                  <a:lnTo>
                    <a:pt x="426489" y="210684"/>
                  </a:lnTo>
                  <a:lnTo>
                    <a:pt x="463355" y="253645"/>
                  </a:lnTo>
                  <a:lnTo>
                    <a:pt x="475645" y="272264"/>
                  </a:lnTo>
                  <a:lnTo>
                    <a:pt x="507805" y="317820"/>
                  </a:lnTo>
                  <a:lnTo>
                    <a:pt x="523482" y="341787"/>
                  </a:lnTo>
                  <a:lnTo>
                    <a:pt x="512759" y="330388"/>
                  </a:lnTo>
                  <a:lnTo>
                    <a:pt x="495926" y="299904"/>
                  </a:lnTo>
                  <a:lnTo>
                    <a:pt x="485884" y="256229"/>
                  </a:lnTo>
                  <a:lnTo>
                    <a:pt x="480477" y="223169"/>
                  </a:lnTo>
                  <a:lnTo>
                    <a:pt x="482911" y="202791"/>
                  </a:lnTo>
                  <a:lnTo>
                    <a:pt x="494107" y="169649"/>
                  </a:lnTo>
                  <a:lnTo>
                    <a:pt x="500141" y="161175"/>
                  </a:lnTo>
                  <a:lnTo>
                    <a:pt x="543934" y="121127"/>
                  </a:lnTo>
                  <a:lnTo>
                    <a:pt x="586498" y="95518"/>
                  </a:lnTo>
                  <a:lnTo>
                    <a:pt x="627790" y="70872"/>
                  </a:lnTo>
                  <a:lnTo>
                    <a:pt x="647603" y="61241"/>
                  </a:lnTo>
                  <a:lnTo>
                    <a:pt x="670309" y="48715"/>
                  </a:lnTo>
                  <a:lnTo>
                    <a:pt x="714494" y="30822"/>
                  </a:lnTo>
                  <a:lnTo>
                    <a:pt x="745551" y="18193"/>
                  </a:lnTo>
                  <a:lnTo>
                    <a:pt x="742388" y="14744"/>
                  </a:lnTo>
                  <a:lnTo>
                    <a:pt x="737018" y="13071"/>
                  </a:lnTo>
                  <a:lnTo>
                    <a:pt x="730632" y="11622"/>
                  </a:lnTo>
                  <a:lnTo>
                    <a:pt x="722366" y="7545"/>
                  </a:lnTo>
                  <a:lnTo>
                    <a:pt x="690723" y="0"/>
                  </a:lnTo>
                  <a:lnTo>
                    <a:pt x="674715" y="2691"/>
                  </a:lnTo>
                  <a:lnTo>
                    <a:pt x="663310" y="7956"/>
                  </a:lnTo>
                  <a:lnTo>
                    <a:pt x="645296" y="29077"/>
                  </a:lnTo>
                  <a:lnTo>
                    <a:pt x="641185" y="41079"/>
                  </a:lnTo>
                  <a:lnTo>
                    <a:pt x="639035" y="79986"/>
                  </a:lnTo>
                  <a:lnTo>
                    <a:pt x="646791" y="121868"/>
                  </a:lnTo>
                  <a:lnTo>
                    <a:pt x="659581" y="160705"/>
                  </a:lnTo>
                  <a:lnTo>
                    <a:pt x="682135" y="204577"/>
                  </a:lnTo>
                  <a:lnTo>
                    <a:pt x="694984" y="218215"/>
                  </a:lnTo>
                  <a:lnTo>
                    <a:pt x="705846" y="224842"/>
                  </a:lnTo>
                  <a:lnTo>
                    <a:pt x="708596" y="225772"/>
                  </a:lnTo>
                  <a:lnTo>
                    <a:pt x="715413" y="224925"/>
                  </a:lnTo>
                  <a:lnTo>
                    <a:pt x="734730" y="216693"/>
                  </a:lnTo>
                  <a:lnTo>
                    <a:pt x="750984" y="203048"/>
                  </a:lnTo>
                  <a:lnTo>
                    <a:pt x="759675" y="191264"/>
                  </a:lnTo>
                  <a:lnTo>
                    <a:pt x="775422" y="150457"/>
                  </a:lnTo>
                  <a:lnTo>
                    <a:pt x="788173" y="107547"/>
                  </a:lnTo>
                  <a:lnTo>
                    <a:pt x="801115" y="64447"/>
                  </a:lnTo>
                  <a:lnTo>
                    <a:pt x="804319" y="50400"/>
                  </a:lnTo>
                  <a:lnTo>
                    <a:pt x="807817" y="43030"/>
                  </a:lnTo>
                  <a:lnTo>
                    <a:pt x="811723" y="39753"/>
                  </a:lnTo>
                  <a:lnTo>
                    <a:pt x="817889" y="37909"/>
                  </a:lnTo>
                  <a:lnTo>
                    <a:pt x="823962" y="41241"/>
                  </a:lnTo>
                  <a:lnTo>
                    <a:pt x="867784" y="76820"/>
                  </a:lnTo>
                  <a:lnTo>
                    <a:pt x="905259" y="120481"/>
                  </a:lnTo>
                  <a:lnTo>
                    <a:pt x="936435" y="160283"/>
                  </a:lnTo>
                  <a:lnTo>
                    <a:pt x="965421" y="206934"/>
                  </a:lnTo>
                  <a:lnTo>
                    <a:pt x="987378" y="254375"/>
                  </a:lnTo>
                  <a:lnTo>
                    <a:pt x="995945" y="284499"/>
                  </a:lnTo>
                  <a:lnTo>
                    <a:pt x="990587" y="325241"/>
                  </a:lnTo>
                  <a:lnTo>
                    <a:pt x="969773" y="370353"/>
                  </a:lnTo>
                  <a:lnTo>
                    <a:pt x="941403" y="416958"/>
                  </a:lnTo>
                  <a:lnTo>
                    <a:pt x="907854" y="447291"/>
                  </a:lnTo>
                  <a:lnTo>
                    <a:pt x="891228" y="452259"/>
                  </a:lnTo>
                  <a:lnTo>
                    <a:pt x="865591" y="453174"/>
                  </a:lnTo>
                  <a:lnTo>
                    <a:pt x="859542" y="452077"/>
                  </a:lnTo>
                  <a:lnTo>
                    <a:pt x="854804" y="449229"/>
                  </a:lnTo>
                  <a:lnTo>
                    <a:pt x="836299" y="423560"/>
                  </a:lnTo>
                  <a:lnTo>
                    <a:pt x="822046" y="348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06">
              <a:extLst>
                <a:ext uri="{FF2B5EF4-FFF2-40B4-BE49-F238E27FC236}">
                  <a16:creationId xmlns:a16="http://schemas.microsoft.com/office/drawing/2014/main" id="{3E6F3395-DA4D-488E-8B94-1F25B1635D0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186696" y="3435350"/>
              <a:ext cx="319505" cy="222045"/>
            </a:xfrm>
            <a:custGeom>
              <a:avLst/>
              <a:gdLst/>
              <a:ahLst/>
              <a:cxnLst/>
              <a:rect l="0" t="0" r="0" b="0"/>
              <a:pathLst>
                <a:path w="319505" h="222045">
                  <a:moveTo>
                    <a:pt x="141704" y="107950"/>
                  </a:moveTo>
                  <a:lnTo>
                    <a:pt x="141704" y="107950"/>
                  </a:lnTo>
                  <a:lnTo>
                    <a:pt x="140999" y="94152"/>
                  </a:lnTo>
                  <a:lnTo>
                    <a:pt x="132865" y="77475"/>
                  </a:lnTo>
                  <a:lnTo>
                    <a:pt x="126958" y="71358"/>
                  </a:lnTo>
                  <a:lnTo>
                    <a:pt x="92723" y="43242"/>
                  </a:lnTo>
                  <a:lnTo>
                    <a:pt x="64224" y="35180"/>
                  </a:lnTo>
                  <a:lnTo>
                    <a:pt x="54117" y="35156"/>
                  </a:lnTo>
                  <a:lnTo>
                    <a:pt x="23247" y="41298"/>
                  </a:lnTo>
                  <a:lnTo>
                    <a:pt x="13865" y="46887"/>
                  </a:lnTo>
                  <a:lnTo>
                    <a:pt x="6615" y="56382"/>
                  </a:lnTo>
                  <a:lnTo>
                    <a:pt x="0" y="81617"/>
                  </a:lnTo>
                  <a:lnTo>
                    <a:pt x="1251" y="121572"/>
                  </a:lnTo>
                  <a:lnTo>
                    <a:pt x="3080" y="137289"/>
                  </a:lnTo>
                  <a:lnTo>
                    <a:pt x="20683" y="182658"/>
                  </a:lnTo>
                  <a:lnTo>
                    <a:pt x="44292" y="210379"/>
                  </a:lnTo>
                  <a:lnTo>
                    <a:pt x="53960" y="216974"/>
                  </a:lnTo>
                  <a:lnTo>
                    <a:pt x="67336" y="220687"/>
                  </a:lnTo>
                  <a:lnTo>
                    <a:pt x="85379" y="222044"/>
                  </a:lnTo>
                  <a:lnTo>
                    <a:pt x="96010" y="218818"/>
                  </a:lnTo>
                  <a:lnTo>
                    <a:pt x="102109" y="213434"/>
                  </a:lnTo>
                  <a:lnTo>
                    <a:pt x="125548" y="179115"/>
                  </a:lnTo>
                  <a:lnTo>
                    <a:pt x="142669" y="135613"/>
                  </a:lnTo>
                  <a:lnTo>
                    <a:pt x="147580" y="104287"/>
                  </a:lnTo>
                  <a:lnTo>
                    <a:pt x="147914" y="94557"/>
                  </a:lnTo>
                  <a:lnTo>
                    <a:pt x="148666" y="92671"/>
                  </a:lnTo>
                  <a:lnTo>
                    <a:pt x="149872" y="91414"/>
                  </a:lnTo>
                  <a:lnTo>
                    <a:pt x="154138" y="89047"/>
                  </a:lnTo>
                  <a:lnTo>
                    <a:pt x="159423" y="93293"/>
                  </a:lnTo>
                  <a:lnTo>
                    <a:pt x="165924" y="96081"/>
                  </a:lnTo>
                  <a:lnTo>
                    <a:pt x="206134" y="128556"/>
                  </a:lnTo>
                  <a:lnTo>
                    <a:pt x="241082" y="148842"/>
                  </a:lnTo>
                  <a:lnTo>
                    <a:pt x="249607" y="148937"/>
                  </a:lnTo>
                  <a:lnTo>
                    <a:pt x="266578" y="143249"/>
                  </a:lnTo>
                  <a:lnTo>
                    <a:pt x="279285" y="134010"/>
                  </a:lnTo>
                  <a:lnTo>
                    <a:pt x="299219" y="106568"/>
                  </a:lnTo>
                  <a:lnTo>
                    <a:pt x="314976" y="69729"/>
                  </a:lnTo>
                  <a:lnTo>
                    <a:pt x="319240" y="26257"/>
                  </a:lnTo>
                  <a:lnTo>
                    <a:pt x="3195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707">
            <a:extLst>
              <a:ext uri="{FF2B5EF4-FFF2-40B4-BE49-F238E27FC236}">
                <a16:creationId xmlns:a16="http://schemas.microsoft.com/office/drawing/2014/main" id="{361CBEFC-1980-406F-ACB1-BAB0E53575B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73585" y="5308653"/>
            <a:ext cx="5746666" cy="133298"/>
          </a:xfrm>
          <a:custGeom>
            <a:avLst/>
            <a:gdLst/>
            <a:ahLst/>
            <a:cxnLst/>
            <a:rect l="0" t="0" r="0" b="0"/>
            <a:pathLst>
              <a:path w="5746666" h="133298">
                <a:moveTo>
                  <a:pt x="50715" y="126947"/>
                </a:moveTo>
                <a:lnTo>
                  <a:pt x="50715" y="126947"/>
                </a:lnTo>
                <a:lnTo>
                  <a:pt x="28361" y="121185"/>
                </a:lnTo>
                <a:lnTo>
                  <a:pt x="23611" y="120859"/>
                </a:lnTo>
                <a:lnTo>
                  <a:pt x="19148" y="118832"/>
                </a:lnTo>
                <a:lnTo>
                  <a:pt x="13906" y="115152"/>
                </a:lnTo>
                <a:lnTo>
                  <a:pt x="7261" y="114326"/>
                </a:lnTo>
                <a:lnTo>
                  <a:pt x="0" y="114248"/>
                </a:lnTo>
                <a:lnTo>
                  <a:pt x="3311" y="114247"/>
                </a:lnTo>
                <a:lnTo>
                  <a:pt x="4296" y="113542"/>
                </a:lnTo>
                <a:lnTo>
                  <a:pt x="8031" y="106408"/>
                </a:lnTo>
                <a:lnTo>
                  <a:pt x="9559" y="104787"/>
                </a:lnTo>
                <a:lnTo>
                  <a:pt x="13138" y="102988"/>
                </a:lnTo>
                <a:lnTo>
                  <a:pt x="15080" y="102507"/>
                </a:lnTo>
                <a:lnTo>
                  <a:pt x="16375" y="101482"/>
                </a:lnTo>
                <a:lnTo>
                  <a:pt x="17814" y="98460"/>
                </a:lnTo>
                <a:lnTo>
                  <a:pt x="18903" y="97372"/>
                </a:lnTo>
                <a:lnTo>
                  <a:pt x="31785" y="90299"/>
                </a:lnTo>
                <a:lnTo>
                  <a:pt x="33862" y="89814"/>
                </a:lnTo>
                <a:lnTo>
                  <a:pt x="35246" y="88786"/>
                </a:lnTo>
                <a:lnTo>
                  <a:pt x="36169" y="87396"/>
                </a:lnTo>
                <a:lnTo>
                  <a:pt x="36784" y="85762"/>
                </a:lnTo>
                <a:lnTo>
                  <a:pt x="38606" y="84674"/>
                </a:lnTo>
                <a:lnTo>
                  <a:pt x="47206" y="82437"/>
                </a:lnTo>
                <a:lnTo>
                  <a:pt x="56790" y="75717"/>
                </a:lnTo>
                <a:lnTo>
                  <a:pt x="68848" y="67594"/>
                </a:lnTo>
                <a:lnTo>
                  <a:pt x="90578" y="58583"/>
                </a:lnTo>
                <a:lnTo>
                  <a:pt x="102037" y="55656"/>
                </a:lnTo>
                <a:lnTo>
                  <a:pt x="146085" y="39801"/>
                </a:lnTo>
                <a:lnTo>
                  <a:pt x="158700" y="36685"/>
                </a:lnTo>
                <a:lnTo>
                  <a:pt x="172234" y="32682"/>
                </a:lnTo>
                <a:lnTo>
                  <a:pt x="216264" y="28352"/>
                </a:lnTo>
                <a:lnTo>
                  <a:pt x="260984" y="25523"/>
                </a:lnTo>
                <a:lnTo>
                  <a:pt x="306207" y="25352"/>
                </a:lnTo>
                <a:lnTo>
                  <a:pt x="332177" y="26053"/>
                </a:lnTo>
                <a:lnTo>
                  <a:pt x="359743" y="31109"/>
                </a:lnTo>
                <a:lnTo>
                  <a:pt x="404679" y="36009"/>
                </a:lnTo>
                <a:lnTo>
                  <a:pt x="450798" y="37994"/>
                </a:lnTo>
                <a:lnTo>
                  <a:pt x="464964" y="38737"/>
                </a:lnTo>
                <a:lnTo>
                  <a:pt x="500205" y="44004"/>
                </a:lnTo>
                <a:lnTo>
                  <a:pt x="547521" y="44374"/>
                </a:lnTo>
                <a:lnTo>
                  <a:pt x="587600" y="44396"/>
                </a:lnTo>
                <a:lnTo>
                  <a:pt x="633920" y="44397"/>
                </a:lnTo>
                <a:lnTo>
                  <a:pt x="674339" y="44397"/>
                </a:lnTo>
                <a:lnTo>
                  <a:pt x="715688" y="44397"/>
                </a:lnTo>
                <a:lnTo>
                  <a:pt x="748981" y="42516"/>
                </a:lnTo>
                <a:lnTo>
                  <a:pt x="790368" y="38635"/>
                </a:lnTo>
                <a:lnTo>
                  <a:pt x="821420" y="36282"/>
                </a:lnTo>
                <a:lnTo>
                  <a:pt x="848301" y="32604"/>
                </a:lnTo>
                <a:lnTo>
                  <a:pt x="895118" y="27386"/>
                </a:lnTo>
                <a:lnTo>
                  <a:pt x="939706" y="23585"/>
                </a:lnTo>
                <a:lnTo>
                  <a:pt x="982840" y="19400"/>
                </a:lnTo>
                <a:lnTo>
                  <a:pt x="1028537" y="13554"/>
                </a:lnTo>
                <a:lnTo>
                  <a:pt x="1075883" y="6938"/>
                </a:lnTo>
                <a:lnTo>
                  <a:pt x="1118568" y="4542"/>
                </a:lnTo>
                <a:lnTo>
                  <a:pt x="1159281" y="552"/>
                </a:lnTo>
                <a:lnTo>
                  <a:pt x="1204193" y="0"/>
                </a:lnTo>
                <a:lnTo>
                  <a:pt x="1248684" y="657"/>
                </a:lnTo>
                <a:lnTo>
                  <a:pt x="1295254" y="5709"/>
                </a:lnTo>
                <a:lnTo>
                  <a:pt x="1337244" y="6181"/>
                </a:lnTo>
                <a:lnTo>
                  <a:pt x="1381061" y="6988"/>
                </a:lnTo>
                <a:lnTo>
                  <a:pt x="1427107" y="12763"/>
                </a:lnTo>
                <a:lnTo>
                  <a:pt x="1468955" y="18036"/>
                </a:lnTo>
                <a:lnTo>
                  <a:pt x="1515855" y="19513"/>
                </a:lnTo>
                <a:lnTo>
                  <a:pt x="1563349" y="24439"/>
                </a:lnTo>
                <a:lnTo>
                  <a:pt x="1609396" y="25268"/>
                </a:lnTo>
                <a:lnTo>
                  <a:pt x="1656082" y="25340"/>
                </a:lnTo>
                <a:lnTo>
                  <a:pt x="1695766" y="23465"/>
                </a:lnTo>
                <a:lnTo>
                  <a:pt x="1737046" y="19585"/>
                </a:lnTo>
                <a:lnTo>
                  <a:pt x="1782741" y="19049"/>
                </a:lnTo>
                <a:lnTo>
                  <a:pt x="1824559" y="19004"/>
                </a:lnTo>
                <a:lnTo>
                  <a:pt x="1866825" y="18998"/>
                </a:lnTo>
                <a:lnTo>
                  <a:pt x="1909150" y="18997"/>
                </a:lnTo>
                <a:lnTo>
                  <a:pt x="1955586" y="18292"/>
                </a:lnTo>
                <a:lnTo>
                  <a:pt x="1996194" y="13530"/>
                </a:lnTo>
                <a:lnTo>
                  <a:pt x="2038299" y="12763"/>
                </a:lnTo>
                <a:lnTo>
                  <a:pt x="2080602" y="12662"/>
                </a:lnTo>
                <a:lnTo>
                  <a:pt x="2122932" y="12649"/>
                </a:lnTo>
                <a:lnTo>
                  <a:pt x="2165265" y="12647"/>
                </a:lnTo>
                <a:lnTo>
                  <a:pt x="2207598" y="12647"/>
                </a:lnTo>
                <a:lnTo>
                  <a:pt x="2249932" y="12647"/>
                </a:lnTo>
                <a:lnTo>
                  <a:pt x="2289120" y="12647"/>
                </a:lnTo>
                <a:lnTo>
                  <a:pt x="2329821" y="12647"/>
                </a:lnTo>
                <a:lnTo>
                  <a:pt x="2374160" y="16018"/>
                </a:lnTo>
                <a:lnTo>
                  <a:pt x="2418900" y="18605"/>
                </a:lnTo>
                <a:lnTo>
                  <a:pt x="2462256" y="19651"/>
                </a:lnTo>
                <a:lnTo>
                  <a:pt x="2506022" y="24458"/>
                </a:lnTo>
                <a:lnTo>
                  <a:pt x="2551566" y="25230"/>
                </a:lnTo>
                <a:lnTo>
                  <a:pt x="2587111" y="27195"/>
                </a:lnTo>
                <a:lnTo>
                  <a:pt x="2626572" y="32245"/>
                </a:lnTo>
                <a:lnTo>
                  <a:pt x="2665610" y="36901"/>
                </a:lnTo>
                <a:lnTo>
                  <a:pt x="2710914" y="39778"/>
                </a:lnTo>
                <a:lnTo>
                  <a:pt x="2754345" y="43789"/>
                </a:lnTo>
                <a:lnTo>
                  <a:pt x="2801491" y="47688"/>
                </a:lnTo>
                <a:lnTo>
                  <a:pt x="2846478" y="50344"/>
                </a:lnTo>
                <a:lnTo>
                  <a:pt x="2892794" y="51399"/>
                </a:lnTo>
                <a:lnTo>
                  <a:pt x="2935651" y="56207"/>
                </a:lnTo>
                <a:lnTo>
                  <a:pt x="2983080" y="58860"/>
                </a:lnTo>
                <a:lnTo>
                  <a:pt x="3016946" y="63969"/>
                </a:lnTo>
                <a:lnTo>
                  <a:pt x="3055201" y="68070"/>
                </a:lnTo>
                <a:lnTo>
                  <a:pt x="3096783" y="72827"/>
                </a:lnTo>
                <a:lnTo>
                  <a:pt x="3134604" y="79855"/>
                </a:lnTo>
                <a:lnTo>
                  <a:pt x="3173433" y="83857"/>
                </a:lnTo>
                <a:lnTo>
                  <a:pt x="3209283" y="89250"/>
                </a:lnTo>
                <a:lnTo>
                  <a:pt x="3250715" y="93435"/>
                </a:lnTo>
                <a:lnTo>
                  <a:pt x="3293368" y="98220"/>
                </a:lnTo>
                <a:lnTo>
                  <a:pt x="3339447" y="102990"/>
                </a:lnTo>
                <a:lnTo>
                  <a:pt x="3386637" y="111615"/>
                </a:lnTo>
                <a:lnTo>
                  <a:pt x="3430760" y="117272"/>
                </a:lnTo>
                <a:lnTo>
                  <a:pt x="3475211" y="122040"/>
                </a:lnTo>
                <a:lnTo>
                  <a:pt x="3521454" y="126301"/>
                </a:lnTo>
                <a:lnTo>
                  <a:pt x="3567674" y="130232"/>
                </a:lnTo>
                <a:lnTo>
                  <a:pt x="3612662" y="132893"/>
                </a:lnTo>
                <a:lnTo>
                  <a:pt x="3647753" y="133178"/>
                </a:lnTo>
                <a:lnTo>
                  <a:pt x="3688960" y="133261"/>
                </a:lnTo>
                <a:lnTo>
                  <a:pt x="3728167" y="133290"/>
                </a:lnTo>
                <a:lnTo>
                  <a:pt x="3767452" y="133295"/>
                </a:lnTo>
                <a:lnTo>
                  <a:pt x="3811736" y="133297"/>
                </a:lnTo>
                <a:lnTo>
                  <a:pt x="3854199" y="129926"/>
                </a:lnTo>
                <a:lnTo>
                  <a:pt x="3900089" y="127535"/>
                </a:lnTo>
                <a:lnTo>
                  <a:pt x="3938212" y="125182"/>
                </a:lnTo>
                <a:lnTo>
                  <a:pt x="3985638" y="121200"/>
                </a:lnTo>
                <a:lnTo>
                  <a:pt x="4024359" y="120716"/>
                </a:lnTo>
                <a:lnTo>
                  <a:pt x="4062765" y="117250"/>
                </a:lnTo>
                <a:lnTo>
                  <a:pt x="4109816" y="114643"/>
                </a:lnTo>
                <a:lnTo>
                  <a:pt x="4150985" y="114325"/>
                </a:lnTo>
                <a:lnTo>
                  <a:pt x="4188724" y="114968"/>
                </a:lnTo>
                <a:lnTo>
                  <a:pt x="4227537" y="119276"/>
                </a:lnTo>
                <a:lnTo>
                  <a:pt x="4265960" y="120336"/>
                </a:lnTo>
                <a:lnTo>
                  <a:pt x="4306816" y="120546"/>
                </a:lnTo>
                <a:lnTo>
                  <a:pt x="4344676" y="120587"/>
                </a:lnTo>
                <a:lnTo>
                  <a:pt x="4385917" y="120595"/>
                </a:lnTo>
                <a:lnTo>
                  <a:pt x="4428034" y="116233"/>
                </a:lnTo>
                <a:lnTo>
                  <a:pt x="4470325" y="114639"/>
                </a:lnTo>
                <a:lnTo>
                  <a:pt x="4513357" y="112482"/>
                </a:lnTo>
                <a:lnTo>
                  <a:pt x="4549417" y="109229"/>
                </a:lnTo>
                <a:lnTo>
                  <a:pt x="4590257" y="103431"/>
                </a:lnTo>
                <a:lnTo>
                  <a:pt x="4628856" y="97950"/>
                </a:lnTo>
                <a:lnTo>
                  <a:pt x="4666398" y="95307"/>
                </a:lnTo>
                <a:lnTo>
                  <a:pt x="4701588" y="90369"/>
                </a:lnTo>
                <a:lnTo>
                  <a:pt x="4741962" y="85143"/>
                </a:lnTo>
                <a:lnTo>
                  <a:pt x="4781755" y="82575"/>
                </a:lnTo>
                <a:lnTo>
                  <a:pt x="4824511" y="78365"/>
                </a:lnTo>
                <a:lnTo>
                  <a:pt x="4869165" y="76099"/>
                </a:lnTo>
                <a:lnTo>
                  <a:pt x="4901348" y="73068"/>
                </a:lnTo>
                <a:lnTo>
                  <a:pt x="4947826" y="70766"/>
                </a:lnTo>
                <a:lnTo>
                  <a:pt x="4979816" y="70228"/>
                </a:lnTo>
                <a:lnTo>
                  <a:pt x="5012849" y="69988"/>
                </a:lnTo>
                <a:lnTo>
                  <a:pt x="5046344" y="69882"/>
                </a:lnTo>
                <a:lnTo>
                  <a:pt x="5081928" y="69835"/>
                </a:lnTo>
                <a:lnTo>
                  <a:pt x="5119615" y="69813"/>
                </a:lnTo>
                <a:lnTo>
                  <a:pt x="5159883" y="69804"/>
                </a:lnTo>
                <a:lnTo>
                  <a:pt x="5199417" y="69800"/>
                </a:lnTo>
                <a:lnTo>
                  <a:pt x="5239566" y="70504"/>
                </a:lnTo>
                <a:lnTo>
                  <a:pt x="5283280" y="73168"/>
                </a:lnTo>
                <a:lnTo>
                  <a:pt x="5328579" y="76705"/>
                </a:lnTo>
                <a:lnTo>
                  <a:pt x="5375287" y="80629"/>
                </a:lnTo>
                <a:lnTo>
                  <a:pt x="5399595" y="82662"/>
                </a:lnTo>
                <a:lnTo>
                  <a:pt x="5424269" y="84724"/>
                </a:lnTo>
                <a:lnTo>
                  <a:pt x="5450596" y="87509"/>
                </a:lnTo>
                <a:lnTo>
                  <a:pt x="5478025" y="90778"/>
                </a:lnTo>
                <a:lnTo>
                  <a:pt x="5506187" y="94367"/>
                </a:lnTo>
                <a:lnTo>
                  <a:pt x="5535548" y="98877"/>
                </a:lnTo>
                <a:lnTo>
                  <a:pt x="5565704" y="104000"/>
                </a:lnTo>
                <a:lnTo>
                  <a:pt x="5596390" y="109533"/>
                </a:lnTo>
                <a:lnTo>
                  <a:pt x="5639579" y="117319"/>
                </a:lnTo>
                <a:lnTo>
                  <a:pt x="5676024" y="122903"/>
                </a:lnTo>
                <a:lnTo>
                  <a:pt x="5715268" y="128677"/>
                </a:lnTo>
                <a:lnTo>
                  <a:pt x="5746665" y="1332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220">
            <a:extLst>
              <a:ext uri="{FF2B5EF4-FFF2-40B4-BE49-F238E27FC236}">
                <a16:creationId xmlns:a16="http://schemas.microsoft.com/office/drawing/2014/main" id="{F751601C-8CF3-481F-AE2E-0DBB5C6D1AED}"/>
              </a:ext>
            </a:extLst>
          </p:cNvPr>
          <p:cNvGrpSpPr/>
          <p:nvPr/>
        </p:nvGrpSpPr>
        <p:grpSpPr>
          <a:xfrm>
            <a:off x="8045459" y="1968500"/>
            <a:ext cx="622292" cy="339604"/>
            <a:chOff x="8045459" y="1968500"/>
            <a:chExt cx="622292" cy="339604"/>
          </a:xfrm>
        </p:grpSpPr>
        <p:sp>
          <p:nvSpPr>
            <p:cNvPr id="42" name="SMARTInkShape-708">
              <a:extLst>
                <a:ext uri="{FF2B5EF4-FFF2-40B4-BE49-F238E27FC236}">
                  <a16:creationId xmlns:a16="http://schemas.microsoft.com/office/drawing/2014/main" id="{29EABC56-4F98-49A3-A48E-7D8C8256A6C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29650" y="2032362"/>
              <a:ext cx="38101" cy="245907"/>
            </a:xfrm>
            <a:custGeom>
              <a:avLst/>
              <a:gdLst/>
              <a:ahLst/>
              <a:cxnLst/>
              <a:rect l="0" t="0" r="0" b="0"/>
              <a:pathLst>
                <a:path w="38101" h="245907">
                  <a:moveTo>
                    <a:pt x="38100" y="18688"/>
                  </a:moveTo>
                  <a:lnTo>
                    <a:pt x="38100" y="18688"/>
                  </a:lnTo>
                  <a:lnTo>
                    <a:pt x="38100" y="0"/>
                  </a:lnTo>
                  <a:lnTo>
                    <a:pt x="37395" y="21321"/>
                  </a:lnTo>
                  <a:lnTo>
                    <a:pt x="32633" y="48781"/>
                  </a:lnTo>
                  <a:lnTo>
                    <a:pt x="29984" y="88877"/>
                  </a:lnTo>
                  <a:lnTo>
                    <a:pt x="26003" y="130916"/>
                  </a:lnTo>
                  <a:lnTo>
                    <a:pt x="21089" y="177311"/>
                  </a:lnTo>
                  <a:lnTo>
                    <a:pt x="14143" y="220889"/>
                  </a:lnTo>
                  <a:lnTo>
                    <a:pt x="12185" y="237853"/>
                  </a:lnTo>
                  <a:lnTo>
                    <a:pt x="7258" y="245906"/>
                  </a:lnTo>
                  <a:lnTo>
                    <a:pt x="6249" y="245661"/>
                  </a:lnTo>
                  <a:lnTo>
                    <a:pt x="962" y="241699"/>
                  </a:lnTo>
                  <a:lnTo>
                    <a:pt x="427" y="239395"/>
                  </a:lnTo>
                  <a:lnTo>
                    <a:pt x="0" y="234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09">
              <a:extLst>
                <a:ext uri="{FF2B5EF4-FFF2-40B4-BE49-F238E27FC236}">
                  <a16:creationId xmlns:a16="http://schemas.microsoft.com/office/drawing/2014/main" id="{EA3F349C-3A99-4471-A345-945898ED7EF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39003" y="2133600"/>
              <a:ext cx="316048" cy="161915"/>
            </a:xfrm>
            <a:custGeom>
              <a:avLst/>
              <a:gdLst/>
              <a:ahLst/>
              <a:cxnLst/>
              <a:rect l="0" t="0" r="0" b="0"/>
              <a:pathLst>
                <a:path w="316048" h="161915">
                  <a:moveTo>
                    <a:pt x="150947" y="19050"/>
                  </a:moveTo>
                  <a:lnTo>
                    <a:pt x="150947" y="19050"/>
                  </a:lnTo>
                  <a:lnTo>
                    <a:pt x="136199" y="6185"/>
                  </a:lnTo>
                  <a:lnTo>
                    <a:pt x="132650" y="4123"/>
                  </a:lnTo>
                  <a:lnTo>
                    <a:pt x="114167" y="1221"/>
                  </a:lnTo>
                  <a:lnTo>
                    <a:pt x="102614" y="4306"/>
                  </a:lnTo>
                  <a:lnTo>
                    <a:pt x="56352" y="27789"/>
                  </a:lnTo>
                  <a:lnTo>
                    <a:pt x="18457" y="73648"/>
                  </a:lnTo>
                  <a:lnTo>
                    <a:pt x="3451" y="102239"/>
                  </a:lnTo>
                  <a:lnTo>
                    <a:pt x="0" y="117468"/>
                  </a:lnTo>
                  <a:lnTo>
                    <a:pt x="1074" y="126527"/>
                  </a:lnTo>
                  <a:lnTo>
                    <a:pt x="4609" y="135256"/>
                  </a:lnTo>
                  <a:lnTo>
                    <a:pt x="10883" y="143840"/>
                  </a:lnTo>
                  <a:lnTo>
                    <a:pt x="18376" y="148595"/>
                  </a:lnTo>
                  <a:lnTo>
                    <a:pt x="34684" y="151648"/>
                  </a:lnTo>
                  <a:lnTo>
                    <a:pt x="52198" y="151546"/>
                  </a:lnTo>
                  <a:lnTo>
                    <a:pt x="63314" y="148963"/>
                  </a:lnTo>
                  <a:lnTo>
                    <a:pt x="102353" y="112227"/>
                  </a:lnTo>
                  <a:lnTo>
                    <a:pt x="136286" y="65301"/>
                  </a:lnTo>
                  <a:lnTo>
                    <a:pt x="147867" y="38912"/>
                  </a:lnTo>
                  <a:lnTo>
                    <a:pt x="150911" y="19480"/>
                  </a:lnTo>
                  <a:lnTo>
                    <a:pt x="150945" y="64823"/>
                  </a:lnTo>
                  <a:lnTo>
                    <a:pt x="159736" y="112383"/>
                  </a:lnTo>
                  <a:lnTo>
                    <a:pt x="166848" y="128265"/>
                  </a:lnTo>
                  <a:lnTo>
                    <a:pt x="186895" y="153124"/>
                  </a:lnTo>
                  <a:lnTo>
                    <a:pt x="202883" y="161380"/>
                  </a:lnTo>
                  <a:lnTo>
                    <a:pt x="206033" y="161914"/>
                  </a:lnTo>
                  <a:lnTo>
                    <a:pt x="213295" y="160627"/>
                  </a:lnTo>
                  <a:lnTo>
                    <a:pt x="225316" y="155935"/>
                  </a:lnTo>
                  <a:lnTo>
                    <a:pt x="250455" y="135034"/>
                  </a:lnTo>
                  <a:lnTo>
                    <a:pt x="272439" y="94511"/>
                  </a:lnTo>
                  <a:lnTo>
                    <a:pt x="293400" y="52954"/>
                  </a:lnTo>
                  <a:lnTo>
                    <a:pt x="3160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10">
              <a:extLst>
                <a:ext uri="{FF2B5EF4-FFF2-40B4-BE49-F238E27FC236}">
                  <a16:creationId xmlns:a16="http://schemas.microsoft.com/office/drawing/2014/main" id="{503CD362-9298-471E-80F1-5B1A7617E2C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45459" y="1968500"/>
              <a:ext cx="298442" cy="339604"/>
            </a:xfrm>
            <a:custGeom>
              <a:avLst/>
              <a:gdLst/>
              <a:ahLst/>
              <a:cxnLst/>
              <a:rect l="0" t="0" r="0" b="0"/>
              <a:pathLst>
                <a:path w="298442" h="339604">
                  <a:moveTo>
                    <a:pt x="6341" y="0"/>
                  </a:moveTo>
                  <a:lnTo>
                    <a:pt x="6341" y="0"/>
                  </a:lnTo>
                  <a:lnTo>
                    <a:pt x="9711" y="3371"/>
                  </a:lnTo>
                  <a:lnTo>
                    <a:pt x="11367" y="6907"/>
                  </a:lnTo>
                  <a:lnTo>
                    <a:pt x="11808" y="8838"/>
                  </a:lnTo>
                  <a:lnTo>
                    <a:pt x="29682" y="51302"/>
                  </a:lnTo>
                  <a:lnTo>
                    <a:pt x="40216" y="85987"/>
                  </a:lnTo>
                  <a:lnTo>
                    <a:pt x="38858" y="129055"/>
                  </a:lnTo>
                  <a:lnTo>
                    <a:pt x="33122" y="175118"/>
                  </a:lnTo>
                  <a:lnTo>
                    <a:pt x="23178" y="217942"/>
                  </a:lnTo>
                  <a:lnTo>
                    <a:pt x="10566" y="259972"/>
                  </a:lnTo>
                  <a:lnTo>
                    <a:pt x="827" y="299002"/>
                  </a:lnTo>
                  <a:lnTo>
                    <a:pt x="0" y="328020"/>
                  </a:lnTo>
                  <a:lnTo>
                    <a:pt x="1876" y="331113"/>
                  </a:lnTo>
                  <a:lnTo>
                    <a:pt x="3363" y="332925"/>
                  </a:lnTo>
                  <a:lnTo>
                    <a:pt x="8781" y="334939"/>
                  </a:lnTo>
                  <a:lnTo>
                    <a:pt x="19763" y="337954"/>
                  </a:lnTo>
                  <a:lnTo>
                    <a:pt x="23756" y="339603"/>
                  </a:lnTo>
                  <a:lnTo>
                    <a:pt x="31955" y="339553"/>
                  </a:lnTo>
                  <a:lnTo>
                    <a:pt x="65948" y="336813"/>
                  </a:lnTo>
                  <a:lnTo>
                    <a:pt x="106147" y="331515"/>
                  </a:lnTo>
                  <a:lnTo>
                    <a:pt x="148201" y="321628"/>
                  </a:lnTo>
                  <a:lnTo>
                    <a:pt x="195590" y="314491"/>
                  </a:lnTo>
                  <a:lnTo>
                    <a:pt x="241218" y="306981"/>
                  </a:lnTo>
                  <a:lnTo>
                    <a:pt x="269661" y="301716"/>
                  </a:lnTo>
                  <a:lnTo>
                    <a:pt x="289471" y="293270"/>
                  </a:lnTo>
                  <a:lnTo>
                    <a:pt x="298441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21">
            <a:extLst>
              <a:ext uri="{FF2B5EF4-FFF2-40B4-BE49-F238E27FC236}">
                <a16:creationId xmlns:a16="http://schemas.microsoft.com/office/drawing/2014/main" id="{42C19F91-458B-412A-9025-8AEED96DD484}"/>
              </a:ext>
            </a:extLst>
          </p:cNvPr>
          <p:cNvGrpSpPr/>
          <p:nvPr/>
        </p:nvGrpSpPr>
        <p:grpSpPr>
          <a:xfrm>
            <a:off x="8616950" y="1962150"/>
            <a:ext cx="1314451" cy="589439"/>
            <a:chOff x="8616950" y="1962150"/>
            <a:chExt cx="1314451" cy="589439"/>
          </a:xfrm>
        </p:grpSpPr>
        <p:sp>
          <p:nvSpPr>
            <p:cNvPr id="46" name="SMARTInkShape-711">
              <a:extLst>
                <a:ext uri="{FF2B5EF4-FFF2-40B4-BE49-F238E27FC236}">
                  <a16:creationId xmlns:a16="http://schemas.microsoft.com/office/drawing/2014/main" id="{30D49603-B440-4820-8284-F86E206B3E9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616950" y="2127358"/>
              <a:ext cx="393701" cy="125390"/>
            </a:xfrm>
            <a:custGeom>
              <a:avLst/>
              <a:gdLst/>
              <a:ahLst/>
              <a:cxnLst/>
              <a:rect l="0" t="0" r="0" b="0"/>
              <a:pathLst>
                <a:path w="393701" h="125390">
                  <a:moveTo>
                    <a:pt x="0" y="57042"/>
                  </a:moveTo>
                  <a:lnTo>
                    <a:pt x="0" y="57042"/>
                  </a:lnTo>
                  <a:lnTo>
                    <a:pt x="3370" y="57042"/>
                  </a:lnTo>
                  <a:lnTo>
                    <a:pt x="6907" y="58923"/>
                  </a:lnTo>
                  <a:lnTo>
                    <a:pt x="8838" y="60413"/>
                  </a:lnTo>
                  <a:lnTo>
                    <a:pt x="54899" y="69907"/>
                  </a:lnTo>
                  <a:lnTo>
                    <a:pt x="87199" y="74870"/>
                  </a:lnTo>
                  <a:lnTo>
                    <a:pt x="130477" y="70905"/>
                  </a:lnTo>
                  <a:lnTo>
                    <a:pt x="176223" y="67962"/>
                  </a:lnTo>
                  <a:lnTo>
                    <a:pt x="222777" y="57795"/>
                  </a:lnTo>
                  <a:lnTo>
                    <a:pt x="250257" y="40639"/>
                  </a:lnTo>
                  <a:lnTo>
                    <a:pt x="257752" y="34621"/>
                  </a:lnTo>
                  <a:lnTo>
                    <a:pt x="262251" y="32966"/>
                  </a:lnTo>
                  <a:lnTo>
                    <a:pt x="263734" y="31819"/>
                  </a:lnTo>
                  <a:lnTo>
                    <a:pt x="265381" y="28663"/>
                  </a:lnTo>
                  <a:lnTo>
                    <a:pt x="266585" y="20120"/>
                  </a:lnTo>
                  <a:lnTo>
                    <a:pt x="259777" y="12190"/>
                  </a:lnTo>
                  <a:lnTo>
                    <a:pt x="255157" y="8180"/>
                  </a:lnTo>
                  <a:lnTo>
                    <a:pt x="244622" y="2661"/>
                  </a:lnTo>
                  <a:lnTo>
                    <a:pt x="206163" y="0"/>
                  </a:lnTo>
                  <a:lnTo>
                    <a:pt x="186125" y="6666"/>
                  </a:lnTo>
                  <a:lnTo>
                    <a:pt x="155061" y="26377"/>
                  </a:lnTo>
                  <a:lnTo>
                    <a:pt x="152058" y="29543"/>
                  </a:lnTo>
                  <a:lnTo>
                    <a:pt x="142214" y="52290"/>
                  </a:lnTo>
                  <a:lnTo>
                    <a:pt x="140818" y="57988"/>
                  </a:lnTo>
                  <a:lnTo>
                    <a:pt x="142077" y="64753"/>
                  </a:lnTo>
                  <a:lnTo>
                    <a:pt x="146754" y="74614"/>
                  </a:lnTo>
                  <a:lnTo>
                    <a:pt x="164278" y="99661"/>
                  </a:lnTo>
                  <a:lnTo>
                    <a:pt x="179439" y="108789"/>
                  </a:lnTo>
                  <a:lnTo>
                    <a:pt x="203524" y="117489"/>
                  </a:lnTo>
                  <a:lnTo>
                    <a:pt x="247669" y="125389"/>
                  </a:lnTo>
                  <a:lnTo>
                    <a:pt x="262475" y="124813"/>
                  </a:lnTo>
                  <a:lnTo>
                    <a:pt x="308503" y="112498"/>
                  </a:lnTo>
                  <a:lnTo>
                    <a:pt x="343550" y="90574"/>
                  </a:lnTo>
                  <a:lnTo>
                    <a:pt x="378398" y="47986"/>
                  </a:lnTo>
                  <a:lnTo>
                    <a:pt x="393700" y="25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12">
              <a:extLst>
                <a:ext uri="{FF2B5EF4-FFF2-40B4-BE49-F238E27FC236}">
                  <a16:creationId xmlns:a16="http://schemas.microsoft.com/office/drawing/2014/main" id="{EC5848AE-8872-4C99-BE2D-ECA0F1CC539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067807" y="1974850"/>
              <a:ext cx="25394" cy="256799"/>
            </a:xfrm>
            <a:custGeom>
              <a:avLst/>
              <a:gdLst/>
              <a:ahLst/>
              <a:cxnLst/>
              <a:rect l="0" t="0" r="0" b="0"/>
              <a:pathLst>
                <a:path w="25394" h="256799">
                  <a:moveTo>
                    <a:pt x="12693" y="0"/>
                  </a:moveTo>
                  <a:lnTo>
                    <a:pt x="12693" y="0"/>
                  </a:lnTo>
                  <a:lnTo>
                    <a:pt x="17056" y="16620"/>
                  </a:lnTo>
                  <a:lnTo>
                    <a:pt x="18869" y="63249"/>
                  </a:lnTo>
                  <a:lnTo>
                    <a:pt x="19021" y="103962"/>
                  </a:lnTo>
                  <a:lnTo>
                    <a:pt x="15666" y="142673"/>
                  </a:lnTo>
                  <a:lnTo>
                    <a:pt x="8058" y="188383"/>
                  </a:lnTo>
                  <a:lnTo>
                    <a:pt x="4969" y="207041"/>
                  </a:lnTo>
                  <a:lnTo>
                    <a:pt x="976" y="225988"/>
                  </a:lnTo>
                  <a:lnTo>
                    <a:pt x="0" y="256080"/>
                  </a:lnTo>
                  <a:lnTo>
                    <a:pt x="704" y="256798"/>
                  </a:lnTo>
                  <a:lnTo>
                    <a:pt x="1878" y="256571"/>
                  </a:lnTo>
                  <a:lnTo>
                    <a:pt x="11549" y="248683"/>
                  </a:lnTo>
                  <a:lnTo>
                    <a:pt x="25393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13">
              <a:extLst>
                <a:ext uri="{FF2B5EF4-FFF2-40B4-BE49-F238E27FC236}">
                  <a16:creationId xmlns:a16="http://schemas.microsoft.com/office/drawing/2014/main" id="{76611A6B-3AE5-479F-AD05-B6B170BA536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227325" y="2000250"/>
              <a:ext cx="143916" cy="215901"/>
            </a:xfrm>
            <a:custGeom>
              <a:avLst/>
              <a:gdLst/>
              <a:ahLst/>
              <a:cxnLst/>
              <a:rect l="0" t="0" r="0" b="0"/>
              <a:pathLst>
                <a:path w="143916" h="215901">
                  <a:moveTo>
                    <a:pt x="30975" y="0"/>
                  </a:moveTo>
                  <a:lnTo>
                    <a:pt x="30975" y="0"/>
                  </a:lnTo>
                  <a:lnTo>
                    <a:pt x="30975" y="6742"/>
                  </a:lnTo>
                  <a:lnTo>
                    <a:pt x="30270" y="8728"/>
                  </a:lnTo>
                  <a:lnTo>
                    <a:pt x="29094" y="10052"/>
                  </a:lnTo>
                  <a:lnTo>
                    <a:pt x="27604" y="10935"/>
                  </a:lnTo>
                  <a:lnTo>
                    <a:pt x="18766" y="25661"/>
                  </a:lnTo>
                  <a:lnTo>
                    <a:pt x="7256" y="69865"/>
                  </a:lnTo>
                  <a:lnTo>
                    <a:pt x="22" y="102882"/>
                  </a:lnTo>
                  <a:lnTo>
                    <a:pt x="0" y="129043"/>
                  </a:lnTo>
                  <a:lnTo>
                    <a:pt x="8072" y="150274"/>
                  </a:lnTo>
                  <a:lnTo>
                    <a:pt x="13975" y="156864"/>
                  </a:lnTo>
                  <a:lnTo>
                    <a:pt x="38307" y="173456"/>
                  </a:lnTo>
                  <a:lnTo>
                    <a:pt x="45052" y="175869"/>
                  </a:lnTo>
                  <a:lnTo>
                    <a:pt x="60880" y="177419"/>
                  </a:lnTo>
                  <a:lnTo>
                    <a:pt x="89404" y="168928"/>
                  </a:lnTo>
                  <a:lnTo>
                    <a:pt x="97629" y="163038"/>
                  </a:lnTo>
                  <a:lnTo>
                    <a:pt x="133491" y="122731"/>
                  </a:lnTo>
                  <a:lnTo>
                    <a:pt x="143237" y="93425"/>
                  </a:lnTo>
                  <a:lnTo>
                    <a:pt x="143915" y="89800"/>
                  </a:lnTo>
                  <a:lnTo>
                    <a:pt x="142789" y="83891"/>
                  </a:lnTo>
                  <a:lnTo>
                    <a:pt x="141501" y="81327"/>
                  </a:lnTo>
                  <a:lnTo>
                    <a:pt x="136307" y="76597"/>
                  </a:lnTo>
                  <a:lnTo>
                    <a:pt x="130001" y="72848"/>
                  </a:lnTo>
                  <a:lnTo>
                    <a:pt x="121776" y="70738"/>
                  </a:lnTo>
                  <a:lnTo>
                    <a:pt x="114606" y="70245"/>
                  </a:lnTo>
                  <a:lnTo>
                    <a:pt x="86779" y="78723"/>
                  </a:lnTo>
                  <a:lnTo>
                    <a:pt x="72048" y="88158"/>
                  </a:lnTo>
                  <a:lnTo>
                    <a:pt x="37949" y="127328"/>
                  </a:lnTo>
                  <a:lnTo>
                    <a:pt x="23148" y="158793"/>
                  </a:lnTo>
                  <a:lnTo>
                    <a:pt x="22322" y="173350"/>
                  </a:lnTo>
                  <a:lnTo>
                    <a:pt x="25013" y="187817"/>
                  </a:lnTo>
                  <a:lnTo>
                    <a:pt x="30911" y="198950"/>
                  </a:lnTo>
                  <a:lnTo>
                    <a:pt x="42167" y="209780"/>
                  </a:lnTo>
                  <a:lnTo>
                    <a:pt x="50296" y="213180"/>
                  </a:lnTo>
                  <a:lnTo>
                    <a:pt x="81775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14">
              <a:extLst>
                <a:ext uri="{FF2B5EF4-FFF2-40B4-BE49-F238E27FC236}">
                  <a16:creationId xmlns:a16="http://schemas.microsoft.com/office/drawing/2014/main" id="{4849AD7B-3FCA-4EE3-9AB3-0FE5816197B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175750" y="2305050"/>
              <a:ext cx="603251" cy="246539"/>
            </a:xfrm>
            <a:custGeom>
              <a:avLst/>
              <a:gdLst/>
              <a:ahLst/>
              <a:cxnLst/>
              <a:rect l="0" t="0" r="0" b="0"/>
              <a:pathLst>
                <a:path w="603251" h="246539">
                  <a:moveTo>
                    <a:pt x="0" y="0"/>
                  </a:moveTo>
                  <a:lnTo>
                    <a:pt x="0" y="0"/>
                  </a:lnTo>
                  <a:lnTo>
                    <a:pt x="42063" y="20394"/>
                  </a:lnTo>
                  <a:lnTo>
                    <a:pt x="79518" y="35256"/>
                  </a:lnTo>
                  <a:lnTo>
                    <a:pt x="124652" y="55961"/>
                  </a:lnTo>
                  <a:lnTo>
                    <a:pt x="166285" y="71379"/>
                  </a:lnTo>
                  <a:lnTo>
                    <a:pt x="209901" y="89353"/>
                  </a:lnTo>
                  <a:lnTo>
                    <a:pt x="254105" y="108084"/>
                  </a:lnTo>
                  <a:lnTo>
                    <a:pt x="298481" y="127040"/>
                  </a:lnTo>
                  <a:lnTo>
                    <a:pt x="341027" y="146062"/>
                  </a:lnTo>
                  <a:lnTo>
                    <a:pt x="380445" y="163222"/>
                  </a:lnTo>
                  <a:lnTo>
                    <a:pt x="418936" y="179125"/>
                  </a:lnTo>
                  <a:lnTo>
                    <a:pt x="466496" y="203462"/>
                  </a:lnTo>
                  <a:lnTo>
                    <a:pt x="505499" y="223582"/>
                  </a:lnTo>
                  <a:lnTo>
                    <a:pt x="544560" y="237382"/>
                  </a:lnTo>
                  <a:lnTo>
                    <a:pt x="586325" y="246538"/>
                  </a:lnTo>
                  <a:lnTo>
                    <a:pt x="592435" y="245274"/>
                  </a:lnTo>
                  <a:lnTo>
                    <a:pt x="60325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15">
              <a:extLst>
                <a:ext uri="{FF2B5EF4-FFF2-40B4-BE49-F238E27FC236}">
                  <a16:creationId xmlns:a16="http://schemas.microsoft.com/office/drawing/2014/main" id="{805964CD-9A1A-4D3F-A73E-98CE3E0DA7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925050" y="2133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6327"/>
                  </a:lnTo>
                  <a:lnTo>
                    <a:pt x="3370" y="6343"/>
                  </a:lnTo>
                  <a:lnTo>
                    <a:pt x="4363" y="7051"/>
                  </a:lnTo>
                  <a:lnTo>
                    <a:pt x="5026" y="8228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16">
              <a:extLst>
                <a:ext uri="{FF2B5EF4-FFF2-40B4-BE49-F238E27FC236}">
                  <a16:creationId xmlns:a16="http://schemas.microsoft.com/office/drawing/2014/main" id="{251AA772-52A1-48E2-8204-FCD36BB5847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576684" y="1962150"/>
              <a:ext cx="258975" cy="264754"/>
            </a:xfrm>
            <a:custGeom>
              <a:avLst/>
              <a:gdLst/>
              <a:ahLst/>
              <a:cxnLst/>
              <a:rect l="0" t="0" r="0" b="0"/>
              <a:pathLst>
                <a:path w="258975" h="264754">
                  <a:moveTo>
                    <a:pt x="151516" y="12700"/>
                  </a:moveTo>
                  <a:lnTo>
                    <a:pt x="151516" y="12700"/>
                  </a:lnTo>
                  <a:lnTo>
                    <a:pt x="141377" y="13406"/>
                  </a:lnTo>
                  <a:lnTo>
                    <a:pt x="123905" y="21489"/>
                  </a:lnTo>
                  <a:lnTo>
                    <a:pt x="80913" y="53453"/>
                  </a:lnTo>
                  <a:lnTo>
                    <a:pt x="39938" y="98552"/>
                  </a:lnTo>
                  <a:lnTo>
                    <a:pt x="14236" y="139934"/>
                  </a:lnTo>
                  <a:lnTo>
                    <a:pt x="3596" y="169638"/>
                  </a:lnTo>
                  <a:lnTo>
                    <a:pt x="0" y="201588"/>
                  </a:lnTo>
                  <a:lnTo>
                    <a:pt x="3273" y="215183"/>
                  </a:lnTo>
                  <a:lnTo>
                    <a:pt x="13047" y="232856"/>
                  </a:lnTo>
                  <a:lnTo>
                    <a:pt x="21536" y="241780"/>
                  </a:lnTo>
                  <a:lnTo>
                    <a:pt x="50359" y="255622"/>
                  </a:lnTo>
                  <a:lnTo>
                    <a:pt x="88631" y="264753"/>
                  </a:lnTo>
                  <a:lnTo>
                    <a:pt x="113599" y="264242"/>
                  </a:lnTo>
                  <a:lnTo>
                    <a:pt x="155773" y="255087"/>
                  </a:lnTo>
                  <a:lnTo>
                    <a:pt x="194716" y="236652"/>
                  </a:lnTo>
                  <a:lnTo>
                    <a:pt x="235273" y="200942"/>
                  </a:lnTo>
                  <a:lnTo>
                    <a:pt x="251054" y="177354"/>
                  </a:lnTo>
                  <a:lnTo>
                    <a:pt x="255727" y="164196"/>
                  </a:lnTo>
                  <a:lnTo>
                    <a:pt x="258974" y="131227"/>
                  </a:lnTo>
                  <a:lnTo>
                    <a:pt x="255483" y="119707"/>
                  </a:lnTo>
                  <a:lnTo>
                    <a:pt x="245585" y="103202"/>
                  </a:lnTo>
                  <a:lnTo>
                    <a:pt x="210737" y="61329"/>
                  </a:lnTo>
                  <a:lnTo>
                    <a:pt x="165390" y="30856"/>
                  </a:lnTo>
                  <a:lnTo>
                    <a:pt x="136208" y="9795"/>
                  </a:lnTo>
                  <a:lnTo>
                    <a:pt x="134129" y="6000"/>
                  </a:lnTo>
                  <a:lnTo>
                    <a:pt x="1324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17">
              <a:extLst>
                <a:ext uri="{FF2B5EF4-FFF2-40B4-BE49-F238E27FC236}">
                  <a16:creationId xmlns:a16="http://schemas.microsoft.com/office/drawing/2014/main" id="{DC396796-AC6F-47D2-9C71-8307F6B4F62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06312" y="1993900"/>
              <a:ext cx="172237" cy="195476"/>
            </a:xfrm>
            <a:custGeom>
              <a:avLst/>
              <a:gdLst/>
              <a:ahLst/>
              <a:cxnLst/>
              <a:rect l="0" t="0" r="0" b="0"/>
              <a:pathLst>
                <a:path w="172237" h="195476">
                  <a:moveTo>
                    <a:pt x="99638" y="0"/>
                  </a:moveTo>
                  <a:lnTo>
                    <a:pt x="99638" y="0"/>
                  </a:lnTo>
                  <a:lnTo>
                    <a:pt x="71495" y="18017"/>
                  </a:lnTo>
                  <a:lnTo>
                    <a:pt x="40403" y="50805"/>
                  </a:lnTo>
                  <a:lnTo>
                    <a:pt x="11875" y="92428"/>
                  </a:lnTo>
                  <a:lnTo>
                    <a:pt x="2451" y="113464"/>
                  </a:lnTo>
                  <a:lnTo>
                    <a:pt x="0" y="126628"/>
                  </a:lnTo>
                  <a:lnTo>
                    <a:pt x="1990" y="145940"/>
                  </a:lnTo>
                  <a:lnTo>
                    <a:pt x="7086" y="156819"/>
                  </a:lnTo>
                  <a:lnTo>
                    <a:pt x="21544" y="178957"/>
                  </a:lnTo>
                  <a:lnTo>
                    <a:pt x="28711" y="184899"/>
                  </a:lnTo>
                  <a:lnTo>
                    <a:pt x="49174" y="193758"/>
                  </a:lnTo>
                  <a:lnTo>
                    <a:pt x="58630" y="195475"/>
                  </a:lnTo>
                  <a:lnTo>
                    <a:pt x="81267" y="191509"/>
                  </a:lnTo>
                  <a:lnTo>
                    <a:pt x="109055" y="181887"/>
                  </a:lnTo>
                  <a:lnTo>
                    <a:pt x="122576" y="172269"/>
                  </a:lnTo>
                  <a:lnTo>
                    <a:pt x="151829" y="127265"/>
                  </a:lnTo>
                  <a:lnTo>
                    <a:pt x="167121" y="85265"/>
                  </a:lnTo>
                  <a:lnTo>
                    <a:pt x="172236" y="69165"/>
                  </a:lnTo>
                  <a:lnTo>
                    <a:pt x="171180" y="59903"/>
                  </a:lnTo>
                  <a:lnTo>
                    <a:pt x="162413" y="34034"/>
                  </a:lnTo>
                  <a:lnTo>
                    <a:pt x="153201" y="23411"/>
                  </a:lnTo>
                  <a:lnTo>
                    <a:pt x="145550" y="17931"/>
                  </a:lnTo>
                  <a:lnTo>
                    <a:pt x="129940" y="14250"/>
                  </a:lnTo>
                  <a:lnTo>
                    <a:pt x="110771" y="13712"/>
                  </a:lnTo>
                  <a:lnTo>
                    <a:pt x="89127" y="21579"/>
                  </a:lnTo>
                  <a:lnTo>
                    <a:pt x="76375" y="31010"/>
                  </a:lnTo>
                  <a:lnTo>
                    <a:pt x="71661" y="36830"/>
                  </a:lnTo>
                  <a:lnTo>
                    <a:pt x="69565" y="42475"/>
                  </a:lnTo>
                  <a:lnTo>
                    <a:pt x="67953" y="61962"/>
                  </a:lnTo>
                  <a:lnTo>
                    <a:pt x="80588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718">
            <a:extLst>
              <a:ext uri="{FF2B5EF4-FFF2-40B4-BE49-F238E27FC236}">
                <a16:creationId xmlns:a16="http://schemas.microsoft.com/office/drawing/2014/main" id="{788E49D8-DA5C-40F0-B69C-6A072FD396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66900" y="2908301"/>
            <a:ext cx="8851901" cy="146050"/>
          </a:xfrm>
          <a:custGeom>
            <a:avLst/>
            <a:gdLst/>
            <a:ahLst/>
            <a:cxnLst/>
            <a:rect l="0" t="0" r="0" b="0"/>
            <a:pathLst>
              <a:path w="8851901" h="146050">
                <a:moveTo>
                  <a:pt x="0" y="25399"/>
                </a:moveTo>
                <a:lnTo>
                  <a:pt x="0" y="25399"/>
                </a:lnTo>
                <a:lnTo>
                  <a:pt x="15916" y="25399"/>
                </a:lnTo>
                <a:lnTo>
                  <a:pt x="16961" y="24693"/>
                </a:lnTo>
                <a:lnTo>
                  <a:pt x="17657" y="23517"/>
                </a:lnTo>
                <a:lnTo>
                  <a:pt x="18121" y="22028"/>
                </a:lnTo>
                <a:lnTo>
                  <a:pt x="19136" y="21035"/>
                </a:lnTo>
                <a:lnTo>
                  <a:pt x="25835" y="17560"/>
                </a:lnTo>
                <a:lnTo>
                  <a:pt x="29827" y="14859"/>
                </a:lnTo>
                <a:lnTo>
                  <a:pt x="76250" y="1450"/>
                </a:lnTo>
                <a:lnTo>
                  <a:pt x="120194" y="56"/>
                </a:lnTo>
                <a:lnTo>
                  <a:pt x="164183" y="1884"/>
                </a:lnTo>
                <a:lnTo>
                  <a:pt x="205001" y="5957"/>
                </a:lnTo>
                <a:lnTo>
                  <a:pt x="249132" y="8196"/>
                </a:lnTo>
                <a:lnTo>
                  <a:pt x="291673" y="14185"/>
                </a:lnTo>
                <a:lnTo>
                  <a:pt x="335188" y="25530"/>
                </a:lnTo>
                <a:lnTo>
                  <a:pt x="381438" y="33085"/>
                </a:lnTo>
                <a:lnTo>
                  <a:pt x="426812" y="42685"/>
                </a:lnTo>
                <a:lnTo>
                  <a:pt x="467963" y="48581"/>
                </a:lnTo>
                <a:lnTo>
                  <a:pt x="510140" y="53877"/>
                </a:lnTo>
                <a:lnTo>
                  <a:pt x="557548" y="60232"/>
                </a:lnTo>
                <a:lnTo>
                  <a:pt x="600437" y="63069"/>
                </a:lnTo>
                <a:lnTo>
                  <a:pt x="643357" y="63442"/>
                </a:lnTo>
                <a:lnTo>
                  <a:pt x="685620" y="63491"/>
                </a:lnTo>
                <a:lnTo>
                  <a:pt x="733048" y="58031"/>
                </a:lnTo>
                <a:lnTo>
                  <a:pt x="779816" y="57265"/>
                </a:lnTo>
                <a:lnTo>
                  <a:pt x="823926" y="56459"/>
                </a:lnTo>
                <a:lnTo>
                  <a:pt x="871163" y="51684"/>
                </a:lnTo>
                <a:lnTo>
                  <a:pt x="910824" y="50974"/>
                </a:lnTo>
                <a:lnTo>
                  <a:pt x="952630" y="50833"/>
                </a:lnTo>
                <a:lnTo>
                  <a:pt x="994859" y="50806"/>
                </a:lnTo>
                <a:lnTo>
                  <a:pt x="1037172" y="50800"/>
                </a:lnTo>
                <a:lnTo>
                  <a:pt x="1079501" y="50799"/>
                </a:lnTo>
                <a:lnTo>
                  <a:pt x="1125205" y="50799"/>
                </a:lnTo>
                <a:lnTo>
                  <a:pt x="1170634" y="50799"/>
                </a:lnTo>
                <a:lnTo>
                  <a:pt x="1217760" y="50799"/>
                </a:lnTo>
                <a:lnTo>
                  <a:pt x="1261249" y="50799"/>
                </a:lnTo>
                <a:lnTo>
                  <a:pt x="1308174" y="50799"/>
                </a:lnTo>
                <a:lnTo>
                  <a:pt x="1352147" y="50799"/>
                </a:lnTo>
                <a:lnTo>
                  <a:pt x="1398175" y="50799"/>
                </a:lnTo>
                <a:lnTo>
                  <a:pt x="1443668" y="46435"/>
                </a:lnTo>
                <a:lnTo>
                  <a:pt x="1490807" y="44841"/>
                </a:lnTo>
                <a:lnTo>
                  <a:pt x="1534298" y="44527"/>
                </a:lnTo>
                <a:lnTo>
                  <a:pt x="1581224" y="43759"/>
                </a:lnTo>
                <a:lnTo>
                  <a:pt x="1625197" y="39426"/>
                </a:lnTo>
                <a:lnTo>
                  <a:pt x="1667854" y="38361"/>
                </a:lnTo>
                <a:lnTo>
                  <a:pt x="1710251" y="37445"/>
                </a:lnTo>
                <a:lnTo>
                  <a:pt x="1752597" y="33083"/>
                </a:lnTo>
                <a:lnTo>
                  <a:pt x="1794932" y="32013"/>
                </a:lnTo>
                <a:lnTo>
                  <a:pt x="1836561" y="26731"/>
                </a:lnTo>
                <a:lnTo>
                  <a:pt x="1874574" y="20775"/>
                </a:lnTo>
                <a:lnTo>
                  <a:pt x="1914799" y="17679"/>
                </a:lnTo>
                <a:lnTo>
                  <a:pt x="1960114" y="14174"/>
                </a:lnTo>
                <a:lnTo>
                  <a:pt x="2004081" y="12990"/>
                </a:lnTo>
                <a:lnTo>
                  <a:pt x="2046031" y="12756"/>
                </a:lnTo>
                <a:lnTo>
                  <a:pt x="2085990" y="12710"/>
                </a:lnTo>
                <a:lnTo>
                  <a:pt x="2127490" y="12702"/>
                </a:lnTo>
                <a:lnTo>
                  <a:pt x="2172477" y="12700"/>
                </a:lnTo>
                <a:lnTo>
                  <a:pt x="2219282" y="12699"/>
                </a:lnTo>
                <a:lnTo>
                  <a:pt x="2262499" y="12699"/>
                </a:lnTo>
                <a:lnTo>
                  <a:pt x="2305007" y="12699"/>
                </a:lnTo>
                <a:lnTo>
                  <a:pt x="2346194" y="12699"/>
                </a:lnTo>
                <a:lnTo>
                  <a:pt x="2393676" y="12699"/>
                </a:lnTo>
                <a:lnTo>
                  <a:pt x="2430087" y="12699"/>
                </a:lnTo>
                <a:lnTo>
                  <a:pt x="2477367" y="16070"/>
                </a:lnTo>
                <a:lnTo>
                  <a:pt x="2522401" y="18461"/>
                </a:lnTo>
                <a:lnTo>
                  <a:pt x="2565269" y="18933"/>
                </a:lnTo>
                <a:lnTo>
                  <a:pt x="2606518" y="19015"/>
                </a:lnTo>
                <a:lnTo>
                  <a:pt x="2640824" y="19034"/>
                </a:lnTo>
                <a:lnTo>
                  <a:pt x="2683233" y="19044"/>
                </a:lnTo>
                <a:lnTo>
                  <a:pt x="2729525" y="19048"/>
                </a:lnTo>
                <a:lnTo>
                  <a:pt x="2776012" y="19049"/>
                </a:lnTo>
                <a:lnTo>
                  <a:pt x="2820890" y="18343"/>
                </a:lnTo>
                <a:lnTo>
                  <a:pt x="2863726" y="14023"/>
                </a:lnTo>
                <a:lnTo>
                  <a:pt x="2909530" y="12960"/>
                </a:lnTo>
                <a:lnTo>
                  <a:pt x="2954274" y="12751"/>
                </a:lnTo>
                <a:lnTo>
                  <a:pt x="2998964" y="12709"/>
                </a:lnTo>
                <a:lnTo>
                  <a:pt x="3043348" y="12702"/>
                </a:lnTo>
                <a:lnTo>
                  <a:pt x="3077683" y="12700"/>
                </a:lnTo>
                <a:lnTo>
                  <a:pt x="3117552" y="12699"/>
                </a:lnTo>
                <a:lnTo>
                  <a:pt x="3155155" y="12699"/>
                </a:lnTo>
                <a:lnTo>
                  <a:pt x="3199825" y="14580"/>
                </a:lnTo>
                <a:lnTo>
                  <a:pt x="3245991" y="18166"/>
                </a:lnTo>
                <a:lnTo>
                  <a:pt x="3290805" y="18875"/>
                </a:lnTo>
                <a:lnTo>
                  <a:pt x="3335510" y="19015"/>
                </a:lnTo>
                <a:lnTo>
                  <a:pt x="3381527" y="19042"/>
                </a:lnTo>
                <a:lnTo>
                  <a:pt x="3424587" y="19048"/>
                </a:lnTo>
                <a:lnTo>
                  <a:pt x="3467064" y="19049"/>
                </a:lnTo>
                <a:lnTo>
                  <a:pt x="3509426" y="19049"/>
                </a:lnTo>
                <a:lnTo>
                  <a:pt x="3551765" y="19049"/>
                </a:lnTo>
                <a:lnTo>
                  <a:pt x="3594100" y="19049"/>
                </a:lnTo>
                <a:lnTo>
                  <a:pt x="3636433" y="19049"/>
                </a:lnTo>
                <a:lnTo>
                  <a:pt x="3674403" y="19755"/>
                </a:lnTo>
                <a:lnTo>
                  <a:pt x="3715142" y="24075"/>
                </a:lnTo>
                <a:lnTo>
                  <a:pt x="3756024" y="25007"/>
                </a:lnTo>
                <a:lnTo>
                  <a:pt x="3803416" y="25283"/>
                </a:lnTo>
                <a:lnTo>
                  <a:pt x="3851032" y="25376"/>
                </a:lnTo>
                <a:lnTo>
                  <a:pt x="3890046" y="25394"/>
                </a:lnTo>
                <a:lnTo>
                  <a:pt x="3930992" y="25398"/>
                </a:lnTo>
                <a:lnTo>
                  <a:pt x="3973790" y="25399"/>
                </a:lnTo>
                <a:lnTo>
                  <a:pt x="4009795" y="25399"/>
                </a:lnTo>
                <a:lnTo>
                  <a:pt x="4049194" y="26105"/>
                </a:lnTo>
                <a:lnTo>
                  <a:pt x="4090028" y="30425"/>
                </a:lnTo>
                <a:lnTo>
                  <a:pt x="4130744" y="31357"/>
                </a:lnTo>
                <a:lnTo>
                  <a:pt x="4178085" y="33514"/>
                </a:lnTo>
                <a:lnTo>
                  <a:pt x="4225687" y="37194"/>
                </a:lnTo>
                <a:lnTo>
                  <a:pt x="4265402" y="37920"/>
                </a:lnTo>
                <a:lnTo>
                  <a:pt x="4308787" y="38064"/>
                </a:lnTo>
                <a:lnTo>
                  <a:pt x="4348322" y="41463"/>
                </a:lnTo>
                <a:lnTo>
                  <a:pt x="4389398" y="43859"/>
                </a:lnTo>
                <a:lnTo>
                  <a:pt x="4427300" y="44333"/>
                </a:lnTo>
                <a:lnTo>
                  <a:pt x="4468551" y="44426"/>
                </a:lnTo>
                <a:lnTo>
                  <a:pt x="4510669" y="44444"/>
                </a:lnTo>
                <a:lnTo>
                  <a:pt x="4552960" y="44448"/>
                </a:lnTo>
                <a:lnTo>
                  <a:pt x="4591914" y="44449"/>
                </a:lnTo>
                <a:lnTo>
                  <a:pt x="4635514" y="44449"/>
                </a:lnTo>
                <a:lnTo>
                  <a:pt x="4674647" y="44449"/>
                </a:lnTo>
                <a:lnTo>
                  <a:pt x="4713186" y="44449"/>
                </a:lnTo>
                <a:lnTo>
                  <a:pt x="4757296" y="44449"/>
                </a:lnTo>
                <a:lnTo>
                  <a:pt x="4800435" y="44449"/>
                </a:lnTo>
                <a:lnTo>
                  <a:pt x="4841202" y="44449"/>
                </a:lnTo>
                <a:lnTo>
                  <a:pt x="4883226" y="44449"/>
                </a:lnTo>
                <a:lnTo>
                  <a:pt x="4925499" y="44449"/>
                </a:lnTo>
                <a:lnTo>
                  <a:pt x="4967819" y="44449"/>
                </a:lnTo>
                <a:lnTo>
                  <a:pt x="5008269" y="44449"/>
                </a:lnTo>
                <a:lnTo>
                  <a:pt x="5050387" y="44449"/>
                </a:lnTo>
                <a:lnTo>
                  <a:pt x="5094402" y="44449"/>
                </a:lnTo>
                <a:lnTo>
                  <a:pt x="5137068" y="44449"/>
                </a:lnTo>
                <a:lnTo>
                  <a:pt x="5179467" y="44449"/>
                </a:lnTo>
                <a:lnTo>
                  <a:pt x="5226883" y="44449"/>
                </a:lnTo>
                <a:lnTo>
                  <a:pt x="5263691" y="44449"/>
                </a:lnTo>
                <a:lnTo>
                  <a:pt x="5308093" y="44449"/>
                </a:lnTo>
                <a:lnTo>
                  <a:pt x="5350832" y="44449"/>
                </a:lnTo>
                <a:lnTo>
                  <a:pt x="5397610" y="44449"/>
                </a:lnTo>
                <a:lnTo>
                  <a:pt x="5441555" y="44449"/>
                </a:lnTo>
                <a:lnTo>
                  <a:pt x="5487575" y="44449"/>
                </a:lnTo>
                <a:lnTo>
                  <a:pt x="5532362" y="40085"/>
                </a:lnTo>
                <a:lnTo>
                  <a:pt x="5577063" y="38491"/>
                </a:lnTo>
                <a:lnTo>
                  <a:pt x="5623329" y="36334"/>
                </a:lnTo>
                <a:lnTo>
                  <a:pt x="5660146" y="33786"/>
                </a:lnTo>
                <a:lnTo>
                  <a:pt x="5701412" y="32353"/>
                </a:lnTo>
                <a:lnTo>
                  <a:pt x="5739431" y="31928"/>
                </a:lnTo>
                <a:lnTo>
                  <a:pt x="5786122" y="29903"/>
                </a:lnTo>
                <a:lnTo>
                  <a:pt x="5832530" y="26288"/>
                </a:lnTo>
                <a:lnTo>
                  <a:pt x="5868357" y="25663"/>
                </a:lnTo>
                <a:lnTo>
                  <a:pt x="5905784" y="22106"/>
                </a:lnTo>
                <a:lnTo>
                  <a:pt x="5951993" y="19653"/>
                </a:lnTo>
                <a:lnTo>
                  <a:pt x="5988655" y="19228"/>
                </a:lnTo>
                <a:lnTo>
                  <a:pt x="6025623" y="19102"/>
                </a:lnTo>
                <a:lnTo>
                  <a:pt x="6071960" y="19059"/>
                </a:lnTo>
                <a:lnTo>
                  <a:pt x="6109103" y="19052"/>
                </a:lnTo>
                <a:lnTo>
                  <a:pt x="6146919" y="19050"/>
                </a:lnTo>
                <a:lnTo>
                  <a:pt x="6184936" y="19049"/>
                </a:lnTo>
                <a:lnTo>
                  <a:pt x="6223010" y="19049"/>
                </a:lnTo>
                <a:lnTo>
                  <a:pt x="6261103" y="19049"/>
                </a:lnTo>
                <a:lnTo>
                  <a:pt x="6299202" y="19049"/>
                </a:lnTo>
                <a:lnTo>
                  <a:pt x="6337298" y="19049"/>
                </a:lnTo>
                <a:lnTo>
                  <a:pt x="6375398" y="17168"/>
                </a:lnTo>
                <a:lnTo>
                  <a:pt x="6413498" y="14023"/>
                </a:lnTo>
                <a:lnTo>
                  <a:pt x="6451598" y="13091"/>
                </a:lnTo>
                <a:lnTo>
                  <a:pt x="6489698" y="12815"/>
                </a:lnTo>
                <a:lnTo>
                  <a:pt x="6527798" y="12733"/>
                </a:lnTo>
                <a:lnTo>
                  <a:pt x="6565898" y="10827"/>
                </a:lnTo>
                <a:lnTo>
                  <a:pt x="6603998" y="7676"/>
                </a:lnTo>
                <a:lnTo>
                  <a:pt x="6642098" y="6742"/>
                </a:lnTo>
                <a:lnTo>
                  <a:pt x="6680198" y="6465"/>
                </a:lnTo>
                <a:lnTo>
                  <a:pt x="6718298" y="6383"/>
                </a:lnTo>
                <a:lnTo>
                  <a:pt x="6758281" y="6359"/>
                </a:lnTo>
                <a:lnTo>
                  <a:pt x="6799526" y="4471"/>
                </a:lnTo>
                <a:lnTo>
                  <a:pt x="6838557" y="1324"/>
                </a:lnTo>
                <a:lnTo>
                  <a:pt x="6876933" y="391"/>
                </a:lnTo>
                <a:lnTo>
                  <a:pt x="6915115" y="115"/>
                </a:lnTo>
                <a:lnTo>
                  <a:pt x="6953241" y="33"/>
                </a:lnTo>
                <a:lnTo>
                  <a:pt x="6993229" y="9"/>
                </a:lnTo>
                <a:lnTo>
                  <a:pt x="7034475" y="2"/>
                </a:lnTo>
                <a:lnTo>
                  <a:pt x="7073507" y="0"/>
                </a:lnTo>
                <a:lnTo>
                  <a:pt x="7111883" y="1881"/>
                </a:lnTo>
                <a:lnTo>
                  <a:pt x="7150066" y="5025"/>
                </a:lnTo>
                <a:lnTo>
                  <a:pt x="7190070" y="5957"/>
                </a:lnTo>
                <a:lnTo>
                  <a:pt x="7231323" y="8114"/>
                </a:lnTo>
                <a:lnTo>
                  <a:pt x="7272238" y="11341"/>
                </a:lnTo>
                <a:lnTo>
                  <a:pt x="7313759" y="12297"/>
                </a:lnTo>
                <a:lnTo>
                  <a:pt x="7352873" y="14461"/>
                </a:lnTo>
                <a:lnTo>
                  <a:pt x="7391274" y="17690"/>
                </a:lnTo>
                <a:lnTo>
                  <a:pt x="7429463" y="20528"/>
                </a:lnTo>
                <a:lnTo>
                  <a:pt x="7467590" y="25837"/>
                </a:lnTo>
                <a:lnTo>
                  <a:pt x="7505696" y="29998"/>
                </a:lnTo>
                <a:lnTo>
                  <a:pt x="7543798" y="33111"/>
                </a:lnTo>
                <a:lnTo>
                  <a:pt x="7581900" y="36621"/>
                </a:lnTo>
                <a:lnTo>
                  <a:pt x="7620000" y="39543"/>
                </a:lnTo>
                <a:lnTo>
                  <a:pt x="7658100" y="44877"/>
                </a:lnTo>
                <a:lnTo>
                  <a:pt x="7705529" y="49629"/>
                </a:lnTo>
                <a:lnTo>
                  <a:pt x="7741533" y="50453"/>
                </a:lnTo>
                <a:lnTo>
                  <a:pt x="7787260" y="50730"/>
                </a:lnTo>
                <a:lnTo>
                  <a:pt x="7823841" y="50779"/>
                </a:lnTo>
                <a:lnTo>
                  <a:pt x="7860783" y="50793"/>
                </a:lnTo>
                <a:lnTo>
                  <a:pt x="7907111" y="50798"/>
                </a:lnTo>
                <a:lnTo>
                  <a:pt x="7953447" y="50799"/>
                </a:lnTo>
                <a:lnTo>
                  <a:pt x="7996572" y="50093"/>
                </a:lnTo>
                <a:lnTo>
                  <a:pt x="8040944" y="45773"/>
                </a:lnTo>
                <a:lnTo>
                  <a:pt x="8086893" y="44710"/>
                </a:lnTo>
                <a:lnTo>
                  <a:pt x="8129939" y="40137"/>
                </a:lnTo>
                <a:lnTo>
                  <a:pt x="8174296" y="38501"/>
                </a:lnTo>
                <a:lnTo>
                  <a:pt x="8220243" y="38178"/>
                </a:lnTo>
                <a:lnTo>
                  <a:pt x="8263996" y="33751"/>
                </a:lnTo>
                <a:lnTo>
                  <a:pt x="8310791" y="32144"/>
                </a:lnTo>
                <a:lnTo>
                  <a:pt x="8357586" y="31827"/>
                </a:lnTo>
                <a:lnTo>
                  <a:pt x="8394992" y="35143"/>
                </a:lnTo>
                <a:lnTo>
                  <a:pt x="8436257" y="37223"/>
                </a:lnTo>
                <a:lnTo>
                  <a:pt x="8476392" y="37840"/>
                </a:lnTo>
                <a:lnTo>
                  <a:pt x="8515095" y="41393"/>
                </a:lnTo>
                <a:lnTo>
                  <a:pt x="8556745" y="46914"/>
                </a:lnTo>
                <a:lnTo>
                  <a:pt x="8603738" y="56390"/>
                </a:lnTo>
                <a:lnTo>
                  <a:pt x="8650037" y="68135"/>
                </a:lnTo>
                <a:lnTo>
                  <a:pt x="8695035" y="80551"/>
                </a:lnTo>
                <a:lnTo>
                  <a:pt x="8739649" y="93168"/>
                </a:lnTo>
                <a:lnTo>
                  <a:pt x="8784146" y="112585"/>
                </a:lnTo>
                <a:lnTo>
                  <a:pt x="8831421" y="135847"/>
                </a:lnTo>
                <a:lnTo>
                  <a:pt x="8851900" y="1460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Shape-719">
            <a:extLst>
              <a:ext uri="{FF2B5EF4-FFF2-40B4-BE49-F238E27FC236}">
                <a16:creationId xmlns:a16="http://schemas.microsoft.com/office/drawing/2014/main" id="{ECF536BD-A881-4561-B890-A29F3B6495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68550" y="3390933"/>
            <a:ext cx="6534151" cy="164913"/>
          </a:xfrm>
          <a:custGeom>
            <a:avLst/>
            <a:gdLst/>
            <a:ahLst/>
            <a:cxnLst/>
            <a:rect l="0" t="0" r="0" b="0"/>
            <a:pathLst>
              <a:path w="6534151" h="164913">
                <a:moveTo>
                  <a:pt x="0" y="82517"/>
                </a:moveTo>
                <a:lnTo>
                  <a:pt x="0" y="82517"/>
                </a:lnTo>
                <a:lnTo>
                  <a:pt x="5775" y="87586"/>
                </a:lnTo>
                <a:lnTo>
                  <a:pt x="15901" y="92642"/>
                </a:lnTo>
                <a:lnTo>
                  <a:pt x="55767" y="95855"/>
                </a:lnTo>
                <a:lnTo>
                  <a:pt x="97486" y="100229"/>
                </a:lnTo>
                <a:lnTo>
                  <a:pt x="143836" y="101391"/>
                </a:lnTo>
                <a:lnTo>
                  <a:pt x="188320" y="101551"/>
                </a:lnTo>
                <a:lnTo>
                  <a:pt x="225334" y="98194"/>
                </a:lnTo>
                <a:lnTo>
                  <a:pt x="266908" y="89357"/>
                </a:lnTo>
                <a:lnTo>
                  <a:pt x="313203" y="78798"/>
                </a:lnTo>
                <a:lnTo>
                  <a:pt x="355587" y="69919"/>
                </a:lnTo>
                <a:lnTo>
                  <a:pt x="396754" y="61616"/>
                </a:lnTo>
                <a:lnTo>
                  <a:pt x="444229" y="53981"/>
                </a:lnTo>
                <a:lnTo>
                  <a:pt x="488505" y="51402"/>
                </a:lnTo>
                <a:lnTo>
                  <a:pt x="534944" y="50851"/>
                </a:lnTo>
                <a:lnTo>
                  <a:pt x="577792" y="50778"/>
                </a:lnTo>
                <a:lnTo>
                  <a:pt x="620341" y="50768"/>
                </a:lnTo>
                <a:lnTo>
                  <a:pt x="665725" y="45741"/>
                </a:lnTo>
                <a:lnTo>
                  <a:pt x="699372" y="41046"/>
                </a:lnTo>
                <a:lnTo>
                  <a:pt x="739445" y="32600"/>
                </a:lnTo>
                <a:lnTo>
                  <a:pt x="784591" y="23424"/>
                </a:lnTo>
                <a:lnTo>
                  <a:pt x="831201" y="12690"/>
                </a:lnTo>
                <a:lnTo>
                  <a:pt x="874098" y="2792"/>
                </a:lnTo>
                <a:lnTo>
                  <a:pt x="916505" y="339"/>
                </a:lnTo>
                <a:lnTo>
                  <a:pt x="963944" y="0"/>
                </a:lnTo>
                <a:lnTo>
                  <a:pt x="1003692" y="6879"/>
                </a:lnTo>
                <a:lnTo>
                  <a:pt x="1050728" y="18266"/>
                </a:lnTo>
                <a:lnTo>
                  <a:pt x="1094800" y="29034"/>
                </a:lnTo>
                <a:lnTo>
                  <a:pt x="1136745" y="37955"/>
                </a:lnTo>
                <a:lnTo>
                  <a:pt x="1177835" y="44384"/>
                </a:lnTo>
                <a:lnTo>
                  <a:pt x="1225288" y="50757"/>
                </a:lnTo>
                <a:lnTo>
                  <a:pt x="1261691" y="55232"/>
                </a:lnTo>
                <a:lnTo>
                  <a:pt x="1305596" y="56745"/>
                </a:lnTo>
                <a:lnTo>
                  <a:pt x="1348240" y="62113"/>
                </a:lnTo>
                <a:lnTo>
                  <a:pt x="1390635" y="68086"/>
                </a:lnTo>
                <a:lnTo>
                  <a:pt x="1432980" y="72846"/>
                </a:lnTo>
                <a:lnTo>
                  <a:pt x="1474611" y="76217"/>
                </a:lnTo>
                <a:lnTo>
                  <a:pt x="1512624" y="81063"/>
                </a:lnTo>
                <a:lnTo>
                  <a:pt x="1560027" y="87395"/>
                </a:lnTo>
                <a:lnTo>
                  <a:pt x="1600627" y="93462"/>
                </a:lnTo>
                <a:lnTo>
                  <a:pt x="1639246" y="98242"/>
                </a:lnTo>
                <a:lnTo>
                  <a:pt x="1683486" y="101615"/>
                </a:lnTo>
                <a:lnTo>
                  <a:pt x="1728808" y="106463"/>
                </a:lnTo>
                <a:lnTo>
                  <a:pt x="1765776" y="107486"/>
                </a:lnTo>
                <a:lnTo>
                  <a:pt x="1803541" y="109671"/>
                </a:lnTo>
                <a:lnTo>
                  <a:pt x="1850857" y="113359"/>
                </a:lnTo>
                <a:lnTo>
                  <a:pt x="1886841" y="117369"/>
                </a:lnTo>
                <a:lnTo>
                  <a:pt x="1924314" y="119654"/>
                </a:lnTo>
                <a:lnTo>
                  <a:pt x="1970538" y="125497"/>
                </a:lnTo>
                <a:lnTo>
                  <a:pt x="2007203" y="131392"/>
                </a:lnTo>
                <a:lnTo>
                  <a:pt x="2044879" y="136901"/>
                </a:lnTo>
                <a:lnTo>
                  <a:pt x="2082853" y="139553"/>
                </a:lnTo>
                <a:lnTo>
                  <a:pt x="2120916" y="143788"/>
                </a:lnTo>
                <a:lnTo>
                  <a:pt x="2159004" y="145356"/>
                </a:lnTo>
                <a:lnTo>
                  <a:pt x="2197101" y="145821"/>
                </a:lnTo>
                <a:lnTo>
                  <a:pt x="2235906" y="145959"/>
                </a:lnTo>
                <a:lnTo>
                  <a:pt x="2278369" y="145294"/>
                </a:lnTo>
                <a:lnTo>
                  <a:pt x="2321526" y="140942"/>
                </a:lnTo>
                <a:lnTo>
                  <a:pt x="2362143" y="135890"/>
                </a:lnTo>
                <a:lnTo>
                  <a:pt x="2405143" y="133374"/>
                </a:lnTo>
                <a:lnTo>
                  <a:pt x="2448459" y="129179"/>
                </a:lnTo>
                <a:lnTo>
                  <a:pt x="2488417" y="126917"/>
                </a:lnTo>
                <a:lnTo>
                  <a:pt x="2527774" y="122797"/>
                </a:lnTo>
                <a:lnTo>
                  <a:pt x="2570401" y="120557"/>
                </a:lnTo>
                <a:lnTo>
                  <a:pt x="2613605" y="116444"/>
                </a:lnTo>
                <a:lnTo>
                  <a:pt x="2653531" y="114912"/>
                </a:lnTo>
                <a:lnTo>
                  <a:pt x="2692172" y="113752"/>
                </a:lnTo>
                <a:lnTo>
                  <a:pt x="2730433" y="109960"/>
                </a:lnTo>
                <a:lnTo>
                  <a:pt x="2769285" y="108522"/>
                </a:lnTo>
                <a:lnTo>
                  <a:pt x="2811764" y="107391"/>
                </a:lnTo>
                <a:lnTo>
                  <a:pt x="2854925" y="103606"/>
                </a:lnTo>
                <a:lnTo>
                  <a:pt x="2894836" y="102171"/>
                </a:lnTo>
                <a:lnTo>
                  <a:pt x="2934179" y="101746"/>
                </a:lnTo>
                <a:lnTo>
                  <a:pt x="2976802" y="100914"/>
                </a:lnTo>
                <a:lnTo>
                  <a:pt x="3020711" y="97219"/>
                </a:lnTo>
                <a:lnTo>
                  <a:pt x="3064295" y="95810"/>
                </a:lnTo>
                <a:lnTo>
                  <a:pt x="3105040" y="95393"/>
                </a:lnTo>
                <a:lnTo>
                  <a:pt x="3148078" y="95269"/>
                </a:lnTo>
                <a:lnTo>
                  <a:pt x="3192110" y="95232"/>
                </a:lnTo>
                <a:lnTo>
                  <a:pt x="3236436" y="95222"/>
                </a:lnTo>
                <a:lnTo>
                  <a:pt x="3280849" y="95924"/>
                </a:lnTo>
                <a:lnTo>
                  <a:pt x="3325288" y="99581"/>
                </a:lnTo>
                <a:lnTo>
                  <a:pt x="3369735" y="100978"/>
                </a:lnTo>
                <a:lnTo>
                  <a:pt x="3414889" y="101393"/>
                </a:lnTo>
                <a:lnTo>
                  <a:pt x="3447187" y="101489"/>
                </a:lnTo>
                <a:lnTo>
                  <a:pt x="3493734" y="98173"/>
                </a:lnTo>
                <a:lnTo>
                  <a:pt x="3538805" y="96093"/>
                </a:lnTo>
                <a:lnTo>
                  <a:pt x="3570465" y="95606"/>
                </a:lnTo>
                <a:lnTo>
                  <a:pt x="3602644" y="94684"/>
                </a:lnTo>
                <a:lnTo>
                  <a:pt x="3649235" y="90904"/>
                </a:lnTo>
                <a:lnTo>
                  <a:pt x="3681869" y="89772"/>
                </a:lnTo>
                <a:lnTo>
                  <a:pt x="3715188" y="89269"/>
                </a:lnTo>
                <a:lnTo>
                  <a:pt x="3748105" y="89045"/>
                </a:lnTo>
                <a:lnTo>
                  <a:pt x="3795110" y="88920"/>
                </a:lnTo>
                <a:lnTo>
                  <a:pt x="3827842" y="88890"/>
                </a:lnTo>
                <a:lnTo>
                  <a:pt x="3861204" y="86996"/>
                </a:lnTo>
                <a:lnTo>
                  <a:pt x="3894846" y="84508"/>
                </a:lnTo>
                <a:lnTo>
                  <a:pt x="3928613" y="83401"/>
                </a:lnTo>
                <a:lnTo>
                  <a:pt x="3975986" y="82779"/>
                </a:lnTo>
                <a:lnTo>
                  <a:pt x="4008185" y="82633"/>
                </a:lnTo>
                <a:lnTo>
                  <a:pt x="4041310" y="82569"/>
                </a:lnTo>
                <a:lnTo>
                  <a:pt x="4074847" y="82540"/>
                </a:lnTo>
                <a:lnTo>
                  <a:pt x="4122091" y="82524"/>
                </a:lnTo>
                <a:lnTo>
                  <a:pt x="4154259" y="82520"/>
                </a:lnTo>
                <a:lnTo>
                  <a:pt x="4186665" y="82518"/>
                </a:lnTo>
                <a:lnTo>
                  <a:pt x="4233382" y="82517"/>
                </a:lnTo>
                <a:lnTo>
                  <a:pt x="4266045" y="82517"/>
                </a:lnTo>
                <a:lnTo>
                  <a:pt x="4301259" y="82517"/>
                </a:lnTo>
                <a:lnTo>
                  <a:pt x="4337371" y="82517"/>
                </a:lnTo>
                <a:lnTo>
                  <a:pt x="4372234" y="82517"/>
                </a:lnTo>
                <a:lnTo>
                  <a:pt x="4406546" y="84398"/>
                </a:lnTo>
                <a:lnTo>
                  <a:pt x="4440608" y="86881"/>
                </a:lnTo>
                <a:lnTo>
                  <a:pt x="4474563" y="87984"/>
                </a:lnTo>
                <a:lnTo>
                  <a:pt x="4522042" y="91977"/>
                </a:lnTo>
                <a:lnTo>
                  <a:pt x="4554265" y="95658"/>
                </a:lnTo>
                <a:lnTo>
                  <a:pt x="4587401" y="98941"/>
                </a:lnTo>
                <a:lnTo>
                  <a:pt x="4620943" y="100400"/>
                </a:lnTo>
                <a:lnTo>
                  <a:pt x="4668189" y="104592"/>
                </a:lnTo>
                <a:lnTo>
                  <a:pt x="4700358" y="106439"/>
                </a:lnTo>
                <a:lnTo>
                  <a:pt x="4732765" y="107965"/>
                </a:lnTo>
                <a:lnTo>
                  <a:pt x="4779481" y="112792"/>
                </a:lnTo>
                <a:lnTo>
                  <a:pt x="4812145" y="116669"/>
                </a:lnTo>
                <a:lnTo>
                  <a:pt x="4858897" y="119447"/>
                </a:lnTo>
                <a:lnTo>
                  <a:pt x="4904029" y="120271"/>
                </a:lnTo>
                <a:lnTo>
                  <a:pt x="4935704" y="122344"/>
                </a:lnTo>
                <a:lnTo>
                  <a:pt x="4967891" y="124912"/>
                </a:lnTo>
                <a:lnTo>
                  <a:pt x="5014483" y="126358"/>
                </a:lnTo>
                <a:lnTo>
                  <a:pt x="5047118" y="126696"/>
                </a:lnTo>
                <a:lnTo>
                  <a:pt x="5093855" y="126887"/>
                </a:lnTo>
                <a:lnTo>
                  <a:pt x="5125904" y="128813"/>
                </a:lnTo>
                <a:lnTo>
                  <a:pt x="5158257" y="131315"/>
                </a:lnTo>
                <a:lnTo>
                  <a:pt x="5204944" y="132724"/>
                </a:lnTo>
                <a:lnTo>
                  <a:pt x="5237600" y="133053"/>
                </a:lnTo>
                <a:lnTo>
                  <a:pt x="5270930" y="133200"/>
                </a:lnTo>
                <a:lnTo>
                  <a:pt x="5303851" y="133265"/>
                </a:lnTo>
                <a:lnTo>
                  <a:pt x="5350859" y="133301"/>
                </a:lnTo>
                <a:lnTo>
                  <a:pt x="5383591" y="133310"/>
                </a:lnTo>
                <a:lnTo>
                  <a:pt x="5416954" y="133314"/>
                </a:lnTo>
                <a:lnTo>
                  <a:pt x="5450596" y="133315"/>
                </a:lnTo>
                <a:lnTo>
                  <a:pt x="5484363" y="133316"/>
                </a:lnTo>
                <a:lnTo>
                  <a:pt x="5518185" y="131435"/>
                </a:lnTo>
                <a:lnTo>
                  <a:pt x="5552032" y="128953"/>
                </a:lnTo>
                <a:lnTo>
                  <a:pt x="5585890" y="127850"/>
                </a:lnTo>
                <a:lnTo>
                  <a:pt x="5619753" y="127359"/>
                </a:lnTo>
                <a:lnTo>
                  <a:pt x="5653618" y="127141"/>
                </a:lnTo>
                <a:lnTo>
                  <a:pt x="5687484" y="127044"/>
                </a:lnTo>
                <a:lnTo>
                  <a:pt x="5721348" y="127001"/>
                </a:lnTo>
                <a:lnTo>
                  <a:pt x="5755217" y="126982"/>
                </a:lnTo>
                <a:lnTo>
                  <a:pt x="5789083" y="126974"/>
                </a:lnTo>
                <a:lnTo>
                  <a:pt x="5822950" y="126970"/>
                </a:lnTo>
                <a:lnTo>
                  <a:pt x="5856816" y="126968"/>
                </a:lnTo>
                <a:lnTo>
                  <a:pt x="5890683" y="126967"/>
                </a:lnTo>
                <a:lnTo>
                  <a:pt x="5924550" y="128849"/>
                </a:lnTo>
                <a:lnTo>
                  <a:pt x="5957711" y="132037"/>
                </a:lnTo>
                <a:lnTo>
                  <a:pt x="6004853" y="137092"/>
                </a:lnTo>
                <a:lnTo>
                  <a:pt x="6037616" y="138522"/>
                </a:lnTo>
                <a:lnTo>
                  <a:pt x="6070992" y="141040"/>
                </a:lnTo>
                <a:lnTo>
                  <a:pt x="6103935" y="144511"/>
                </a:lnTo>
                <a:lnTo>
                  <a:pt x="6150249" y="149725"/>
                </a:lnTo>
                <a:lnTo>
                  <a:pt x="6195251" y="152290"/>
                </a:lnTo>
                <a:lnTo>
                  <a:pt x="6239864" y="157204"/>
                </a:lnTo>
                <a:lnTo>
                  <a:pt x="6283657" y="162424"/>
                </a:lnTo>
                <a:lnTo>
                  <a:pt x="6323052" y="164284"/>
                </a:lnTo>
                <a:lnTo>
                  <a:pt x="6370207" y="164912"/>
                </a:lnTo>
                <a:lnTo>
                  <a:pt x="6415019" y="163140"/>
                </a:lnTo>
                <a:lnTo>
                  <a:pt x="6449452" y="160682"/>
                </a:lnTo>
                <a:lnTo>
                  <a:pt x="6494730" y="158976"/>
                </a:lnTo>
                <a:lnTo>
                  <a:pt x="6534150" y="1523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Shape-720">
            <a:extLst>
              <a:ext uri="{FF2B5EF4-FFF2-40B4-BE49-F238E27FC236}">
                <a16:creationId xmlns:a16="http://schemas.microsoft.com/office/drawing/2014/main" id="{D5EA28DB-AC65-41BC-B9D3-C6CBA12CF13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33600" y="4838701"/>
            <a:ext cx="6629401" cy="82516"/>
          </a:xfrm>
          <a:custGeom>
            <a:avLst/>
            <a:gdLst/>
            <a:ahLst/>
            <a:cxnLst/>
            <a:rect l="0" t="0" r="0" b="0"/>
            <a:pathLst>
              <a:path w="6629401" h="82516">
                <a:moveTo>
                  <a:pt x="0" y="50799"/>
                </a:moveTo>
                <a:lnTo>
                  <a:pt x="0" y="50799"/>
                </a:lnTo>
                <a:lnTo>
                  <a:pt x="3371" y="50799"/>
                </a:lnTo>
                <a:lnTo>
                  <a:pt x="4364" y="50094"/>
                </a:lnTo>
                <a:lnTo>
                  <a:pt x="5026" y="48917"/>
                </a:lnTo>
                <a:lnTo>
                  <a:pt x="5467" y="47428"/>
                </a:lnTo>
                <a:lnTo>
                  <a:pt x="6467" y="46435"/>
                </a:lnTo>
                <a:lnTo>
                  <a:pt x="9460" y="45332"/>
                </a:lnTo>
                <a:lnTo>
                  <a:pt x="54365" y="37551"/>
                </a:lnTo>
                <a:lnTo>
                  <a:pt x="93838" y="32895"/>
                </a:lnTo>
                <a:lnTo>
                  <a:pt x="137354" y="31900"/>
                </a:lnTo>
                <a:lnTo>
                  <a:pt x="184013" y="31758"/>
                </a:lnTo>
                <a:lnTo>
                  <a:pt x="231076" y="37217"/>
                </a:lnTo>
                <a:lnTo>
                  <a:pt x="269707" y="41209"/>
                </a:lnTo>
                <a:lnTo>
                  <a:pt x="306788" y="46860"/>
                </a:lnTo>
                <a:lnTo>
                  <a:pt x="350923" y="50021"/>
                </a:lnTo>
                <a:lnTo>
                  <a:pt x="393612" y="52526"/>
                </a:lnTo>
                <a:lnTo>
                  <a:pt x="436016" y="56236"/>
                </a:lnTo>
                <a:lnTo>
                  <a:pt x="478363" y="56969"/>
                </a:lnTo>
                <a:lnTo>
                  <a:pt x="522581" y="58995"/>
                </a:lnTo>
                <a:lnTo>
                  <a:pt x="568765" y="62164"/>
                </a:lnTo>
                <a:lnTo>
                  <a:pt x="606268" y="62906"/>
                </a:lnTo>
                <a:lnTo>
                  <a:pt x="650476" y="63323"/>
                </a:lnTo>
                <a:lnTo>
                  <a:pt x="686936" y="63447"/>
                </a:lnTo>
                <a:lnTo>
                  <a:pt x="723531" y="63483"/>
                </a:lnTo>
                <a:lnTo>
                  <a:pt x="769740" y="63496"/>
                </a:lnTo>
                <a:lnTo>
                  <a:pt x="816270" y="63498"/>
                </a:lnTo>
                <a:lnTo>
                  <a:pt x="853148" y="63499"/>
                </a:lnTo>
                <a:lnTo>
                  <a:pt x="894448" y="63499"/>
                </a:lnTo>
                <a:lnTo>
                  <a:pt x="932477" y="63499"/>
                </a:lnTo>
                <a:lnTo>
                  <a:pt x="979171" y="63499"/>
                </a:lnTo>
                <a:lnTo>
                  <a:pt x="1025580" y="60128"/>
                </a:lnTo>
                <a:lnTo>
                  <a:pt x="1073083" y="57737"/>
                </a:lnTo>
                <a:lnTo>
                  <a:pt x="1119050" y="55384"/>
                </a:lnTo>
                <a:lnTo>
                  <a:pt x="1156129" y="52157"/>
                </a:lnTo>
                <a:lnTo>
                  <a:pt x="1193927" y="51202"/>
                </a:lnTo>
                <a:lnTo>
                  <a:pt x="1241254" y="50878"/>
                </a:lnTo>
                <a:lnTo>
                  <a:pt x="1285279" y="50815"/>
                </a:lnTo>
                <a:lnTo>
                  <a:pt x="1332128" y="50802"/>
                </a:lnTo>
                <a:lnTo>
                  <a:pt x="1378933" y="50800"/>
                </a:lnTo>
                <a:lnTo>
                  <a:pt x="1424580" y="46435"/>
                </a:lnTo>
                <a:lnTo>
                  <a:pt x="1461146" y="45037"/>
                </a:lnTo>
                <a:lnTo>
                  <a:pt x="1498086" y="44623"/>
                </a:lnTo>
                <a:lnTo>
                  <a:pt x="1544412" y="44483"/>
                </a:lnTo>
                <a:lnTo>
                  <a:pt x="1590748" y="44456"/>
                </a:lnTo>
                <a:lnTo>
                  <a:pt x="1634577" y="44450"/>
                </a:lnTo>
                <a:lnTo>
                  <a:pt x="1670828" y="44449"/>
                </a:lnTo>
                <a:lnTo>
                  <a:pt x="1707675" y="44449"/>
                </a:lnTo>
                <a:lnTo>
                  <a:pt x="1752088" y="44449"/>
                </a:lnTo>
                <a:lnTo>
                  <a:pt x="1798203" y="44449"/>
                </a:lnTo>
                <a:lnTo>
                  <a:pt x="1835491" y="44449"/>
                </a:lnTo>
                <a:lnTo>
                  <a:pt x="1877289" y="44449"/>
                </a:lnTo>
                <a:lnTo>
                  <a:pt x="1922966" y="44449"/>
                </a:lnTo>
                <a:lnTo>
                  <a:pt x="1969540" y="44449"/>
                </a:lnTo>
                <a:lnTo>
                  <a:pt x="2014436" y="48813"/>
                </a:lnTo>
                <a:lnTo>
                  <a:pt x="2057276" y="50407"/>
                </a:lnTo>
                <a:lnTo>
                  <a:pt x="2103080" y="50721"/>
                </a:lnTo>
                <a:lnTo>
                  <a:pt x="2147823" y="50783"/>
                </a:lnTo>
                <a:lnTo>
                  <a:pt x="2190633" y="50796"/>
                </a:lnTo>
                <a:lnTo>
                  <a:pt x="2233754" y="52680"/>
                </a:lnTo>
                <a:lnTo>
                  <a:pt x="2269835" y="55163"/>
                </a:lnTo>
                <a:lnTo>
                  <a:pt x="2309981" y="56561"/>
                </a:lnTo>
                <a:lnTo>
                  <a:pt x="2357033" y="58914"/>
                </a:lnTo>
                <a:lnTo>
                  <a:pt x="2394302" y="62141"/>
                </a:lnTo>
                <a:lnTo>
                  <a:pt x="2441449" y="63230"/>
                </a:lnTo>
                <a:lnTo>
                  <a:pt x="2485438" y="63446"/>
                </a:lnTo>
                <a:lnTo>
                  <a:pt x="2532280" y="65370"/>
                </a:lnTo>
                <a:lnTo>
                  <a:pt x="2575713" y="68965"/>
                </a:lnTo>
                <a:lnTo>
                  <a:pt x="2618969" y="69674"/>
                </a:lnTo>
                <a:lnTo>
                  <a:pt x="2665665" y="69815"/>
                </a:lnTo>
                <a:lnTo>
                  <a:pt x="2709070" y="69842"/>
                </a:lnTo>
                <a:lnTo>
                  <a:pt x="2755978" y="69847"/>
                </a:lnTo>
                <a:lnTo>
                  <a:pt x="2799948" y="71730"/>
                </a:lnTo>
                <a:lnTo>
                  <a:pt x="2842604" y="75316"/>
                </a:lnTo>
                <a:lnTo>
                  <a:pt x="2885001" y="76025"/>
                </a:lnTo>
                <a:lnTo>
                  <a:pt x="2927347" y="76165"/>
                </a:lnTo>
                <a:lnTo>
                  <a:pt x="2969683" y="76192"/>
                </a:lnTo>
                <a:lnTo>
                  <a:pt x="3012017" y="76198"/>
                </a:lnTo>
                <a:lnTo>
                  <a:pt x="3054350" y="76198"/>
                </a:lnTo>
                <a:lnTo>
                  <a:pt x="3096683" y="76199"/>
                </a:lnTo>
                <a:lnTo>
                  <a:pt x="3139017" y="76199"/>
                </a:lnTo>
                <a:lnTo>
                  <a:pt x="3181350" y="76199"/>
                </a:lnTo>
                <a:lnTo>
                  <a:pt x="3223683" y="76199"/>
                </a:lnTo>
                <a:lnTo>
                  <a:pt x="3266017" y="76199"/>
                </a:lnTo>
                <a:lnTo>
                  <a:pt x="3308350" y="76199"/>
                </a:lnTo>
                <a:lnTo>
                  <a:pt x="3350683" y="76199"/>
                </a:lnTo>
                <a:lnTo>
                  <a:pt x="3393017" y="76199"/>
                </a:lnTo>
                <a:lnTo>
                  <a:pt x="3435350" y="76199"/>
                </a:lnTo>
                <a:lnTo>
                  <a:pt x="3477683" y="76199"/>
                </a:lnTo>
                <a:lnTo>
                  <a:pt x="3520017" y="80563"/>
                </a:lnTo>
                <a:lnTo>
                  <a:pt x="3562350" y="82157"/>
                </a:lnTo>
                <a:lnTo>
                  <a:pt x="3603507" y="82433"/>
                </a:lnTo>
                <a:lnTo>
                  <a:pt x="3649098" y="82515"/>
                </a:lnTo>
                <a:lnTo>
                  <a:pt x="3693158" y="79171"/>
                </a:lnTo>
                <a:lnTo>
                  <a:pt x="3735127" y="76786"/>
                </a:lnTo>
                <a:lnTo>
                  <a:pt x="3775089" y="76314"/>
                </a:lnTo>
                <a:lnTo>
                  <a:pt x="3816588" y="72852"/>
                </a:lnTo>
                <a:lnTo>
                  <a:pt x="3857031" y="70442"/>
                </a:lnTo>
                <a:lnTo>
                  <a:pt x="3898992" y="68084"/>
                </a:lnTo>
                <a:lnTo>
                  <a:pt x="3941251" y="64406"/>
                </a:lnTo>
                <a:lnTo>
                  <a:pt x="3983569" y="59314"/>
                </a:lnTo>
                <a:lnTo>
                  <a:pt x="4025902" y="55695"/>
                </a:lnTo>
                <a:lnTo>
                  <a:pt x="4068233" y="51766"/>
                </a:lnTo>
                <a:lnTo>
                  <a:pt x="4106909" y="46626"/>
                </a:lnTo>
                <a:lnTo>
                  <a:pt x="4150087" y="44879"/>
                </a:lnTo>
                <a:lnTo>
                  <a:pt x="4189582" y="41164"/>
                </a:lnTo>
                <a:lnTo>
                  <a:pt x="4235013" y="38704"/>
                </a:lnTo>
                <a:lnTo>
                  <a:pt x="4274509" y="36337"/>
                </a:lnTo>
                <a:lnTo>
                  <a:pt x="4316073" y="32656"/>
                </a:lnTo>
                <a:lnTo>
                  <a:pt x="4358254" y="31928"/>
                </a:lnTo>
                <a:lnTo>
                  <a:pt x="4400557" y="31784"/>
                </a:lnTo>
                <a:lnTo>
                  <a:pt x="4442885" y="31756"/>
                </a:lnTo>
                <a:lnTo>
                  <a:pt x="4481558" y="31750"/>
                </a:lnTo>
                <a:lnTo>
                  <a:pt x="4524736" y="31749"/>
                </a:lnTo>
                <a:lnTo>
                  <a:pt x="4564231" y="31749"/>
                </a:lnTo>
                <a:lnTo>
                  <a:pt x="4605299" y="31749"/>
                </a:lnTo>
                <a:lnTo>
                  <a:pt x="4643200" y="31749"/>
                </a:lnTo>
                <a:lnTo>
                  <a:pt x="4681527" y="31749"/>
                </a:lnTo>
                <a:lnTo>
                  <a:pt x="4725573" y="33631"/>
                </a:lnTo>
                <a:lnTo>
                  <a:pt x="4772061" y="37216"/>
                </a:lnTo>
                <a:lnTo>
                  <a:pt x="4810851" y="37925"/>
                </a:lnTo>
                <a:lnTo>
                  <a:pt x="4849871" y="38065"/>
                </a:lnTo>
                <a:lnTo>
                  <a:pt x="4888336" y="38092"/>
                </a:lnTo>
                <a:lnTo>
                  <a:pt x="4933517" y="38098"/>
                </a:lnTo>
                <a:lnTo>
                  <a:pt x="4971101" y="38099"/>
                </a:lnTo>
                <a:lnTo>
                  <a:pt x="5011792" y="38099"/>
                </a:lnTo>
                <a:lnTo>
                  <a:pt x="5049620" y="38099"/>
                </a:lnTo>
                <a:lnTo>
                  <a:pt x="5086050" y="38099"/>
                </a:lnTo>
                <a:lnTo>
                  <a:pt x="5126948" y="38099"/>
                </a:lnTo>
                <a:lnTo>
                  <a:pt x="5169001" y="38099"/>
                </a:lnTo>
                <a:lnTo>
                  <a:pt x="5208849" y="33735"/>
                </a:lnTo>
                <a:lnTo>
                  <a:pt x="5253252" y="32010"/>
                </a:lnTo>
                <a:lnTo>
                  <a:pt x="5292441" y="31095"/>
                </a:lnTo>
                <a:lnTo>
                  <a:pt x="5332271" y="26733"/>
                </a:lnTo>
                <a:lnTo>
                  <a:pt x="5370895" y="25662"/>
                </a:lnTo>
                <a:lnTo>
                  <a:pt x="5411791" y="21086"/>
                </a:lnTo>
                <a:lnTo>
                  <a:pt x="5449660" y="17570"/>
                </a:lnTo>
                <a:lnTo>
                  <a:pt x="5487979" y="12261"/>
                </a:lnTo>
                <a:lnTo>
                  <a:pt x="5532023" y="8101"/>
                </a:lnTo>
                <a:lnTo>
                  <a:pt x="5575140" y="3324"/>
                </a:lnTo>
                <a:lnTo>
                  <a:pt x="5616608" y="656"/>
                </a:lnTo>
                <a:lnTo>
                  <a:pt x="5662952" y="128"/>
                </a:lnTo>
                <a:lnTo>
                  <a:pt x="5706868" y="37"/>
                </a:lnTo>
                <a:lnTo>
                  <a:pt x="5743135" y="16"/>
                </a:lnTo>
                <a:lnTo>
                  <a:pt x="5783388" y="4"/>
                </a:lnTo>
                <a:lnTo>
                  <a:pt x="5828593" y="0"/>
                </a:lnTo>
                <a:lnTo>
                  <a:pt x="5870248" y="1880"/>
                </a:lnTo>
                <a:lnTo>
                  <a:pt x="5904649" y="4363"/>
                </a:lnTo>
                <a:lnTo>
                  <a:pt x="5946405" y="6466"/>
                </a:lnTo>
                <a:lnTo>
                  <a:pt x="5988395" y="11259"/>
                </a:lnTo>
                <a:lnTo>
                  <a:pt x="6030451" y="15785"/>
                </a:lnTo>
                <a:lnTo>
                  <a:pt x="6072025" y="19109"/>
                </a:lnTo>
                <a:lnTo>
                  <a:pt x="6110026" y="25829"/>
                </a:lnTo>
                <a:lnTo>
                  <a:pt x="6156722" y="35334"/>
                </a:lnTo>
                <a:lnTo>
                  <a:pt x="6199629" y="41106"/>
                </a:lnTo>
                <a:lnTo>
                  <a:pt x="6247064" y="45890"/>
                </a:lnTo>
                <a:lnTo>
                  <a:pt x="6290557" y="50858"/>
                </a:lnTo>
                <a:lnTo>
                  <a:pt x="6337860" y="60868"/>
                </a:lnTo>
                <a:lnTo>
                  <a:pt x="6383243" y="63153"/>
                </a:lnTo>
                <a:lnTo>
                  <a:pt x="6422566" y="63396"/>
                </a:lnTo>
                <a:lnTo>
                  <a:pt x="6465437" y="63479"/>
                </a:lnTo>
                <a:lnTo>
                  <a:pt x="6505084" y="63496"/>
                </a:lnTo>
                <a:lnTo>
                  <a:pt x="6548806" y="63499"/>
                </a:lnTo>
                <a:lnTo>
                  <a:pt x="6594955" y="58430"/>
                </a:lnTo>
                <a:lnTo>
                  <a:pt x="6629400" y="507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78348" y="788408"/>
            <a:ext cx="9536521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France’s Empire</a:t>
            </a:r>
            <a:endParaRPr lang="en-US" sz="8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France possessed colonies around the world from 1600 to 1900.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It also dominated much of the European continent.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By 1812, France controlled much of Germany and Italy.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sp>
        <p:nvSpPr>
          <p:cNvPr id="19" name="SMARTInkShape-721">
            <a:extLst>
              <a:ext uri="{FF2B5EF4-FFF2-40B4-BE49-F238E27FC236}">
                <a16:creationId xmlns:a16="http://schemas.microsoft.com/office/drawing/2014/main" id="{6C756932-2BEB-44EF-999F-718BBD0E45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40783" y="3403660"/>
            <a:ext cx="1637418" cy="44391"/>
          </a:xfrm>
          <a:custGeom>
            <a:avLst/>
            <a:gdLst/>
            <a:ahLst/>
            <a:cxnLst/>
            <a:rect l="0" t="0" r="0" b="0"/>
            <a:pathLst>
              <a:path w="1637418" h="44391">
                <a:moveTo>
                  <a:pt x="5467" y="44390"/>
                </a:moveTo>
                <a:lnTo>
                  <a:pt x="5467" y="44390"/>
                </a:lnTo>
                <a:lnTo>
                  <a:pt x="0" y="44390"/>
                </a:lnTo>
                <a:lnTo>
                  <a:pt x="4662" y="44390"/>
                </a:lnTo>
                <a:lnTo>
                  <a:pt x="50325" y="28075"/>
                </a:lnTo>
                <a:lnTo>
                  <a:pt x="96826" y="14226"/>
                </a:lnTo>
                <a:lnTo>
                  <a:pt x="137186" y="7857"/>
                </a:lnTo>
                <a:lnTo>
                  <a:pt x="184655" y="1471"/>
                </a:lnTo>
                <a:lnTo>
                  <a:pt x="229246" y="242"/>
                </a:lnTo>
                <a:lnTo>
                  <a:pt x="273749" y="0"/>
                </a:lnTo>
                <a:lnTo>
                  <a:pt x="318393" y="1833"/>
                </a:lnTo>
                <a:lnTo>
                  <a:pt x="362769" y="4969"/>
                </a:lnTo>
                <a:lnTo>
                  <a:pt x="397807" y="6409"/>
                </a:lnTo>
                <a:lnTo>
                  <a:pt x="441332" y="10480"/>
                </a:lnTo>
                <a:lnTo>
                  <a:pt x="480334" y="12705"/>
                </a:lnTo>
                <a:lnTo>
                  <a:pt x="527357" y="17539"/>
                </a:lnTo>
                <a:lnTo>
                  <a:pt x="573831" y="22075"/>
                </a:lnTo>
                <a:lnTo>
                  <a:pt x="609669" y="27743"/>
                </a:lnTo>
                <a:lnTo>
                  <a:pt x="647099" y="30521"/>
                </a:lnTo>
                <a:lnTo>
                  <a:pt x="685000" y="34715"/>
                </a:lnTo>
                <a:lnTo>
                  <a:pt x="723042" y="37054"/>
                </a:lnTo>
                <a:lnTo>
                  <a:pt x="769458" y="42210"/>
                </a:lnTo>
                <a:lnTo>
                  <a:pt x="816779" y="43959"/>
                </a:lnTo>
                <a:lnTo>
                  <a:pt x="860306" y="44305"/>
                </a:lnTo>
                <a:lnTo>
                  <a:pt x="902876" y="43668"/>
                </a:lnTo>
                <a:lnTo>
                  <a:pt x="945256" y="39361"/>
                </a:lnTo>
                <a:lnTo>
                  <a:pt x="987598" y="34930"/>
                </a:lnTo>
                <a:lnTo>
                  <a:pt x="1029228" y="31624"/>
                </a:lnTo>
                <a:lnTo>
                  <a:pt x="1069122" y="24909"/>
                </a:lnTo>
                <a:lnTo>
                  <a:pt x="1112492" y="18862"/>
                </a:lnTo>
                <a:lnTo>
                  <a:pt x="1147295" y="14700"/>
                </a:lnTo>
                <a:lnTo>
                  <a:pt x="1190688" y="9095"/>
                </a:lnTo>
                <a:lnTo>
                  <a:pt x="1229651" y="6416"/>
                </a:lnTo>
                <a:lnTo>
                  <a:pt x="1276661" y="1428"/>
                </a:lnTo>
                <a:lnTo>
                  <a:pt x="1313921" y="381"/>
                </a:lnTo>
                <a:lnTo>
                  <a:pt x="1361066" y="3398"/>
                </a:lnTo>
                <a:lnTo>
                  <a:pt x="1397020" y="5433"/>
                </a:lnTo>
                <a:lnTo>
                  <a:pt x="1434485" y="6037"/>
                </a:lnTo>
                <a:lnTo>
                  <a:pt x="1475767" y="9586"/>
                </a:lnTo>
                <a:lnTo>
                  <a:pt x="1519279" y="15106"/>
                </a:lnTo>
                <a:lnTo>
                  <a:pt x="1566822" y="21210"/>
                </a:lnTo>
                <a:lnTo>
                  <a:pt x="1606327" y="26678"/>
                </a:lnTo>
                <a:lnTo>
                  <a:pt x="1637417" y="316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722">
            <a:extLst>
              <a:ext uri="{FF2B5EF4-FFF2-40B4-BE49-F238E27FC236}">
                <a16:creationId xmlns:a16="http://schemas.microsoft.com/office/drawing/2014/main" id="{D155F4F5-0135-4462-8D4B-A27D99A57E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12350" y="2965457"/>
            <a:ext cx="1079501" cy="82544"/>
          </a:xfrm>
          <a:custGeom>
            <a:avLst/>
            <a:gdLst/>
            <a:ahLst/>
            <a:cxnLst/>
            <a:rect l="0" t="0" r="0" b="0"/>
            <a:pathLst>
              <a:path w="1079501" h="82544">
                <a:moveTo>
                  <a:pt x="0" y="82543"/>
                </a:moveTo>
                <a:lnTo>
                  <a:pt x="0" y="82543"/>
                </a:lnTo>
                <a:lnTo>
                  <a:pt x="41927" y="67348"/>
                </a:lnTo>
                <a:lnTo>
                  <a:pt x="88028" y="53062"/>
                </a:lnTo>
                <a:lnTo>
                  <a:pt x="129745" y="43881"/>
                </a:lnTo>
                <a:lnTo>
                  <a:pt x="174368" y="32677"/>
                </a:lnTo>
                <a:lnTo>
                  <a:pt x="218976" y="25646"/>
                </a:lnTo>
                <a:lnTo>
                  <a:pt x="265132" y="19010"/>
                </a:lnTo>
                <a:lnTo>
                  <a:pt x="310359" y="13664"/>
                </a:lnTo>
                <a:lnTo>
                  <a:pt x="350922" y="12885"/>
                </a:lnTo>
                <a:lnTo>
                  <a:pt x="388724" y="12731"/>
                </a:lnTo>
                <a:lnTo>
                  <a:pt x="433328" y="12700"/>
                </a:lnTo>
                <a:lnTo>
                  <a:pt x="477832" y="11989"/>
                </a:lnTo>
                <a:lnTo>
                  <a:pt x="520595" y="7667"/>
                </a:lnTo>
                <a:lnTo>
                  <a:pt x="566383" y="6604"/>
                </a:lnTo>
                <a:lnTo>
                  <a:pt x="611830" y="6395"/>
                </a:lnTo>
                <a:lnTo>
                  <a:pt x="658959" y="4472"/>
                </a:lnTo>
                <a:lnTo>
                  <a:pt x="701132" y="1320"/>
                </a:lnTo>
                <a:lnTo>
                  <a:pt x="735652" y="583"/>
                </a:lnTo>
                <a:lnTo>
                  <a:pt x="778182" y="168"/>
                </a:lnTo>
                <a:lnTo>
                  <a:pt x="824516" y="27"/>
                </a:lnTo>
                <a:lnTo>
                  <a:pt x="867639" y="0"/>
                </a:lnTo>
                <a:lnTo>
                  <a:pt x="910127" y="700"/>
                </a:lnTo>
                <a:lnTo>
                  <a:pt x="954375" y="6900"/>
                </a:lnTo>
                <a:lnTo>
                  <a:pt x="1000299" y="18291"/>
                </a:lnTo>
                <a:lnTo>
                  <a:pt x="1047633" y="37911"/>
                </a:lnTo>
                <a:lnTo>
                  <a:pt x="1079500" y="507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Shape-723">
            <a:extLst>
              <a:ext uri="{FF2B5EF4-FFF2-40B4-BE49-F238E27FC236}">
                <a16:creationId xmlns:a16="http://schemas.microsoft.com/office/drawing/2014/main" id="{0573888B-A08A-4389-B78D-FEA05D72EFD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17700" y="2895600"/>
            <a:ext cx="2578101" cy="82528"/>
          </a:xfrm>
          <a:custGeom>
            <a:avLst/>
            <a:gdLst/>
            <a:ahLst/>
            <a:cxnLst/>
            <a:rect l="0" t="0" r="0" b="0"/>
            <a:pathLst>
              <a:path w="2578101" h="82528">
                <a:moveTo>
                  <a:pt x="0" y="19050"/>
                </a:moveTo>
                <a:lnTo>
                  <a:pt x="0" y="19050"/>
                </a:lnTo>
                <a:lnTo>
                  <a:pt x="35825" y="7113"/>
                </a:lnTo>
                <a:lnTo>
                  <a:pt x="47147" y="7282"/>
                </a:lnTo>
                <a:lnTo>
                  <a:pt x="94415" y="15996"/>
                </a:lnTo>
                <a:lnTo>
                  <a:pt x="139110" y="18931"/>
                </a:lnTo>
                <a:lnTo>
                  <a:pt x="165153" y="19740"/>
                </a:lnTo>
                <a:lnTo>
                  <a:pt x="179305" y="22703"/>
                </a:lnTo>
                <a:lnTo>
                  <a:pt x="193141" y="21151"/>
                </a:lnTo>
                <a:lnTo>
                  <a:pt x="235936" y="25193"/>
                </a:lnTo>
                <a:lnTo>
                  <a:pt x="276882" y="25373"/>
                </a:lnTo>
                <a:lnTo>
                  <a:pt x="315397" y="27279"/>
                </a:lnTo>
                <a:lnTo>
                  <a:pt x="333340" y="30425"/>
                </a:lnTo>
                <a:lnTo>
                  <a:pt x="378716" y="31672"/>
                </a:lnTo>
                <a:lnTo>
                  <a:pt x="422271" y="37211"/>
                </a:lnTo>
                <a:lnTo>
                  <a:pt x="468383" y="42288"/>
                </a:lnTo>
                <a:lnTo>
                  <a:pt x="515709" y="47536"/>
                </a:lnTo>
                <a:lnTo>
                  <a:pt x="558700" y="52252"/>
                </a:lnTo>
                <a:lnTo>
                  <a:pt x="601120" y="57211"/>
                </a:lnTo>
                <a:lnTo>
                  <a:pt x="643465" y="62532"/>
                </a:lnTo>
                <a:lnTo>
                  <a:pt x="690826" y="68398"/>
                </a:lnTo>
                <a:lnTo>
                  <a:pt x="735014" y="74023"/>
                </a:lnTo>
                <a:lnTo>
                  <a:pt x="782261" y="75913"/>
                </a:lnTo>
                <a:lnTo>
                  <a:pt x="827262" y="81188"/>
                </a:lnTo>
                <a:lnTo>
                  <a:pt x="874285" y="82371"/>
                </a:lnTo>
                <a:lnTo>
                  <a:pt x="921905" y="82527"/>
                </a:lnTo>
                <a:lnTo>
                  <a:pt x="960907" y="81840"/>
                </a:lnTo>
                <a:lnTo>
                  <a:pt x="1008501" y="77082"/>
                </a:lnTo>
                <a:lnTo>
                  <a:pt x="1053670" y="76316"/>
                </a:lnTo>
                <a:lnTo>
                  <a:pt x="1100741" y="75510"/>
                </a:lnTo>
                <a:lnTo>
                  <a:pt x="1148219" y="70735"/>
                </a:lnTo>
                <a:lnTo>
                  <a:pt x="1195253" y="68085"/>
                </a:lnTo>
                <a:lnTo>
                  <a:pt x="1241838" y="64104"/>
                </a:lnTo>
                <a:lnTo>
                  <a:pt x="1284732" y="60209"/>
                </a:lnTo>
                <a:lnTo>
                  <a:pt x="1329020" y="57553"/>
                </a:lnTo>
                <a:lnTo>
                  <a:pt x="1365098" y="55388"/>
                </a:lnTo>
                <a:lnTo>
                  <a:pt x="1404011" y="52159"/>
                </a:lnTo>
                <a:lnTo>
                  <a:pt x="1451284" y="50979"/>
                </a:lnTo>
                <a:lnTo>
                  <a:pt x="1494268" y="50823"/>
                </a:lnTo>
                <a:lnTo>
                  <a:pt x="1536687" y="50803"/>
                </a:lnTo>
                <a:lnTo>
                  <a:pt x="1579032" y="50800"/>
                </a:lnTo>
                <a:lnTo>
                  <a:pt x="1621367" y="50800"/>
                </a:lnTo>
                <a:lnTo>
                  <a:pt x="1663700" y="50800"/>
                </a:lnTo>
                <a:lnTo>
                  <a:pt x="1707679" y="50800"/>
                </a:lnTo>
                <a:lnTo>
                  <a:pt x="1748718" y="50800"/>
                </a:lnTo>
                <a:lnTo>
                  <a:pt x="1789213" y="50800"/>
                </a:lnTo>
                <a:lnTo>
                  <a:pt x="1829162" y="50800"/>
                </a:lnTo>
                <a:lnTo>
                  <a:pt x="1872851" y="50800"/>
                </a:lnTo>
                <a:lnTo>
                  <a:pt x="1913127" y="50800"/>
                </a:lnTo>
                <a:lnTo>
                  <a:pt x="1952218" y="50800"/>
                </a:lnTo>
                <a:lnTo>
                  <a:pt x="1994290" y="46436"/>
                </a:lnTo>
                <a:lnTo>
                  <a:pt x="2036589" y="41340"/>
                </a:lnTo>
                <a:lnTo>
                  <a:pt x="2081763" y="35014"/>
                </a:lnTo>
                <a:lnTo>
                  <a:pt x="2124180" y="32037"/>
                </a:lnTo>
                <a:lnTo>
                  <a:pt x="2165081" y="28404"/>
                </a:lnTo>
                <a:lnTo>
                  <a:pt x="2208153" y="25993"/>
                </a:lnTo>
                <a:lnTo>
                  <a:pt x="2253548" y="25452"/>
                </a:lnTo>
                <a:lnTo>
                  <a:pt x="2296652" y="21041"/>
                </a:lnTo>
                <a:lnTo>
                  <a:pt x="2337325" y="19225"/>
                </a:lnTo>
                <a:lnTo>
                  <a:pt x="2382762" y="13996"/>
                </a:lnTo>
                <a:lnTo>
                  <a:pt x="2429322" y="7496"/>
                </a:lnTo>
                <a:lnTo>
                  <a:pt x="2469910" y="6450"/>
                </a:lnTo>
                <a:lnTo>
                  <a:pt x="2511920" y="1337"/>
                </a:lnTo>
                <a:lnTo>
                  <a:pt x="25781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Shape-724">
            <a:extLst>
              <a:ext uri="{FF2B5EF4-FFF2-40B4-BE49-F238E27FC236}">
                <a16:creationId xmlns:a16="http://schemas.microsoft.com/office/drawing/2014/main" id="{AD1F65FD-9FC2-452E-95FC-6142B79D736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86523" y="4356103"/>
            <a:ext cx="8000478" cy="165098"/>
          </a:xfrm>
          <a:custGeom>
            <a:avLst/>
            <a:gdLst/>
            <a:ahLst/>
            <a:cxnLst/>
            <a:rect l="0" t="0" r="0" b="0"/>
            <a:pathLst>
              <a:path w="8000478" h="165098">
                <a:moveTo>
                  <a:pt x="12177" y="82547"/>
                </a:moveTo>
                <a:lnTo>
                  <a:pt x="12177" y="82547"/>
                </a:lnTo>
                <a:lnTo>
                  <a:pt x="1242" y="82547"/>
                </a:lnTo>
                <a:lnTo>
                  <a:pt x="654" y="81841"/>
                </a:lnTo>
                <a:lnTo>
                  <a:pt x="0" y="79176"/>
                </a:lnTo>
                <a:lnTo>
                  <a:pt x="531" y="78183"/>
                </a:lnTo>
                <a:lnTo>
                  <a:pt x="1591" y="77521"/>
                </a:lnTo>
                <a:lnTo>
                  <a:pt x="6453" y="76589"/>
                </a:lnTo>
                <a:lnTo>
                  <a:pt x="8361" y="76458"/>
                </a:lnTo>
                <a:lnTo>
                  <a:pt x="12362" y="74432"/>
                </a:lnTo>
                <a:lnTo>
                  <a:pt x="14417" y="72903"/>
                </a:lnTo>
                <a:lnTo>
                  <a:pt x="20464" y="71205"/>
                </a:lnTo>
                <a:lnTo>
                  <a:pt x="34879" y="69320"/>
                </a:lnTo>
                <a:lnTo>
                  <a:pt x="42344" y="65536"/>
                </a:lnTo>
                <a:lnTo>
                  <a:pt x="88002" y="52719"/>
                </a:lnTo>
                <a:lnTo>
                  <a:pt x="133695" y="38085"/>
                </a:lnTo>
                <a:lnTo>
                  <a:pt x="175231" y="28747"/>
                </a:lnTo>
                <a:lnTo>
                  <a:pt x="213101" y="22320"/>
                </a:lnTo>
                <a:lnTo>
                  <a:pt x="258489" y="14624"/>
                </a:lnTo>
                <a:lnTo>
                  <a:pt x="305660" y="7576"/>
                </a:lnTo>
                <a:lnTo>
                  <a:pt x="348630" y="6509"/>
                </a:lnTo>
                <a:lnTo>
                  <a:pt x="391047" y="5662"/>
                </a:lnTo>
                <a:lnTo>
                  <a:pt x="438201" y="587"/>
                </a:lnTo>
                <a:lnTo>
                  <a:pt x="480201" y="74"/>
                </a:lnTo>
                <a:lnTo>
                  <a:pt x="520488" y="7"/>
                </a:lnTo>
                <a:lnTo>
                  <a:pt x="555076" y="0"/>
                </a:lnTo>
                <a:lnTo>
                  <a:pt x="596134" y="1879"/>
                </a:lnTo>
                <a:lnTo>
                  <a:pt x="635291" y="5464"/>
                </a:lnTo>
                <a:lnTo>
                  <a:pt x="680637" y="6231"/>
                </a:lnTo>
                <a:lnTo>
                  <a:pt x="726999" y="6332"/>
                </a:lnTo>
                <a:lnTo>
                  <a:pt x="769863" y="6345"/>
                </a:lnTo>
                <a:lnTo>
                  <a:pt x="809122" y="8228"/>
                </a:lnTo>
                <a:lnTo>
                  <a:pt x="844268" y="11373"/>
                </a:lnTo>
                <a:lnTo>
                  <a:pt x="882904" y="12305"/>
                </a:lnTo>
                <a:lnTo>
                  <a:pt x="930076" y="13351"/>
                </a:lnTo>
                <a:lnTo>
                  <a:pt x="973047" y="21529"/>
                </a:lnTo>
                <a:lnTo>
                  <a:pt x="1015464" y="26769"/>
                </a:lnTo>
                <a:lnTo>
                  <a:pt x="1061250" y="33191"/>
                </a:lnTo>
                <a:lnTo>
                  <a:pt x="1107539" y="40499"/>
                </a:lnTo>
                <a:lnTo>
                  <a:pt x="1150052" y="44373"/>
                </a:lnTo>
                <a:lnTo>
                  <a:pt x="1193532" y="50845"/>
                </a:lnTo>
                <a:lnTo>
                  <a:pt x="1233806" y="56178"/>
                </a:lnTo>
                <a:lnTo>
                  <a:pt x="1280950" y="62528"/>
                </a:lnTo>
                <a:lnTo>
                  <a:pt x="1317718" y="66581"/>
                </a:lnTo>
                <a:lnTo>
                  <a:pt x="1360432" y="69907"/>
                </a:lnTo>
                <a:lnTo>
                  <a:pt x="1404657" y="75228"/>
                </a:lnTo>
                <a:lnTo>
                  <a:pt x="1447239" y="76069"/>
                </a:lnTo>
                <a:lnTo>
                  <a:pt x="1482073" y="78040"/>
                </a:lnTo>
                <a:lnTo>
                  <a:pt x="1523204" y="81211"/>
                </a:lnTo>
                <a:lnTo>
                  <a:pt x="1565757" y="82283"/>
                </a:lnTo>
                <a:lnTo>
                  <a:pt x="1611812" y="84393"/>
                </a:lnTo>
                <a:lnTo>
                  <a:pt x="1659000" y="88304"/>
                </a:lnTo>
                <a:lnTo>
                  <a:pt x="1706493" y="88819"/>
                </a:lnTo>
                <a:lnTo>
                  <a:pt x="1747332" y="88881"/>
                </a:lnTo>
                <a:lnTo>
                  <a:pt x="1785189" y="88894"/>
                </a:lnTo>
                <a:lnTo>
                  <a:pt x="1826429" y="88896"/>
                </a:lnTo>
                <a:lnTo>
                  <a:pt x="1864183" y="88897"/>
                </a:lnTo>
                <a:lnTo>
                  <a:pt x="1904880" y="88897"/>
                </a:lnTo>
                <a:lnTo>
                  <a:pt x="1945754" y="87015"/>
                </a:lnTo>
                <a:lnTo>
                  <a:pt x="1991261" y="83871"/>
                </a:lnTo>
                <a:lnTo>
                  <a:pt x="2035292" y="82809"/>
                </a:lnTo>
                <a:lnTo>
                  <a:pt x="2077961" y="78234"/>
                </a:lnTo>
                <a:lnTo>
                  <a:pt x="2120360" y="76600"/>
                </a:lnTo>
                <a:lnTo>
                  <a:pt x="2166078" y="76276"/>
                </a:lnTo>
                <a:lnTo>
                  <a:pt x="2203298" y="76221"/>
                </a:lnTo>
                <a:lnTo>
                  <a:pt x="2248730" y="75495"/>
                </a:lnTo>
                <a:lnTo>
                  <a:pt x="2293558" y="71172"/>
                </a:lnTo>
                <a:lnTo>
                  <a:pt x="2330439" y="70240"/>
                </a:lnTo>
                <a:lnTo>
                  <a:pt x="2377457" y="69925"/>
                </a:lnTo>
                <a:lnTo>
                  <a:pt x="2421421" y="65498"/>
                </a:lnTo>
                <a:lnTo>
                  <a:pt x="2457696" y="64090"/>
                </a:lnTo>
                <a:lnTo>
                  <a:pt x="2494549" y="62967"/>
                </a:lnTo>
                <a:lnTo>
                  <a:pt x="2540846" y="58505"/>
                </a:lnTo>
                <a:lnTo>
                  <a:pt x="2577982" y="57550"/>
                </a:lnTo>
                <a:lnTo>
                  <a:pt x="2625086" y="57226"/>
                </a:lnTo>
                <a:lnTo>
                  <a:pt x="2661034" y="57171"/>
                </a:lnTo>
                <a:lnTo>
                  <a:pt x="2707448" y="57151"/>
                </a:lnTo>
                <a:lnTo>
                  <a:pt x="2746977" y="56443"/>
                </a:lnTo>
                <a:lnTo>
                  <a:pt x="2792653" y="52121"/>
                </a:lnTo>
                <a:lnTo>
                  <a:pt x="2839020" y="51058"/>
                </a:lnTo>
                <a:lnTo>
                  <a:pt x="2876350" y="50875"/>
                </a:lnTo>
                <a:lnTo>
                  <a:pt x="2914223" y="47450"/>
                </a:lnTo>
                <a:lnTo>
                  <a:pt x="2952255" y="45336"/>
                </a:lnTo>
                <a:lnTo>
                  <a:pt x="2990336" y="44710"/>
                </a:lnTo>
                <a:lnTo>
                  <a:pt x="3036765" y="43793"/>
                </a:lnTo>
                <a:lnTo>
                  <a:pt x="3073466" y="40098"/>
                </a:lnTo>
                <a:lnTo>
                  <a:pt x="3111151" y="38690"/>
                </a:lnTo>
                <a:lnTo>
                  <a:pt x="3148423" y="38272"/>
                </a:lnTo>
                <a:lnTo>
                  <a:pt x="3194861" y="38131"/>
                </a:lnTo>
                <a:lnTo>
                  <a:pt x="3232022" y="38107"/>
                </a:lnTo>
                <a:lnTo>
                  <a:pt x="3279134" y="38099"/>
                </a:lnTo>
                <a:lnTo>
                  <a:pt x="3323116" y="38097"/>
                </a:lnTo>
                <a:lnTo>
                  <a:pt x="3359394" y="38097"/>
                </a:lnTo>
                <a:lnTo>
                  <a:pt x="3396249" y="38097"/>
                </a:lnTo>
                <a:lnTo>
                  <a:pt x="3440665" y="38097"/>
                </a:lnTo>
                <a:lnTo>
                  <a:pt x="3486780" y="38097"/>
                </a:lnTo>
                <a:lnTo>
                  <a:pt x="3524069" y="38097"/>
                </a:lnTo>
                <a:lnTo>
                  <a:pt x="3570230" y="38802"/>
                </a:lnTo>
                <a:lnTo>
                  <a:pt x="3617500" y="43123"/>
                </a:lnTo>
                <a:lnTo>
                  <a:pt x="3664390" y="44185"/>
                </a:lnTo>
                <a:lnTo>
                  <a:pt x="3710053" y="45101"/>
                </a:lnTo>
                <a:lnTo>
                  <a:pt x="3747327" y="48796"/>
                </a:lnTo>
                <a:lnTo>
                  <a:pt x="3787926" y="50910"/>
                </a:lnTo>
                <a:lnTo>
                  <a:pt x="3823631" y="54985"/>
                </a:lnTo>
                <a:lnTo>
                  <a:pt x="3860708" y="56507"/>
                </a:lnTo>
                <a:lnTo>
                  <a:pt x="3898505" y="56957"/>
                </a:lnTo>
                <a:lnTo>
                  <a:pt x="3937220" y="57091"/>
                </a:lnTo>
                <a:lnTo>
                  <a:pt x="3979657" y="57836"/>
                </a:lnTo>
                <a:lnTo>
                  <a:pt x="4022805" y="61506"/>
                </a:lnTo>
                <a:lnTo>
                  <a:pt x="4063420" y="62907"/>
                </a:lnTo>
                <a:lnTo>
                  <a:pt x="4106421" y="64028"/>
                </a:lnTo>
                <a:lnTo>
                  <a:pt x="4150441" y="67809"/>
                </a:lnTo>
                <a:lnTo>
                  <a:pt x="4194764" y="69244"/>
                </a:lnTo>
                <a:lnTo>
                  <a:pt x="4239176" y="69668"/>
                </a:lnTo>
                <a:lnTo>
                  <a:pt x="4283615" y="70499"/>
                </a:lnTo>
                <a:lnTo>
                  <a:pt x="4328062" y="74195"/>
                </a:lnTo>
                <a:lnTo>
                  <a:pt x="4372510" y="75603"/>
                </a:lnTo>
                <a:lnTo>
                  <a:pt x="4416960" y="76021"/>
                </a:lnTo>
                <a:lnTo>
                  <a:pt x="4461410" y="76145"/>
                </a:lnTo>
                <a:lnTo>
                  <a:pt x="4506565" y="76887"/>
                </a:lnTo>
                <a:lnTo>
                  <a:pt x="4538864" y="79561"/>
                </a:lnTo>
                <a:lnTo>
                  <a:pt x="4585411" y="81662"/>
                </a:lnTo>
                <a:lnTo>
                  <a:pt x="4617417" y="82154"/>
                </a:lnTo>
                <a:lnTo>
                  <a:pt x="4649750" y="83078"/>
                </a:lnTo>
                <a:lnTo>
                  <a:pt x="4695720" y="86859"/>
                </a:lnTo>
                <a:lnTo>
                  <a:pt x="4741326" y="88294"/>
                </a:lnTo>
                <a:lnTo>
                  <a:pt x="4773730" y="88628"/>
                </a:lnTo>
                <a:lnTo>
                  <a:pt x="4820335" y="92188"/>
                </a:lnTo>
                <a:lnTo>
                  <a:pt x="4852355" y="93887"/>
                </a:lnTo>
                <a:lnTo>
                  <a:pt x="4884695" y="94642"/>
                </a:lnTo>
                <a:lnTo>
                  <a:pt x="4930669" y="95773"/>
                </a:lnTo>
                <a:lnTo>
                  <a:pt x="4976276" y="99558"/>
                </a:lnTo>
                <a:lnTo>
                  <a:pt x="5008681" y="100690"/>
                </a:lnTo>
                <a:lnTo>
                  <a:pt x="5055285" y="101328"/>
                </a:lnTo>
                <a:lnTo>
                  <a:pt x="5087304" y="103359"/>
                </a:lnTo>
                <a:lnTo>
                  <a:pt x="5119644" y="105908"/>
                </a:lnTo>
                <a:lnTo>
                  <a:pt x="5165619" y="108048"/>
                </a:lnTo>
                <a:lnTo>
                  <a:pt x="5210519" y="112131"/>
                </a:lnTo>
                <a:lnTo>
                  <a:pt x="5255810" y="113656"/>
                </a:lnTo>
                <a:lnTo>
                  <a:pt x="5288139" y="114013"/>
                </a:lnTo>
                <a:lnTo>
                  <a:pt x="5334703" y="117582"/>
                </a:lnTo>
                <a:lnTo>
                  <a:pt x="5379780" y="119739"/>
                </a:lnTo>
                <a:lnTo>
                  <a:pt x="5411440" y="120244"/>
                </a:lnTo>
                <a:lnTo>
                  <a:pt x="5443621" y="120468"/>
                </a:lnTo>
                <a:lnTo>
                  <a:pt x="5489505" y="121299"/>
                </a:lnTo>
                <a:lnTo>
                  <a:pt x="5534381" y="124995"/>
                </a:lnTo>
                <a:lnTo>
                  <a:pt x="5578958" y="126404"/>
                </a:lnTo>
                <a:lnTo>
                  <a:pt x="5624149" y="126821"/>
                </a:lnTo>
                <a:lnTo>
                  <a:pt x="5656457" y="126919"/>
                </a:lnTo>
                <a:lnTo>
                  <a:pt x="5703009" y="126973"/>
                </a:lnTo>
                <a:lnTo>
                  <a:pt x="5748082" y="126990"/>
                </a:lnTo>
                <a:lnTo>
                  <a:pt x="5792716" y="130366"/>
                </a:lnTo>
                <a:lnTo>
                  <a:pt x="5837221" y="132464"/>
                </a:lnTo>
                <a:lnTo>
                  <a:pt x="5881687" y="133085"/>
                </a:lnTo>
                <a:lnTo>
                  <a:pt x="5926141" y="133269"/>
                </a:lnTo>
                <a:lnTo>
                  <a:pt x="5970592" y="133324"/>
                </a:lnTo>
                <a:lnTo>
                  <a:pt x="6015043" y="136711"/>
                </a:lnTo>
                <a:lnTo>
                  <a:pt x="6059493" y="138812"/>
                </a:lnTo>
                <a:lnTo>
                  <a:pt x="6100573" y="139435"/>
                </a:lnTo>
                <a:lnTo>
                  <a:pt x="6142926" y="142990"/>
                </a:lnTo>
                <a:lnTo>
                  <a:pt x="6186755" y="145140"/>
                </a:lnTo>
                <a:lnTo>
                  <a:pt x="6227650" y="145778"/>
                </a:lnTo>
                <a:lnTo>
                  <a:pt x="6269949" y="145968"/>
                </a:lnTo>
                <a:lnTo>
                  <a:pt x="6310391" y="149394"/>
                </a:lnTo>
                <a:lnTo>
                  <a:pt x="6352555" y="151507"/>
                </a:lnTo>
                <a:lnTo>
                  <a:pt x="6396328" y="152133"/>
                </a:lnTo>
                <a:lnTo>
                  <a:pt x="6437207" y="152319"/>
                </a:lnTo>
                <a:lnTo>
                  <a:pt x="6476132" y="152373"/>
                </a:lnTo>
                <a:lnTo>
                  <a:pt x="6517844" y="155761"/>
                </a:lnTo>
                <a:lnTo>
                  <a:pt x="6558113" y="157862"/>
                </a:lnTo>
                <a:lnTo>
                  <a:pt x="6596856" y="158485"/>
                </a:lnTo>
                <a:lnTo>
                  <a:pt x="6638517" y="158669"/>
                </a:lnTo>
                <a:lnTo>
                  <a:pt x="6682141" y="158724"/>
                </a:lnTo>
                <a:lnTo>
                  <a:pt x="6722976" y="158740"/>
                </a:lnTo>
                <a:lnTo>
                  <a:pt x="6761885" y="162116"/>
                </a:lnTo>
                <a:lnTo>
                  <a:pt x="6803597" y="164214"/>
                </a:lnTo>
                <a:lnTo>
                  <a:pt x="6843863" y="164835"/>
                </a:lnTo>
                <a:lnTo>
                  <a:pt x="6882606" y="165019"/>
                </a:lnTo>
                <a:lnTo>
                  <a:pt x="6924267" y="165074"/>
                </a:lnTo>
                <a:lnTo>
                  <a:pt x="6964519" y="165090"/>
                </a:lnTo>
                <a:lnTo>
                  <a:pt x="7003258" y="165095"/>
                </a:lnTo>
                <a:lnTo>
                  <a:pt x="7041547" y="165096"/>
                </a:lnTo>
                <a:lnTo>
                  <a:pt x="7079705" y="165097"/>
                </a:lnTo>
                <a:lnTo>
                  <a:pt x="7117818" y="165097"/>
                </a:lnTo>
                <a:lnTo>
                  <a:pt x="7155925" y="165097"/>
                </a:lnTo>
                <a:lnTo>
                  <a:pt x="7194025" y="165097"/>
                </a:lnTo>
                <a:lnTo>
                  <a:pt x="7240464" y="165097"/>
                </a:lnTo>
                <a:lnTo>
                  <a:pt x="7277165" y="164391"/>
                </a:lnTo>
                <a:lnTo>
                  <a:pt x="7314146" y="160733"/>
                </a:lnTo>
                <a:lnTo>
                  <a:pt x="7360485" y="159139"/>
                </a:lnTo>
                <a:lnTo>
                  <a:pt x="7406824" y="155453"/>
                </a:lnTo>
                <a:lnTo>
                  <a:pt x="7449949" y="153000"/>
                </a:lnTo>
                <a:lnTo>
                  <a:pt x="7492437" y="150635"/>
                </a:lnTo>
                <a:lnTo>
                  <a:pt x="7531740" y="145525"/>
                </a:lnTo>
                <a:lnTo>
                  <a:pt x="7576078" y="141424"/>
                </a:lnTo>
                <a:lnTo>
                  <a:pt x="7619293" y="136667"/>
                </a:lnTo>
                <a:lnTo>
                  <a:pt x="7659370" y="133297"/>
                </a:lnTo>
                <a:lnTo>
                  <a:pt x="7703823" y="127966"/>
                </a:lnTo>
                <a:lnTo>
                  <a:pt x="7746434" y="125243"/>
                </a:lnTo>
                <a:lnTo>
                  <a:pt x="7788099" y="121252"/>
                </a:lnTo>
                <a:lnTo>
                  <a:pt x="7832435" y="120700"/>
                </a:lnTo>
                <a:lnTo>
                  <a:pt x="7873294" y="120652"/>
                </a:lnTo>
                <a:lnTo>
                  <a:pt x="7915952" y="120647"/>
                </a:lnTo>
                <a:lnTo>
                  <a:pt x="7960023" y="127528"/>
                </a:lnTo>
                <a:lnTo>
                  <a:pt x="7979557" y="132440"/>
                </a:lnTo>
                <a:lnTo>
                  <a:pt x="8000477" y="1396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725">
            <a:extLst>
              <a:ext uri="{FF2B5EF4-FFF2-40B4-BE49-F238E27FC236}">
                <a16:creationId xmlns:a16="http://schemas.microsoft.com/office/drawing/2014/main" id="{285093FB-6CB1-41E6-A6A4-021E8CFACF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09800" y="4933960"/>
            <a:ext cx="1670051" cy="196841"/>
          </a:xfrm>
          <a:custGeom>
            <a:avLst/>
            <a:gdLst/>
            <a:ahLst/>
            <a:cxnLst/>
            <a:rect l="0" t="0" r="0" b="0"/>
            <a:pathLst>
              <a:path w="1670051" h="196841">
                <a:moveTo>
                  <a:pt x="0" y="12690"/>
                </a:moveTo>
                <a:lnTo>
                  <a:pt x="0" y="12690"/>
                </a:lnTo>
                <a:lnTo>
                  <a:pt x="44566" y="13395"/>
                </a:lnTo>
                <a:lnTo>
                  <a:pt x="90335" y="18157"/>
                </a:lnTo>
                <a:lnTo>
                  <a:pt x="136289" y="18962"/>
                </a:lnTo>
                <a:lnTo>
                  <a:pt x="177965" y="19017"/>
                </a:lnTo>
                <a:lnTo>
                  <a:pt x="224295" y="19035"/>
                </a:lnTo>
                <a:lnTo>
                  <a:pt x="266686" y="19039"/>
                </a:lnTo>
                <a:lnTo>
                  <a:pt x="307853" y="17159"/>
                </a:lnTo>
                <a:lnTo>
                  <a:pt x="342140" y="14676"/>
                </a:lnTo>
                <a:lnTo>
                  <a:pt x="385243" y="13278"/>
                </a:lnTo>
                <a:lnTo>
                  <a:pt x="424826" y="12159"/>
                </a:lnTo>
                <a:lnTo>
                  <a:pt x="463365" y="8378"/>
                </a:lnTo>
                <a:lnTo>
                  <a:pt x="502301" y="6943"/>
                </a:lnTo>
                <a:lnTo>
                  <a:pt x="544803" y="5813"/>
                </a:lnTo>
                <a:lnTo>
                  <a:pt x="589382" y="2029"/>
                </a:lnTo>
                <a:lnTo>
                  <a:pt x="621546" y="897"/>
                </a:lnTo>
                <a:lnTo>
                  <a:pt x="668016" y="259"/>
                </a:lnTo>
                <a:lnTo>
                  <a:pt x="700003" y="109"/>
                </a:lnTo>
                <a:lnTo>
                  <a:pt x="733035" y="43"/>
                </a:lnTo>
                <a:lnTo>
                  <a:pt x="766530" y="14"/>
                </a:lnTo>
                <a:lnTo>
                  <a:pt x="802113" y="0"/>
                </a:lnTo>
                <a:lnTo>
                  <a:pt x="839095" y="700"/>
                </a:lnTo>
                <a:lnTo>
                  <a:pt x="876698" y="3363"/>
                </a:lnTo>
                <a:lnTo>
                  <a:pt x="914577" y="6899"/>
                </a:lnTo>
                <a:lnTo>
                  <a:pt x="952578" y="10822"/>
                </a:lnTo>
                <a:lnTo>
                  <a:pt x="990635" y="14917"/>
                </a:lnTo>
                <a:lnTo>
                  <a:pt x="1028715" y="19088"/>
                </a:lnTo>
                <a:lnTo>
                  <a:pt x="1067512" y="24001"/>
                </a:lnTo>
                <a:lnTo>
                  <a:pt x="1108274" y="30887"/>
                </a:lnTo>
                <a:lnTo>
                  <a:pt x="1149909" y="38652"/>
                </a:lnTo>
                <a:lnTo>
                  <a:pt x="1192637" y="46806"/>
                </a:lnTo>
                <a:lnTo>
                  <a:pt x="1237498" y="55134"/>
                </a:lnTo>
                <a:lnTo>
                  <a:pt x="1283307" y="65421"/>
                </a:lnTo>
                <a:lnTo>
                  <a:pt x="1330242" y="77754"/>
                </a:lnTo>
                <a:lnTo>
                  <a:pt x="1354611" y="84993"/>
                </a:lnTo>
                <a:lnTo>
                  <a:pt x="1379324" y="92642"/>
                </a:lnTo>
                <a:lnTo>
                  <a:pt x="1404266" y="100564"/>
                </a:lnTo>
                <a:lnTo>
                  <a:pt x="1429360" y="108667"/>
                </a:lnTo>
                <a:lnTo>
                  <a:pt x="1454557" y="116891"/>
                </a:lnTo>
                <a:lnTo>
                  <a:pt x="1481232" y="125902"/>
                </a:lnTo>
                <a:lnTo>
                  <a:pt x="1508894" y="135437"/>
                </a:lnTo>
                <a:lnTo>
                  <a:pt x="1556091" y="151911"/>
                </a:lnTo>
                <a:lnTo>
                  <a:pt x="1591129" y="164713"/>
                </a:lnTo>
                <a:lnTo>
                  <a:pt x="1629330" y="180209"/>
                </a:lnTo>
                <a:lnTo>
                  <a:pt x="1670050" y="1968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7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30016" y="788408"/>
            <a:ext cx="643317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The 3 G’s…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33" y="5074276"/>
            <a:ext cx="3954767" cy="174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20725" y="1651187"/>
            <a:ext cx="982063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Second Chances Solid" panose="02000000000000000000" pitchFamily="2" charset="0"/>
              </a:rPr>
              <a:t>Why did Europeans go exploring?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KG Second Chances Solid" panose="02000000000000000000" pitchFamily="2" charset="0"/>
              </a:rPr>
              <a:t>GOLD </a:t>
            </a:r>
          </a:p>
          <a:p>
            <a:pPr lvl="1"/>
            <a:r>
              <a:rPr lang="en-US" sz="3200" dirty="0">
                <a:latin typeface="KG Second Chances Solid" panose="02000000000000000000" pitchFamily="2" charset="0"/>
              </a:rPr>
              <a:t>New trade routes opened up opportunities for wealth.</a:t>
            </a:r>
          </a:p>
          <a:p>
            <a:pPr lvl="1"/>
            <a:endParaRPr lang="en-US" sz="3200" dirty="0">
              <a:latin typeface="KG Second Chances Solid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KG Second Chances Solid" panose="02000000000000000000" pitchFamily="2" charset="0"/>
              </a:rPr>
              <a:t>GOD </a:t>
            </a:r>
          </a:p>
          <a:p>
            <a:pPr lvl="1"/>
            <a:r>
              <a:rPr lang="en-US" sz="3200" dirty="0">
                <a:latin typeface="KG Second Chances Solid" panose="02000000000000000000" pitchFamily="2" charset="0"/>
              </a:rPr>
              <a:t>Missionaries wanted to spread Christianity.</a:t>
            </a:r>
          </a:p>
          <a:p>
            <a:pPr lvl="1"/>
            <a:endParaRPr lang="en-US" sz="3200" dirty="0">
              <a:latin typeface="KG Second Chances Solid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KG Second Chances Solid" panose="02000000000000000000" pitchFamily="2" charset="0"/>
              </a:rPr>
              <a:t>GLORY</a:t>
            </a:r>
          </a:p>
          <a:p>
            <a:pPr lvl="1"/>
            <a:r>
              <a:rPr lang="en-US" sz="3200" dirty="0">
                <a:latin typeface="KG Second Chances Solid" panose="02000000000000000000" pitchFamily="2" charset="0"/>
              </a:rPr>
              <a:t>Explorers were considered famous heroes; countries competed for colonies.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grpSp>
        <p:nvGrpSpPr>
          <p:cNvPr id="40" name="SMARTInkShape-Group134">
            <a:extLst>
              <a:ext uri="{FF2B5EF4-FFF2-40B4-BE49-F238E27FC236}">
                <a16:creationId xmlns:a16="http://schemas.microsoft.com/office/drawing/2014/main" id="{03587833-58D4-44A9-B58C-94D873A8F312}"/>
              </a:ext>
            </a:extLst>
          </p:cNvPr>
          <p:cNvGrpSpPr/>
          <p:nvPr/>
        </p:nvGrpSpPr>
        <p:grpSpPr>
          <a:xfrm>
            <a:off x="9771011" y="3225800"/>
            <a:ext cx="680671" cy="1849073"/>
            <a:chOff x="9771011" y="3225800"/>
            <a:chExt cx="680671" cy="1849073"/>
          </a:xfrm>
        </p:grpSpPr>
        <p:sp>
          <p:nvSpPr>
            <p:cNvPr id="29" name="SMARTInkShape-450">
              <a:extLst>
                <a:ext uri="{FF2B5EF4-FFF2-40B4-BE49-F238E27FC236}">
                  <a16:creationId xmlns:a16="http://schemas.microsoft.com/office/drawing/2014/main" id="{6B0E74EA-48AB-48F4-BF38-67FC2B5DB8D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71011" y="4798721"/>
              <a:ext cx="606509" cy="276152"/>
            </a:xfrm>
            <a:custGeom>
              <a:avLst/>
              <a:gdLst/>
              <a:ahLst/>
              <a:cxnLst/>
              <a:rect l="0" t="0" r="0" b="0"/>
              <a:pathLst>
                <a:path w="606509" h="276152">
                  <a:moveTo>
                    <a:pt x="134989" y="109829"/>
                  </a:moveTo>
                  <a:lnTo>
                    <a:pt x="134989" y="109829"/>
                  </a:lnTo>
                  <a:lnTo>
                    <a:pt x="131618" y="113200"/>
                  </a:lnTo>
                  <a:lnTo>
                    <a:pt x="128082" y="114855"/>
                  </a:lnTo>
                  <a:lnTo>
                    <a:pt x="126150" y="115296"/>
                  </a:lnTo>
                  <a:lnTo>
                    <a:pt x="124862" y="116296"/>
                  </a:lnTo>
                  <a:lnTo>
                    <a:pt x="123432" y="119289"/>
                  </a:lnTo>
                  <a:lnTo>
                    <a:pt x="122347" y="120369"/>
                  </a:lnTo>
                  <a:lnTo>
                    <a:pt x="116923" y="122245"/>
                  </a:lnTo>
                  <a:lnTo>
                    <a:pt x="119602" y="122444"/>
                  </a:lnTo>
                  <a:lnTo>
                    <a:pt x="165587" y="122529"/>
                  </a:lnTo>
                  <a:lnTo>
                    <a:pt x="212142" y="122529"/>
                  </a:lnTo>
                  <a:lnTo>
                    <a:pt x="232550" y="122529"/>
                  </a:lnTo>
                  <a:lnTo>
                    <a:pt x="233191" y="121823"/>
                  </a:lnTo>
                  <a:lnTo>
                    <a:pt x="232914" y="120647"/>
                  </a:lnTo>
                  <a:lnTo>
                    <a:pt x="227396" y="113691"/>
                  </a:lnTo>
                  <a:lnTo>
                    <a:pt x="185824" y="87688"/>
                  </a:lnTo>
                  <a:lnTo>
                    <a:pt x="144978" y="66649"/>
                  </a:lnTo>
                  <a:lnTo>
                    <a:pt x="108786" y="49292"/>
                  </a:lnTo>
                  <a:lnTo>
                    <a:pt x="62001" y="24885"/>
                  </a:lnTo>
                  <a:lnTo>
                    <a:pt x="18804" y="4003"/>
                  </a:lnTo>
                  <a:lnTo>
                    <a:pt x="8562" y="0"/>
                  </a:lnTo>
                  <a:lnTo>
                    <a:pt x="1658" y="574"/>
                  </a:lnTo>
                  <a:lnTo>
                    <a:pt x="240" y="2420"/>
                  </a:lnTo>
                  <a:lnTo>
                    <a:pt x="0" y="5061"/>
                  </a:lnTo>
                  <a:lnTo>
                    <a:pt x="546" y="8234"/>
                  </a:lnTo>
                  <a:lnTo>
                    <a:pt x="8058" y="22812"/>
                  </a:lnTo>
                  <a:lnTo>
                    <a:pt x="41142" y="61716"/>
                  </a:lnTo>
                  <a:lnTo>
                    <a:pt x="80626" y="101893"/>
                  </a:lnTo>
                  <a:lnTo>
                    <a:pt x="123507" y="133269"/>
                  </a:lnTo>
                  <a:lnTo>
                    <a:pt x="155521" y="156230"/>
                  </a:lnTo>
                  <a:lnTo>
                    <a:pt x="189975" y="179841"/>
                  </a:lnTo>
                  <a:lnTo>
                    <a:pt x="228807" y="202094"/>
                  </a:lnTo>
                  <a:lnTo>
                    <a:pt x="267703" y="219980"/>
                  </a:lnTo>
                  <a:lnTo>
                    <a:pt x="306156" y="234985"/>
                  </a:lnTo>
                  <a:lnTo>
                    <a:pt x="344413" y="248709"/>
                  </a:lnTo>
                  <a:lnTo>
                    <a:pt x="382581" y="259983"/>
                  </a:lnTo>
                  <a:lnTo>
                    <a:pt x="419303" y="268993"/>
                  </a:lnTo>
                  <a:lnTo>
                    <a:pt x="452086" y="275348"/>
                  </a:lnTo>
                  <a:lnTo>
                    <a:pt x="494938" y="276151"/>
                  </a:lnTo>
                  <a:lnTo>
                    <a:pt x="536499" y="269395"/>
                  </a:lnTo>
                  <a:lnTo>
                    <a:pt x="558989" y="258394"/>
                  </a:lnTo>
                  <a:lnTo>
                    <a:pt x="588626" y="233345"/>
                  </a:lnTo>
                  <a:lnTo>
                    <a:pt x="598973" y="213376"/>
                  </a:lnTo>
                  <a:lnTo>
                    <a:pt x="606508" y="192956"/>
                  </a:lnTo>
                  <a:lnTo>
                    <a:pt x="606466" y="170128"/>
                  </a:lnTo>
                  <a:lnTo>
                    <a:pt x="596308" y="133762"/>
                  </a:lnTo>
                  <a:lnTo>
                    <a:pt x="576707" y="86800"/>
                  </a:lnTo>
                  <a:lnTo>
                    <a:pt x="560439" y="526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51">
              <a:extLst>
                <a:ext uri="{FF2B5EF4-FFF2-40B4-BE49-F238E27FC236}">
                  <a16:creationId xmlns:a16="http://schemas.microsoft.com/office/drawing/2014/main" id="{10860AD8-4B55-4D11-A86B-0D117D279B9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76004" y="4470830"/>
              <a:ext cx="340236" cy="321871"/>
            </a:xfrm>
            <a:custGeom>
              <a:avLst/>
              <a:gdLst/>
              <a:ahLst/>
              <a:cxnLst/>
              <a:rect l="0" t="0" r="0" b="0"/>
              <a:pathLst>
                <a:path w="340236" h="321871">
                  <a:moveTo>
                    <a:pt x="134796" y="215470"/>
                  </a:moveTo>
                  <a:lnTo>
                    <a:pt x="134796" y="215470"/>
                  </a:lnTo>
                  <a:lnTo>
                    <a:pt x="117838" y="208562"/>
                  </a:lnTo>
                  <a:lnTo>
                    <a:pt x="115023" y="206631"/>
                  </a:lnTo>
                  <a:lnTo>
                    <a:pt x="106254" y="206367"/>
                  </a:lnTo>
                  <a:lnTo>
                    <a:pt x="96711" y="208602"/>
                  </a:lnTo>
                  <a:lnTo>
                    <a:pt x="90117" y="211947"/>
                  </a:lnTo>
                  <a:lnTo>
                    <a:pt x="86716" y="215785"/>
                  </a:lnTo>
                  <a:lnTo>
                    <a:pt x="85203" y="220550"/>
                  </a:lnTo>
                  <a:lnTo>
                    <a:pt x="84533" y="227370"/>
                  </a:lnTo>
                  <a:lnTo>
                    <a:pt x="87998" y="235105"/>
                  </a:lnTo>
                  <a:lnTo>
                    <a:pt x="94242" y="242541"/>
                  </a:lnTo>
                  <a:lnTo>
                    <a:pt x="136382" y="279282"/>
                  </a:lnTo>
                  <a:lnTo>
                    <a:pt x="167278" y="295783"/>
                  </a:lnTo>
                  <a:lnTo>
                    <a:pt x="209681" y="308309"/>
                  </a:lnTo>
                  <a:lnTo>
                    <a:pt x="256692" y="319147"/>
                  </a:lnTo>
                  <a:lnTo>
                    <a:pt x="289845" y="321870"/>
                  </a:lnTo>
                  <a:lnTo>
                    <a:pt x="315483" y="316879"/>
                  </a:lnTo>
                  <a:lnTo>
                    <a:pt x="320463" y="313928"/>
                  </a:lnTo>
                  <a:lnTo>
                    <a:pt x="321368" y="312153"/>
                  </a:lnTo>
                  <a:lnTo>
                    <a:pt x="321268" y="310264"/>
                  </a:lnTo>
                  <a:lnTo>
                    <a:pt x="316034" y="298792"/>
                  </a:lnTo>
                  <a:lnTo>
                    <a:pt x="308481" y="292954"/>
                  </a:lnTo>
                  <a:lnTo>
                    <a:pt x="267226" y="272175"/>
                  </a:lnTo>
                  <a:lnTo>
                    <a:pt x="220623" y="256464"/>
                  </a:lnTo>
                  <a:lnTo>
                    <a:pt x="175279" y="245205"/>
                  </a:lnTo>
                  <a:lnTo>
                    <a:pt x="157922" y="242154"/>
                  </a:lnTo>
                  <a:lnTo>
                    <a:pt x="150249" y="243322"/>
                  </a:lnTo>
                  <a:lnTo>
                    <a:pt x="145898" y="245487"/>
                  </a:lnTo>
                  <a:lnTo>
                    <a:pt x="145725" y="246065"/>
                  </a:lnTo>
                  <a:lnTo>
                    <a:pt x="163036" y="254026"/>
                  </a:lnTo>
                  <a:lnTo>
                    <a:pt x="201753" y="263507"/>
                  </a:lnTo>
                  <a:lnTo>
                    <a:pt x="248131" y="265906"/>
                  </a:lnTo>
                  <a:lnTo>
                    <a:pt x="291260" y="259314"/>
                  </a:lnTo>
                  <a:lnTo>
                    <a:pt x="311919" y="251509"/>
                  </a:lnTo>
                  <a:lnTo>
                    <a:pt x="323582" y="244186"/>
                  </a:lnTo>
                  <a:lnTo>
                    <a:pt x="334117" y="232132"/>
                  </a:lnTo>
                  <a:lnTo>
                    <a:pt x="339327" y="223816"/>
                  </a:lnTo>
                  <a:lnTo>
                    <a:pt x="340235" y="213534"/>
                  </a:lnTo>
                  <a:lnTo>
                    <a:pt x="335067" y="193059"/>
                  </a:lnTo>
                  <a:lnTo>
                    <a:pt x="305431" y="154654"/>
                  </a:lnTo>
                  <a:lnTo>
                    <a:pt x="260572" y="120573"/>
                  </a:lnTo>
                  <a:lnTo>
                    <a:pt x="225920" y="101275"/>
                  </a:lnTo>
                  <a:lnTo>
                    <a:pt x="184372" y="82151"/>
                  </a:lnTo>
                  <a:lnTo>
                    <a:pt x="140782" y="63079"/>
                  </a:lnTo>
                  <a:lnTo>
                    <a:pt x="98468" y="45904"/>
                  </a:lnTo>
                  <a:lnTo>
                    <a:pt x="61004" y="29996"/>
                  </a:lnTo>
                  <a:lnTo>
                    <a:pt x="17547" y="9535"/>
                  </a:lnTo>
                  <a:lnTo>
                    <a:pt x="2954" y="1747"/>
                  </a:lnTo>
                  <a:lnTo>
                    <a:pt x="334" y="1021"/>
                  </a:lnTo>
                  <a:lnTo>
                    <a:pt x="0" y="537"/>
                  </a:lnTo>
                  <a:lnTo>
                    <a:pt x="3390" y="0"/>
                  </a:lnTo>
                  <a:lnTo>
                    <a:pt x="49744" y="14507"/>
                  </a:lnTo>
                  <a:lnTo>
                    <a:pt x="93064" y="22877"/>
                  </a:lnTo>
                  <a:lnTo>
                    <a:pt x="134112" y="29210"/>
                  </a:lnTo>
                  <a:lnTo>
                    <a:pt x="176848" y="34850"/>
                  </a:lnTo>
                  <a:lnTo>
                    <a:pt x="215929" y="36834"/>
                  </a:lnTo>
                  <a:lnTo>
                    <a:pt x="261098" y="37505"/>
                  </a:lnTo>
                  <a:lnTo>
                    <a:pt x="304482" y="37648"/>
                  </a:lnTo>
                  <a:lnTo>
                    <a:pt x="327650" y="37667"/>
                  </a:lnTo>
                  <a:lnTo>
                    <a:pt x="337996" y="31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52">
              <a:extLst>
                <a:ext uri="{FF2B5EF4-FFF2-40B4-BE49-F238E27FC236}">
                  <a16:creationId xmlns:a16="http://schemas.microsoft.com/office/drawing/2014/main" id="{0233BF43-2DEB-4E07-978D-94AC34F4BD6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134600" y="4387850"/>
              <a:ext cx="171373" cy="195968"/>
            </a:xfrm>
            <a:custGeom>
              <a:avLst/>
              <a:gdLst/>
              <a:ahLst/>
              <a:cxnLst/>
              <a:rect l="0" t="0" r="0" b="0"/>
              <a:pathLst>
                <a:path w="171373" h="195968">
                  <a:moveTo>
                    <a:pt x="165100" y="190500"/>
                  </a:moveTo>
                  <a:lnTo>
                    <a:pt x="165100" y="190500"/>
                  </a:lnTo>
                  <a:lnTo>
                    <a:pt x="165100" y="193871"/>
                  </a:lnTo>
                  <a:lnTo>
                    <a:pt x="165805" y="194864"/>
                  </a:lnTo>
                  <a:lnTo>
                    <a:pt x="166981" y="195526"/>
                  </a:lnTo>
                  <a:lnTo>
                    <a:pt x="168471" y="195967"/>
                  </a:lnTo>
                  <a:lnTo>
                    <a:pt x="169463" y="195556"/>
                  </a:lnTo>
                  <a:lnTo>
                    <a:pt x="170125" y="194576"/>
                  </a:lnTo>
                  <a:lnTo>
                    <a:pt x="171057" y="189826"/>
                  </a:lnTo>
                  <a:lnTo>
                    <a:pt x="171372" y="178529"/>
                  </a:lnTo>
                  <a:lnTo>
                    <a:pt x="168056" y="166806"/>
                  </a:lnTo>
                  <a:lnTo>
                    <a:pt x="142199" y="126022"/>
                  </a:lnTo>
                  <a:lnTo>
                    <a:pt x="105048" y="86376"/>
                  </a:lnTo>
                  <a:lnTo>
                    <a:pt x="66741" y="52836"/>
                  </a:lnTo>
                  <a:lnTo>
                    <a:pt x="27084" y="209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3">
              <a:extLst>
                <a:ext uri="{FF2B5EF4-FFF2-40B4-BE49-F238E27FC236}">
                  <a16:creationId xmlns:a16="http://schemas.microsoft.com/office/drawing/2014/main" id="{5F221768-5479-44C6-ACB1-F641593A26E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45700" y="4267200"/>
              <a:ext cx="344495" cy="168505"/>
            </a:xfrm>
            <a:custGeom>
              <a:avLst/>
              <a:gdLst/>
              <a:ahLst/>
              <a:cxnLst/>
              <a:rect l="0" t="0" r="0" b="0"/>
              <a:pathLst>
                <a:path w="344495" h="168505">
                  <a:moveTo>
                    <a:pt x="0" y="69850"/>
                  </a:moveTo>
                  <a:lnTo>
                    <a:pt x="0" y="69850"/>
                  </a:lnTo>
                  <a:lnTo>
                    <a:pt x="6743" y="76592"/>
                  </a:lnTo>
                  <a:lnTo>
                    <a:pt x="53360" y="95580"/>
                  </a:lnTo>
                  <a:lnTo>
                    <a:pt x="91539" y="108048"/>
                  </a:lnTo>
                  <a:lnTo>
                    <a:pt x="134133" y="120679"/>
                  </a:lnTo>
                  <a:lnTo>
                    <a:pt x="179912" y="133359"/>
                  </a:lnTo>
                  <a:lnTo>
                    <a:pt x="225465" y="144171"/>
                  </a:lnTo>
                  <a:lnTo>
                    <a:pt x="265768" y="151843"/>
                  </a:lnTo>
                  <a:lnTo>
                    <a:pt x="310573" y="160756"/>
                  </a:lnTo>
                  <a:lnTo>
                    <a:pt x="339548" y="166410"/>
                  </a:lnTo>
                  <a:lnTo>
                    <a:pt x="344231" y="168504"/>
                  </a:lnTo>
                  <a:lnTo>
                    <a:pt x="344494" y="168075"/>
                  </a:lnTo>
                  <a:lnTo>
                    <a:pt x="343963" y="167083"/>
                  </a:lnTo>
                  <a:lnTo>
                    <a:pt x="342903" y="166422"/>
                  </a:lnTo>
                  <a:lnTo>
                    <a:pt x="303582" y="156313"/>
                  </a:lnTo>
                  <a:lnTo>
                    <a:pt x="258586" y="144126"/>
                  </a:lnTo>
                  <a:lnTo>
                    <a:pt x="214273" y="127388"/>
                  </a:lnTo>
                  <a:lnTo>
                    <a:pt x="205387" y="121981"/>
                  </a:lnTo>
                  <a:lnTo>
                    <a:pt x="205365" y="121538"/>
                  </a:lnTo>
                  <a:lnTo>
                    <a:pt x="206054" y="121241"/>
                  </a:lnTo>
                  <a:lnTo>
                    <a:pt x="251551" y="120660"/>
                  </a:lnTo>
                  <a:lnTo>
                    <a:pt x="297601" y="119945"/>
                  </a:lnTo>
                  <a:lnTo>
                    <a:pt x="321342" y="111811"/>
                  </a:lnTo>
                  <a:lnTo>
                    <a:pt x="328144" y="102140"/>
                  </a:lnTo>
                  <a:lnTo>
                    <a:pt x="330946" y="95610"/>
                  </a:lnTo>
                  <a:lnTo>
                    <a:pt x="332178" y="82710"/>
                  </a:lnTo>
                  <a:lnTo>
                    <a:pt x="329667" y="69921"/>
                  </a:lnTo>
                  <a:lnTo>
                    <a:pt x="301655" y="2369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4">
              <a:extLst>
                <a:ext uri="{FF2B5EF4-FFF2-40B4-BE49-F238E27FC236}">
                  <a16:creationId xmlns:a16="http://schemas.microsoft.com/office/drawing/2014/main" id="{DD165041-992E-4D40-8DA1-ED22ED2392D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060691" y="4021946"/>
              <a:ext cx="340133" cy="237880"/>
            </a:xfrm>
            <a:custGeom>
              <a:avLst/>
              <a:gdLst/>
              <a:ahLst/>
              <a:cxnLst/>
              <a:rect l="0" t="0" r="0" b="0"/>
              <a:pathLst>
                <a:path w="340133" h="237880">
                  <a:moveTo>
                    <a:pt x="175509" y="162704"/>
                  </a:moveTo>
                  <a:lnTo>
                    <a:pt x="175509" y="162704"/>
                  </a:lnTo>
                  <a:lnTo>
                    <a:pt x="176214" y="172843"/>
                  </a:lnTo>
                  <a:lnTo>
                    <a:pt x="178879" y="180381"/>
                  </a:lnTo>
                  <a:lnTo>
                    <a:pt x="184298" y="186553"/>
                  </a:lnTo>
                  <a:lnTo>
                    <a:pt x="223713" y="215808"/>
                  </a:lnTo>
                  <a:lnTo>
                    <a:pt x="265647" y="230710"/>
                  </a:lnTo>
                  <a:lnTo>
                    <a:pt x="296767" y="237825"/>
                  </a:lnTo>
                  <a:lnTo>
                    <a:pt x="309823" y="237879"/>
                  </a:lnTo>
                  <a:lnTo>
                    <a:pt x="315873" y="235391"/>
                  </a:lnTo>
                  <a:lnTo>
                    <a:pt x="323244" y="230024"/>
                  </a:lnTo>
                  <a:lnTo>
                    <a:pt x="325835" y="224139"/>
                  </a:lnTo>
                  <a:lnTo>
                    <a:pt x="326527" y="220594"/>
                  </a:lnTo>
                  <a:lnTo>
                    <a:pt x="326282" y="217525"/>
                  </a:lnTo>
                  <a:lnTo>
                    <a:pt x="318948" y="201917"/>
                  </a:lnTo>
                  <a:lnTo>
                    <a:pt x="311226" y="195890"/>
                  </a:lnTo>
                  <a:lnTo>
                    <a:pt x="267913" y="172520"/>
                  </a:lnTo>
                  <a:lnTo>
                    <a:pt x="222627" y="169189"/>
                  </a:lnTo>
                  <a:lnTo>
                    <a:pt x="200094" y="174533"/>
                  </a:lnTo>
                  <a:lnTo>
                    <a:pt x="198249" y="175529"/>
                  </a:lnTo>
                  <a:lnTo>
                    <a:pt x="197019" y="176898"/>
                  </a:lnTo>
                  <a:lnTo>
                    <a:pt x="193407" y="182197"/>
                  </a:lnTo>
                  <a:lnTo>
                    <a:pt x="191673" y="184165"/>
                  </a:lnTo>
                  <a:lnTo>
                    <a:pt x="191225" y="185478"/>
                  </a:lnTo>
                  <a:lnTo>
                    <a:pt x="191630" y="186353"/>
                  </a:lnTo>
                  <a:lnTo>
                    <a:pt x="192606" y="186937"/>
                  </a:lnTo>
                  <a:lnTo>
                    <a:pt x="193259" y="188031"/>
                  </a:lnTo>
                  <a:lnTo>
                    <a:pt x="193980" y="191129"/>
                  </a:lnTo>
                  <a:lnTo>
                    <a:pt x="194878" y="192237"/>
                  </a:lnTo>
                  <a:lnTo>
                    <a:pt x="197757" y="193469"/>
                  </a:lnTo>
                  <a:lnTo>
                    <a:pt x="203346" y="194162"/>
                  </a:lnTo>
                  <a:lnTo>
                    <a:pt x="207402" y="192442"/>
                  </a:lnTo>
                  <a:lnTo>
                    <a:pt x="215753" y="185590"/>
                  </a:lnTo>
                  <a:lnTo>
                    <a:pt x="218089" y="181578"/>
                  </a:lnTo>
                  <a:lnTo>
                    <a:pt x="223370" y="166078"/>
                  </a:lnTo>
                  <a:lnTo>
                    <a:pt x="220578" y="153983"/>
                  </a:lnTo>
                  <a:lnTo>
                    <a:pt x="194971" y="106877"/>
                  </a:lnTo>
                  <a:lnTo>
                    <a:pt x="172899" y="76025"/>
                  </a:lnTo>
                  <a:lnTo>
                    <a:pt x="130774" y="42304"/>
                  </a:lnTo>
                  <a:lnTo>
                    <a:pt x="90527" y="19082"/>
                  </a:lnTo>
                  <a:lnTo>
                    <a:pt x="50348" y="1408"/>
                  </a:lnTo>
                  <a:lnTo>
                    <a:pt x="35921" y="0"/>
                  </a:lnTo>
                  <a:lnTo>
                    <a:pt x="14048" y="3175"/>
                  </a:lnTo>
                  <a:lnTo>
                    <a:pt x="5442" y="6665"/>
                  </a:lnTo>
                  <a:lnTo>
                    <a:pt x="1147" y="10568"/>
                  </a:lnTo>
                  <a:lnTo>
                    <a:pt x="0" y="12596"/>
                  </a:lnTo>
                  <a:lnTo>
                    <a:pt x="609" y="18614"/>
                  </a:lnTo>
                  <a:lnTo>
                    <a:pt x="6748" y="33974"/>
                  </a:lnTo>
                  <a:lnTo>
                    <a:pt x="19436" y="46402"/>
                  </a:lnTo>
                  <a:lnTo>
                    <a:pt x="60673" y="70166"/>
                  </a:lnTo>
                  <a:lnTo>
                    <a:pt x="97034" y="84740"/>
                  </a:lnTo>
                  <a:lnTo>
                    <a:pt x="144564" y="97993"/>
                  </a:lnTo>
                  <a:lnTo>
                    <a:pt x="190353" y="108424"/>
                  </a:lnTo>
                  <a:lnTo>
                    <a:pt x="237551" y="113098"/>
                  </a:lnTo>
                  <a:lnTo>
                    <a:pt x="266565" y="114845"/>
                  </a:lnTo>
                  <a:lnTo>
                    <a:pt x="309754" y="110280"/>
                  </a:lnTo>
                  <a:lnTo>
                    <a:pt x="332457" y="99061"/>
                  </a:lnTo>
                  <a:lnTo>
                    <a:pt x="335173" y="96992"/>
                  </a:lnTo>
                  <a:lnTo>
                    <a:pt x="338194" y="90930"/>
                  </a:lnTo>
                  <a:lnTo>
                    <a:pt x="340132" y="72169"/>
                  </a:lnTo>
                  <a:lnTo>
                    <a:pt x="321559" y="357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55">
              <a:extLst>
                <a:ext uri="{FF2B5EF4-FFF2-40B4-BE49-F238E27FC236}">
                  <a16:creationId xmlns:a16="http://schemas.microsoft.com/office/drawing/2014/main" id="{CAF3FE08-68E4-487B-8D76-F843BDAC1C8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267952" y="3971442"/>
              <a:ext cx="139699" cy="34979"/>
            </a:xfrm>
            <a:custGeom>
              <a:avLst/>
              <a:gdLst/>
              <a:ahLst/>
              <a:cxnLst/>
              <a:rect l="0" t="0" r="0" b="0"/>
              <a:pathLst>
                <a:path w="139699" h="34979">
                  <a:moveTo>
                    <a:pt x="6348" y="3658"/>
                  </a:moveTo>
                  <a:lnTo>
                    <a:pt x="6348" y="3658"/>
                  </a:lnTo>
                  <a:lnTo>
                    <a:pt x="6346" y="0"/>
                  </a:lnTo>
                  <a:lnTo>
                    <a:pt x="6346" y="3037"/>
                  </a:lnTo>
                  <a:lnTo>
                    <a:pt x="260" y="9730"/>
                  </a:lnTo>
                  <a:lnTo>
                    <a:pt x="0" y="19649"/>
                  </a:lnTo>
                  <a:lnTo>
                    <a:pt x="2115" y="20669"/>
                  </a:lnTo>
                  <a:lnTo>
                    <a:pt x="45256" y="29122"/>
                  </a:lnTo>
                  <a:lnTo>
                    <a:pt x="88945" y="34978"/>
                  </a:lnTo>
                  <a:lnTo>
                    <a:pt x="123107" y="34686"/>
                  </a:lnTo>
                  <a:lnTo>
                    <a:pt x="139698" y="22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56">
              <a:extLst>
                <a:ext uri="{FF2B5EF4-FFF2-40B4-BE49-F238E27FC236}">
                  <a16:creationId xmlns:a16="http://schemas.microsoft.com/office/drawing/2014/main" id="{E3A40738-02DA-439D-8608-460BDD8A767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306050" y="3848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7">
              <a:extLst>
                <a:ext uri="{FF2B5EF4-FFF2-40B4-BE49-F238E27FC236}">
                  <a16:creationId xmlns:a16="http://schemas.microsoft.com/office/drawing/2014/main" id="{CCB6202E-B456-4657-865C-8E0870A3580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299700" y="3848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58">
              <a:extLst>
                <a:ext uri="{FF2B5EF4-FFF2-40B4-BE49-F238E27FC236}">
                  <a16:creationId xmlns:a16="http://schemas.microsoft.com/office/drawing/2014/main" id="{42C24E4E-E1A1-4263-8592-D112F7338F5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280728" y="3225800"/>
              <a:ext cx="170954" cy="695555"/>
            </a:xfrm>
            <a:custGeom>
              <a:avLst/>
              <a:gdLst/>
              <a:ahLst/>
              <a:cxnLst/>
              <a:rect l="0" t="0" r="0" b="0"/>
              <a:pathLst>
                <a:path w="170954" h="695555">
                  <a:moveTo>
                    <a:pt x="31672" y="622300"/>
                  </a:moveTo>
                  <a:lnTo>
                    <a:pt x="31672" y="622300"/>
                  </a:lnTo>
                  <a:lnTo>
                    <a:pt x="28301" y="622300"/>
                  </a:lnTo>
                  <a:lnTo>
                    <a:pt x="27309" y="621594"/>
                  </a:lnTo>
                  <a:lnTo>
                    <a:pt x="26205" y="618929"/>
                  </a:lnTo>
                  <a:lnTo>
                    <a:pt x="25400" y="616211"/>
                  </a:lnTo>
                  <a:lnTo>
                    <a:pt x="21975" y="612656"/>
                  </a:lnTo>
                  <a:lnTo>
                    <a:pt x="18424" y="610958"/>
                  </a:lnTo>
                  <a:lnTo>
                    <a:pt x="13767" y="609868"/>
                  </a:lnTo>
                  <a:lnTo>
                    <a:pt x="6563" y="615695"/>
                  </a:lnTo>
                  <a:lnTo>
                    <a:pt x="830" y="621395"/>
                  </a:lnTo>
                  <a:lnTo>
                    <a:pt x="191" y="625403"/>
                  </a:lnTo>
                  <a:lnTo>
                    <a:pt x="0" y="631059"/>
                  </a:lnTo>
                  <a:lnTo>
                    <a:pt x="1840" y="635129"/>
                  </a:lnTo>
                  <a:lnTo>
                    <a:pt x="4302" y="639290"/>
                  </a:lnTo>
                  <a:lnTo>
                    <a:pt x="5395" y="643492"/>
                  </a:lnTo>
                  <a:lnTo>
                    <a:pt x="23872" y="665007"/>
                  </a:lnTo>
                  <a:lnTo>
                    <a:pt x="48663" y="681228"/>
                  </a:lnTo>
                  <a:lnTo>
                    <a:pt x="69912" y="689261"/>
                  </a:lnTo>
                  <a:lnTo>
                    <a:pt x="97116" y="695554"/>
                  </a:lnTo>
                  <a:lnTo>
                    <a:pt x="126912" y="690530"/>
                  </a:lnTo>
                  <a:lnTo>
                    <a:pt x="137738" y="685320"/>
                  </a:lnTo>
                  <a:lnTo>
                    <a:pt x="142311" y="681353"/>
                  </a:lnTo>
                  <a:lnTo>
                    <a:pt x="144345" y="677239"/>
                  </a:lnTo>
                  <a:lnTo>
                    <a:pt x="145929" y="643354"/>
                  </a:lnTo>
                  <a:lnTo>
                    <a:pt x="139060" y="617259"/>
                  </a:lnTo>
                  <a:lnTo>
                    <a:pt x="124991" y="585639"/>
                  </a:lnTo>
                  <a:lnTo>
                    <a:pt x="90034" y="542374"/>
                  </a:lnTo>
                  <a:lnTo>
                    <a:pt x="51058" y="508266"/>
                  </a:lnTo>
                  <a:lnTo>
                    <a:pt x="56562" y="513122"/>
                  </a:lnTo>
                  <a:lnTo>
                    <a:pt x="66641" y="518141"/>
                  </a:lnTo>
                  <a:lnTo>
                    <a:pt x="111291" y="526856"/>
                  </a:lnTo>
                  <a:lnTo>
                    <a:pt x="126524" y="526286"/>
                  </a:lnTo>
                  <a:lnTo>
                    <a:pt x="133330" y="523653"/>
                  </a:lnTo>
                  <a:lnTo>
                    <a:pt x="141129" y="518204"/>
                  </a:lnTo>
                  <a:lnTo>
                    <a:pt x="143820" y="514181"/>
                  </a:lnTo>
                  <a:lnTo>
                    <a:pt x="145336" y="507950"/>
                  </a:lnTo>
                  <a:lnTo>
                    <a:pt x="145933" y="487713"/>
                  </a:lnTo>
                  <a:lnTo>
                    <a:pt x="142589" y="477373"/>
                  </a:lnTo>
                  <a:lnTo>
                    <a:pt x="137179" y="471340"/>
                  </a:lnTo>
                  <a:lnTo>
                    <a:pt x="95814" y="436140"/>
                  </a:lnTo>
                  <a:lnTo>
                    <a:pt x="48190" y="398611"/>
                  </a:lnTo>
                  <a:lnTo>
                    <a:pt x="9937" y="371676"/>
                  </a:lnTo>
                  <a:lnTo>
                    <a:pt x="7901" y="367919"/>
                  </a:lnTo>
                  <a:lnTo>
                    <a:pt x="6487" y="357667"/>
                  </a:lnTo>
                  <a:lnTo>
                    <a:pt x="6281" y="346248"/>
                  </a:lnTo>
                  <a:lnTo>
                    <a:pt x="8156" y="342507"/>
                  </a:lnTo>
                  <a:lnTo>
                    <a:pt x="21199" y="328061"/>
                  </a:lnTo>
                  <a:lnTo>
                    <a:pt x="51698" y="309033"/>
                  </a:lnTo>
                  <a:lnTo>
                    <a:pt x="58446" y="306681"/>
                  </a:lnTo>
                  <a:lnTo>
                    <a:pt x="86786" y="299443"/>
                  </a:lnTo>
                  <a:lnTo>
                    <a:pt x="99429" y="302115"/>
                  </a:lnTo>
                  <a:lnTo>
                    <a:pt x="123279" y="316179"/>
                  </a:lnTo>
                  <a:lnTo>
                    <a:pt x="134857" y="326830"/>
                  </a:lnTo>
                  <a:lnTo>
                    <a:pt x="154335" y="354400"/>
                  </a:lnTo>
                  <a:lnTo>
                    <a:pt x="163759" y="386527"/>
                  </a:lnTo>
                  <a:lnTo>
                    <a:pt x="165012" y="399917"/>
                  </a:lnTo>
                  <a:lnTo>
                    <a:pt x="164317" y="377972"/>
                  </a:lnTo>
                  <a:lnTo>
                    <a:pt x="161651" y="370012"/>
                  </a:lnTo>
                  <a:lnTo>
                    <a:pt x="134362" y="323467"/>
                  </a:lnTo>
                  <a:lnTo>
                    <a:pt x="105161" y="280919"/>
                  </a:lnTo>
                  <a:lnTo>
                    <a:pt x="71990" y="235968"/>
                  </a:lnTo>
                  <a:lnTo>
                    <a:pt x="67231" y="226936"/>
                  </a:lnTo>
                  <a:lnTo>
                    <a:pt x="63922" y="212118"/>
                  </a:lnTo>
                  <a:lnTo>
                    <a:pt x="65527" y="208810"/>
                  </a:lnTo>
                  <a:lnTo>
                    <a:pt x="66941" y="206940"/>
                  </a:lnTo>
                  <a:lnTo>
                    <a:pt x="70394" y="204862"/>
                  </a:lnTo>
                  <a:lnTo>
                    <a:pt x="75693" y="203938"/>
                  </a:lnTo>
                  <a:lnTo>
                    <a:pt x="117655" y="203219"/>
                  </a:lnTo>
                  <a:lnTo>
                    <a:pt x="159008" y="203200"/>
                  </a:lnTo>
                  <a:lnTo>
                    <a:pt x="164231" y="201319"/>
                  </a:lnTo>
                  <a:lnTo>
                    <a:pt x="166612" y="199829"/>
                  </a:lnTo>
                  <a:lnTo>
                    <a:pt x="168199" y="198131"/>
                  </a:lnTo>
                  <a:lnTo>
                    <a:pt x="169960" y="194362"/>
                  </a:lnTo>
                  <a:lnTo>
                    <a:pt x="170953" y="188273"/>
                  </a:lnTo>
                  <a:lnTo>
                    <a:pt x="167877" y="178629"/>
                  </a:lnTo>
                  <a:lnTo>
                    <a:pt x="162528" y="172759"/>
                  </a:lnTo>
                  <a:lnTo>
                    <a:pt x="156152" y="167093"/>
                  </a:lnTo>
                  <a:lnTo>
                    <a:pt x="149303" y="156675"/>
                  </a:lnTo>
                  <a:lnTo>
                    <a:pt x="147452" y="151242"/>
                  </a:lnTo>
                  <a:lnTo>
                    <a:pt x="146253" y="149511"/>
                  </a:lnTo>
                  <a:lnTo>
                    <a:pt x="144748" y="148358"/>
                  </a:lnTo>
                  <a:lnTo>
                    <a:pt x="143039" y="147588"/>
                  </a:lnTo>
                  <a:lnTo>
                    <a:pt x="141901" y="146370"/>
                  </a:lnTo>
                  <a:lnTo>
                    <a:pt x="139922" y="140718"/>
                  </a:lnTo>
                  <a:lnTo>
                    <a:pt x="140527" y="140378"/>
                  </a:lnTo>
                  <a:lnTo>
                    <a:pt x="145720" y="139726"/>
                  </a:lnTo>
                  <a:lnTo>
                    <a:pt x="150992" y="135341"/>
                  </a:lnTo>
                  <a:lnTo>
                    <a:pt x="154789" y="134235"/>
                  </a:lnTo>
                  <a:lnTo>
                    <a:pt x="156082" y="133235"/>
                  </a:lnTo>
                  <a:lnTo>
                    <a:pt x="162806" y="121865"/>
                  </a:lnTo>
                  <a:lnTo>
                    <a:pt x="164995" y="84370"/>
                  </a:lnTo>
                  <a:lnTo>
                    <a:pt x="154189" y="39129"/>
                  </a:lnTo>
                  <a:lnTo>
                    <a:pt x="140866" y="8981"/>
                  </a:lnTo>
                  <a:lnTo>
                    <a:pt x="1332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59">
              <a:extLst>
                <a:ext uri="{FF2B5EF4-FFF2-40B4-BE49-F238E27FC236}">
                  <a16:creationId xmlns:a16="http://schemas.microsoft.com/office/drawing/2014/main" id="{C55F6A10-2DA5-4218-AE03-D0DB58765B1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077450" y="34671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19652" y="445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60">
              <a:extLst>
                <a:ext uri="{FF2B5EF4-FFF2-40B4-BE49-F238E27FC236}">
                  <a16:creationId xmlns:a16="http://schemas.microsoft.com/office/drawing/2014/main" id="{BB6192E8-983F-4CF3-B085-6DDBF37172C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988550" y="3771900"/>
              <a:ext cx="31751" cy="21358"/>
            </a:xfrm>
            <a:custGeom>
              <a:avLst/>
              <a:gdLst/>
              <a:ahLst/>
              <a:cxnLst/>
              <a:rect l="0" t="0" r="0" b="0"/>
              <a:pathLst>
                <a:path w="31751" h="21358">
                  <a:moveTo>
                    <a:pt x="31750" y="0"/>
                  </a:moveTo>
                  <a:lnTo>
                    <a:pt x="31750" y="0"/>
                  </a:lnTo>
                  <a:lnTo>
                    <a:pt x="17936" y="8789"/>
                  </a:lnTo>
                  <a:lnTo>
                    <a:pt x="3511" y="21357"/>
                  </a:lnTo>
                  <a:lnTo>
                    <a:pt x="2341" y="2129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35">
            <a:extLst>
              <a:ext uri="{FF2B5EF4-FFF2-40B4-BE49-F238E27FC236}">
                <a16:creationId xmlns:a16="http://schemas.microsoft.com/office/drawing/2014/main" id="{CF4476B2-7D64-483F-8948-9F8EE5419CEC}"/>
              </a:ext>
            </a:extLst>
          </p:cNvPr>
          <p:cNvGrpSpPr/>
          <p:nvPr/>
        </p:nvGrpSpPr>
        <p:grpSpPr>
          <a:xfrm>
            <a:off x="6955063" y="3448050"/>
            <a:ext cx="2220688" cy="545262"/>
            <a:chOff x="6955063" y="3448050"/>
            <a:chExt cx="2220688" cy="545262"/>
          </a:xfrm>
        </p:grpSpPr>
        <p:sp>
          <p:nvSpPr>
            <p:cNvPr id="41" name="SMARTInkShape-461">
              <a:extLst>
                <a:ext uri="{FF2B5EF4-FFF2-40B4-BE49-F238E27FC236}">
                  <a16:creationId xmlns:a16="http://schemas.microsoft.com/office/drawing/2014/main" id="{F4D5102A-D66A-4896-BC76-27CE3650EBE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955063" y="3461644"/>
              <a:ext cx="487138" cy="524842"/>
            </a:xfrm>
            <a:custGeom>
              <a:avLst/>
              <a:gdLst/>
              <a:ahLst/>
              <a:cxnLst/>
              <a:rect l="0" t="0" r="0" b="0"/>
              <a:pathLst>
                <a:path w="487138" h="524842">
                  <a:moveTo>
                    <a:pt x="436337" y="113406"/>
                  </a:moveTo>
                  <a:lnTo>
                    <a:pt x="436337" y="113406"/>
                  </a:lnTo>
                  <a:lnTo>
                    <a:pt x="421833" y="86516"/>
                  </a:lnTo>
                  <a:lnTo>
                    <a:pt x="377310" y="43549"/>
                  </a:lnTo>
                  <a:lnTo>
                    <a:pt x="331256" y="19389"/>
                  </a:lnTo>
                  <a:lnTo>
                    <a:pt x="290107" y="5897"/>
                  </a:lnTo>
                  <a:lnTo>
                    <a:pt x="247930" y="0"/>
                  </a:lnTo>
                  <a:lnTo>
                    <a:pt x="202246" y="2595"/>
                  </a:lnTo>
                  <a:lnTo>
                    <a:pt x="165286" y="15736"/>
                  </a:lnTo>
                  <a:lnTo>
                    <a:pt x="124746" y="41744"/>
                  </a:lnTo>
                  <a:lnTo>
                    <a:pt x="86137" y="80436"/>
                  </a:lnTo>
                  <a:lnTo>
                    <a:pt x="56405" y="122755"/>
                  </a:lnTo>
                  <a:lnTo>
                    <a:pt x="37308" y="158745"/>
                  </a:lnTo>
                  <a:lnTo>
                    <a:pt x="22399" y="196925"/>
                  </a:lnTo>
                  <a:lnTo>
                    <a:pt x="9751" y="238498"/>
                  </a:lnTo>
                  <a:lnTo>
                    <a:pt x="1926" y="278646"/>
                  </a:lnTo>
                  <a:lnTo>
                    <a:pt x="0" y="320096"/>
                  </a:lnTo>
                  <a:lnTo>
                    <a:pt x="4996" y="355348"/>
                  </a:lnTo>
                  <a:lnTo>
                    <a:pt x="24932" y="398865"/>
                  </a:lnTo>
                  <a:lnTo>
                    <a:pt x="51856" y="442601"/>
                  </a:lnTo>
                  <a:lnTo>
                    <a:pt x="73748" y="465807"/>
                  </a:lnTo>
                  <a:lnTo>
                    <a:pt x="118169" y="494961"/>
                  </a:lnTo>
                  <a:lnTo>
                    <a:pt x="159340" y="509776"/>
                  </a:lnTo>
                  <a:lnTo>
                    <a:pt x="201443" y="519497"/>
                  </a:lnTo>
                  <a:lnTo>
                    <a:pt x="243731" y="524841"/>
                  </a:lnTo>
                  <a:lnTo>
                    <a:pt x="286761" y="520826"/>
                  </a:lnTo>
                  <a:lnTo>
                    <a:pt x="322874" y="514542"/>
                  </a:lnTo>
                  <a:lnTo>
                    <a:pt x="359680" y="504762"/>
                  </a:lnTo>
                  <a:lnTo>
                    <a:pt x="404080" y="491016"/>
                  </a:lnTo>
                  <a:lnTo>
                    <a:pt x="446819" y="468335"/>
                  </a:lnTo>
                  <a:lnTo>
                    <a:pt x="470930" y="452246"/>
                  </a:lnTo>
                  <a:lnTo>
                    <a:pt x="487137" y="437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62">
              <a:extLst>
                <a:ext uri="{FF2B5EF4-FFF2-40B4-BE49-F238E27FC236}">
                  <a16:creationId xmlns:a16="http://schemas.microsoft.com/office/drawing/2014/main" id="{3AFDFA50-E561-4970-825B-94B080A097D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425173" y="3690194"/>
              <a:ext cx="302778" cy="302579"/>
            </a:xfrm>
            <a:custGeom>
              <a:avLst/>
              <a:gdLst/>
              <a:ahLst/>
              <a:cxnLst/>
              <a:rect l="0" t="0" r="0" b="0"/>
              <a:pathLst>
                <a:path w="302778" h="302579">
                  <a:moveTo>
                    <a:pt x="182127" y="30906"/>
                  </a:moveTo>
                  <a:lnTo>
                    <a:pt x="182127" y="30906"/>
                  </a:lnTo>
                  <a:lnTo>
                    <a:pt x="164815" y="15005"/>
                  </a:lnTo>
                  <a:lnTo>
                    <a:pt x="145561" y="4479"/>
                  </a:lnTo>
                  <a:lnTo>
                    <a:pt x="123817" y="207"/>
                  </a:lnTo>
                  <a:lnTo>
                    <a:pt x="97438" y="0"/>
                  </a:lnTo>
                  <a:lnTo>
                    <a:pt x="70917" y="8012"/>
                  </a:lnTo>
                  <a:lnTo>
                    <a:pt x="41258" y="29195"/>
                  </a:lnTo>
                  <a:lnTo>
                    <a:pt x="32970" y="39318"/>
                  </a:lnTo>
                  <a:lnTo>
                    <a:pt x="12285" y="82444"/>
                  </a:lnTo>
                  <a:lnTo>
                    <a:pt x="0" y="127545"/>
                  </a:lnTo>
                  <a:lnTo>
                    <a:pt x="456" y="151968"/>
                  </a:lnTo>
                  <a:lnTo>
                    <a:pt x="7471" y="198637"/>
                  </a:lnTo>
                  <a:lnTo>
                    <a:pt x="24701" y="225498"/>
                  </a:lnTo>
                  <a:lnTo>
                    <a:pt x="34980" y="234926"/>
                  </a:lnTo>
                  <a:lnTo>
                    <a:pt x="46962" y="242189"/>
                  </a:lnTo>
                  <a:lnTo>
                    <a:pt x="51095" y="243022"/>
                  </a:lnTo>
                  <a:lnTo>
                    <a:pt x="75458" y="240933"/>
                  </a:lnTo>
                  <a:lnTo>
                    <a:pt x="85565" y="236905"/>
                  </a:lnTo>
                  <a:lnTo>
                    <a:pt x="103551" y="222821"/>
                  </a:lnTo>
                  <a:lnTo>
                    <a:pt x="133428" y="182311"/>
                  </a:lnTo>
                  <a:lnTo>
                    <a:pt x="154609" y="142679"/>
                  </a:lnTo>
                  <a:lnTo>
                    <a:pt x="173896" y="100702"/>
                  </a:lnTo>
                  <a:lnTo>
                    <a:pt x="186112" y="59121"/>
                  </a:lnTo>
                  <a:lnTo>
                    <a:pt x="199684" y="12627"/>
                  </a:lnTo>
                  <a:lnTo>
                    <a:pt x="200882" y="6913"/>
                  </a:lnTo>
                  <a:lnTo>
                    <a:pt x="201151" y="19935"/>
                  </a:lnTo>
                  <a:lnTo>
                    <a:pt x="195414" y="63951"/>
                  </a:lnTo>
                  <a:lnTo>
                    <a:pt x="194904" y="108696"/>
                  </a:lnTo>
                  <a:lnTo>
                    <a:pt x="194842" y="148055"/>
                  </a:lnTo>
                  <a:lnTo>
                    <a:pt x="196711" y="189801"/>
                  </a:lnTo>
                  <a:lnTo>
                    <a:pt x="205658" y="236816"/>
                  </a:lnTo>
                  <a:lnTo>
                    <a:pt x="222353" y="282276"/>
                  </a:lnTo>
                  <a:lnTo>
                    <a:pt x="235044" y="299306"/>
                  </a:lnTo>
                  <a:lnTo>
                    <a:pt x="241158" y="301889"/>
                  </a:lnTo>
                  <a:lnTo>
                    <a:pt x="244763" y="302578"/>
                  </a:lnTo>
                  <a:lnTo>
                    <a:pt x="248580" y="301626"/>
                  </a:lnTo>
                  <a:lnTo>
                    <a:pt x="256582" y="296806"/>
                  </a:lnTo>
                  <a:lnTo>
                    <a:pt x="276176" y="270696"/>
                  </a:lnTo>
                  <a:lnTo>
                    <a:pt x="291521" y="226443"/>
                  </a:lnTo>
                  <a:lnTo>
                    <a:pt x="302777" y="196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63">
              <a:extLst>
                <a:ext uri="{FF2B5EF4-FFF2-40B4-BE49-F238E27FC236}">
                  <a16:creationId xmlns:a16="http://schemas.microsoft.com/office/drawing/2014/main" id="{B88B2614-4C2D-4516-B832-4F8D860A8BA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04148" y="3582283"/>
              <a:ext cx="12703" cy="353232"/>
            </a:xfrm>
            <a:custGeom>
              <a:avLst/>
              <a:gdLst/>
              <a:ahLst/>
              <a:cxnLst/>
              <a:rect l="0" t="0" r="0" b="0"/>
              <a:pathLst>
                <a:path w="12703" h="353232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707" y="11411"/>
                  </a:lnTo>
                  <a:lnTo>
                    <a:pt x="5764" y="44794"/>
                  </a:lnTo>
                  <a:lnTo>
                    <a:pt x="6274" y="87595"/>
                  </a:lnTo>
                  <a:lnTo>
                    <a:pt x="6337" y="133638"/>
                  </a:lnTo>
                  <a:lnTo>
                    <a:pt x="6347" y="170208"/>
                  </a:lnTo>
                  <a:lnTo>
                    <a:pt x="6350" y="216410"/>
                  </a:lnTo>
                  <a:lnTo>
                    <a:pt x="6352" y="259350"/>
                  </a:lnTo>
                  <a:lnTo>
                    <a:pt x="6352" y="301742"/>
                  </a:lnTo>
                  <a:lnTo>
                    <a:pt x="7057" y="333969"/>
                  </a:lnTo>
                  <a:lnTo>
                    <a:pt x="12440" y="353231"/>
                  </a:lnTo>
                  <a:lnTo>
                    <a:pt x="12527" y="353021"/>
                  </a:lnTo>
                  <a:lnTo>
                    <a:pt x="12702" y="316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64">
              <a:extLst>
                <a:ext uri="{FF2B5EF4-FFF2-40B4-BE49-F238E27FC236}">
                  <a16:creationId xmlns:a16="http://schemas.microsoft.com/office/drawing/2014/main" id="{6D06B697-F81E-4965-8D7A-F850780B0F5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743341" y="3515525"/>
              <a:ext cx="441810" cy="459576"/>
            </a:xfrm>
            <a:custGeom>
              <a:avLst/>
              <a:gdLst/>
              <a:ahLst/>
              <a:cxnLst/>
              <a:rect l="0" t="0" r="0" b="0"/>
              <a:pathLst>
                <a:path w="441810" h="459576">
                  <a:moveTo>
                    <a:pt x="3659" y="161125"/>
                  </a:moveTo>
                  <a:lnTo>
                    <a:pt x="3659" y="161125"/>
                  </a:lnTo>
                  <a:lnTo>
                    <a:pt x="3657" y="164496"/>
                  </a:lnTo>
                  <a:lnTo>
                    <a:pt x="1777" y="168032"/>
                  </a:lnTo>
                  <a:lnTo>
                    <a:pt x="288" y="169963"/>
                  </a:lnTo>
                  <a:lnTo>
                    <a:pt x="0" y="172662"/>
                  </a:lnTo>
                  <a:lnTo>
                    <a:pt x="2967" y="183201"/>
                  </a:lnTo>
                  <a:lnTo>
                    <a:pt x="12313" y="203577"/>
                  </a:lnTo>
                  <a:lnTo>
                    <a:pt x="53453" y="239803"/>
                  </a:lnTo>
                  <a:lnTo>
                    <a:pt x="92984" y="255586"/>
                  </a:lnTo>
                  <a:lnTo>
                    <a:pt x="126509" y="261315"/>
                  </a:lnTo>
                  <a:lnTo>
                    <a:pt x="168769" y="255632"/>
                  </a:lnTo>
                  <a:lnTo>
                    <a:pt x="211094" y="241329"/>
                  </a:lnTo>
                  <a:lnTo>
                    <a:pt x="235786" y="232240"/>
                  </a:lnTo>
                  <a:lnTo>
                    <a:pt x="282893" y="192577"/>
                  </a:lnTo>
                  <a:lnTo>
                    <a:pt x="303941" y="166211"/>
                  </a:lnTo>
                  <a:lnTo>
                    <a:pt x="326225" y="123167"/>
                  </a:lnTo>
                  <a:lnTo>
                    <a:pt x="339761" y="78872"/>
                  </a:lnTo>
                  <a:lnTo>
                    <a:pt x="349322" y="33328"/>
                  </a:lnTo>
                  <a:lnTo>
                    <a:pt x="346706" y="929"/>
                  </a:lnTo>
                  <a:lnTo>
                    <a:pt x="345953" y="0"/>
                  </a:lnTo>
                  <a:lnTo>
                    <a:pt x="344744" y="86"/>
                  </a:lnTo>
                  <a:lnTo>
                    <a:pt x="343232" y="849"/>
                  </a:lnTo>
                  <a:lnTo>
                    <a:pt x="334364" y="12036"/>
                  </a:lnTo>
                  <a:lnTo>
                    <a:pt x="315902" y="50486"/>
                  </a:lnTo>
                  <a:lnTo>
                    <a:pt x="309223" y="88183"/>
                  </a:lnTo>
                  <a:lnTo>
                    <a:pt x="303724" y="131481"/>
                  </a:lnTo>
                  <a:lnTo>
                    <a:pt x="299056" y="177220"/>
                  </a:lnTo>
                  <a:lnTo>
                    <a:pt x="293365" y="212931"/>
                  </a:lnTo>
                  <a:lnTo>
                    <a:pt x="287210" y="250323"/>
                  </a:lnTo>
                  <a:lnTo>
                    <a:pt x="283173" y="295109"/>
                  </a:lnTo>
                  <a:lnTo>
                    <a:pt x="274328" y="340568"/>
                  </a:lnTo>
                  <a:lnTo>
                    <a:pt x="266226" y="384380"/>
                  </a:lnTo>
                  <a:lnTo>
                    <a:pt x="264035" y="402192"/>
                  </a:lnTo>
                  <a:lnTo>
                    <a:pt x="265893" y="376646"/>
                  </a:lnTo>
                  <a:lnTo>
                    <a:pt x="275546" y="345225"/>
                  </a:lnTo>
                  <a:lnTo>
                    <a:pt x="302288" y="302704"/>
                  </a:lnTo>
                  <a:lnTo>
                    <a:pt x="324005" y="276247"/>
                  </a:lnTo>
                  <a:lnTo>
                    <a:pt x="349913" y="261274"/>
                  </a:lnTo>
                  <a:lnTo>
                    <a:pt x="372621" y="257343"/>
                  </a:lnTo>
                  <a:lnTo>
                    <a:pt x="389795" y="257367"/>
                  </a:lnTo>
                  <a:lnTo>
                    <a:pt x="408480" y="265251"/>
                  </a:lnTo>
                  <a:lnTo>
                    <a:pt x="420801" y="278055"/>
                  </a:lnTo>
                  <a:lnTo>
                    <a:pt x="430018" y="295254"/>
                  </a:lnTo>
                  <a:lnTo>
                    <a:pt x="434384" y="320734"/>
                  </a:lnTo>
                  <a:lnTo>
                    <a:pt x="435317" y="360484"/>
                  </a:lnTo>
                  <a:lnTo>
                    <a:pt x="435431" y="402058"/>
                  </a:lnTo>
                  <a:lnTo>
                    <a:pt x="435457" y="447104"/>
                  </a:lnTo>
                  <a:lnTo>
                    <a:pt x="437340" y="452386"/>
                  </a:lnTo>
                  <a:lnTo>
                    <a:pt x="441809" y="459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65">
              <a:extLst>
                <a:ext uri="{FF2B5EF4-FFF2-40B4-BE49-F238E27FC236}">
                  <a16:creationId xmlns:a16="http://schemas.microsoft.com/office/drawing/2014/main" id="{C9BA087B-83E3-4625-A988-A873F0CE81A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65094" y="3683000"/>
              <a:ext cx="223287" cy="303041"/>
            </a:xfrm>
            <a:custGeom>
              <a:avLst/>
              <a:gdLst/>
              <a:ahLst/>
              <a:cxnLst/>
              <a:rect l="0" t="0" r="0" b="0"/>
              <a:pathLst>
                <a:path w="223287" h="303041">
                  <a:moveTo>
                    <a:pt x="193106" y="107950"/>
                  </a:moveTo>
                  <a:lnTo>
                    <a:pt x="193106" y="107950"/>
                  </a:lnTo>
                  <a:lnTo>
                    <a:pt x="172058" y="90273"/>
                  </a:lnTo>
                  <a:lnTo>
                    <a:pt x="135780" y="74390"/>
                  </a:lnTo>
                  <a:lnTo>
                    <a:pt x="120224" y="71195"/>
                  </a:lnTo>
                  <a:lnTo>
                    <a:pt x="111091" y="72329"/>
                  </a:lnTo>
                  <a:lnTo>
                    <a:pt x="85096" y="81466"/>
                  </a:lnTo>
                  <a:lnTo>
                    <a:pt x="40415" y="121145"/>
                  </a:lnTo>
                  <a:lnTo>
                    <a:pt x="16887" y="162164"/>
                  </a:lnTo>
                  <a:lnTo>
                    <a:pt x="3092" y="203371"/>
                  </a:lnTo>
                  <a:lnTo>
                    <a:pt x="0" y="222326"/>
                  </a:lnTo>
                  <a:lnTo>
                    <a:pt x="2931" y="257236"/>
                  </a:lnTo>
                  <a:lnTo>
                    <a:pt x="16768" y="288458"/>
                  </a:lnTo>
                  <a:lnTo>
                    <a:pt x="25127" y="295891"/>
                  </a:lnTo>
                  <a:lnTo>
                    <a:pt x="30321" y="298860"/>
                  </a:lnTo>
                  <a:lnTo>
                    <a:pt x="54483" y="303040"/>
                  </a:lnTo>
                  <a:lnTo>
                    <a:pt x="80614" y="300908"/>
                  </a:lnTo>
                  <a:lnTo>
                    <a:pt x="123456" y="283727"/>
                  </a:lnTo>
                  <a:lnTo>
                    <a:pt x="168501" y="251837"/>
                  </a:lnTo>
                  <a:lnTo>
                    <a:pt x="196190" y="221966"/>
                  </a:lnTo>
                  <a:lnTo>
                    <a:pt x="213800" y="178658"/>
                  </a:lnTo>
                  <a:lnTo>
                    <a:pt x="222911" y="146163"/>
                  </a:lnTo>
                  <a:lnTo>
                    <a:pt x="223286" y="133400"/>
                  </a:lnTo>
                  <a:lnTo>
                    <a:pt x="217777" y="109841"/>
                  </a:lnTo>
                  <a:lnTo>
                    <a:pt x="211940" y="97692"/>
                  </a:lnTo>
                  <a:lnTo>
                    <a:pt x="207121" y="92102"/>
                  </a:lnTo>
                  <a:lnTo>
                    <a:pt x="181526" y="74126"/>
                  </a:lnTo>
                  <a:lnTo>
                    <a:pt x="158080" y="70413"/>
                  </a:lnTo>
                  <a:lnTo>
                    <a:pt x="154939" y="70226"/>
                  </a:lnTo>
                  <a:lnTo>
                    <a:pt x="149567" y="68135"/>
                  </a:lnTo>
                  <a:lnTo>
                    <a:pt x="147147" y="66590"/>
                  </a:lnTo>
                  <a:lnTo>
                    <a:pt x="145533" y="64855"/>
                  </a:lnTo>
                  <a:lnTo>
                    <a:pt x="143740" y="61045"/>
                  </a:lnTo>
                  <a:lnTo>
                    <a:pt x="142731" y="51562"/>
                  </a:lnTo>
                  <a:lnTo>
                    <a:pt x="145802" y="39815"/>
                  </a:lnTo>
                  <a:lnTo>
                    <a:pt x="1677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66">
              <a:extLst>
                <a:ext uri="{FF2B5EF4-FFF2-40B4-BE49-F238E27FC236}">
                  <a16:creationId xmlns:a16="http://schemas.microsoft.com/office/drawing/2014/main" id="{86AEB96F-5E1E-4F1F-A649-D28DE26C5F5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566150" y="3505200"/>
              <a:ext cx="63501" cy="488112"/>
            </a:xfrm>
            <a:custGeom>
              <a:avLst/>
              <a:gdLst/>
              <a:ahLst/>
              <a:cxnLst/>
              <a:rect l="0" t="0" r="0" b="0"/>
              <a:pathLst>
                <a:path w="63501" h="488112">
                  <a:moveTo>
                    <a:pt x="0" y="0"/>
                  </a:moveTo>
                  <a:lnTo>
                    <a:pt x="0" y="0"/>
                  </a:lnTo>
                  <a:lnTo>
                    <a:pt x="11556" y="0"/>
                  </a:lnTo>
                  <a:lnTo>
                    <a:pt x="22758" y="38960"/>
                  </a:lnTo>
                  <a:lnTo>
                    <a:pt x="23912" y="62265"/>
                  </a:lnTo>
                  <a:lnTo>
                    <a:pt x="19830" y="107204"/>
                  </a:lnTo>
                  <a:lnTo>
                    <a:pt x="19204" y="154213"/>
                  </a:lnTo>
                  <a:lnTo>
                    <a:pt x="19096" y="195192"/>
                  </a:lnTo>
                  <a:lnTo>
                    <a:pt x="19064" y="234458"/>
                  </a:lnTo>
                  <a:lnTo>
                    <a:pt x="19054" y="272904"/>
                  </a:lnTo>
                  <a:lnTo>
                    <a:pt x="19755" y="310401"/>
                  </a:lnTo>
                  <a:lnTo>
                    <a:pt x="24076" y="355034"/>
                  </a:lnTo>
                  <a:lnTo>
                    <a:pt x="26890" y="392826"/>
                  </a:lnTo>
                  <a:lnTo>
                    <a:pt x="32190" y="432247"/>
                  </a:lnTo>
                  <a:lnTo>
                    <a:pt x="44489" y="474616"/>
                  </a:lnTo>
                  <a:lnTo>
                    <a:pt x="48701" y="482580"/>
                  </a:lnTo>
                  <a:lnTo>
                    <a:pt x="55899" y="488111"/>
                  </a:lnTo>
                  <a:lnTo>
                    <a:pt x="57021" y="487685"/>
                  </a:lnTo>
                  <a:lnTo>
                    <a:pt x="63500" y="482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67">
              <a:extLst>
                <a:ext uri="{FF2B5EF4-FFF2-40B4-BE49-F238E27FC236}">
                  <a16:creationId xmlns:a16="http://schemas.microsoft.com/office/drawing/2014/main" id="{0F0AC627-900E-4ED6-B32D-0039EC711D7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769350" y="37338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5026" y="14747"/>
                  </a:lnTo>
                  <a:lnTo>
                    <a:pt x="6298" y="61842"/>
                  </a:lnTo>
                  <a:lnTo>
                    <a:pt x="7053" y="105818"/>
                  </a:lnTo>
                  <a:lnTo>
                    <a:pt x="12307" y="152275"/>
                  </a:lnTo>
                  <a:lnTo>
                    <a:pt x="13353" y="179064"/>
                  </a:lnTo>
                  <a:lnTo>
                    <a:pt x="17755" y="191658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68">
              <a:extLst>
                <a:ext uri="{FF2B5EF4-FFF2-40B4-BE49-F238E27FC236}">
                  <a16:creationId xmlns:a16="http://schemas.microsoft.com/office/drawing/2014/main" id="{F9D73103-01D2-48FC-85AC-15E8668B1EA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923135" y="3683339"/>
              <a:ext cx="252616" cy="290139"/>
            </a:xfrm>
            <a:custGeom>
              <a:avLst/>
              <a:gdLst/>
              <a:ahLst/>
              <a:cxnLst/>
              <a:rect l="0" t="0" r="0" b="0"/>
              <a:pathLst>
                <a:path w="252616" h="290139">
                  <a:moveTo>
                    <a:pt x="125615" y="12361"/>
                  </a:moveTo>
                  <a:lnTo>
                    <a:pt x="125615" y="12361"/>
                  </a:lnTo>
                  <a:lnTo>
                    <a:pt x="125615" y="8990"/>
                  </a:lnTo>
                  <a:lnTo>
                    <a:pt x="121852" y="5453"/>
                  </a:lnTo>
                  <a:lnTo>
                    <a:pt x="115476" y="2236"/>
                  </a:lnTo>
                  <a:lnTo>
                    <a:pt x="92391" y="0"/>
                  </a:lnTo>
                  <a:lnTo>
                    <a:pt x="77748" y="3132"/>
                  </a:lnTo>
                  <a:lnTo>
                    <a:pt x="47067" y="29379"/>
                  </a:lnTo>
                  <a:lnTo>
                    <a:pt x="20588" y="66264"/>
                  </a:lnTo>
                  <a:lnTo>
                    <a:pt x="5629" y="112767"/>
                  </a:lnTo>
                  <a:lnTo>
                    <a:pt x="0" y="147592"/>
                  </a:lnTo>
                  <a:lnTo>
                    <a:pt x="5704" y="190130"/>
                  </a:lnTo>
                  <a:lnTo>
                    <a:pt x="13415" y="213670"/>
                  </a:lnTo>
                  <a:lnTo>
                    <a:pt x="28663" y="240587"/>
                  </a:lnTo>
                  <a:lnTo>
                    <a:pt x="50335" y="261218"/>
                  </a:lnTo>
                  <a:lnTo>
                    <a:pt x="69442" y="273852"/>
                  </a:lnTo>
                  <a:lnTo>
                    <a:pt x="109088" y="287120"/>
                  </a:lnTo>
                  <a:lnTo>
                    <a:pt x="141923" y="290138"/>
                  </a:lnTo>
                  <a:lnTo>
                    <a:pt x="186888" y="280143"/>
                  </a:lnTo>
                  <a:lnTo>
                    <a:pt x="207505" y="268955"/>
                  </a:lnTo>
                  <a:lnTo>
                    <a:pt x="252615" y="228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69">
              <a:extLst>
                <a:ext uri="{FF2B5EF4-FFF2-40B4-BE49-F238E27FC236}">
                  <a16:creationId xmlns:a16="http://schemas.microsoft.com/office/drawing/2014/main" id="{08870A01-62EE-4919-9E93-58EF34BB1A4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826500" y="34480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50800" y="0"/>
                  </a:moveTo>
                  <a:lnTo>
                    <a:pt x="508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977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78348" y="788408"/>
            <a:ext cx="9536521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France’s Empire</a:t>
            </a:r>
            <a:endParaRPr lang="en-US" sz="8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France established other colonies in the 16th-17</a:t>
            </a:r>
            <a:r>
              <a:rPr lang="en-US" sz="3200" baseline="30000" dirty="0">
                <a:latin typeface="KG Second Chances Solid" panose="02000000000000000000" pitchFamily="2" charset="0"/>
              </a:rPr>
              <a:t>th</a:t>
            </a:r>
            <a:r>
              <a:rPr lang="en-US" sz="3200" dirty="0">
                <a:latin typeface="KG Second Chances Solid" panose="02000000000000000000" pitchFamily="2" charset="0"/>
              </a:rPr>
              <a:t> centuries: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--Islands in the Caribbean, the Indian Ocean, the South Pacific, the North Pacific, &amp; the North Atlantic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France also maintained influence in Canada, South America, Southeast Asia, &amp; Northwest Africa.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sp>
        <p:nvSpPr>
          <p:cNvPr id="21" name="SMARTInkShape-740">
            <a:extLst>
              <a:ext uri="{FF2B5EF4-FFF2-40B4-BE49-F238E27FC236}">
                <a16:creationId xmlns:a16="http://schemas.microsoft.com/office/drawing/2014/main" id="{FF1734CF-5CA2-42B6-B829-263F8491E8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5700" y="3124202"/>
            <a:ext cx="7753351" cy="289407"/>
          </a:xfrm>
          <a:custGeom>
            <a:avLst/>
            <a:gdLst/>
            <a:ahLst/>
            <a:cxnLst/>
            <a:rect l="0" t="0" r="0" b="0"/>
            <a:pathLst>
              <a:path w="7753351" h="289407">
                <a:moveTo>
                  <a:pt x="0" y="285748"/>
                </a:moveTo>
                <a:lnTo>
                  <a:pt x="0" y="285748"/>
                </a:lnTo>
                <a:lnTo>
                  <a:pt x="3371" y="289119"/>
                </a:lnTo>
                <a:lnTo>
                  <a:pt x="5069" y="289406"/>
                </a:lnTo>
                <a:lnTo>
                  <a:pt x="6908" y="288892"/>
                </a:lnTo>
                <a:lnTo>
                  <a:pt x="10831" y="287145"/>
                </a:lnTo>
                <a:lnTo>
                  <a:pt x="56250" y="275633"/>
                </a:lnTo>
                <a:lnTo>
                  <a:pt x="101547" y="273199"/>
                </a:lnTo>
                <a:lnTo>
                  <a:pt x="146602" y="273061"/>
                </a:lnTo>
                <a:lnTo>
                  <a:pt x="189162" y="273755"/>
                </a:lnTo>
                <a:lnTo>
                  <a:pt x="229172" y="278074"/>
                </a:lnTo>
                <a:lnTo>
                  <a:pt x="267675" y="279137"/>
                </a:lnTo>
                <a:lnTo>
                  <a:pt x="312597" y="279346"/>
                </a:lnTo>
                <a:lnTo>
                  <a:pt x="348973" y="280088"/>
                </a:lnTo>
                <a:lnTo>
                  <a:pt x="395109" y="284421"/>
                </a:lnTo>
                <a:lnTo>
                  <a:pt x="434099" y="285355"/>
                </a:lnTo>
                <a:lnTo>
                  <a:pt x="475050" y="285632"/>
                </a:lnTo>
                <a:lnTo>
                  <a:pt x="513994" y="285714"/>
                </a:lnTo>
                <a:lnTo>
                  <a:pt x="554226" y="283856"/>
                </a:lnTo>
                <a:lnTo>
                  <a:pt x="595545" y="280719"/>
                </a:lnTo>
                <a:lnTo>
                  <a:pt x="636480" y="279789"/>
                </a:lnTo>
                <a:lnTo>
                  <a:pt x="681770" y="277632"/>
                </a:lnTo>
                <a:lnTo>
                  <a:pt x="729056" y="272525"/>
                </a:lnTo>
                <a:lnTo>
                  <a:pt x="774346" y="266543"/>
                </a:lnTo>
                <a:lnTo>
                  <a:pt x="820926" y="258421"/>
                </a:lnTo>
                <a:lnTo>
                  <a:pt x="853806" y="251730"/>
                </a:lnTo>
                <a:lnTo>
                  <a:pt x="887234" y="246405"/>
                </a:lnTo>
                <a:lnTo>
                  <a:pt x="920906" y="241686"/>
                </a:lnTo>
                <a:lnTo>
                  <a:pt x="954686" y="236532"/>
                </a:lnTo>
                <a:lnTo>
                  <a:pt x="988514" y="229537"/>
                </a:lnTo>
                <a:lnTo>
                  <a:pt x="1022364" y="223606"/>
                </a:lnTo>
                <a:lnTo>
                  <a:pt x="1056222" y="217913"/>
                </a:lnTo>
                <a:lnTo>
                  <a:pt x="1090086" y="210679"/>
                </a:lnTo>
                <a:lnTo>
                  <a:pt x="1125833" y="202760"/>
                </a:lnTo>
                <a:lnTo>
                  <a:pt x="1162181" y="195242"/>
                </a:lnTo>
                <a:lnTo>
                  <a:pt x="1197151" y="189548"/>
                </a:lnTo>
                <a:lnTo>
                  <a:pt x="1233389" y="182786"/>
                </a:lnTo>
                <a:lnTo>
                  <a:pt x="1269956" y="175781"/>
                </a:lnTo>
                <a:lnTo>
                  <a:pt x="1305023" y="170317"/>
                </a:lnTo>
                <a:lnTo>
                  <a:pt x="1339423" y="165536"/>
                </a:lnTo>
                <a:lnTo>
                  <a:pt x="1373527" y="161765"/>
                </a:lnTo>
                <a:lnTo>
                  <a:pt x="1407499" y="160089"/>
                </a:lnTo>
                <a:lnTo>
                  <a:pt x="1441412" y="157462"/>
                </a:lnTo>
                <a:lnTo>
                  <a:pt x="1475300" y="154649"/>
                </a:lnTo>
                <a:lnTo>
                  <a:pt x="1509176" y="153398"/>
                </a:lnTo>
                <a:lnTo>
                  <a:pt x="1543047" y="152843"/>
                </a:lnTo>
                <a:lnTo>
                  <a:pt x="1576915" y="152596"/>
                </a:lnTo>
                <a:lnTo>
                  <a:pt x="1610783" y="152486"/>
                </a:lnTo>
                <a:lnTo>
                  <a:pt x="1644650" y="154318"/>
                </a:lnTo>
                <a:lnTo>
                  <a:pt x="1678517" y="156779"/>
                </a:lnTo>
                <a:lnTo>
                  <a:pt x="1712383" y="157873"/>
                </a:lnTo>
                <a:lnTo>
                  <a:pt x="1759812" y="161859"/>
                </a:lnTo>
                <a:lnTo>
                  <a:pt x="1792024" y="165540"/>
                </a:lnTo>
                <a:lnTo>
                  <a:pt x="1824449" y="169528"/>
                </a:lnTo>
                <a:lnTo>
                  <a:pt x="1871177" y="175740"/>
                </a:lnTo>
                <a:lnTo>
                  <a:pt x="1903843" y="179941"/>
                </a:lnTo>
                <a:lnTo>
                  <a:pt x="1950596" y="189643"/>
                </a:lnTo>
                <a:lnTo>
                  <a:pt x="1982651" y="195527"/>
                </a:lnTo>
                <a:lnTo>
                  <a:pt x="2015006" y="201200"/>
                </a:lnTo>
                <a:lnTo>
                  <a:pt x="2060989" y="211621"/>
                </a:lnTo>
                <a:lnTo>
                  <a:pt x="2105892" y="220197"/>
                </a:lnTo>
                <a:lnTo>
                  <a:pt x="2150476" y="230656"/>
                </a:lnTo>
                <a:lnTo>
                  <a:pt x="2194968" y="239242"/>
                </a:lnTo>
                <a:lnTo>
                  <a:pt x="2239428" y="249704"/>
                </a:lnTo>
                <a:lnTo>
                  <a:pt x="2284587" y="257586"/>
                </a:lnTo>
                <a:lnTo>
                  <a:pt x="2316887" y="262178"/>
                </a:lnTo>
                <a:lnTo>
                  <a:pt x="2363434" y="268730"/>
                </a:lnTo>
                <a:lnTo>
                  <a:pt x="2408505" y="275139"/>
                </a:lnTo>
                <a:lnTo>
                  <a:pt x="2440165" y="279387"/>
                </a:lnTo>
                <a:lnTo>
                  <a:pt x="2472346" y="282921"/>
                </a:lnTo>
                <a:lnTo>
                  <a:pt x="2518935" y="284910"/>
                </a:lnTo>
                <a:lnTo>
                  <a:pt x="2551569" y="285376"/>
                </a:lnTo>
                <a:lnTo>
                  <a:pt x="2598305" y="285638"/>
                </a:lnTo>
                <a:lnTo>
                  <a:pt x="2630354" y="283817"/>
                </a:lnTo>
                <a:lnTo>
                  <a:pt x="2663413" y="281362"/>
                </a:lnTo>
                <a:lnTo>
                  <a:pt x="2696919" y="280271"/>
                </a:lnTo>
                <a:lnTo>
                  <a:pt x="2730628" y="276023"/>
                </a:lnTo>
                <a:lnTo>
                  <a:pt x="2764424" y="270137"/>
                </a:lnTo>
                <a:lnTo>
                  <a:pt x="2798258" y="265169"/>
                </a:lnTo>
                <a:lnTo>
                  <a:pt x="2832111" y="258728"/>
                </a:lnTo>
                <a:lnTo>
                  <a:pt x="2865972" y="251161"/>
                </a:lnTo>
                <a:lnTo>
                  <a:pt x="2899835" y="243094"/>
                </a:lnTo>
                <a:lnTo>
                  <a:pt x="2933701" y="234806"/>
                </a:lnTo>
                <a:lnTo>
                  <a:pt x="2968272" y="225713"/>
                </a:lnTo>
                <a:lnTo>
                  <a:pt x="3004805" y="214616"/>
                </a:lnTo>
                <a:lnTo>
                  <a:pt x="3042207" y="204510"/>
                </a:lnTo>
                <a:lnTo>
                  <a:pt x="3079998" y="195314"/>
                </a:lnTo>
                <a:lnTo>
                  <a:pt x="3117960" y="186524"/>
                </a:lnTo>
                <a:lnTo>
                  <a:pt x="3155998" y="176031"/>
                </a:lnTo>
                <a:lnTo>
                  <a:pt x="3194072" y="165018"/>
                </a:lnTo>
                <a:lnTo>
                  <a:pt x="3232160" y="155420"/>
                </a:lnTo>
                <a:lnTo>
                  <a:pt x="3270254" y="146450"/>
                </a:lnTo>
                <a:lnTo>
                  <a:pt x="3308352" y="137760"/>
                </a:lnTo>
                <a:lnTo>
                  <a:pt x="3346450" y="129194"/>
                </a:lnTo>
                <a:lnTo>
                  <a:pt x="3386431" y="120683"/>
                </a:lnTo>
                <a:lnTo>
                  <a:pt x="3427014" y="112902"/>
                </a:lnTo>
                <a:lnTo>
                  <a:pt x="3466217" y="107093"/>
                </a:lnTo>
                <a:lnTo>
                  <a:pt x="3506690" y="102158"/>
                </a:lnTo>
                <a:lnTo>
                  <a:pt x="3547489" y="98319"/>
                </a:lnTo>
                <a:lnTo>
                  <a:pt x="3586790" y="96613"/>
                </a:lnTo>
                <a:lnTo>
                  <a:pt x="3623542" y="95855"/>
                </a:lnTo>
                <a:lnTo>
                  <a:pt x="3658690" y="95518"/>
                </a:lnTo>
                <a:lnTo>
                  <a:pt x="3693127" y="95368"/>
                </a:lnTo>
                <a:lnTo>
                  <a:pt x="3725366" y="95301"/>
                </a:lnTo>
                <a:lnTo>
                  <a:pt x="3756863" y="95977"/>
                </a:lnTo>
                <a:lnTo>
                  <a:pt x="3789674" y="98630"/>
                </a:lnTo>
                <a:lnTo>
                  <a:pt x="3836512" y="104090"/>
                </a:lnTo>
                <a:lnTo>
                  <a:pt x="3870467" y="108115"/>
                </a:lnTo>
                <a:lnTo>
                  <a:pt x="3906017" y="112961"/>
                </a:lnTo>
                <a:lnTo>
                  <a:pt x="3940634" y="119818"/>
                </a:lnTo>
                <a:lnTo>
                  <a:pt x="3974833" y="127570"/>
                </a:lnTo>
                <a:lnTo>
                  <a:pt x="4008848" y="135719"/>
                </a:lnTo>
                <a:lnTo>
                  <a:pt x="4042781" y="144044"/>
                </a:lnTo>
                <a:lnTo>
                  <a:pt x="4076677" y="152448"/>
                </a:lnTo>
                <a:lnTo>
                  <a:pt x="4110557" y="161592"/>
                </a:lnTo>
                <a:lnTo>
                  <a:pt x="4144429" y="172712"/>
                </a:lnTo>
                <a:lnTo>
                  <a:pt x="4178298" y="182828"/>
                </a:lnTo>
                <a:lnTo>
                  <a:pt x="4212872" y="192028"/>
                </a:lnTo>
                <a:lnTo>
                  <a:pt x="4249404" y="200821"/>
                </a:lnTo>
                <a:lnTo>
                  <a:pt x="4284925" y="209432"/>
                </a:lnTo>
                <a:lnTo>
                  <a:pt x="4320234" y="217963"/>
                </a:lnTo>
                <a:lnTo>
                  <a:pt x="4357094" y="226459"/>
                </a:lnTo>
                <a:lnTo>
                  <a:pt x="4394640" y="234938"/>
                </a:lnTo>
                <a:lnTo>
                  <a:pt x="4432495" y="242704"/>
                </a:lnTo>
                <a:lnTo>
                  <a:pt x="4470485" y="248508"/>
                </a:lnTo>
                <a:lnTo>
                  <a:pt x="4508539" y="255321"/>
                </a:lnTo>
                <a:lnTo>
                  <a:pt x="4547323" y="262347"/>
                </a:lnTo>
                <a:lnTo>
                  <a:pt x="4588079" y="267822"/>
                </a:lnTo>
                <a:lnTo>
                  <a:pt x="4629711" y="270725"/>
                </a:lnTo>
                <a:lnTo>
                  <a:pt x="4671732" y="272016"/>
                </a:lnTo>
                <a:lnTo>
                  <a:pt x="4713927" y="272589"/>
                </a:lnTo>
                <a:lnTo>
                  <a:pt x="4756198" y="272844"/>
                </a:lnTo>
                <a:lnTo>
                  <a:pt x="4798506" y="272957"/>
                </a:lnTo>
                <a:lnTo>
                  <a:pt x="4840826" y="273008"/>
                </a:lnTo>
                <a:lnTo>
                  <a:pt x="4885035" y="271149"/>
                </a:lnTo>
                <a:lnTo>
                  <a:pt x="4929849" y="267970"/>
                </a:lnTo>
                <a:lnTo>
                  <a:pt x="4973285" y="264206"/>
                </a:lnTo>
                <a:lnTo>
                  <a:pt x="5017990" y="258300"/>
                </a:lnTo>
                <a:lnTo>
                  <a:pt x="5063023" y="250971"/>
                </a:lnTo>
                <a:lnTo>
                  <a:pt x="5106556" y="243010"/>
                </a:lnTo>
                <a:lnTo>
                  <a:pt x="5151305" y="236650"/>
                </a:lnTo>
                <a:lnTo>
                  <a:pt x="5196357" y="230765"/>
                </a:lnTo>
                <a:lnTo>
                  <a:pt x="5239900" y="223446"/>
                </a:lnTo>
                <a:lnTo>
                  <a:pt x="5282770" y="213608"/>
                </a:lnTo>
                <a:lnTo>
                  <a:pt x="5325342" y="202886"/>
                </a:lnTo>
                <a:lnTo>
                  <a:pt x="5367781" y="193416"/>
                </a:lnTo>
                <a:lnTo>
                  <a:pt x="5410161" y="182623"/>
                </a:lnTo>
                <a:lnTo>
                  <a:pt x="5451811" y="171476"/>
                </a:lnTo>
                <a:lnTo>
                  <a:pt x="5491488" y="161817"/>
                </a:lnTo>
                <a:lnTo>
                  <a:pt x="5530289" y="152821"/>
                </a:lnTo>
                <a:lnTo>
                  <a:pt x="5568700" y="144119"/>
                </a:lnTo>
                <a:lnTo>
                  <a:pt x="5606940" y="135548"/>
                </a:lnTo>
                <a:lnTo>
                  <a:pt x="5645099" y="125154"/>
                </a:lnTo>
                <a:lnTo>
                  <a:pt x="5683228" y="114184"/>
                </a:lnTo>
                <a:lnTo>
                  <a:pt x="5721340" y="104605"/>
                </a:lnTo>
                <a:lnTo>
                  <a:pt x="5759445" y="95644"/>
                </a:lnTo>
                <a:lnTo>
                  <a:pt x="5796842" y="86957"/>
                </a:lnTo>
                <a:lnTo>
                  <a:pt x="5832278" y="78393"/>
                </a:lnTo>
                <a:lnTo>
                  <a:pt x="5868723" y="71765"/>
                </a:lnTo>
                <a:lnTo>
                  <a:pt x="5905382" y="65761"/>
                </a:lnTo>
                <a:lnTo>
                  <a:pt x="5940490" y="58389"/>
                </a:lnTo>
                <a:lnTo>
                  <a:pt x="5974909" y="50409"/>
                </a:lnTo>
                <a:lnTo>
                  <a:pt x="6009021" y="42864"/>
                </a:lnTo>
                <a:lnTo>
                  <a:pt x="6042996" y="37159"/>
                </a:lnTo>
                <a:lnTo>
                  <a:pt x="6076911" y="32271"/>
                </a:lnTo>
                <a:lnTo>
                  <a:pt x="6110799" y="27747"/>
                </a:lnTo>
                <a:lnTo>
                  <a:pt x="6144675" y="23385"/>
                </a:lnTo>
                <a:lnTo>
                  <a:pt x="6192110" y="16962"/>
                </a:lnTo>
                <a:lnTo>
                  <a:pt x="6237444" y="10590"/>
                </a:lnTo>
                <a:lnTo>
                  <a:pt x="6269165" y="6352"/>
                </a:lnTo>
                <a:lnTo>
                  <a:pt x="6301374" y="2822"/>
                </a:lnTo>
                <a:lnTo>
                  <a:pt x="6347976" y="835"/>
                </a:lnTo>
                <a:lnTo>
                  <a:pt x="6380616" y="370"/>
                </a:lnTo>
                <a:lnTo>
                  <a:pt x="6427356" y="108"/>
                </a:lnTo>
                <a:lnTo>
                  <a:pt x="6459404" y="47"/>
                </a:lnTo>
                <a:lnTo>
                  <a:pt x="6491756" y="20"/>
                </a:lnTo>
                <a:lnTo>
                  <a:pt x="6538444" y="5"/>
                </a:lnTo>
                <a:lnTo>
                  <a:pt x="6571100" y="0"/>
                </a:lnTo>
                <a:lnTo>
                  <a:pt x="6604430" y="1881"/>
                </a:lnTo>
                <a:lnTo>
                  <a:pt x="6637351" y="4363"/>
                </a:lnTo>
                <a:lnTo>
                  <a:pt x="6683654" y="6465"/>
                </a:lnTo>
                <a:lnTo>
                  <a:pt x="6729357" y="11243"/>
                </a:lnTo>
                <a:lnTo>
                  <a:pt x="6761785" y="15109"/>
                </a:lnTo>
                <a:lnTo>
                  <a:pt x="6808405" y="17881"/>
                </a:lnTo>
                <a:lnTo>
                  <a:pt x="6853496" y="22073"/>
                </a:lnTo>
                <a:lnTo>
                  <a:pt x="6885161" y="25802"/>
                </a:lnTo>
                <a:lnTo>
                  <a:pt x="6917343" y="29811"/>
                </a:lnTo>
                <a:lnTo>
                  <a:pt x="6963228" y="36034"/>
                </a:lnTo>
                <a:lnTo>
                  <a:pt x="7008103" y="42347"/>
                </a:lnTo>
                <a:lnTo>
                  <a:pt x="7052682" y="47980"/>
                </a:lnTo>
                <a:lnTo>
                  <a:pt x="7097169" y="50669"/>
                </a:lnTo>
                <a:lnTo>
                  <a:pt x="7141627" y="55620"/>
                </a:lnTo>
                <a:lnTo>
                  <a:pt x="7186082" y="61556"/>
                </a:lnTo>
                <a:lnTo>
                  <a:pt x="7229826" y="67077"/>
                </a:lnTo>
                <a:lnTo>
                  <a:pt x="7269914" y="69733"/>
                </a:lnTo>
                <a:lnTo>
                  <a:pt x="7308600" y="74674"/>
                </a:lnTo>
                <a:lnTo>
                  <a:pt x="7346878" y="79901"/>
                </a:lnTo>
                <a:lnTo>
                  <a:pt x="7385028" y="82470"/>
                </a:lnTo>
                <a:lnTo>
                  <a:pt x="7423143" y="87385"/>
                </a:lnTo>
                <a:lnTo>
                  <a:pt x="7460543" y="93311"/>
                </a:lnTo>
                <a:lnTo>
                  <a:pt x="7505140" y="101633"/>
                </a:lnTo>
                <a:lnTo>
                  <a:pt x="7551293" y="110072"/>
                </a:lnTo>
                <a:lnTo>
                  <a:pt x="7591037" y="113463"/>
                </a:lnTo>
                <a:lnTo>
                  <a:pt x="7634626" y="117559"/>
                </a:lnTo>
                <a:lnTo>
                  <a:pt x="7681032" y="125107"/>
                </a:lnTo>
                <a:lnTo>
                  <a:pt x="7753350" y="1396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Shape-741">
            <a:extLst>
              <a:ext uri="{FF2B5EF4-FFF2-40B4-BE49-F238E27FC236}">
                <a16:creationId xmlns:a16="http://schemas.microsoft.com/office/drawing/2014/main" id="{72FCC126-B4FE-4BCA-AEA0-A2D38458D0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54250" y="3055445"/>
            <a:ext cx="8672548" cy="1751339"/>
          </a:xfrm>
          <a:custGeom>
            <a:avLst/>
            <a:gdLst/>
            <a:ahLst/>
            <a:cxnLst/>
            <a:rect l="0" t="0" r="0" b="0"/>
            <a:pathLst>
              <a:path w="8672548" h="1751339">
                <a:moveTo>
                  <a:pt x="7429500" y="106855"/>
                </a:moveTo>
                <a:lnTo>
                  <a:pt x="7429500" y="106855"/>
                </a:lnTo>
                <a:lnTo>
                  <a:pt x="7475934" y="66378"/>
                </a:lnTo>
                <a:lnTo>
                  <a:pt x="7508208" y="41161"/>
                </a:lnTo>
                <a:lnTo>
                  <a:pt x="7552082" y="18223"/>
                </a:lnTo>
                <a:lnTo>
                  <a:pt x="7592866" y="4446"/>
                </a:lnTo>
                <a:lnTo>
                  <a:pt x="7635597" y="0"/>
                </a:lnTo>
                <a:lnTo>
                  <a:pt x="7671658" y="641"/>
                </a:lnTo>
                <a:lnTo>
                  <a:pt x="7709859" y="8434"/>
                </a:lnTo>
                <a:lnTo>
                  <a:pt x="7752145" y="16231"/>
                </a:lnTo>
                <a:lnTo>
                  <a:pt x="7796657" y="27871"/>
                </a:lnTo>
                <a:lnTo>
                  <a:pt x="7828807" y="38590"/>
                </a:lnTo>
                <a:lnTo>
                  <a:pt x="7861910" y="50409"/>
                </a:lnTo>
                <a:lnTo>
                  <a:pt x="7896144" y="63423"/>
                </a:lnTo>
                <a:lnTo>
                  <a:pt x="7932524" y="78615"/>
                </a:lnTo>
                <a:lnTo>
                  <a:pt x="7969861" y="94774"/>
                </a:lnTo>
                <a:lnTo>
                  <a:pt x="8006917" y="112775"/>
                </a:lnTo>
                <a:lnTo>
                  <a:pt x="8042198" y="134885"/>
                </a:lnTo>
                <a:lnTo>
                  <a:pt x="8078577" y="156943"/>
                </a:lnTo>
                <a:lnTo>
                  <a:pt x="8115912" y="179211"/>
                </a:lnTo>
                <a:lnTo>
                  <a:pt x="8153671" y="203218"/>
                </a:lnTo>
                <a:lnTo>
                  <a:pt x="8191620" y="229881"/>
                </a:lnTo>
                <a:lnTo>
                  <a:pt x="8229653" y="258194"/>
                </a:lnTo>
                <a:lnTo>
                  <a:pt x="8267722" y="287241"/>
                </a:lnTo>
                <a:lnTo>
                  <a:pt x="8303930" y="316613"/>
                </a:lnTo>
                <a:lnTo>
                  <a:pt x="8338129" y="346836"/>
                </a:lnTo>
                <a:lnTo>
                  <a:pt x="8369792" y="379084"/>
                </a:lnTo>
                <a:lnTo>
                  <a:pt x="8400328" y="412231"/>
                </a:lnTo>
                <a:lnTo>
                  <a:pt x="8429657" y="445777"/>
                </a:lnTo>
                <a:lnTo>
                  <a:pt x="8456802" y="479502"/>
                </a:lnTo>
                <a:lnTo>
                  <a:pt x="8481098" y="513306"/>
                </a:lnTo>
                <a:lnTo>
                  <a:pt x="8503657" y="546439"/>
                </a:lnTo>
                <a:lnTo>
                  <a:pt x="8525439" y="577627"/>
                </a:lnTo>
                <a:lnTo>
                  <a:pt x="8545000" y="611715"/>
                </a:lnTo>
                <a:lnTo>
                  <a:pt x="8563101" y="647326"/>
                </a:lnTo>
                <a:lnTo>
                  <a:pt x="8580551" y="681968"/>
                </a:lnTo>
                <a:lnTo>
                  <a:pt x="8595835" y="716179"/>
                </a:lnTo>
                <a:lnTo>
                  <a:pt x="8609682" y="750199"/>
                </a:lnTo>
                <a:lnTo>
                  <a:pt x="8622891" y="784134"/>
                </a:lnTo>
                <a:lnTo>
                  <a:pt x="8633937" y="818031"/>
                </a:lnTo>
                <a:lnTo>
                  <a:pt x="8642844" y="851911"/>
                </a:lnTo>
                <a:lnTo>
                  <a:pt x="8649155" y="885783"/>
                </a:lnTo>
                <a:lnTo>
                  <a:pt x="8654311" y="919653"/>
                </a:lnTo>
                <a:lnTo>
                  <a:pt x="8658954" y="953521"/>
                </a:lnTo>
                <a:lnTo>
                  <a:pt x="8663370" y="987388"/>
                </a:lnTo>
                <a:lnTo>
                  <a:pt x="8667684" y="1021255"/>
                </a:lnTo>
                <a:lnTo>
                  <a:pt x="8671250" y="1054416"/>
                </a:lnTo>
                <a:lnTo>
                  <a:pt x="8672547" y="1101558"/>
                </a:lnTo>
                <a:lnTo>
                  <a:pt x="8670352" y="1134321"/>
                </a:lnTo>
                <a:lnTo>
                  <a:pt x="8665149" y="1181129"/>
                </a:lnTo>
                <a:lnTo>
                  <a:pt x="8655769" y="1226277"/>
                </a:lnTo>
                <a:lnTo>
                  <a:pt x="8644052" y="1267563"/>
                </a:lnTo>
                <a:lnTo>
                  <a:pt x="8631644" y="1306607"/>
                </a:lnTo>
                <a:lnTo>
                  <a:pt x="8615659" y="1344987"/>
                </a:lnTo>
                <a:lnTo>
                  <a:pt x="8590589" y="1390812"/>
                </a:lnTo>
                <a:lnTo>
                  <a:pt x="8561074" y="1433836"/>
                </a:lnTo>
                <a:lnTo>
                  <a:pt x="8531281" y="1476305"/>
                </a:lnTo>
                <a:lnTo>
                  <a:pt x="8489817" y="1522343"/>
                </a:lnTo>
                <a:lnTo>
                  <a:pt x="8442530" y="1568823"/>
                </a:lnTo>
                <a:lnTo>
                  <a:pt x="8400880" y="1598141"/>
                </a:lnTo>
                <a:lnTo>
                  <a:pt x="8358681" y="1627685"/>
                </a:lnTo>
                <a:lnTo>
                  <a:pt x="8312011" y="1651265"/>
                </a:lnTo>
                <a:lnTo>
                  <a:pt x="8277458" y="1668652"/>
                </a:lnTo>
                <a:lnTo>
                  <a:pt x="8237272" y="1683055"/>
                </a:lnTo>
                <a:lnTo>
                  <a:pt x="8198241" y="1695554"/>
                </a:lnTo>
                <a:lnTo>
                  <a:pt x="8159159" y="1704744"/>
                </a:lnTo>
                <a:lnTo>
                  <a:pt x="8117319" y="1715385"/>
                </a:lnTo>
                <a:lnTo>
                  <a:pt x="8077094" y="1722615"/>
                </a:lnTo>
                <a:lnTo>
                  <a:pt x="8034912" y="1725776"/>
                </a:lnTo>
                <a:lnTo>
                  <a:pt x="7994586" y="1730163"/>
                </a:lnTo>
                <a:lnTo>
                  <a:pt x="7951670" y="1731776"/>
                </a:lnTo>
                <a:lnTo>
                  <a:pt x="7906969" y="1731548"/>
                </a:lnTo>
                <a:lnTo>
                  <a:pt x="7874777" y="1728994"/>
                </a:lnTo>
                <a:lnTo>
                  <a:pt x="7828290" y="1723590"/>
                </a:lnTo>
                <a:lnTo>
                  <a:pt x="7796299" y="1717697"/>
                </a:lnTo>
                <a:lnTo>
                  <a:pt x="7763972" y="1711079"/>
                </a:lnTo>
                <a:lnTo>
                  <a:pt x="7717299" y="1702681"/>
                </a:lnTo>
                <a:lnTo>
                  <a:pt x="7684645" y="1695468"/>
                </a:lnTo>
                <a:lnTo>
                  <a:pt x="7637900" y="1683474"/>
                </a:lnTo>
                <a:lnTo>
                  <a:pt x="7605849" y="1675172"/>
                </a:lnTo>
                <a:lnTo>
                  <a:pt x="7572788" y="1666780"/>
                </a:lnTo>
                <a:lnTo>
                  <a:pt x="7539280" y="1658346"/>
                </a:lnTo>
                <a:lnTo>
                  <a:pt x="7505573" y="1648012"/>
                </a:lnTo>
                <a:lnTo>
                  <a:pt x="7471776" y="1636363"/>
                </a:lnTo>
                <a:lnTo>
                  <a:pt x="7437942" y="1624131"/>
                </a:lnTo>
                <a:lnTo>
                  <a:pt x="7402206" y="1613520"/>
                </a:lnTo>
                <a:lnTo>
                  <a:pt x="7365159" y="1603395"/>
                </a:lnTo>
                <a:lnTo>
                  <a:pt x="7327526" y="1591840"/>
                </a:lnTo>
                <a:lnTo>
                  <a:pt x="7289633" y="1581530"/>
                </a:lnTo>
                <a:lnTo>
                  <a:pt x="7252330" y="1571538"/>
                </a:lnTo>
                <a:lnTo>
                  <a:pt x="7216939" y="1560042"/>
                </a:lnTo>
                <a:lnTo>
                  <a:pt x="7180513" y="1549758"/>
                </a:lnTo>
                <a:lnTo>
                  <a:pt x="7143155" y="1539778"/>
                </a:lnTo>
                <a:lnTo>
                  <a:pt x="7105386" y="1528288"/>
                </a:lnTo>
                <a:lnTo>
                  <a:pt x="7067432" y="1518006"/>
                </a:lnTo>
                <a:lnTo>
                  <a:pt x="7028691" y="1508733"/>
                </a:lnTo>
                <a:lnTo>
                  <a:pt x="6987956" y="1499908"/>
                </a:lnTo>
                <a:lnTo>
                  <a:pt x="6948212" y="1491283"/>
                </a:lnTo>
                <a:lnTo>
                  <a:pt x="6908678" y="1482745"/>
                </a:lnTo>
                <a:lnTo>
                  <a:pt x="6867589" y="1474247"/>
                </a:lnTo>
                <a:lnTo>
                  <a:pt x="6825807" y="1467648"/>
                </a:lnTo>
                <a:lnTo>
                  <a:pt x="6783719" y="1461657"/>
                </a:lnTo>
                <a:lnTo>
                  <a:pt x="6741495" y="1454291"/>
                </a:lnTo>
                <a:lnTo>
                  <a:pt x="6701094" y="1448195"/>
                </a:lnTo>
                <a:lnTo>
                  <a:pt x="6661264" y="1443134"/>
                </a:lnTo>
                <a:lnTo>
                  <a:pt x="6620043" y="1438533"/>
                </a:lnTo>
                <a:lnTo>
                  <a:pt x="6580086" y="1436018"/>
                </a:lnTo>
                <a:lnTo>
                  <a:pt x="6540454" y="1434900"/>
                </a:lnTo>
                <a:lnTo>
                  <a:pt x="6499322" y="1434402"/>
                </a:lnTo>
                <a:lnTo>
                  <a:pt x="6457523" y="1434182"/>
                </a:lnTo>
                <a:lnTo>
                  <a:pt x="6415427" y="1434789"/>
                </a:lnTo>
                <a:lnTo>
                  <a:pt x="6373199" y="1437411"/>
                </a:lnTo>
                <a:lnTo>
                  <a:pt x="6330911" y="1439047"/>
                </a:lnTo>
                <a:lnTo>
                  <a:pt x="6288600" y="1440479"/>
                </a:lnTo>
                <a:lnTo>
                  <a:pt x="6246276" y="1443468"/>
                </a:lnTo>
                <a:lnTo>
                  <a:pt x="6203947" y="1447148"/>
                </a:lnTo>
                <a:lnTo>
                  <a:pt x="6161615" y="1450429"/>
                </a:lnTo>
                <a:lnTo>
                  <a:pt x="6119282" y="1451888"/>
                </a:lnTo>
                <a:lnTo>
                  <a:pt x="6076950" y="1456299"/>
                </a:lnTo>
                <a:lnTo>
                  <a:pt x="6034616" y="1462258"/>
                </a:lnTo>
                <a:lnTo>
                  <a:pt x="5992283" y="1467258"/>
                </a:lnTo>
                <a:lnTo>
                  <a:pt x="5949948" y="1473713"/>
                </a:lnTo>
                <a:lnTo>
                  <a:pt x="5906911" y="1480580"/>
                </a:lnTo>
                <a:lnTo>
                  <a:pt x="5861913" y="1485985"/>
                </a:lnTo>
                <a:lnTo>
                  <a:pt x="5816042" y="1492620"/>
                </a:lnTo>
                <a:lnTo>
                  <a:pt x="5769785" y="1499567"/>
                </a:lnTo>
                <a:lnTo>
                  <a:pt x="5723356" y="1505006"/>
                </a:lnTo>
                <a:lnTo>
                  <a:pt x="5676849" y="1509776"/>
                </a:lnTo>
                <a:lnTo>
                  <a:pt x="5631017" y="1514953"/>
                </a:lnTo>
                <a:lnTo>
                  <a:pt x="5587127" y="1521958"/>
                </a:lnTo>
                <a:lnTo>
                  <a:pt x="5542221" y="1527893"/>
                </a:lnTo>
                <a:lnTo>
                  <a:pt x="5496392" y="1533588"/>
                </a:lnTo>
                <a:lnTo>
                  <a:pt x="5450154" y="1540823"/>
                </a:lnTo>
                <a:lnTo>
                  <a:pt x="5403734" y="1548743"/>
                </a:lnTo>
                <a:lnTo>
                  <a:pt x="5357938" y="1556261"/>
                </a:lnTo>
                <a:lnTo>
                  <a:pt x="5314065" y="1561953"/>
                </a:lnTo>
                <a:lnTo>
                  <a:pt x="5269166" y="1568717"/>
                </a:lnTo>
                <a:lnTo>
                  <a:pt x="5223340" y="1575722"/>
                </a:lnTo>
                <a:lnTo>
                  <a:pt x="5177103" y="1581186"/>
                </a:lnTo>
                <a:lnTo>
                  <a:pt x="5130683" y="1585967"/>
                </a:lnTo>
                <a:lnTo>
                  <a:pt x="5083476" y="1590444"/>
                </a:lnTo>
                <a:lnTo>
                  <a:pt x="5059034" y="1592626"/>
                </a:lnTo>
                <a:lnTo>
                  <a:pt x="5034274" y="1594785"/>
                </a:lnTo>
                <a:lnTo>
                  <a:pt x="4987945" y="1599066"/>
                </a:lnTo>
                <a:lnTo>
                  <a:pt x="4943132" y="1603321"/>
                </a:lnTo>
                <a:lnTo>
                  <a:pt x="4897344" y="1607563"/>
                </a:lnTo>
                <a:lnTo>
                  <a:pt x="4851123" y="1611802"/>
                </a:lnTo>
                <a:lnTo>
                  <a:pt x="4805415" y="1615332"/>
                </a:lnTo>
                <a:lnTo>
                  <a:pt x="4761582" y="1616900"/>
                </a:lnTo>
                <a:lnTo>
                  <a:pt x="4718583" y="1617597"/>
                </a:lnTo>
                <a:lnTo>
                  <a:pt x="4675953" y="1618612"/>
                </a:lnTo>
                <a:lnTo>
                  <a:pt x="4633488" y="1621416"/>
                </a:lnTo>
                <a:lnTo>
                  <a:pt x="4589213" y="1623132"/>
                </a:lnTo>
                <a:lnTo>
                  <a:pt x="4544372" y="1623895"/>
                </a:lnTo>
                <a:lnTo>
                  <a:pt x="4500924" y="1624234"/>
                </a:lnTo>
                <a:lnTo>
                  <a:pt x="4458095" y="1624384"/>
                </a:lnTo>
                <a:lnTo>
                  <a:pt x="4415543" y="1624452"/>
                </a:lnTo>
                <a:lnTo>
                  <a:pt x="4373111" y="1624481"/>
                </a:lnTo>
                <a:lnTo>
                  <a:pt x="4330735" y="1622612"/>
                </a:lnTo>
                <a:lnTo>
                  <a:pt x="4289088" y="1620137"/>
                </a:lnTo>
                <a:lnTo>
                  <a:pt x="4249411" y="1619036"/>
                </a:lnTo>
                <a:lnTo>
                  <a:pt x="4210610" y="1616664"/>
                </a:lnTo>
                <a:lnTo>
                  <a:pt x="4172200" y="1613965"/>
                </a:lnTo>
                <a:lnTo>
                  <a:pt x="4133960" y="1612765"/>
                </a:lnTo>
                <a:lnTo>
                  <a:pt x="4095798" y="1612231"/>
                </a:lnTo>
                <a:lnTo>
                  <a:pt x="4057672" y="1611289"/>
                </a:lnTo>
                <a:lnTo>
                  <a:pt x="4019560" y="1608518"/>
                </a:lnTo>
                <a:lnTo>
                  <a:pt x="3983337" y="1604935"/>
                </a:lnTo>
                <a:lnTo>
                  <a:pt x="3947716" y="1600991"/>
                </a:lnTo>
                <a:lnTo>
                  <a:pt x="3910718" y="1596885"/>
                </a:lnTo>
                <a:lnTo>
                  <a:pt x="3874990" y="1592710"/>
                </a:lnTo>
                <a:lnTo>
                  <a:pt x="3840295" y="1589207"/>
                </a:lnTo>
                <a:lnTo>
                  <a:pt x="3806060" y="1587650"/>
                </a:lnTo>
                <a:lnTo>
                  <a:pt x="3772029" y="1585078"/>
                </a:lnTo>
                <a:lnTo>
                  <a:pt x="3738090" y="1582287"/>
                </a:lnTo>
                <a:lnTo>
                  <a:pt x="3704193" y="1581047"/>
                </a:lnTo>
                <a:lnTo>
                  <a:pt x="3670312" y="1578614"/>
                </a:lnTo>
                <a:lnTo>
                  <a:pt x="3636439" y="1575887"/>
                </a:lnTo>
                <a:lnTo>
                  <a:pt x="3602569" y="1574675"/>
                </a:lnTo>
                <a:lnTo>
                  <a:pt x="3568702" y="1572254"/>
                </a:lnTo>
                <a:lnTo>
                  <a:pt x="3534834" y="1569532"/>
                </a:lnTo>
                <a:lnTo>
                  <a:pt x="3500967" y="1568324"/>
                </a:lnTo>
                <a:lnTo>
                  <a:pt x="3467100" y="1567785"/>
                </a:lnTo>
                <a:lnTo>
                  <a:pt x="3433233" y="1568251"/>
                </a:lnTo>
                <a:lnTo>
                  <a:pt x="3399367" y="1570811"/>
                </a:lnTo>
                <a:lnTo>
                  <a:pt x="3365500" y="1572419"/>
                </a:lnTo>
                <a:lnTo>
                  <a:pt x="3332338" y="1573133"/>
                </a:lnTo>
                <a:lnTo>
                  <a:pt x="3285903" y="1574241"/>
                </a:lnTo>
                <a:lnTo>
                  <a:pt x="3240865" y="1578724"/>
                </a:lnTo>
                <a:lnTo>
                  <a:pt x="3196240" y="1585228"/>
                </a:lnTo>
                <a:lnTo>
                  <a:pt x="3152444" y="1595071"/>
                </a:lnTo>
                <a:lnTo>
                  <a:pt x="3111637" y="1603476"/>
                </a:lnTo>
                <a:lnTo>
                  <a:pt x="3069286" y="1613884"/>
                </a:lnTo>
                <a:lnTo>
                  <a:pt x="3028907" y="1622456"/>
                </a:lnTo>
                <a:lnTo>
                  <a:pt x="2986682" y="1633618"/>
                </a:lnTo>
                <a:lnTo>
                  <a:pt x="2947046" y="1646570"/>
                </a:lnTo>
                <a:lnTo>
                  <a:pt x="2907786" y="1662792"/>
                </a:lnTo>
                <a:lnTo>
                  <a:pt x="2865893" y="1676144"/>
                </a:lnTo>
                <a:lnTo>
                  <a:pt x="2826355" y="1685588"/>
                </a:lnTo>
                <a:lnTo>
                  <a:pt x="2787829" y="1697010"/>
                </a:lnTo>
                <a:lnTo>
                  <a:pt x="2749603" y="1709332"/>
                </a:lnTo>
                <a:lnTo>
                  <a:pt x="2711466" y="1721213"/>
                </a:lnTo>
                <a:lnTo>
                  <a:pt x="2674060" y="1729516"/>
                </a:lnTo>
                <a:lnTo>
                  <a:pt x="2627577" y="1738643"/>
                </a:lnTo>
                <a:lnTo>
                  <a:pt x="2590408" y="1745107"/>
                </a:lnTo>
                <a:lnTo>
                  <a:pt x="2552583" y="1749609"/>
                </a:lnTo>
                <a:lnTo>
                  <a:pt x="2514566" y="1750943"/>
                </a:lnTo>
                <a:lnTo>
                  <a:pt x="2476490" y="1751338"/>
                </a:lnTo>
                <a:lnTo>
                  <a:pt x="2438397" y="1749574"/>
                </a:lnTo>
                <a:lnTo>
                  <a:pt x="2400299" y="1744583"/>
                </a:lnTo>
                <a:lnTo>
                  <a:pt x="2360318" y="1738636"/>
                </a:lnTo>
                <a:lnTo>
                  <a:pt x="2319074" y="1732405"/>
                </a:lnTo>
                <a:lnTo>
                  <a:pt x="2280042" y="1726090"/>
                </a:lnTo>
                <a:lnTo>
                  <a:pt x="2241666" y="1717869"/>
                </a:lnTo>
                <a:lnTo>
                  <a:pt x="2203484" y="1708378"/>
                </a:lnTo>
                <a:lnTo>
                  <a:pt x="2165360" y="1701097"/>
                </a:lnTo>
                <a:lnTo>
                  <a:pt x="2125371" y="1692590"/>
                </a:lnTo>
                <a:lnTo>
                  <a:pt x="2082243" y="1683013"/>
                </a:lnTo>
                <a:lnTo>
                  <a:pt x="2040067" y="1673826"/>
                </a:lnTo>
                <a:lnTo>
                  <a:pt x="1998877" y="1664048"/>
                </a:lnTo>
                <a:lnTo>
                  <a:pt x="1955393" y="1656682"/>
                </a:lnTo>
                <a:lnTo>
                  <a:pt x="1911229" y="1650032"/>
                </a:lnTo>
                <a:lnTo>
                  <a:pt x="1866864" y="1645474"/>
                </a:lnTo>
                <a:lnTo>
                  <a:pt x="1824321" y="1642242"/>
                </a:lnTo>
                <a:lnTo>
                  <a:pt x="1784904" y="1638698"/>
                </a:lnTo>
                <a:lnTo>
                  <a:pt x="1742651" y="1635766"/>
                </a:lnTo>
                <a:lnTo>
                  <a:pt x="1698147" y="1632310"/>
                </a:lnTo>
                <a:lnTo>
                  <a:pt x="1656267" y="1633168"/>
                </a:lnTo>
                <a:lnTo>
                  <a:pt x="1612579" y="1636009"/>
                </a:lnTo>
                <a:lnTo>
                  <a:pt x="1570236" y="1636850"/>
                </a:lnTo>
                <a:lnTo>
                  <a:pt x="1528997" y="1638980"/>
                </a:lnTo>
                <a:lnTo>
                  <a:pt x="1487381" y="1644081"/>
                </a:lnTo>
                <a:lnTo>
                  <a:pt x="1448239" y="1648180"/>
                </a:lnTo>
                <a:lnTo>
                  <a:pt x="1407949" y="1651275"/>
                </a:lnTo>
                <a:lnTo>
                  <a:pt x="1366612" y="1656661"/>
                </a:lnTo>
                <a:lnTo>
                  <a:pt x="1329435" y="1660844"/>
                </a:lnTo>
                <a:lnTo>
                  <a:pt x="1281897" y="1665628"/>
                </a:lnTo>
                <a:lnTo>
                  <a:pt x="1244362" y="1671341"/>
                </a:lnTo>
                <a:lnTo>
                  <a:pt x="1203187" y="1675227"/>
                </a:lnTo>
                <a:lnTo>
                  <a:pt x="1159932" y="1682058"/>
                </a:lnTo>
                <a:lnTo>
                  <a:pt x="1117574" y="1690201"/>
                </a:lnTo>
                <a:lnTo>
                  <a:pt x="1076960" y="1694240"/>
                </a:lnTo>
                <a:lnTo>
                  <a:pt x="1036848" y="1699219"/>
                </a:lnTo>
                <a:lnTo>
                  <a:pt x="992248" y="1704873"/>
                </a:lnTo>
                <a:lnTo>
                  <a:pt x="948318" y="1706768"/>
                </a:lnTo>
                <a:lnTo>
                  <a:pt x="902752" y="1707017"/>
                </a:lnTo>
                <a:lnTo>
                  <a:pt x="860211" y="1707050"/>
                </a:lnTo>
                <a:lnTo>
                  <a:pt x="815046" y="1701984"/>
                </a:lnTo>
                <a:lnTo>
                  <a:pt x="770534" y="1693706"/>
                </a:lnTo>
                <a:lnTo>
                  <a:pt x="725372" y="1677829"/>
                </a:lnTo>
                <a:lnTo>
                  <a:pt x="683599" y="1666892"/>
                </a:lnTo>
                <a:lnTo>
                  <a:pt x="641403" y="1657133"/>
                </a:lnTo>
                <a:lnTo>
                  <a:pt x="602168" y="1648675"/>
                </a:lnTo>
                <a:lnTo>
                  <a:pt x="560964" y="1635133"/>
                </a:lnTo>
                <a:lnTo>
                  <a:pt x="517286" y="1624932"/>
                </a:lnTo>
                <a:lnTo>
                  <a:pt x="477692" y="1616123"/>
                </a:lnTo>
                <a:lnTo>
                  <a:pt x="431536" y="1607587"/>
                </a:lnTo>
                <a:lnTo>
                  <a:pt x="387716" y="1599108"/>
                </a:lnTo>
                <a:lnTo>
                  <a:pt x="346301" y="1588993"/>
                </a:lnTo>
                <a:lnTo>
                  <a:pt x="298752" y="1576353"/>
                </a:lnTo>
                <a:lnTo>
                  <a:pt x="262321" y="1566259"/>
                </a:lnTo>
                <a:lnTo>
                  <a:pt x="221777" y="1553576"/>
                </a:lnTo>
                <a:lnTo>
                  <a:pt x="182227" y="1539207"/>
                </a:lnTo>
                <a:lnTo>
                  <a:pt x="141258" y="1521959"/>
                </a:lnTo>
                <a:lnTo>
                  <a:pt x="101248" y="1503452"/>
                </a:lnTo>
                <a:lnTo>
                  <a:pt x="57677" y="1483445"/>
                </a:lnTo>
                <a:lnTo>
                  <a:pt x="10061" y="1462842"/>
                </a:lnTo>
                <a:lnTo>
                  <a:pt x="0" y="14594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742">
            <a:extLst>
              <a:ext uri="{FF2B5EF4-FFF2-40B4-BE49-F238E27FC236}">
                <a16:creationId xmlns:a16="http://schemas.microsoft.com/office/drawing/2014/main" id="{99174793-01F9-4FB4-854B-D2C0D1649A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94504" y="3397250"/>
            <a:ext cx="583597" cy="1320801"/>
          </a:xfrm>
          <a:custGeom>
            <a:avLst/>
            <a:gdLst/>
            <a:ahLst/>
            <a:cxnLst/>
            <a:rect l="0" t="0" r="0" b="0"/>
            <a:pathLst>
              <a:path w="583597" h="1320801">
                <a:moveTo>
                  <a:pt x="431196" y="0"/>
                </a:moveTo>
                <a:lnTo>
                  <a:pt x="431196" y="0"/>
                </a:lnTo>
                <a:lnTo>
                  <a:pt x="395004" y="1411"/>
                </a:lnTo>
                <a:lnTo>
                  <a:pt x="352425" y="9434"/>
                </a:lnTo>
                <a:lnTo>
                  <a:pt x="315821" y="18004"/>
                </a:lnTo>
                <a:lnTo>
                  <a:pt x="279183" y="34027"/>
                </a:lnTo>
                <a:lnTo>
                  <a:pt x="234841" y="64368"/>
                </a:lnTo>
                <a:lnTo>
                  <a:pt x="192110" y="100909"/>
                </a:lnTo>
                <a:lnTo>
                  <a:pt x="145335" y="147168"/>
                </a:lnTo>
                <a:lnTo>
                  <a:pt x="112173" y="185892"/>
                </a:lnTo>
                <a:lnTo>
                  <a:pt x="80711" y="231782"/>
                </a:lnTo>
                <a:lnTo>
                  <a:pt x="53906" y="277677"/>
                </a:lnTo>
                <a:lnTo>
                  <a:pt x="39145" y="310149"/>
                </a:lnTo>
                <a:lnTo>
                  <a:pt x="25529" y="345277"/>
                </a:lnTo>
                <a:lnTo>
                  <a:pt x="13833" y="381351"/>
                </a:lnTo>
                <a:lnTo>
                  <a:pt x="6283" y="416199"/>
                </a:lnTo>
                <a:lnTo>
                  <a:pt x="2457" y="452382"/>
                </a:lnTo>
                <a:lnTo>
                  <a:pt x="756" y="489631"/>
                </a:lnTo>
                <a:lnTo>
                  <a:pt x="0" y="527353"/>
                </a:lnTo>
                <a:lnTo>
                  <a:pt x="1546" y="565284"/>
                </a:lnTo>
                <a:lnTo>
                  <a:pt x="5290" y="603309"/>
                </a:lnTo>
                <a:lnTo>
                  <a:pt x="11658" y="641376"/>
                </a:lnTo>
                <a:lnTo>
                  <a:pt x="19192" y="679462"/>
                </a:lnTo>
                <a:lnTo>
                  <a:pt x="28655" y="717555"/>
                </a:lnTo>
                <a:lnTo>
                  <a:pt x="42269" y="755652"/>
                </a:lnTo>
                <a:lnTo>
                  <a:pt x="57727" y="793751"/>
                </a:lnTo>
                <a:lnTo>
                  <a:pt x="74709" y="831850"/>
                </a:lnTo>
                <a:lnTo>
                  <a:pt x="94017" y="869950"/>
                </a:lnTo>
                <a:lnTo>
                  <a:pt x="114357" y="906168"/>
                </a:lnTo>
                <a:lnTo>
                  <a:pt x="135862" y="940375"/>
                </a:lnTo>
                <a:lnTo>
                  <a:pt x="159531" y="972041"/>
                </a:lnTo>
                <a:lnTo>
                  <a:pt x="184161" y="1004458"/>
                </a:lnTo>
                <a:lnTo>
                  <a:pt x="209925" y="1036976"/>
                </a:lnTo>
                <a:lnTo>
                  <a:pt x="252197" y="1083050"/>
                </a:lnTo>
                <a:lnTo>
                  <a:pt x="296001" y="1127275"/>
                </a:lnTo>
                <a:lnTo>
                  <a:pt x="340260" y="1166798"/>
                </a:lnTo>
                <a:lnTo>
                  <a:pt x="384653" y="1201165"/>
                </a:lnTo>
                <a:lnTo>
                  <a:pt x="429792" y="1233691"/>
                </a:lnTo>
                <a:lnTo>
                  <a:pt x="462087" y="1255038"/>
                </a:lnTo>
                <a:lnTo>
                  <a:pt x="508631" y="1283519"/>
                </a:lnTo>
                <a:lnTo>
                  <a:pt x="548298" y="1304994"/>
                </a:lnTo>
                <a:lnTo>
                  <a:pt x="583596" y="1320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9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83877" y="0"/>
            <a:ext cx="64430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newworld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73" y="0"/>
            <a:ext cx="63868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MARTInkShape-743">
            <a:extLst>
              <a:ext uri="{FF2B5EF4-FFF2-40B4-BE49-F238E27FC236}">
                <a16:creationId xmlns:a16="http://schemas.microsoft.com/office/drawing/2014/main" id="{107B6738-884D-4E85-80D9-6126BAD147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24250" y="2495550"/>
            <a:ext cx="31751" cy="31751"/>
          </a:xfrm>
          <a:custGeom>
            <a:avLst/>
            <a:gdLst/>
            <a:ahLst/>
            <a:cxnLst/>
            <a:rect l="0" t="0" r="0" b="0"/>
            <a:pathLst>
              <a:path w="31751" h="31751">
                <a:moveTo>
                  <a:pt x="31750" y="31750"/>
                </a:moveTo>
                <a:lnTo>
                  <a:pt x="31750" y="31750"/>
                </a:lnTo>
                <a:lnTo>
                  <a:pt x="10101" y="9396"/>
                </a:lnTo>
                <a:lnTo>
                  <a:pt x="6350" y="1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5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1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214"/>
            <a:ext cx="9144000" cy="934188"/>
          </a:xfrm>
        </p:spPr>
        <p:txBody>
          <a:bodyPr/>
          <a:lstStyle/>
          <a:p>
            <a:r>
              <a:rPr lang="en-US" dirty="0">
                <a:latin typeface="KG Second Chances Solid" panose="02000000000000000000" pitchFamily="2" charset="0"/>
              </a:rPr>
              <a:t>Credits: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90" y="1361114"/>
            <a:ext cx="11457904" cy="4807866"/>
          </a:xfrm>
        </p:spPr>
        <p:txBody>
          <a:bodyPr>
            <a:normAutofit/>
          </a:bodyPr>
          <a:lstStyle/>
          <a:p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photos were found via Creative Commons and labeled for reuse.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l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Backgrounds: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6" y="2728550"/>
            <a:ext cx="2026285" cy="15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5284" y="5071376"/>
            <a:ext cx="1585328" cy="157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8364" y="2728550"/>
            <a:ext cx="1516380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2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44170" y="788408"/>
            <a:ext cx="8404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The </a:t>
            </a:r>
            <a:r>
              <a:rPr lang="en-US" sz="9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Crusades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The Crusades were military expeditions sent by the Catholic Church to capture the Holy Land from the Muslim Turks.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They were not successful, but did have a few positive results: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KG Second Chances Solid" panose="02000000000000000000" pitchFamily="2" charset="0"/>
              </a:rPr>
              <a:t>Europeans learned to draw better maps and build better ships.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KG Second Chances Solid" panose="02000000000000000000" pitchFamily="2" charset="0"/>
              </a:rPr>
              <a:t>Exposed Europeans to spices &amp; goods from the East.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pic>
        <p:nvPicPr>
          <p:cNvPr id="8" name="Picture 4" descr="C:\Documents and Settings\e200602727\Local Settings\Temporary Internet Files\Content.IE5\OF5EORU5\MCj01493210000[1].wmf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2" y="144600"/>
            <a:ext cx="1371600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" name="SMARTInkShape-470">
            <a:extLst>
              <a:ext uri="{FF2B5EF4-FFF2-40B4-BE49-F238E27FC236}">
                <a16:creationId xmlns:a16="http://schemas.microsoft.com/office/drawing/2014/main" id="{A90E5FEC-8A9F-440B-B652-014E23A43F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08400" y="5194300"/>
            <a:ext cx="25401" cy="31751"/>
          </a:xfrm>
          <a:custGeom>
            <a:avLst/>
            <a:gdLst/>
            <a:ahLst/>
            <a:cxnLst/>
            <a:rect l="0" t="0" r="0" b="0"/>
            <a:pathLst>
              <a:path w="25401" h="31751">
                <a:moveTo>
                  <a:pt x="0" y="0"/>
                </a:moveTo>
                <a:lnTo>
                  <a:pt x="0" y="0"/>
                </a:lnTo>
                <a:lnTo>
                  <a:pt x="0" y="14927"/>
                </a:lnTo>
                <a:lnTo>
                  <a:pt x="1882" y="19098"/>
                </a:lnTo>
                <a:lnTo>
                  <a:pt x="8838" y="27526"/>
                </a:lnTo>
                <a:lnTo>
                  <a:pt x="14746" y="29872"/>
                </a:lnTo>
                <a:lnTo>
                  <a:pt x="25400" y="31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" name="SMARTInkShape-Group137">
            <a:extLst>
              <a:ext uri="{FF2B5EF4-FFF2-40B4-BE49-F238E27FC236}">
                <a16:creationId xmlns:a16="http://schemas.microsoft.com/office/drawing/2014/main" id="{6666D4E1-4FDD-4D5E-B419-E2D21626D65F}"/>
              </a:ext>
            </a:extLst>
          </p:cNvPr>
          <p:cNvGrpSpPr/>
          <p:nvPr/>
        </p:nvGrpSpPr>
        <p:grpSpPr>
          <a:xfrm>
            <a:off x="6998508" y="559292"/>
            <a:ext cx="4736293" cy="1294383"/>
            <a:chOff x="6998508" y="559292"/>
            <a:chExt cx="4736293" cy="1294383"/>
          </a:xfrm>
        </p:grpSpPr>
        <p:sp>
          <p:nvSpPr>
            <p:cNvPr id="242" name="SMARTInkShape-471">
              <a:extLst>
                <a:ext uri="{FF2B5EF4-FFF2-40B4-BE49-F238E27FC236}">
                  <a16:creationId xmlns:a16="http://schemas.microsoft.com/office/drawing/2014/main" id="{6DE7585C-4E72-463E-9953-503AD1A82F4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17732" y="788445"/>
              <a:ext cx="201279" cy="142004"/>
            </a:xfrm>
            <a:custGeom>
              <a:avLst/>
              <a:gdLst/>
              <a:ahLst/>
              <a:cxnLst/>
              <a:rect l="0" t="0" r="0" b="0"/>
              <a:pathLst>
                <a:path w="201279" h="142004">
                  <a:moveTo>
                    <a:pt x="5468" y="24355"/>
                  </a:moveTo>
                  <a:lnTo>
                    <a:pt x="5468" y="24355"/>
                  </a:lnTo>
                  <a:lnTo>
                    <a:pt x="0" y="24355"/>
                  </a:lnTo>
                  <a:lnTo>
                    <a:pt x="32973" y="26236"/>
                  </a:lnTo>
                  <a:lnTo>
                    <a:pt x="38622" y="27726"/>
                  </a:lnTo>
                  <a:lnTo>
                    <a:pt x="81056" y="25752"/>
                  </a:lnTo>
                  <a:lnTo>
                    <a:pt x="124225" y="21168"/>
                  </a:lnTo>
                  <a:lnTo>
                    <a:pt x="154474" y="14659"/>
                  </a:lnTo>
                  <a:lnTo>
                    <a:pt x="194173" y="0"/>
                  </a:lnTo>
                  <a:lnTo>
                    <a:pt x="195477" y="357"/>
                  </a:lnTo>
                  <a:lnTo>
                    <a:pt x="201278" y="4514"/>
                  </a:lnTo>
                  <a:lnTo>
                    <a:pt x="200918" y="5483"/>
                  </a:lnTo>
                  <a:lnTo>
                    <a:pt x="197749" y="10218"/>
                  </a:lnTo>
                  <a:lnTo>
                    <a:pt x="196759" y="14074"/>
                  </a:lnTo>
                  <a:lnTo>
                    <a:pt x="171602" y="56595"/>
                  </a:lnTo>
                  <a:lnTo>
                    <a:pt x="150560" y="101812"/>
                  </a:lnTo>
                  <a:lnTo>
                    <a:pt x="141867" y="116770"/>
                  </a:lnTo>
                  <a:lnTo>
                    <a:pt x="138937" y="137083"/>
                  </a:lnTo>
                  <a:lnTo>
                    <a:pt x="142224" y="141560"/>
                  </a:lnTo>
                  <a:lnTo>
                    <a:pt x="143911" y="142003"/>
                  </a:lnTo>
                  <a:lnTo>
                    <a:pt x="145741" y="141593"/>
                  </a:lnTo>
                  <a:lnTo>
                    <a:pt x="183268" y="1196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72">
              <a:extLst>
                <a:ext uri="{FF2B5EF4-FFF2-40B4-BE49-F238E27FC236}">
                  <a16:creationId xmlns:a16="http://schemas.microsoft.com/office/drawing/2014/main" id="{C619FCDC-180C-4D02-9131-903C6FAA264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07600" y="680576"/>
              <a:ext cx="761224" cy="303675"/>
            </a:xfrm>
            <a:custGeom>
              <a:avLst/>
              <a:gdLst/>
              <a:ahLst/>
              <a:cxnLst/>
              <a:rect l="0" t="0" r="0" b="0"/>
              <a:pathLst>
                <a:path w="761224" h="303675">
                  <a:moveTo>
                    <a:pt x="0" y="195724"/>
                  </a:moveTo>
                  <a:lnTo>
                    <a:pt x="0" y="195724"/>
                  </a:lnTo>
                  <a:lnTo>
                    <a:pt x="25241" y="167113"/>
                  </a:lnTo>
                  <a:lnTo>
                    <a:pt x="36645" y="147522"/>
                  </a:lnTo>
                  <a:lnTo>
                    <a:pt x="44410" y="142323"/>
                  </a:lnTo>
                  <a:lnTo>
                    <a:pt x="90250" y="133724"/>
                  </a:lnTo>
                  <a:lnTo>
                    <a:pt x="133616" y="125950"/>
                  </a:lnTo>
                  <a:lnTo>
                    <a:pt x="176469" y="119476"/>
                  </a:lnTo>
                  <a:lnTo>
                    <a:pt x="207464" y="111723"/>
                  </a:lnTo>
                  <a:lnTo>
                    <a:pt x="212858" y="109001"/>
                  </a:lnTo>
                  <a:lnTo>
                    <a:pt x="217605" y="107792"/>
                  </a:lnTo>
                  <a:lnTo>
                    <a:pt x="219153" y="108175"/>
                  </a:lnTo>
                  <a:lnTo>
                    <a:pt x="220186" y="109136"/>
                  </a:lnTo>
                  <a:lnTo>
                    <a:pt x="221332" y="112085"/>
                  </a:lnTo>
                  <a:lnTo>
                    <a:pt x="221843" y="115747"/>
                  </a:lnTo>
                  <a:lnTo>
                    <a:pt x="218758" y="125147"/>
                  </a:lnTo>
                  <a:lnTo>
                    <a:pt x="194305" y="171385"/>
                  </a:lnTo>
                  <a:lnTo>
                    <a:pt x="173913" y="215745"/>
                  </a:lnTo>
                  <a:lnTo>
                    <a:pt x="158890" y="243424"/>
                  </a:lnTo>
                  <a:lnTo>
                    <a:pt x="157431" y="244457"/>
                  </a:lnTo>
                  <a:lnTo>
                    <a:pt x="155755" y="245146"/>
                  </a:lnTo>
                  <a:lnTo>
                    <a:pt x="154636" y="246311"/>
                  </a:lnTo>
                  <a:lnTo>
                    <a:pt x="152694" y="251870"/>
                  </a:lnTo>
                  <a:lnTo>
                    <a:pt x="168012" y="240906"/>
                  </a:lnTo>
                  <a:lnTo>
                    <a:pt x="192860" y="214569"/>
                  </a:lnTo>
                  <a:lnTo>
                    <a:pt x="237028" y="181605"/>
                  </a:lnTo>
                  <a:lnTo>
                    <a:pt x="283735" y="161967"/>
                  </a:lnTo>
                  <a:lnTo>
                    <a:pt x="327288" y="151288"/>
                  </a:lnTo>
                  <a:lnTo>
                    <a:pt x="372172" y="140808"/>
                  </a:lnTo>
                  <a:lnTo>
                    <a:pt x="419164" y="133194"/>
                  </a:lnTo>
                  <a:lnTo>
                    <a:pt x="437464" y="126161"/>
                  </a:lnTo>
                  <a:lnTo>
                    <a:pt x="438090" y="120432"/>
                  </a:lnTo>
                  <a:lnTo>
                    <a:pt x="437404" y="120129"/>
                  </a:lnTo>
                  <a:lnTo>
                    <a:pt x="434760" y="119793"/>
                  </a:lnTo>
                  <a:lnTo>
                    <a:pt x="398652" y="134458"/>
                  </a:lnTo>
                  <a:lnTo>
                    <a:pt x="388610" y="142389"/>
                  </a:lnTo>
                  <a:lnTo>
                    <a:pt x="342321" y="187213"/>
                  </a:lnTo>
                  <a:lnTo>
                    <a:pt x="338259" y="203315"/>
                  </a:lnTo>
                  <a:lnTo>
                    <a:pt x="339189" y="211563"/>
                  </a:lnTo>
                  <a:lnTo>
                    <a:pt x="340428" y="214750"/>
                  </a:lnTo>
                  <a:lnTo>
                    <a:pt x="341955" y="216874"/>
                  </a:lnTo>
                  <a:lnTo>
                    <a:pt x="354892" y="223935"/>
                  </a:lnTo>
                  <a:lnTo>
                    <a:pt x="373344" y="226425"/>
                  </a:lnTo>
                  <a:lnTo>
                    <a:pt x="389942" y="223792"/>
                  </a:lnTo>
                  <a:lnTo>
                    <a:pt x="420415" y="210449"/>
                  </a:lnTo>
                  <a:lnTo>
                    <a:pt x="426271" y="206267"/>
                  </a:lnTo>
                  <a:lnTo>
                    <a:pt x="446581" y="177797"/>
                  </a:lnTo>
                  <a:lnTo>
                    <a:pt x="455313" y="159374"/>
                  </a:lnTo>
                  <a:lnTo>
                    <a:pt x="457091" y="151748"/>
                  </a:lnTo>
                  <a:lnTo>
                    <a:pt x="453796" y="151414"/>
                  </a:lnTo>
                  <a:lnTo>
                    <a:pt x="452813" y="152073"/>
                  </a:lnTo>
                  <a:lnTo>
                    <a:pt x="452159" y="153218"/>
                  </a:lnTo>
                  <a:lnTo>
                    <a:pt x="451722" y="154687"/>
                  </a:lnTo>
                  <a:lnTo>
                    <a:pt x="452138" y="155666"/>
                  </a:lnTo>
                  <a:lnTo>
                    <a:pt x="453120" y="156319"/>
                  </a:lnTo>
                  <a:lnTo>
                    <a:pt x="454480" y="156754"/>
                  </a:lnTo>
                  <a:lnTo>
                    <a:pt x="455387" y="157749"/>
                  </a:lnTo>
                  <a:lnTo>
                    <a:pt x="456394" y="160737"/>
                  </a:lnTo>
                  <a:lnTo>
                    <a:pt x="457368" y="161816"/>
                  </a:lnTo>
                  <a:lnTo>
                    <a:pt x="473053" y="168148"/>
                  </a:lnTo>
                  <a:lnTo>
                    <a:pt x="500060" y="170037"/>
                  </a:lnTo>
                  <a:lnTo>
                    <a:pt x="537086" y="166868"/>
                  </a:lnTo>
                  <a:lnTo>
                    <a:pt x="584247" y="158771"/>
                  </a:lnTo>
                  <a:lnTo>
                    <a:pt x="623354" y="146196"/>
                  </a:lnTo>
                  <a:lnTo>
                    <a:pt x="669581" y="129439"/>
                  </a:lnTo>
                  <a:lnTo>
                    <a:pt x="710891" y="100285"/>
                  </a:lnTo>
                  <a:lnTo>
                    <a:pt x="734657" y="79923"/>
                  </a:lnTo>
                  <a:lnTo>
                    <a:pt x="748726" y="58166"/>
                  </a:lnTo>
                  <a:lnTo>
                    <a:pt x="759378" y="29323"/>
                  </a:lnTo>
                  <a:lnTo>
                    <a:pt x="761223" y="14559"/>
                  </a:lnTo>
                  <a:lnTo>
                    <a:pt x="760776" y="11448"/>
                  </a:lnTo>
                  <a:lnTo>
                    <a:pt x="759773" y="9373"/>
                  </a:lnTo>
                  <a:lnTo>
                    <a:pt x="753093" y="2673"/>
                  </a:lnTo>
                  <a:lnTo>
                    <a:pt x="747223" y="562"/>
                  </a:lnTo>
                  <a:lnTo>
                    <a:pt x="743682" y="0"/>
                  </a:lnTo>
                  <a:lnTo>
                    <a:pt x="735985" y="1256"/>
                  </a:lnTo>
                  <a:lnTo>
                    <a:pt x="710988" y="10476"/>
                  </a:lnTo>
                  <a:lnTo>
                    <a:pt x="667628" y="39039"/>
                  </a:lnTo>
                  <a:lnTo>
                    <a:pt x="622352" y="81545"/>
                  </a:lnTo>
                  <a:lnTo>
                    <a:pt x="587577" y="125002"/>
                  </a:lnTo>
                  <a:lnTo>
                    <a:pt x="571043" y="155466"/>
                  </a:lnTo>
                  <a:lnTo>
                    <a:pt x="558588" y="201948"/>
                  </a:lnTo>
                  <a:lnTo>
                    <a:pt x="553662" y="227449"/>
                  </a:lnTo>
                  <a:lnTo>
                    <a:pt x="558988" y="261091"/>
                  </a:lnTo>
                  <a:lnTo>
                    <a:pt x="564421" y="273967"/>
                  </a:lnTo>
                  <a:lnTo>
                    <a:pt x="574654" y="286013"/>
                  </a:lnTo>
                  <a:lnTo>
                    <a:pt x="609600" y="303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73">
              <a:extLst>
                <a:ext uri="{FF2B5EF4-FFF2-40B4-BE49-F238E27FC236}">
                  <a16:creationId xmlns:a16="http://schemas.microsoft.com/office/drawing/2014/main" id="{AE57640C-B30D-47B5-86CD-DFF154A9D6E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646700" y="762508"/>
              <a:ext cx="372047" cy="176809"/>
            </a:xfrm>
            <a:custGeom>
              <a:avLst/>
              <a:gdLst/>
              <a:ahLst/>
              <a:cxnLst/>
              <a:rect l="0" t="0" r="0" b="0"/>
              <a:pathLst>
                <a:path w="372047" h="176809">
                  <a:moveTo>
                    <a:pt x="145000" y="43942"/>
                  </a:moveTo>
                  <a:lnTo>
                    <a:pt x="145000" y="43942"/>
                  </a:lnTo>
                  <a:lnTo>
                    <a:pt x="144295" y="25075"/>
                  </a:lnTo>
                  <a:lnTo>
                    <a:pt x="139931" y="11462"/>
                  </a:lnTo>
                  <a:lnTo>
                    <a:pt x="136161" y="5283"/>
                  </a:lnTo>
                  <a:lnTo>
                    <a:pt x="132135" y="2066"/>
                  </a:lnTo>
                  <a:lnTo>
                    <a:pt x="127287" y="636"/>
                  </a:lnTo>
                  <a:lnTo>
                    <a:pt x="120429" y="0"/>
                  </a:lnTo>
                  <a:lnTo>
                    <a:pt x="86366" y="9731"/>
                  </a:lnTo>
                  <a:lnTo>
                    <a:pt x="63892" y="21889"/>
                  </a:lnTo>
                  <a:lnTo>
                    <a:pt x="25888" y="52572"/>
                  </a:lnTo>
                  <a:lnTo>
                    <a:pt x="4265" y="87887"/>
                  </a:lnTo>
                  <a:lnTo>
                    <a:pt x="0" y="106924"/>
                  </a:lnTo>
                  <a:lnTo>
                    <a:pt x="122" y="115679"/>
                  </a:lnTo>
                  <a:lnTo>
                    <a:pt x="2527" y="124273"/>
                  </a:lnTo>
                  <a:lnTo>
                    <a:pt x="4862" y="127129"/>
                  </a:lnTo>
                  <a:lnTo>
                    <a:pt x="11221" y="130303"/>
                  </a:lnTo>
                  <a:lnTo>
                    <a:pt x="22734" y="132090"/>
                  </a:lnTo>
                  <a:lnTo>
                    <a:pt x="68053" y="119947"/>
                  </a:lnTo>
                  <a:lnTo>
                    <a:pt x="114360" y="96754"/>
                  </a:lnTo>
                  <a:lnTo>
                    <a:pt x="154156" y="73111"/>
                  </a:lnTo>
                  <a:lnTo>
                    <a:pt x="199680" y="38640"/>
                  </a:lnTo>
                  <a:lnTo>
                    <a:pt x="214705" y="25027"/>
                  </a:lnTo>
                  <a:lnTo>
                    <a:pt x="214115" y="39422"/>
                  </a:lnTo>
                  <a:lnTo>
                    <a:pt x="206009" y="60838"/>
                  </a:lnTo>
                  <a:lnTo>
                    <a:pt x="169240" y="108304"/>
                  </a:lnTo>
                  <a:lnTo>
                    <a:pt x="156348" y="117778"/>
                  </a:lnTo>
                  <a:lnTo>
                    <a:pt x="152125" y="123596"/>
                  </a:lnTo>
                  <a:lnTo>
                    <a:pt x="148637" y="125205"/>
                  </a:lnTo>
                  <a:lnTo>
                    <a:pt x="147425" y="124928"/>
                  </a:lnTo>
                  <a:lnTo>
                    <a:pt x="146616" y="124038"/>
                  </a:lnTo>
                  <a:lnTo>
                    <a:pt x="146077" y="122740"/>
                  </a:lnTo>
                  <a:lnTo>
                    <a:pt x="146424" y="121874"/>
                  </a:lnTo>
                  <a:lnTo>
                    <a:pt x="147360" y="121296"/>
                  </a:lnTo>
                  <a:lnTo>
                    <a:pt x="148690" y="120912"/>
                  </a:lnTo>
                  <a:lnTo>
                    <a:pt x="190824" y="78371"/>
                  </a:lnTo>
                  <a:lnTo>
                    <a:pt x="236508" y="46991"/>
                  </a:lnTo>
                  <a:lnTo>
                    <a:pt x="281392" y="24112"/>
                  </a:lnTo>
                  <a:lnTo>
                    <a:pt x="316014" y="14249"/>
                  </a:lnTo>
                  <a:lnTo>
                    <a:pt x="337253" y="14683"/>
                  </a:lnTo>
                  <a:lnTo>
                    <a:pt x="355774" y="19280"/>
                  </a:lnTo>
                  <a:lnTo>
                    <a:pt x="359600" y="21151"/>
                  </a:lnTo>
                  <a:lnTo>
                    <a:pt x="365731" y="26992"/>
                  </a:lnTo>
                  <a:lnTo>
                    <a:pt x="370105" y="34292"/>
                  </a:lnTo>
                  <a:lnTo>
                    <a:pt x="372046" y="42240"/>
                  </a:lnTo>
                  <a:lnTo>
                    <a:pt x="371029" y="50476"/>
                  </a:lnTo>
                  <a:lnTo>
                    <a:pt x="364606" y="64928"/>
                  </a:lnTo>
                  <a:lnTo>
                    <a:pt x="338337" y="109504"/>
                  </a:lnTo>
                  <a:lnTo>
                    <a:pt x="299803" y="153814"/>
                  </a:lnTo>
                  <a:lnTo>
                    <a:pt x="279904" y="175658"/>
                  </a:lnTo>
                  <a:lnTo>
                    <a:pt x="280092" y="176203"/>
                  </a:lnTo>
                  <a:lnTo>
                    <a:pt x="282180" y="176808"/>
                  </a:lnTo>
                  <a:lnTo>
                    <a:pt x="285460" y="175195"/>
                  </a:lnTo>
                  <a:lnTo>
                    <a:pt x="297400" y="164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74">
              <a:extLst>
                <a:ext uri="{FF2B5EF4-FFF2-40B4-BE49-F238E27FC236}">
                  <a16:creationId xmlns:a16="http://schemas.microsoft.com/office/drawing/2014/main" id="{EAB3F9F4-5902-4F89-B6A4-44B6094D530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13700" y="654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75">
              <a:extLst>
                <a:ext uri="{FF2B5EF4-FFF2-40B4-BE49-F238E27FC236}">
                  <a16:creationId xmlns:a16="http://schemas.microsoft.com/office/drawing/2014/main" id="{5886F8D7-0A3A-487D-A60B-949DFF6C4B2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02636" y="801183"/>
              <a:ext cx="601235" cy="149873"/>
            </a:xfrm>
            <a:custGeom>
              <a:avLst/>
              <a:gdLst/>
              <a:ahLst/>
              <a:cxnLst/>
              <a:rect l="0" t="0" r="0" b="0"/>
              <a:pathLst>
                <a:path w="601235" h="149873">
                  <a:moveTo>
                    <a:pt x="125364" y="30667"/>
                  </a:moveTo>
                  <a:lnTo>
                    <a:pt x="125364" y="30667"/>
                  </a:lnTo>
                  <a:lnTo>
                    <a:pt x="132105" y="23925"/>
                  </a:lnTo>
                  <a:lnTo>
                    <a:pt x="135415" y="16852"/>
                  </a:lnTo>
                  <a:lnTo>
                    <a:pt x="136298" y="12990"/>
                  </a:lnTo>
                  <a:lnTo>
                    <a:pt x="136181" y="10416"/>
                  </a:lnTo>
                  <a:lnTo>
                    <a:pt x="135396" y="8700"/>
                  </a:lnTo>
                  <a:lnTo>
                    <a:pt x="127130" y="1355"/>
                  </a:lnTo>
                  <a:lnTo>
                    <a:pt x="123091" y="0"/>
                  </a:lnTo>
                  <a:lnTo>
                    <a:pt x="92856" y="13318"/>
                  </a:lnTo>
                  <a:lnTo>
                    <a:pt x="55447" y="44074"/>
                  </a:lnTo>
                  <a:lnTo>
                    <a:pt x="21891" y="87153"/>
                  </a:lnTo>
                  <a:lnTo>
                    <a:pt x="3885" y="110734"/>
                  </a:lnTo>
                  <a:lnTo>
                    <a:pt x="0" y="127063"/>
                  </a:lnTo>
                  <a:lnTo>
                    <a:pt x="972" y="135363"/>
                  </a:lnTo>
                  <a:lnTo>
                    <a:pt x="2220" y="138565"/>
                  </a:lnTo>
                  <a:lnTo>
                    <a:pt x="7368" y="144003"/>
                  </a:lnTo>
                  <a:lnTo>
                    <a:pt x="13655" y="148066"/>
                  </a:lnTo>
                  <a:lnTo>
                    <a:pt x="18800" y="149872"/>
                  </a:lnTo>
                  <a:lnTo>
                    <a:pt x="25320" y="148793"/>
                  </a:lnTo>
                  <a:lnTo>
                    <a:pt x="51182" y="136514"/>
                  </a:lnTo>
                  <a:lnTo>
                    <a:pt x="94974" y="110430"/>
                  </a:lnTo>
                  <a:lnTo>
                    <a:pt x="138174" y="68605"/>
                  </a:lnTo>
                  <a:lnTo>
                    <a:pt x="156871" y="31343"/>
                  </a:lnTo>
                  <a:lnTo>
                    <a:pt x="147633" y="40940"/>
                  </a:lnTo>
                  <a:lnTo>
                    <a:pt x="136094" y="60538"/>
                  </a:lnTo>
                  <a:lnTo>
                    <a:pt x="126360" y="104495"/>
                  </a:lnTo>
                  <a:lnTo>
                    <a:pt x="121902" y="120928"/>
                  </a:lnTo>
                  <a:lnTo>
                    <a:pt x="124767" y="134005"/>
                  </a:lnTo>
                  <a:lnTo>
                    <a:pt x="125673" y="135543"/>
                  </a:lnTo>
                  <a:lnTo>
                    <a:pt x="126981" y="136567"/>
                  </a:lnTo>
                  <a:lnTo>
                    <a:pt x="130316" y="138412"/>
                  </a:lnTo>
                  <a:lnTo>
                    <a:pt x="134150" y="141583"/>
                  </a:lnTo>
                  <a:lnTo>
                    <a:pt x="136160" y="142005"/>
                  </a:lnTo>
                  <a:lnTo>
                    <a:pt x="138206" y="141582"/>
                  </a:lnTo>
                  <a:lnTo>
                    <a:pt x="144456" y="137614"/>
                  </a:lnTo>
                  <a:lnTo>
                    <a:pt x="150076" y="133938"/>
                  </a:lnTo>
                  <a:lnTo>
                    <a:pt x="169050" y="123947"/>
                  </a:lnTo>
                  <a:lnTo>
                    <a:pt x="214802" y="80858"/>
                  </a:lnTo>
                  <a:lnTo>
                    <a:pt x="258746" y="36981"/>
                  </a:lnTo>
                  <a:lnTo>
                    <a:pt x="297567" y="3631"/>
                  </a:lnTo>
                  <a:lnTo>
                    <a:pt x="300138" y="2765"/>
                  </a:lnTo>
                  <a:lnTo>
                    <a:pt x="302558" y="2894"/>
                  </a:lnTo>
                  <a:lnTo>
                    <a:pt x="304877" y="3685"/>
                  </a:lnTo>
                  <a:lnTo>
                    <a:pt x="306422" y="4918"/>
                  </a:lnTo>
                  <a:lnTo>
                    <a:pt x="308140" y="8169"/>
                  </a:lnTo>
                  <a:lnTo>
                    <a:pt x="309106" y="17337"/>
                  </a:lnTo>
                  <a:lnTo>
                    <a:pt x="300639" y="44752"/>
                  </a:lnTo>
                  <a:lnTo>
                    <a:pt x="279033" y="77772"/>
                  </a:lnTo>
                  <a:lnTo>
                    <a:pt x="254164" y="104973"/>
                  </a:lnTo>
                  <a:lnTo>
                    <a:pt x="253164" y="107907"/>
                  </a:lnTo>
                  <a:lnTo>
                    <a:pt x="252522" y="112168"/>
                  </a:lnTo>
                  <a:lnTo>
                    <a:pt x="252411" y="109535"/>
                  </a:lnTo>
                  <a:lnTo>
                    <a:pt x="253100" y="108646"/>
                  </a:lnTo>
                  <a:lnTo>
                    <a:pt x="272138" y="98182"/>
                  </a:lnTo>
                  <a:lnTo>
                    <a:pt x="319227" y="58143"/>
                  </a:lnTo>
                  <a:lnTo>
                    <a:pt x="349679" y="33617"/>
                  </a:lnTo>
                  <a:lnTo>
                    <a:pt x="361005" y="26681"/>
                  </a:lnTo>
                  <a:lnTo>
                    <a:pt x="365693" y="20862"/>
                  </a:lnTo>
                  <a:lnTo>
                    <a:pt x="371912" y="18348"/>
                  </a:lnTo>
                  <a:lnTo>
                    <a:pt x="376057" y="21451"/>
                  </a:lnTo>
                  <a:lnTo>
                    <a:pt x="377894" y="24925"/>
                  </a:lnTo>
                  <a:lnTo>
                    <a:pt x="379073" y="36275"/>
                  </a:lnTo>
                  <a:lnTo>
                    <a:pt x="378601" y="51400"/>
                  </a:lnTo>
                  <a:lnTo>
                    <a:pt x="374327" y="63795"/>
                  </a:lnTo>
                  <a:lnTo>
                    <a:pt x="373036" y="101403"/>
                  </a:lnTo>
                  <a:lnTo>
                    <a:pt x="374905" y="106320"/>
                  </a:lnTo>
                  <a:lnTo>
                    <a:pt x="377382" y="110857"/>
                  </a:lnTo>
                  <a:lnTo>
                    <a:pt x="378482" y="115226"/>
                  </a:lnTo>
                  <a:lnTo>
                    <a:pt x="379483" y="116673"/>
                  </a:lnTo>
                  <a:lnTo>
                    <a:pt x="380855" y="117637"/>
                  </a:lnTo>
                  <a:lnTo>
                    <a:pt x="384259" y="118709"/>
                  </a:lnTo>
                  <a:lnTo>
                    <a:pt x="388125" y="119186"/>
                  </a:lnTo>
                  <a:lnTo>
                    <a:pt x="405361" y="112609"/>
                  </a:lnTo>
                  <a:lnTo>
                    <a:pt x="430216" y="98582"/>
                  </a:lnTo>
                  <a:lnTo>
                    <a:pt x="472616" y="69528"/>
                  </a:lnTo>
                  <a:lnTo>
                    <a:pt x="519481" y="36602"/>
                  </a:lnTo>
                  <a:lnTo>
                    <a:pt x="537531" y="28270"/>
                  </a:lnTo>
                  <a:lnTo>
                    <a:pt x="554749" y="23216"/>
                  </a:lnTo>
                  <a:lnTo>
                    <a:pt x="560324" y="20300"/>
                  </a:lnTo>
                  <a:lnTo>
                    <a:pt x="565153" y="19004"/>
                  </a:lnTo>
                  <a:lnTo>
                    <a:pt x="571534" y="20309"/>
                  </a:lnTo>
                  <a:lnTo>
                    <a:pt x="581177" y="25011"/>
                  </a:lnTo>
                  <a:lnTo>
                    <a:pt x="597300" y="39174"/>
                  </a:lnTo>
                  <a:lnTo>
                    <a:pt x="599696" y="43385"/>
                  </a:lnTo>
                  <a:lnTo>
                    <a:pt x="601046" y="51604"/>
                  </a:lnTo>
                  <a:lnTo>
                    <a:pt x="601234" y="55208"/>
                  </a:lnTo>
                  <a:lnTo>
                    <a:pt x="599564" y="61095"/>
                  </a:lnTo>
                  <a:lnTo>
                    <a:pt x="590760" y="72826"/>
                  </a:lnTo>
                  <a:lnTo>
                    <a:pt x="583895" y="79299"/>
                  </a:lnTo>
                  <a:lnTo>
                    <a:pt x="549447" y="101749"/>
                  </a:lnTo>
                  <a:lnTo>
                    <a:pt x="513858" y="111219"/>
                  </a:lnTo>
                  <a:lnTo>
                    <a:pt x="466642" y="113194"/>
                  </a:lnTo>
                  <a:lnTo>
                    <a:pt x="461914" y="113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76">
              <a:extLst>
                <a:ext uri="{FF2B5EF4-FFF2-40B4-BE49-F238E27FC236}">
                  <a16:creationId xmlns:a16="http://schemas.microsoft.com/office/drawing/2014/main" id="{4889539E-7303-4A68-97EB-281EF295E6C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411332" y="687174"/>
              <a:ext cx="532424" cy="276365"/>
            </a:xfrm>
            <a:custGeom>
              <a:avLst/>
              <a:gdLst/>
              <a:ahLst/>
              <a:cxnLst/>
              <a:rect l="0" t="0" r="0" b="0"/>
              <a:pathLst>
                <a:path w="532424" h="276365">
                  <a:moveTo>
                    <a:pt x="5468" y="220876"/>
                  </a:moveTo>
                  <a:lnTo>
                    <a:pt x="5468" y="220876"/>
                  </a:lnTo>
                  <a:lnTo>
                    <a:pt x="0" y="220876"/>
                  </a:lnTo>
                  <a:lnTo>
                    <a:pt x="2750" y="217505"/>
                  </a:lnTo>
                  <a:lnTo>
                    <a:pt x="12018" y="206129"/>
                  </a:lnTo>
                  <a:lnTo>
                    <a:pt x="23696" y="190838"/>
                  </a:lnTo>
                  <a:lnTo>
                    <a:pt x="63207" y="143563"/>
                  </a:lnTo>
                  <a:lnTo>
                    <a:pt x="79255" y="125296"/>
                  </a:lnTo>
                  <a:lnTo>
                    <a:pt x="112123" y="96475"/>
                  </a:lnTo>
                  <a:lnTo>
                    <a:pt x="129704" y="89503"/>
                  </a:lnTo>
                  <a:lnTo>
                    <a:pt x="132742" y="88844"/>
                  </a:lnTo>
                  <a:lnTo>
                    <a:pt x="134767" y="89110"/>
                  </a:lnTo>
                  <a:lnTo>
                    <a:pt x="136117" y="89993"/>
                  </a:lnTo>
                  <a:lnTo>
                    <a:pt x="137017" y="91288"/>
                  </a:lnTo>
                  <a:lnTo>
                    <a:pt x="136912" y="92856"/>
                  </a:lnTo>
                  <a:lnTo>
                    <a:pt x="114233" y="136724"/>
                  </a:lnTo>
                  <a:lnTo>
                    <a:pt x="89933" y="184032"/>
                  </a:lnTo>
                  <a:lnTo>
                    <a:pt x="89294" y="187847"/>
                  </a:lnTo>
                  <a:lnTo>
                    <a:pt x="90467" y="195848"/>
                  </a:lnTo>
                  <a:lnTo>
                    <a:pt x="93340" y="202697"/>
                  </a:lnTo>
                  <a:lnTo>
                    <a:pt x="95094" y="204523"/>
                  </a:lnTo>
                  <a:lnTo>
                    <a:pt x="98924" y="206553"/>
                  </a:lnTo>
                  <a:lnTo>
                    <a:pt x="109228" y="207962"/>
                  </a:lnTo>
                  <a:lnTo>
                    <a:pt x="122290" y="204742"/>
                  </a:lnTo>
                  <a:lnTo>
                    <a:pt x="148087" y="190277"/>
                  </a:lnTo>
                  <a:lnTo>
                    <a:pt x="193640" y="158520"/>
                  </a:lnTo>
                  <a:lnTo>
                    <a:pt x="208082" y="138198"/>
                  </a:lnTo>
                  <a:lnTo>
                    <a:pt x="213347" y="130508"/>
                  </a:lnTo>
                  <a:lnTo>
                    <a:pt x="222833" y="122212"/>
                  </a:lnTo>
                  <a:lnTo>
                    <a:pt x="233749" y="106957"/>
                  </a:lnTo>
                  <a:lnTo>
                    <a:pt x="228935" y="112426"/>
                  </a:lnTo>
                  <a:lnTo>
                    <a:pt x="206769" y="156735"/>
                  </a:lnTo>
                  <a:lnTo>
                    <a:pt x="199169" y="182586"/>
                  </a:lnTo>
                  <a:lnTo>
                    <a:pt x="196602" y="206492"/>
                  </a:lnTo>
                  <a:lnTo>
                    <a:pt x="199526" y="218888"/>
                  </a:lnTo>
                  <a:lnTo>
                    <a:pt x="204862" y="228126"/>
                  </a:lnTo>
                  <a:lnTo>
                    <a:pt x="208857" y="231154"/>
                  </a:lnTo>
                  <a:lnTo>
                    <a:pt x="213691" y="232500"/>
                  </a:lnTo>
                  <a:lnTo>
                    <a:pt x="232334" y="233434"/>
                  </a:lnTo>
                  <a:lnTo>
                    <a:pt x="262852" y="219258"/>
                  </a:lnTo>
                  <a:lnTo>
                    <a:pt x="308799" y="186330"/>
                  </a:lnTo>
                  <a:lnTo>
                    <a:pt x="354103" y="145124"/>
                  </a:lnTo>
                  <a:lnTo>
                    <a:pt x="397539" y="101854"/>
                  </a:lnTo>
                  <a:lnTo>
                    <a:pt x="405427" y="100708"/>
                  </a:lnTo>
                  <a:lnTo>
                    <a:pt x="407574" y="101253"/>
                  </a:lnTo>
                  <a:lnTo>
                    <a:pt x="409005" y="102322"/>
                  </a:lnTo>
                  <a:lnTo>
                    <a:pt x="415855" y="111791"/>
                  </a:lnTo>
                  <a:lnTo>
                    <a:pt x="418010" y="135070"/>
                  </a:lnTo>
                  <a:lnTo>
                    <a:pt x="417451" y="151237"/>
                  </a:lnTo>
                  <a:lnTo>
                    <a:pt x="403288" y="186935"/>
                  </a:lnTo>
                  <a:lnTo>
                    <a:pt x="397236" y="193561"/>
                  </a:lnTo>
                  <a:lnTo>
                    <a:pt x="350712" y="222698"/>
                  </a:lnTo>
                  <a:lnTo>
                    <a:pt x="306606" y="241134"/>
                  </a:lnTo>
                  <a:lnTo>
                    <a:pt x="293504" y="244752"/>
                  </a:lnTo>
                  <a:lnTo>
                    <a:pt x="277141" y="246681"/>
                  </a:lnTo>
                  <a:lnTo>
                    <a:pt x="260834" y="252353"/>
                  </a:lnTo>
                  <a:lnTo>
                    <a:pt x="261083" y="252444"/>
                  </a:lnTo>
                  <a:lnTo>
                    <a:pt x="263244" y="252545"/>
                  </a:lnTo>
                  <a:lnTo>
                    <a:pt x="287329" y="245449"/>
                  </a:lnTo>
                  <a:lnTo>
                    <a:pt x="329704" y="221912"/>
                  </a:lnTo>
                  <a:lnTo>
                    <a:pt x="373790" y="197660"/>
                  </a:lnTo>
                  <a:lnTo>
                    <a:pt x="421197" y="165763"/>
                  </a:lnTo>
                  <a:lnTo>
                    <a:pt x="464142" y="124034"/>
                  </a:lnTo>
                  <a:lnTo>
                    <a:pt x="482584" y="99911"/>
                  </a:lnTo>
                  <a:lnTo>
                    <a:pt x="505596" y="55758"/>
                  </a:lnTo>
                  <a:lnTo>
                    <a:pt x="514898" y="38602"/>
                  </a:lnTo>
                  <a:lnTo>
                    <a:pt x="521159" y="29093"/>
                  </a:lnTo>
                  <a:lnTo>
                    <a:pt x="532198" y="0"/>
                  </a:lnTo>
                  <a:lnTo>
                    <a:pt x="532304" y="248"/>
                  </a:lnTo>
                  <a:lnTo>
                    <a:pt x="532423" y="2404"/>
                  </a:lnTo>
                  <a:lnTo>
                    <a:pt x="530594" y="5714"/>
                  </a:lnTo>
                  <a:lnTo>
                    <a:pt x="527429" y="10949"/>
                  </a:lnTo>
                  <a:lnTo>
                    <a:pt x="502481" y="56009"/>
                  </a:lnTo>
                  <a:lnTo>
                    <a:pt x="484809" y="99490"/>
                  </a:lnTo>
                  <a:lnTo>
                    <a:pt x="460958" y="146826"/>
                  </a:lnTo>
                  <a:lnTo>
                    <a:pt x="442809" y="190968"/>
                  </a:lnTo>
                  <a:lnTo>
                    <a:pt x="428915" y="233180"/>
                  </a:lnTo>
                  <a:lnTo>
                    <a:pt x="419481" y="262803"/>
                  </a:lnTo>
                  <a:lnTo>
                    <a:pt x="418328" y="276364"/>
                  </a:lnTo>
                  <a:lnTo>
                    <a:pt x="418266" y="275406"/>
                  </a:lnTo>
                  <a:lnTo>
                    <a:pt x="418227" y="269042"/>
                  </a:lnTo>
                  <a:lnTo>
                    <a:pt x="424568" y="2399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77">
              <a:extLst>
                <a:ext uri="{FF2B5EF4-FFF2-40B4-BE49-F238E27FC236}">
                  <a16:creationId xmlns:a16="http://schemas.microsoft.com/office/drawing/2014/main" id="{DC1B3B6A-11D3-42D6-BF57-4483E631C86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98508" y="648001"/>
              <a:ext cx="401984" cy="322768"/>
            </a:xfrm>
            <a:custGeom>
              <a:avLst/>
              <a:gdLst/>
              <a:ahLst/>
              <a:cxnLst/>
              <a:rect l="0" t="0" r="0" b="0"/>
              <a:pathLst>
                <a:path w="401984" h="322768">
                  <a:moveTo>
                    <a:pt x="259542" y="18749"/>
                  </a:moveTo>
                  <a:lnTo>
                    <a:pt x="259542" y="18749"/>
                  </a:lnTo>
                  <a:lnTo>
                    <a:pt x="259542" y="37437"/>
                  </a:lnTo>
                  <a:lnTo>
                    <a:pt x="268381" y="28929"/>
                  </a:lnTo>
                  <a:lnTo>
                    <a:pt x="270525" y="23038"/>
                  </a:lnTo>
                  <a:lnTo>
                    <a:pt x="272141" y="7554"/>
                  </a:lnTo>
                  <a:lnTo>
                    <a:pt x="268841" y="3124"/>
                  </a:lnTo>
                  <a:lnTo>
                    <a:pt x="265320" y="1221"/>
                  </a:lnTo>
                  <a:lnTo>
                    <a:pt x="257312" y="0"/>
                  </a:lnTo>
                  <a:lnTo>
                    <a:pt x="213808" y="14457"/>
                  </a:lnTo>
                  <a:lnTo>
                    <a:pt x="171884" y="39612"/>
                  </a:lnTo>
                  <a:lnTo>
                    <a:pt x="131951" y="70325"/>
                  </a:lnTo>
                  <a:lnTo>
                    <a:pt x="84617" y="117054"/>
                  </a:lnTo>
                  <a:lnTo>
                    <a:pt x="50142" y="160516"/>
                  </a:lnTo>
                  <a:lnTo>
                    <a:pt x="22897" y="206286"/>
                  </a:lnTo>
                  <a:lnTo>
                    <a:pt x="5338" y="247887"/>
                  </a:lnTo>
                  <a:lnTo>
                    <a:pt x="0" y="284684"/>
                  </a:lnTo>
                  <a:lnTo>
                    <a:pt x="3313" y="295927"/>
                  </a:lnTo>
                  <a:lnTo>
                    <a:pt x="16940" y="314643"/>
                  </a:lnTo>
                  <a:lnTo>
                    <a:pt x="26835" y="319591"/>
                  </a:lnTo>
                  <a:lnTo>
                    <a:pt x="50435" y="322767"/>
                  </a:lnTo>
                  <a:lnTo>
                    <a:pt x="95615" y="311513"/>
                  </a:lnTo>
                  <a:lnTo>
                    <a:pt x="115425" y="305499"/>
                  </a:lnTo>
                  <a:lnTo>
                    <a:pt x="153018" y="284392"/>
                  </a:lnTo>
                  <a:lnTo>
                    <a:pt x="194205" y="259840"/>
                  </a:lnTo>
                  <a:lnTo>
                    <a:pt x="231950" y="233902"/>
                  </a:lnTo>
                  <a:lnTo>
                    <a:pt x="276352" y="194055"/>
                  </a:lnTo>
                  <a:lnTo>
                    <a:pt x="315072" y="152049"/>
                  </a:lnTo>
                  <a:lnTo>
                    <a:pt x="352768" y="108202"/>
                  </a:lnTo>
                  <a:lnTo>
                    <a:pt x="375468" y="72070"/>
                  </a:lnTo>
                  <a:lnTo>
                    <a:pt x="378792" y="59085"/>
                  </a:lnTo>
                  <a:lnTo>
                    <a:pt x="378553" y="56223"/>
                  </a:lnTo>
                  <a:lnTo>
                    <a:pt x="377688" y="54315"/>
                  </a:lnTo>
                  <a:lnTo>
                    <a:pt x="376406" y="53043"/>
                  </a:lnTo>
                  <a:lnTo>
                    <a:pt x="373100" y="51630"/>
                  </a:lnTo>
                  <a:lnTo>
                    <a:pt x="371231" y="51253"/>
                  </a:lnTo>
                  <a:lnTo>
                    <a:pt x="369279" y="51707"/>
                  </a:lnTo>
                  <a:lnTo>
                    <a:pt x="365229" y="54093"/>
                  </a:lnTo>
                  <a:lnTo>
                    <a:pt x="322557" y="98840"/>
                  </a:lnTo>
                  <a:lnTo>
                    <a:pt x="293110" y="136488"/>
                  </a:lnTo>
                  <a:lnTo>
                    <a:pt x="271347" y="176062"/>
                  </a:lnTo>
                  <a:lnTo>
                    <a:pt x="247282" y="219600"/>
                  </a:lnTo>
                  <a:lnTo>
                    <a:pt x="224529" y="266882"/>
                  </a:lnTo>
                  <a:lnTo>
                    <a:pt x="221848" y="277351"/>
                  </a:lnTo>
                  <a:lnTo>
                    <a:pt x="222419" y="277228"/>
                  </a:lnTo>
                  <a:lnTo>
                    <a:pt x="224934" y="275210"/>
                  </a:lnTo>
                  <a:lnTo>
                    <a:pt x="254888" y="240176"/>
                  </a:lnTo>
                  <a:lnTo>
                    <a:pt x="297741" y="199273"/>
                  </a:lnTo>
                  <a:lnTo>
                    <a:pt x="340777" y="166362"/>
                  </a:lnTo>
                  <a:lnTo>
                    <a:pt x="368599" y="149613"/>
                  </a:lnTo>
                  <a:lnTo>
                    <a:pt x="377625" y="147466"/>
                  </a:lnTo>
                  <a:lnTo>
                    <a:pt x="384461" y="148394"/>
                  </a:lnTo>
                  <a:lnTo>
                    <a:pt x="392276" y="152883"/>
                  </a:lnTo>
                  <a:lnTo>
                    <a:pt x="401237" y="160720"/>
                  </a:lnTo>
                  <a:lnTo>
                    <a:pt x="401983" y="164197"/>
                  </a:lnTo>
                  <a:lnTo>
                    <a:pt x="396019" y="204006"/>
                  </a:lnTo>
                  <a:lnTo>
                    <a:pt x="381369" y="244847"/>
                  </a:lnTo>
                  <a:lnTo>
                    <a:pt x="369763" y="272994"/>
                  </a:lnTo>
                  <a:lnTo>
                    <a:pt x="362416" y="283669"/>
                  </a:lnTo>
                  <a:lnTo>
                    <a:pt x="361142" y="291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78">
              <a:extLst>
                <a:ext uri="{FF2B5EF4-FFF2-40B4-BE49-F238E27FC236}">
                  <a16:creationId xmlns:a16="http://schemas.microsoft.com/office/drawing/2014/main" id="{2E88B076-42CF-413A-AD48-EA73DD47AC0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138307" y="1531233"/>
              <a:ext cx="596494" cy="94256"/>
            </a:xfrm>
            <a:custGeom>
              <a:avLst/>
              <a:gdLst/>
              <a:ahLst/>
              <a:cxnLst/>
              <a:rect l="0" t="0" r="0" b="0"/>
              <a:pathLst>
                <a:path w="596494" h="94256">
                  <a:moveTo>
                    <a:pt x="132943" y="5467"/>
                  </a:moveTo>
                  <a:lnTo>
                    <a:pt x="132943" y="5467"/>
                  </a:lnTo>
                  <a:lnTo>
                    <a:pt x="129573" y="2096"/>
                  </a:lnTo>
                  <a:lnTo>
                    <a:pt x="113990" y="0"/>
                  </a:lnTo>
                  <a:lnTo>
                    <a:pt x="72430" y="8033"/>
                  </a:lnTo>
                  <a:lnTo>
                    <a:pt x="45338" y="16845"/>
                  </a:lnTo>
                  <a:lnTo>
                    <a:pt x="21208" y="35484"/>
                  </a:lnTo>
                  <a:lnTo>
                    <a:pt x="6560" y="56317"/>
                  </a:lnTo>
                  <a:lnTo>
                    <a:pt x="1657" y="67101"/>
                  </a:lnTo>
                  <a:lnTo>
                    <a:pt x="0" y="77065"/>
                  </a:lnTo>
                  <a:lnTo>
                    <a:pt x="1276" y="78599"/>
                  </a:lnTo>
                  <a:lnTo>
                    <a:pt x="13934" y="84634"/>
                  </a:lnTo>
                  <a:lnTo>
                    <a:pt x="24078" y="84632"/>
                  </a:lnTo>
                  <a:lnTo>
                    <a:pt x="46842" y="78882"/>
                  </a:lnTo>
                  <a:lnTo>
                    <a:pt x="73551" y="66792"/>
                  </a:lnTo>
                  <a:lnTo>
                    <a:pt x="109024" y="35622"/>
                  </a:lnTo>
                  <a:lnTo>
                    <a:pt x="111728" y="31099"/>
                  </a:lnTo>
                  <a:lnTo>
                    <a:pt x="113767" y="24902"/>
                  </a:lnTo>
                  <a:lnTo>
                    <a:pt x="110485" y="28002"/>
                  </a:lnTo>
                  <a:lnTo>
                    <a:pt x="108851" y="31475"/>
                  </a:lnTo>
                  <a:lnTo>
                    <a:pt x="108414" y="33389"/>
                  </a:lnTo>
                  <a:lnTo>
                    <a:pt x="103351" y="42236"/>
                  </a:lnTo>
                  <a:lnTo>
                    <a:pt x="101277" y="67846"/>
                  </a:lnTo>
                  <a:lnTo>
                    <a:pt x="103111" y="73878"/>
                  </a:lnTo>
                  <a:lnTo>
                    <a:pt x="110039" y="83499"/>
                  </a:lnTo>
                  <a:lnTo>
                    <a:pt x="119493" y="90049"/>
                  </a:lnTo>
                  <a:lnTo>
                    <a:pt x="131229" y="93088"/>
                  </a:lnTo>
                  <a:lnTo>
                    <a:pt x="156262" y="94255"/>
                  </a:lnTo>
                  <a:lnTo>
                    <a:pt x="203851" y="77768"/>
                  </a:lnTo>
                  <a:lnTo>
                    <a:pt x="221452" y="70477"/>
                  </a:lnTo>
                  <a:lnTo>
                    <a:pt x="268461" y="38688"/>
                  </a:lnTo>
                  <a:lnTo>
                    <a:pt x="288359" y="22848"/>
                  </a:lnTo>
                  <a:lnTo>
                    <a:pt x="297055" y="19554"/>
                  </a:lnTo>
                  <a:lnTo>
                    <a:pt x="299503" y="19092"/>
                  </a:lnTo>
                  <a:lnTo>
                    <a:pt x="301134" y="19489"/>
                  </a:lnTo>
                  <a:lnTo>
                    <a:pt x="302219" y="20459"/>
                  </a:lnTo>
                  <a:lnTo>
                    <a:pt x="303426" y="23419"/>
                  </a:lnTo>
                  <a:lnTo>
                    <a:pt x="304353" y="39373"/>
                  </a:lnTo>
                  <a:lnTo>
                    <a:pt x="295552" y="60876"/>
                  </a:lnTo>
                  <a:lnTo>
                    <a:pt x="283194" y="77095"/>
                  </a:lnTo>
                  <a:lnTo>
                    <a:pt x="272752" y="87904"/>
                  </a:lnTo>
                  <a:lnTo>
                    <a:pt x="276045" y="84613"/>
                  </a:lnTo>
                  <a:lnTo>
                    <a:pt x="279566" y="82976"/>
                  </a:lnTo>
                  <a:lnTo>
                    <a:pt x="281490" y="82539"/>
                  </a:lnTo>
                  <a:lnTo>
                    <a:pt x="327712" y="48735"/>
                  </a:lnTo>
                  <a:lnTo>
                    <a:pt x="348101" y="37613"/>
                  </a:lnTo>
                  <a:lnTo>
                    <a:pt x="348348" y="38186"/>
                  </a:lnTo>
                  <a:lnTo>
                    <a:pt x="348843" y="84383"/>
                  </a:lnTo>
                  <a:lnTo>
                    <a:pt x="349548" y="85594"/>
                  </a:lnTo>
                  <a:lnTo>
                    <a:pt x="350724" y="86402"/>
                  </a:lnTo>
                  <a:lnTo>
                    <a:pt x="353912" y="88005"/>
                  </a:lnTo>
                  <a:lnTo>
                    <a:pt x="357680" y="91069"/>
                  </a:lnTo>
                  <a:lnTo>
                    <a:pt x="360380" y="91463"/>
                  </a:lnTo>
                  <a:lnTo>
                    <a:pt x="375510" y="88610"/>
                  </a:lnTo>
                  <a:lnTo>
                    <a:pt x="410201" y="69217"/>
                  </a:lnTo>
                  <a:lnTo>
                    <a:pt x="415626" y="65550"/>
                  </a:lnTo>
                  <a:lnTo>
                    <a:pt x="424853" y="61315"/>
                  </a:lnTo>
                  <a:lnTo>
                    <a:pt x="430100" y="57264"/>
                  </a:lnTo>
                  <a:lnTo>
                    <a:pt x="436747" y="56354"/>
                  </a:lnTo>
                  <a:lnTo>
                    <a:pt x="442614" y="60648"/>
                  </a:lnTo>
                  <a:lnTo>
                    <a:pt x="448517" y="62739"/>
                  </a:lnTo>
                  <a:lnTo>
                    <a:pt x="455437" y="66808"/>
                  </a:lnTo>
                  <a:lnTo>
                    <a:pt x="465406" y="69033"/>
                  </a:lnTo>
                  <a:lnTo>
                    <a:pt x="473848" y="73142"/>
                  </a:lnTo>
                  <a:lnTo>
                    <a:pt x="517745" y="80305"/>
                  </a:lnTo>
                  <a:lnTo>
                    <a:pt x="561559" y="81614"/>
                  </a:lnTo>
                  <a:lnTo>
                    <a:pt x="575071" y="81660"/>
                  </a:lnTo>
                  <a:lnTo>
                    <a:pt x="591149" y="75709"/>
                  </a:lnTo>
                  <a:lnTo>
                    <a:pt x="592930" y="75578"/>
                  </a:lnTo>
                  <a:lnTo>
                    <a:pt x="594117" y="74786"/>
                  </a:lnTo>
                  <a:lnTo>
                    <a:pt x="594909" y="73552"/>
                  </a:lnTo>
                  <a:lnTo>
                    <a:pt x="596489" y="68977"/>
                  </a:lnTo>
                  <a:lnTo>
                    <a:pt x="596490" y="68974"/>
                  </a:lnTo>
                  <a:lnTo>
                    <a:pt x="596490" y="68972"/>
                  </a:lnTo>
                  <a:lnTo>
                    <a:pt x="596493" y="68967"/>
                  </a:lnTo>
                  <a:lnTo>
                    <a:pt x="590717" y="74037"/>
                  </a:lnTo>
                  <a:lnTo>
                    <a:pt x="579468" y="80523"/>
                  </a:lnTo>
                  <a:lnTo>
                    <a:pt x="571093" y="81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79">
              <a:extLst>
                <a:ext uri="{FF2B5EF4-FFF2-40B4-BE49-F238E27FC236}">
                  <a16:creationId xmlns:a16="http://schemas.microsoft.com/office/drawing/2014/main" id="{AF507651-1FDE-4978-B7D3-F857F5CEBE4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700774" y="635000"/>
              <a:ext cx="20827" cy="6351"/>
            </a:xfrm>
            <a:custGeom>
              <a:avLst/>
              <a:gdLst/>
              <a:ahLst/>
              <a:cxnLst/>
              <a:rect l="0" t="0" r="0" b="0"/>
              <a:pathLst>
                <a:path w="20827" h="6351">
                  <a:moveTo>
                    <a:pt x="14476" y="6350"/>
                  </a:moveTo>
                  <a:lnTo>
                    <a:pt x="14476" y="6350"/>
                  </a:lnTo>
                  <a:lnTo>
                    <a:pt x="2543" y="1324"/>
                  </a:lnTo>
                  <a:lnTo>
                    <a:pt x="170" y="883"/>
                  </a:lnTo>
                  <a:lnTo>
                    <a:pt x="0" y="588"/>
                  </a:lnTo>
                  <a:lnTo>
                    <a:pt x="208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80">
              <a:extLst>
                <a:ext uri="{FF2B5EF4-FFF2-40B4-BE49-F238E27FC236}">
                  <a16:creationId xmlns:a16="http://schemas.microsoft.com/office/drawing/2014/main" id="{9A8EB81F-80F4-4994-BA3F-F0E2900F472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915906" y="755727"/>
              <a:ext cx="361445" cy="114081"/>
            </a:xfrm>
            <a:custGeom>
              <a:avLst/>
              <a:gdLst/>
              <a:ahLst/>
              <a:cxnLst/>
              <a:rect l="0" t="0" r="0" b="0"/>
              <a:pathLst>
                <a:path w="361445" h="114081">
                  <a:moveTo>
                    <a:pt x="107444" y="6273"/>
                  </a:moveTo>
                  <a:lnTo>
                    <a:pt x="107444" y="6273"/>
                  </a:lnTo>
                  <a:lnTo>
                    <a:pt x="107442" y="2902"/>
                  </a:lnTo>
                  <a:lnTo>
                    <a:pt x="106739" y="1909"/>
                  </a:lnTo>
                  <a:lnTo>
                    <a:pt x="105563" y="1247"/>
                  </a:lnTo>
                  <a:lnTo>
                    <a:pt x="98605" y="184"/>
                  </a:lnTo>
                  <a:lnTo>
                    <a:pt x="92515" y="0"/>
                  </a:lnTo>
                  <a:lnTo>
                    <a:pt x="88347" y="1839"/>
                  </a:lnTo>
                  <a:lnTo>
                    <a:pt x="51451" y="27812"/>
                  </a:lnTo>
                  <a:lnTo>
                    <a:pt x="11417" y="71151"/>
                  </a:lnTo>
                  <a:lnTo>
                    <a:pt x="3341" y="84371"/>
                  </a:lnTo>
                  <a:lnTo>
                    <a:pt x="0" y="102356"/>
                  </a:lnTo>
                  <a:lnTo>
                    <a:pt x="538" y="104195"/>
                  </a:lnTo>
                  <a:lnTo>
                    <a:pt x="1600" y="105421"/>
                  </a:lnTo>
                  <a:lnTo>
                    <a:pt x="8376" y="110760"/>
                  </a:lnTo>
                  <a:lnTo>
                    <a:pt x="11060" y="111208"/>
                  </a:lnTo>
                  <a:lnTo>
                    <a:pt x="29536" y="108452"/>
                  </a:lnTo>
                  <a:lnTo>
                    <a:pt x="72333" y="85964"/>
                  </a:lnTo>
                  <a:lnTo>
                    <a:pt x="112070" y="67280"/>
                  </a:lnTo>
                  <a:lnTo>
                    <a:pt x="156737" y="42929"/>
                  </a:lnTo>
                  <a:lnTo>
                    <a:pt x="185442" y="28390"/>
                  </a:lnTo>
                  <a:lnTo>
                    <a:pt x="203515" y="25727"/>
                  </a:lnTo>
                  <a:lnTo>
                    <a:pt x="208468" y="27384"/>
                  </a:lnTo>
                  <a:lnTo>
                    <a:pt x="210776" y="28814"/>
                  </a:lnTo>
                  <a:lnTo>
                    <a:pt x="212316" y="31178"/>
                  </a:lnTo>
                  <a:lnTo>
                    <a:pt x="214482" y="41247"/>
                  </a:lnTo>
                  <a:lnTo>
                    <a:pt x="214418" y="53168"/>
                  </a:lnTo>
                  <a:lnTo>
                    <a:pt x="205922" y="86719"/>
                  </a:lnTo>
                  <a:lnTo>
                    <a:pt x="183775" y="114080"/>
                  </a:lnTo>
                  <a:lnTo>
                    <a:pt x="190424" y="110810"/>
                  </a:lnTo>
                  <a:lnTo>
                    <a:pt x="195594" y="105415"/>
                  </a:lnTo>
                  <a:lnTo>
                    <a:pt x="201656" y="98314"/>
                  </a:lnTo>
                  <a:lnTo>
                    <a:pt x="247165" y="55516"/>
                  </a:lnTo>
                  <a:lnTo>
                    <a:pt x="283045" y="24482"/>
                  </a:lnTo>
                  <a:lnTo>
                    <a:pt x="321788" y="13307"/>
                  </a:lnTo>
                  <a:lnTo>
                    <a:pt x="338183" y="12650"/>
                  </a:lnTo>
                  <a:lnTo>
                    <a:pt x="339586" y="13346"/>
                  </a:lnTo>
                  <a:lnTo>
                    <a:pt x="340524" y="14516"/>
                  </a:lnTo>
                  <a:lnTo>
                    <a:pt x="341145" y="16002"/>
                  </a:lnTo>
                  <a:lnTo>
                    <a:pt x="342973" y="16992"/>
                  </a:lnTo>
                  <a:lnTo>
                    <a:pt x="353219" y="18712"/>
                  </a:lnTo>
                  <a:lnTo>
                    <a:pt x="361444" y="25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81">
              <a:extLst>
                <a:ext uri="{FF2B5EF4-FFF2-40B4-BE49-F238E27FC236}">
                  <a16:creationId xmlns:a16="http://schemas.microsoft.com/office/drawing/2014/main" id="{E96E4A75-D323-4A38-8021-C7AE157BE79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988550" y="704850"/>
              <a:ext cx="184151" cy="234827"/>
            </a:xfrm>
            <a:custGeom>
              <a:avLst/>
              <a:gdLst/>
              <a:ahLst/>
              <a:cxnLst/>
              <a:rect l="0" t="0" r="0" b="0"/>
              <a:pathLst>
                <a:path w="184151" h="234827">
                  <a:moveTo>
                    <a:pt x="184150" y="0"/>
                  </a:moveTo>
                  <a:lnTo>
                    <a:pt x="184150" y="0"/>
                  </a:lnTo>
                  <a:lnTo>
                    <a:pt x="146079" y="41442"/>
                  </a:lnTo>
                  <a:lnTo>
                    <a:pt x="114304" y="82711"/>
                  </a:lnTo>
                  <a:lnTo>
                    <a:pt x="82550" y="129269"/>
                  </a:lnTo>
                  <a:lnTo>
                    <a:pt x="54170" y="173308"/>
                  </a:lnTo>
                  <a:lnTo>
                    <a:pt x="20981" y="219636"/>
                  </a:lnTo>
                  <a:lnTo>
                    <a:pt x="7717" y="233543"/>
                  </a:lnTo>
                  <a:lnTo>
                    <a:pt x="5076" y="234324"/>
                  </a:lnTo>
                  <a:lnTo>
                    <a:pt x="1002" y="234826"/>
                  </a:lnTo>
                  <a:lnTo>
                    <a:pt x="667" y="23416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82">
              <a:extLst>
                <a:ext uri="{FF2B5EF4-FFF2-40B4-BE49-F238E27FC236}">
                  <a16:creationId xmlns:a16="http://schemas.microsoft.com/office/drawing/2014/main" id="{5CBD4C08-922A-48AE-8327-A29C22EE538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477620" y="1321207"/>
              <a:ext cx="710786" cy="317094"/>
            </a:xfrm>
            <a:custGeom>
              <a:avLst/>
              <a:gdLst/>
              <a:ahLst/>
              <a:cxnLst/>
              <a:rect l="0" t="0" r="0" b="0"/>
              <a:pathLst>
                <a:path w="710786" h="317094">
                  <a:moveTo>
                    <a:pt x="50680" y="183743"/>
                  </a:moveTo>
                  <a:lnTo>
                    <a:pt x="50680" y="183743"/>
                  </a:lnTo>
                  <a:lnTo>
                    <a:pt x="24949" y="227364"/>
                  </a:lnTo>
                  <a:lnTo>
                    <a:pt x="4466" y="269223"/>
                  </a:lnTo>
                  <a:lnTo>
                    <a:pt x="785" y="287202"/>
                  </a:lnTo>
                  <a:lnTo>
                    <a:pt x="0" y="308592"/>
                  </a:lnTo>
                  <a:lnTo>
                    <a:pt x="664" y="311426"/>
                  </a:lnTo>
                  <a:lnTo>
                    <a:pt x="1812" y="313315"/>
                  </a:lnTo>
                  <a:lnTo>
                    <a:pt x="3285" y="314574"/>
                  </a:lnTo>
                  <a:lnTo>
                    <a:pt x="6804" y="315973"/>
                  </a:lnTo>
                  <a:lnTo>
                    <a:pt x="8729" y="316347"/>
                  </a:lnTo>
                  <a:lnTo>
                    <a:pt x="29978" y="311876"/>
                  </a:lnTo>
                  <a:lnTo>
                    <a:pt x="41176" y="305513"/>
                  </a:lnTo>
                  <a:lnTo>
                    <a:pt x="86675" y="264120"/>
                  </a:lnTo>
                  <a:lnTo>
                    <a:pt x="122013" y="217304"/>
                  </a:lnTo>
                  <a:lnTo>
                    <a:pt x="133203" y="196478"/>
                  </a:lnTo>
                  <a:lnTo>
                    <a:pt x="133226" y="196447"/>
                  </a:lnTo>
                  <a:lnTo>
                    <a:pt x="133228" y="196446"/>
                  </a:lnTo>
                  <a:lnTo>
                    <a:pt x="133228" y="196445"/>
                  </a:lnTo>
                  <a:lnTo>
                    <a:pt x="133228" y="196444"/>
                  </a:lnTo>
                  <a:lnTo>
                    <a:pt x="133230" y="196443"/>
                  </a:lnTo>
                  <a:lnTo>
                    <a:pt x="133230" y="199814"/>
                  </a:lnTo>
                  <a:lnTo>
                    <a:pt x="132525" y="200807"/>
                  </a:lnTo>
                  <a:lnTo>
                    <a:pt x="131349" y="201469"/>
                  </a:lnTo>
                  <a:lnTo>
                    <a:pt x="129859" y="201910"/>
                  </a:lnTo>
                  <a:lnTo>
                    <a:pt x="128867" y="203616"/>
                  </a:lnTo>
                  <a:lnTo>
                    <a:pt x="127054" y="219334"/>
                  </a:lnTo>
                  <a:lnTo>
                    <a:pt x="126958" y="223785"/>
                  </a:lnTo>
                  <a:lnTo>
                    <a:pt x="125034" y="228115"/>
                  </a:lnTo>
                  <a:lnTo>
                    <a:pt x="123531" y="230258"/>
                  </a:lnTo>
                  <a:lnTo>
                    <a:pt x="119044" y="245912"/>
                  </a:lnTo>
                  <a:lnTo>
                    <a:pt x="117421" y="248472"/>
                  </a:lnTo>
                  <a:lnTo>
                    <a:pt x="115139" y="258818"/>
                  </a:lnTo>
                  <a:lnTo>
                    <a:pt x="113663" y="269886"/>
                  </a:lnTo>
                  <a:lnTo>
                    <a:pt x="110893" y="274475"/>
                  </a:lnTo>
                  <a:lnTo>
                    <a:pt x="110578" y="276687"/>
                  </a:lnTo>
                  <a:lnTo>
                    <a:pt x="119594" y="305625"/>
                  </a:lnTo>
                  <a:lnTo>
                    <a:pt x="123876" y="310350"/>
                  </a:lnTo>
                  <a:lnTo>
                    <a:pt x="129779" y="314096"/>
                  </a:lnTo>
                  <a:lnTo>
                    <a:pt x="137068" y="316205"/>
                  </a:lnTo>
                  <a:lnTo>
                    <a:pt x="184030" y="317093"/>
                  </a:lnTo>
                  <a:lnTo>
                    <a:pt x="184030" y="313722"/>
                  </a:lnTo>
                  <a:lnTo>
                    <a:pt x="185911" y="310185"/>
                  </a:lnTo>
                  <a:lnTo>
                    <a:pt x="198776" y="292968"/>
                  </a:lnTo>
                  <a:lnTo>
                    <a:pt x="205402" y="287321"/>
                  </a:lnTo>
                  <a:lnTo>
                    <a:pt x="240035" y="242983"/>
                  </a:lnTo>
                  <a:lnTo>
                    <a:pt x="280526" y="196103"/>
                  </a:lnTo>
                  <a:lnTo>
                    <a:pt x="296894" y="182095"/>
                  </a:lnTo>
                  <a:lnTo>
                    <a:pt x="314003" y="161775"/>
                  </a:lnTo>
                  <a:lnTo>
                    <a:pt x="317761" y="159868"/>
                  </a:lnTo>
                  <a:lnTo>
                    <a:pt x="322549" y="158644"/>
                  </a:lnTo>
                  <a:lnTo>
                    <a:pt x="322945" y="159250"/>
                  </a:lnTo>
                  <a:lnTo>
                    <a:pt x="323380" y="161803"/>
                  </a:lnTo>
                  <a:lnTo>
                    <a:pt x="328025" y="169897"/>
                  </a:lnTo>
                  <a:lnTo>
                    <a:pt x="330058" y="213412"/>
                  </a:lnTo>
                  <a:lnTo>
                    <a:pt x="323610" y="259591"/>
                  </a:lnTo>
                  <a:lnTo>
                    <a:pt x="312950" y="280838"/>
                  </a:lnTo>
                  <a:lnTo>
                    <a:pt x="296205" y="300067"/>
                  </a:lnTo>
                  <a:lnTo>
                    <a:pt x="283381" y="307902"/>
                  </a:lnTo>
                  <a:lnTo>
                    <a:pt x="273321" y="310182"/>
                  </a:lnTo>
                  <a:lnTo>
                    <a:pt x="235155" y="310743"/>
                  </a:lnTo>
                  <a:lnTo>
                    <a:pt x="282329" y="309332"/>
                  </a:lnTo>
                  <a:lnTo>
                    <a:pt x="327554" y="296437"/>
                  </a:lnTo>
                  <a:lnTo>
                    <a:pt x="370055" y="283271"/>
                  </a:lnTo>
                  <a:lnTo>
                    <a:pt x="414009" y="250757"/>
                  </a:lnTo>
                  <a:lnTo>
                    <a:pt x="428163" y="237066"/>
                  </a:lnTo>
                  <a:lnTo>
                    <a:pt x="433174" y="229550"/>
                  </a:lnTo>
                  <a:lnTo>
                    <a:pt x="443370" y="194940"/>
                  </a:lnTo>
                  <a:lnTo>
                    <a:pt x="442051" y="188484"/>
                  </a:lnTo>
                  <a:lnTo>
                    <a:pt x="440710" y="184787"/>
                  </a:lnTo>
                  <a:lnTo>
                    <a:pt x="439111" y="182322"/>
                  </a:lnTo>
                  <a:lnTo>
                    <a:pt x="435453" y="179584"/>
                  </a:lnTo>
                  <a:lnTo>
                    <a:pt x="429427" y="178042"/>
                  </a:lnTo>
                  <a:lnTo>
                    <a:pt x="419801" y="177585"/>
                  </a:lnTo>
                  <a:lnTo>
                    <a:pt x="408013" y="180821"/>
                  </a:lnTo>
                  <a:lnTo>
                    <a:pt x="395582" y="189619"/>
                  </a:lnTo>
                  <a:lnTo>
                    <a:pt x="383810" y="205234"/>
                  </a:lnTo>
                  <a:lnTo>
                    <a:pt x="372518" y="229490"/>
                  </a:lnTo>
                  <a:lnTo>
                    <a:pt x="364775" y="261888"/>
                  </a:lnTo>
                  <a:lnTo>
                    <a:pt x="366196" y="270450"/>
                  </a:lnTo>
                  <a:lnTo>
                    <a:pt x="374334" y="283204"/>
                  </a:lnTo>
                  <a:lnTo>
                    <a:pt x="385361" y="295086"/>
                  </a:lnTo>
                  <a:lnTo>
                    <a:pt x="404475" y="306399"/>
                  </a:lnTo>
                  <a:lnTo>
                    <a:pt x="430440" y="309456"/>
                  </a:lnTo>
                  <a:lnTo>
                    <a:pt x="473807" y="303666"/>
                  </a:lnTo>
                  <a:lnTo>
                    <a:pt x="514026" y="289748"/>
                  </a:lnTo>
                  <a:lnTo>
                    <a:pt x="557337" y="264241"/>
                  </a:lnTo>
                  <a:lnTo>
                    <a:pt x="603052" y="221723"/>
                  </a:lnTo>
                  <a:lnTo>
                    <a:pt x="641223" y="174894"/>
                  </a:lnTo>
                  <a:lnTo>
                    <a:pt x="666072" y="131011"/>
                  </a:lnTo>
                  <a:lnTo>
                    <a:pt x="687017" y="85547"/>
                  </a:lnTo>
                  <a:lnTo>
                    <a:pt x="702680" y="39774"/>
                  </a:lnTo>
                  <a:lnTo>
                    <a:pt x="706004" y="25609"/>
                  </a:lnTo>
                  <a:lnTo>
                    <a:pt x="710078" y="11552"/>
                  </a:lnTo>
                  <a:lnTo>
                    <a:pt x="710785" y="4234"/>
                  </a:lnTo>
                  <a:lnTo>
                    <a:pt x="710177" y="2687"/>
                  </a:lnTo>
                  <a:lnTo>
                    <a:pt x="709067" y="1656"/>
                  </a:lnTo>
                  <a:lnTo>
                    <a:pt x="705588" y="0"/>
                  </a:lnTo>
                  <a:lnTo>
                    <a:pt x="701613" y="3085"/>
                  </a:lnTo>
                  <a:lnTo>
                    <a:pt x="663718" y="44976"/>
                  </a:lnTo>
                  <a:lnTo>
                    <a:pt x="628980" y="91659"/>
                  </a:lnTo>
                  <a:lnTo>
                    <a:pt x="602215" y="134919"/>
                  </a:lnTo>
                  <a:lnTo>
                    <a:pt x="580438" y="173902"/>
                  </a:lnTo>
                  <a:lnTo>
                    <a:pt x="560150" y="219711"/>
                  </a:lnTo>
                  <a:lnTo>
                    <a:pt x="553875" y="243451"/>
                  </a:lnTo>
                  <a:lnTo>
                    <a:pt x="556158" y="260701"/>
                  </a:lnTo>
                  <a:lnTo>
                    <a:pt x="563251" y="279718"/>
                  </a:lnTo>
                  <a:lnTo>
                    <a:pt x="573540" y="293348"/>
                  </a:lnTo>
                  <a:lnTo>
                    <a:pt x="581513" y="295956"/>
                  </a:lnTo>
                  <a:lnTo>
                    <a:pt x="593764" y="297631"/>
                  </a:lnTo>
                  <a:lnTo>
                    <a:pt x="609480" y="2916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83">
              <a:extLst>
                <a:ext uri="{FF2B5EF4-FFF2-40B4-BE49-F238E27FC236}">
                  <a16:creationId xmlns:a16="http://schemas.microsoft.com/office/drawing/2014/main" id="{FE47DE8B-B377-463A-A953-4BE8742276B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620809" y="559292"/>
              <a:ext cx="329104" cy="519604"/>
            </a:xfrm>
            <a:custGeom>
              <a:avLst/>
              <a:gdLst/>
              <a:ahLst/>
              <a:cxnLst/>
              <a:rect l="0" t="0" r="0" b="0"/>
              <a:pathLst>
                <a:path w="329104" h="519604">
                  <a:moveTo>
                    <a:pt x="212041" y="259858"/>
                  </a:moveTo>
                  <a:lnTo>
                    <a:pt x="212041" y="259858"/>
                  </a:lnTo>
                  <a:lnTo>
                    <a:pt x="185558" y="274785"/>
                  </a:lnTo>
                  <a:lnTo>
                    <a:pt x="184505" y="276159"/>
                  </a:lnTo>
                  <a:lnTo>
                    <a:pt x="184512" y="277075"/>
                  </a:lnTo>
                  <a:lnTo>
                    <a:pt x="185222" y="277686"/>
                  </a:lnTo>
                  <a:lnTo>
                    <a:pt x="187891" y="278365"/>
                  </a:lnTo>
                  <a:lnTo>
                    <a:pt x="189590" y="278546"/>
                  </a:lnTo>
                  <a:lnTo>
                    <a:pt x="193362" y="276866"/>
                  </a:lnTo>
                  <a:lnTo>
                    <a:pt x="239624" y="241630"/>
                  </a:lnTo>
                  <a:lnTo>
                    <a:pt x="275122" y="198416"/>
                  </a:lnTo>
                  <a:lnTo>
                    <a:pt x="292207" y="169483"/>
                  </a:lnTo>
                  <a:lnTo>
                    <a:pt x="309223" y="128430"/>
                  </a:lnTo>
                  <a:lnTo>
                    <a:pt x="321804" y="86266"/>
                  </a:lnTo>
                  <a:lnTo>
                    <a:pt x="329103" y="51714"/>
                  </a:lnTo>
                  <a:lnTo>
                    <a:pt x="325970" y="11071"/>
                  </a:lnTo>
                  <a:lnTo>
                    <a:pt x="323119" y="5118"/>
                  </a:lnTo>
                  <a:lnTo>
                    <a:pt x="321371" y="3248"/>
                  </a:lnTo>
                  <a:lnTo>
                    <a:pt x="317545" y="1170"/>
                  </a:lnTo>
                  <a:lnTo>
                    <a:pt x="308056" y="0"/>
                  </a:lnTo>
                  <a:lnTo>
                    <a:pt x="296306" y="3025"/>
                  </a:lnTo>
                  <a:lnTo>
                    <a:pt x="251855" y="38185"/>
                  </a:lnTo>
                  <a:lnTo>
                    <a:pt x="215245" y="76176"/>
                  </a:lnTo>
                  <a:lnTo>
                    <a:pt x="181498" y="117141"/>
                  </a:lnTo>
                  <a:lnTo>
                    <a:pt x="151877" y="152895"/>
                  </a:lnTo>
                  <a:lnTo>
                    <a:pt x="122170" y="191006"/>
                  </a:lnTo>
                  <a:lnTo>
                    <a:pt x="97924" y="233264"/>
                  </a:lnTo>
                  <a:lnTo>
                    <a:pt x="70435" y="277065"/>
                  </a:lnTo>
                  <a:lnTo>
                    <a:pt x="48258" y="321322"/>
                  </a:lnTo>
                  <a:lnTo>
                    <a:pt x="28986" y="365010"/>
                  </a:lnTo>
                  <a:lnTo>
                    <a:pt x="14731" y="404373"/>
                  </a:lnTo>
                  <a:lnTo>
                    <a:pt x="3237" y="447755"/>
                  </a:lnTo>
                  <a:lnTo>
                    <a:pt x="0" y="465429"/>
                  </a:lnTo>
                  <a:lnTo>
                    <a:pt x="3672" y="494022"/>
                  </a:lnTo>
                  <a:lnTo>
                    <a:pt x="7954" y="505748"/>
                  </a:lnTo>
                  <a:lnTo>
                    <a:pt x="14562" y="513311"/>
                  </a:lnTo>
                  <a:lnTo>
                    <a:pt x="25966" y="517143"/>
                  </a:lnTo>
                  <a:lnTo>
                    <a:pt x="52910" y="519603"/>
                  </a:lnTo>
                  <a:lnTo>
                    <a:pt x="93779" y="506313"/>
                  </a:lnTo>
                  <a:lnTo>
                    <a:pt x="134195" y="486968"/>
                  </a:lnTo>
                  <a:lnTo>
                    <a:pt x="176151" y="457694"/>
                  </a:lnTo>
                  <a:lnTo>
                    <a:pt x="220291" y="424735"/>
                  </a:lnTo>
                  <a:lnTo>
                    <a:pt x="262825" y="387676"/>
                  </a:lnTo>
                  <a:lnTo>
                    <a:pt x="293193" y="344676"/>
                  </a:lnTo>
                  <a:lnTo>
                    <a:pt x="301025" y="330716"/>
                  </a:lnTo>
                  <a:lnTo>
                    <a:pt x="306466" y="301462"/>
                  </a:lnTo>
                  <a:lnTo>
                    <a:pt x="303920" y="296060"/>
                  </a:lnTo>
                  <a:lnTo>
                    <a:pt x="278607" y="269329"/>
                  </a:lnTo>
                  <a:lnTo>
                    <a:pt x="267731" y="264067"/>
                  </a:lnTo>
                  <a:lnTo>
                    <a:pt x="224657" y="254637"/>
                  </a:lnTo>
                  <a:lnTo>
                    <a:pt x="209037" y="257213"/>
                  </a:lnTo>
                  <a:lnTo>
                    <a:pt x="167591" y="272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84">
              <a:extLst>
                <a:ext uri="{FF2B5EF4-FFF2-40B4-BE49-F238E27FC236}">
                  <a16:creationId xmlns:a16="http://schemas.microsoft.com/office/drawing/2014/main" id="{C76786B2-A0AC-4A4D-8C5A-61B2E77BB67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147300" y="1454264"/>
              <a:ext cx="323851" cy="222137"/>
            </a:xfrm>
            <a:custGeom>
              <a:avLst/>
              <a:gdLst/>
              <a:ahLst/>
              <a:cxnLst/>
              <a:rect l="0" t="0" r="0" b="0"/>
              <a:pathLst>
                <a:path w="323851" h="222137">
                  <a:moveTo>
                    <a:pt x="0" y="222136"/>
                  </a:moveTo>
                  <a:lnTo>
                    <a:pt x="0" y="222136"/>
                  </a:lnTo>
                  <a:lnTo>
                    <a:pt x="9459" y="222136"/>
                  </a:lnTo>
                  <a:lnTo>
                    <a:pt x="51929" y="186194"/>
                  </a:lnTo>
                  <a:lnTo>
                    <a:pt x="94611" y="145691"/>
                  </a:lnTo>
                  <a:lnTo>
                    <a:pt x="126839" y="101472"/>
                  </a:lnTo>
                  <a:lnTo>
                    <a:pt x="140529" y="76083"/>
                  </a:lnTo>
                  <a:lnTo>
                    <a:pt x="145322" y="46217"/>
                  </a:lnTo>
                  <a:lnTo>
                    <a:pt x="145023" y="37411"/>
                  </a:lnTo>
                  <a:lnTo>
                    <a:pt x="137168" y="20280"/>
                  </a:lnTo>
                  <a:lnTo>
                    <a:pt x="134485" y="17715"/>
                  </a:lnTo>
                  <a:lnTo>
                    <a:pt x="127740" y="14866"/>
                  </a:lnTo>
                  <a:lnTo>
                    <a:pt x="120038" y="15481"/>
                  </a:lnTo>
                  <a:lnTo>
                    <a:pt x="90169" y="22396"/>
                  </a:lnTo>
                  <a:lnTo>
                    <a:pt x="62105" y="46666"/>
                  </a:lnTo>
                  <a:lnTo>
                    <a:pt x="42938" y="68545"/>
                  </a:lnTo>
                  <a:lnTo>
                    <a:pt x="31692" y="95175"/>
                  </a:lnTo>
                  <a:lnTo>
                    <a:pt x="27264" y="118666"/>
                  </a:lnTo>
                  <a:lnTo>
                    <a:pt x="29323" y="135661"/>
                  </a:lnTo>
                  <a:lnTo>
                    <a:pt x="34402" y="146263"/>
                  </a:lnTo>
                  <a:lnTo>
                    <a:pt x="43745" y="153872"/>
                  </a:lnTo>
                  <a:lnTo>
                    <a:pt x="59546" y="162059"/>
                  </a:lnTo>
                  <a:lnTo>
                    <a:pt x="80470" y="164600"/>
                  </a:lnTo>
                  <a:lnTo>
                    <a:pt x="114674" y="156114"/>
                  </a:lnTo>
                  <a:lnTo>
                    <a:pt x="153010" y="130142"/>
                  </a:lnTo>
                  <a:lnTo>
                    <a:pt x="191860" y="88605"/>
                  </a:lnTo>
                  <a:lnTo>
                    <a:pt x="224956" y="50670"/>
                  </a:lnTo>
                  <a:lnTo>
                    <a:pt x="239718" y="28654"/>
                  </a:lnTo>
                  <a:lnTo>
                    <a:pt x="263072" y="8674"/>
                  </a:lnTo>
                  <a:lnTo>
                    <a:pt x="266223" y="1183"/>
                  </a:lnTo>
                  <a:lnTo>
                    <a:pt x="267088" y="750"/>
                  </a:lnTo>
                  <a:lnTo>
                    <a:pt x="272125" y="0"/>
                  </a:lnTo>
                  <a:lnTo>
                    <a:pt x="276147" y="3291"/>
                  </a:lnTo>
                  <a:lnTo>
                    <a:pt x="277954" y="6808"/>
                  </a:lnTo>
                  <a:lnTo>
                    <a:pt x="279112" y="14816"/>
                  </a:lnTo>
                  <a:lnTo>
                    <a:pt x="272455" y="32208"/>
                  </a:lnTo>
                  <a:lnTo>
                    <a:pt x="251873" y="77350"/>
                  </a:lnTo>
                  <a:lnTo>
                    <a:pt x="236831" y="108112"/>
                  </a:lnTo>
                  <a:lnTo>
                    <a:pt x="234983" y="141336"/>
                  </a:lnTo>
                  <a:lnTo>
                    <a:pt x="236845" y="145773"/>
                  </a:lnTo>
                  <a:lnTo>
                    <a:pt x="243791" y="154370"/>
                  </a:lnTo>
                  <a:lnTo>
                    <a:pt x="253249" y="160743"/>
                  </a:lnTo>
                  <a:lnTo>
                    <a:pt x="277964" y="169847"/>
                  </a:lnTo>
                  <a:lnTo>
                    <a:pt x="280560" y="170343"/>
                  </a:lnTo>
                  <a:lnTo>
                    <a:pt x="294324" y="167671"/>
                  </a:lnTo>
                  <a:lnTo>
                    <a:pt x="316083" y="158967"/>
                  </a:lnTo>
                  <a:lnTo>
                    <a:pt x="323761" y="158639"/>
                  </a:lnTo>
                  <a:lnTo>
                    <a:pt x="323850" y="139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85">
              <a:extLst>
                <a:ext uri="{FF2B5EF4-FFF2-40B4-BE49-F238E27FC236}">
                  <a16:creationId xmlns:a16="http://schemas.microsoft.com/office/drawing/2014/main" id="{895BA2DF-22B1-4607-90E8-ADC053B54DC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743291" y="1206999"/>
              <a:ext cx="429147" cy="646676"/>
            </a:xfrm>
            <a:custGeom>
              <a:avLst/>
              <a:gdLst/>
              <a:ahLst/>
              <a:cxnLst/>
              <a:rect l="0" t="0" r="0" b="0"/>
              <a:pathLst>
                <a:path w="429147" h="646676">
                  <a:moveTo>
                    <a:pt x="423059" y="405901"/>
                  </a:moveTo>
                  <a:lnTo>
                    <a:pt x="423059" y="405901"/>
                  </a:lnTo>
                  <a:lnTo>
                    <a:pt x="428526" y="400434"/>
                  </a:lnTo>
                  <a:lnTo>
                    <a:pt x="429146" y="396441"/>
                  </a:lnTo>
                  <a:lnTo>
                    <a:pt x="427824" y="394656"/>
                  </a:lnTo>
                  <a:lnTo>
                    <a:pt x="411709" y="384647"/>
                  </a:lnTo>
                  <a:lnTo>
                    <a:pt x="373012" y="370377"/>
                  </a:lnTo>
                  <a:lnTo>
                    <a:pt x="331794" y="357746"/>
                  </a:lnTo>
                  <a:lnTo>
                    <a:pt x="295356" y="349535"/>
                  </a:lnTo>
                  <a:lnTo>
                    <a:pt x="257750" y="340752"/>
                  </a:lnTo>
                  <a:lnTo>
                    <a:pt x="219799" y="329212"/>
                  </a:lnTo>
                  <a:lnTo>
                    <a:pt x="181740" y="318738"/>
                  </a:lnTo>
                  <a:lnTo>
                    <a:pt x="134324" y="305506"/>
                  </a:lnTo>
                  <a:lnTo>
                    <a:pt x="87231" y="285131"/>
                  </a:lnTo>
                  <a:lnTo>
                    <a:pt x="44977" y="258999"/>
                  </a:lnTo>
                  <a:lnTo>
                    <a:pt x="25285" y="240548"/>
                  </a:lnTo>
                  <a:lnTo>
                    <a:pt x="5679" y="209018"/>
                  </a:lnTo>
                  <a:lnTo>
                    <a:pt x="0" y="176507"/>
                  </a:lnTo>
                  <a:lnTo>
                    <a:pt x="1689" y="145708"/>
                  </a:lnTo>
                  <a:lnTo>
                    <a:pt x="10028" y="118708"/>
                  </a:lnTo>
                  <a:lnTo>
                    <a:pt x="28178" y="92834"/>
                  </a:lnTo>
                  <a:lnTo>
                    <a:pt x="74768" y="55353"/>
                  </a:lnTo>
                  <a:lnTo>
                    <a:pt x="116331" y="29270"/>
                  </a:lnTo>
                  <a:lnTo>
                    <a:pt x="159220" y="11235"/>
                  </a:lnTo>
                  <a:lnTo>
                    <a:pt x="205842" y="2028"/>
                  </a:lnTo>
                  <a:lnTo>
                    <a:pt x="249232" y="0"/>
                  </a:lnTo>
                  <a:lnTo>
                    <a:pt x="291279" y="9762"/>
                  </a:lnTo>
                  <a:lnTo>
                    <a:pt x="322629" y="26060"/>
                  </a:lnTo>
                  <a:lnTo>
                    <a:pt x="341954" y="44294"/>
                  </a:lnTo>
                  <a:lnTo>
                    <a:pt x="360419" y="79558"/>
                  </a:lnTo>
                  <a:lnTo>
                    <a:pt x="367731" y="110789"/>
                  </a:lnTo>
                  <a:lnTo>
                    <a:pt x="366762" y="147245"/>
                  </a:lnTo>
                  <a:lnTo>
                    <a:pt x="364752" y="188308"/>
                  </a:lnTo>
                  <a:lnTo>
                    <a:pt x="355847" y="229010"/>
                  </a:lnTo>
                  <a:lnTo>
                    <a:pt x="342857" y="276192"/>
                  </a:lnTo>
                  <a:lnTo>
                    <a:pt x="329324" y="309212"/>
                  </a:lnTo>
                  <a:lnTo>
                    <a:pt x="305836" y="356164"/>
                  </a:lnTo>
                  <a:lnTo>
                    <a:pt x="287468" y="388264"/>
                  </a:lnTo>
                  <a:lnTo>
                    <a:pt x="268251" y="420640"/>
                  </a:lnTo>
                  <a:lnTo>
                    <a:pt x="241567" y="465929"/>
                  </a:lnTo>
                  <a:lnTo>
                    <a:pt x="215080" y="506472"/>
                  </a:lnTo>
                  <a:lnTo>
                    <a:pt x="185910" y="543885"/>
                  </a:lnTo>
                  <a:lnTo>
                    <a:pt x="138440" y="591384"/>
                  </a:lnTo>
                  <a:lnTo>
                    <a:pt x="98312" y="625609"/>
                  </a:lnTo>
                  <a:lnTo>
                    <a:pt x="66192" y="643208"/>
                  </a:lnTo>
                  <a:lnTo>
                    <a:pt x="42285" y="646675"/>
                  </a:lnTo>
                  <a:lnTo>
                    <a:pt x="36748" y="645086"/>
                  </a:lnTo>
                  <a:lnTo>
                    <a:pt x="31939" y="642733"/>
                  </a:lnTo>
                  <a:lnTo>
                    <a:pt x="27447" y="641687"/>
                  </a:lnTo>
                  <a:lnTo>
                    <a:pt x="23101" y="637460"/>
                  </a:lnTo>
                  <a:lnTo>
                    <a:pt x="19521" y="631583"/>
                  </a:lnTo>
                  <a:lnTo>
                    <a:pt x="17933" y="626619"/>
                  </a:lnTo>
                  <a:lnTo>
                    <a:pt x="20407" y="613115"/>
                  </a:lnTo>
                  <a:lnTo>
                    <a:pt x="38363" y="581512"/>
                  </a:lnTo>
                  <a:lnTo>
                    <a:pt x="69219" y="536715"/>
                  </a:lnTo>
                  <a:lnTo>
                    <a:pt x="106743" y="501486"/>
                  </a:lnTo>
                  <a:lnTo>
                    <a:pt x="148126" y="467351"/>
                  </a:lnTo>
                  <a:lnTo>
                    <a:pt x="190271" y="439206"/>
                  </a:lnTo>
                  <a:lnTo>
                    <a:pt x="230686" y="419326"/>
                  </a:lnTo>
                  <a:lnTo>
                    <a:pt x="255523" y="409879"/>
                  </a:lnTo>
                  <a:lnTo>
                    <a:pt x="298990" y="401224"/>
                  </a:lnTo>
                  <a:lnTo>
                    <a:pt x="327809" y="399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86">
              <a:extLst>
                <a:ext uri="{FF2B5EF4-FFF2-40B4-BE49-F238E27FC236}">
                  <a16:creationId xmlns:a16="http://schemas.microsoft.com/office/drawing/2014/main" id="{C2BE34F4-537C-4510-A8A1-ED279681FF2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903134" y="711807"/>
              <a:ext cx="399721" cy="348644"/>
            </a:xfrm>
            <a:custGeom>
              <a:avLst/>
              <a:gdLst/>
              <a:ahLst/>
              <a:cxnLst/>
              <a:rect l="0" t="0" r="0" b="0"/>
              <a:pathLst>
                <a:path w="399721" h="348644">
                  <a:moveTo>
                    <a:pt x="82366" y="177193"/>
                  </a:moveTo>
                  <a:lnTo>
                    <a:pt x="82366" y="177193"/>
                  </a:lnTo>
                  <a:lnTo>
                    <a:pt x="85737" y="173822"/>
                  </a:lnTo>
                  <a:lnTo>
                    <a:pt x="87391" y="170285"/>
                  </a:lnTo>
                  <a:lnTo>
                    <a:pt x="94783" y="149045"/>
                  </a:lnTo>
                  <a:lnTo>
                    <a:pt x="94171" y="147845"/>
                  </a:lnTo>
                  <a:lnTo>
                    <a:pt x="93059" y="147044"/>
                  </a:lnTo>
                  <a:lnTo>
                    <a:pt x="88121" y="145917"/>
                  </a:lnTo>
                  <a:lnTo>
                    <a:pt x="76762" y="145537"/>
                  </a:lnTo>
                  <a:lnTo>
                    <a:pt x="65025" y="148842"/>
                  </a:lnTo>
                  <a:lnTo>
                    <a:pt x="27253" y="172127"/>
                  </a:lnTo>
                  <a:lnTo>
                    <a:pt x="10532" y="188392"/>
                  </a:lnTo>
                  <a:lnTo>
                    <a:pt x="2991" y="200267"/>
                  </a:lnTo>
                  <a:lnTo>
                    <a:pt x="756" y="210135"/>
                  </a:lnTo>
                  <a:lnTo>
                    <a:pt x="0" y="222741"/>
                  </a:lnTo>
                  <a:lnTo>
                    <a:pt x="1779" y="227540"/>
                  </a:lnTo>
                  <a:lnTo>
                    <a:pt x="3242" y="229808"/>
                  </a:lnTo>
                  <a:lnTo>
                    <a:pt x="5629" y="231319"/>
                  </a:lnTo>
                  <a:lnTo>
                    <a:pt x="15726" y="233447"/>
                  </a:lnTo>
                  <a:lnTo>
                    <a:pt x="44492" y="233559"/>
                  </a:lnTo>
                  <a:lnTo>
                    <a:pt x="84003" y="219141"/>
                  </a:lnTo>
                  <a:lnTo>
                    <a:pt x="93206" y="213946"/>
                  </a:lnTo>
                  <a:lnTo>
                    <a:pt x="124456" y="178966"/>
                  </a:lnTo>
                  <a:lnTo>
                    <a:pt x="133132" y="164550"/>
                  </a:lnTo>
                  <a:lnTo>
                    <a:pt x="172847" y="164493"/>
                  </a:lnTo>
                  <a:lnTo>
                    <a:pt x="215139" y="159424"/>
                  </a:lnTo>
                  <a:lnTo>
                    <a:pt x="258278" y="149566"/>
                  </a:lnTo>
                  <a:lnTo>
                    <a:pt x="299192" y="133434"/>
                  </a:lnTo>
                  <a:lnTo>
                    <a:pt x="342315" y="105448"/>
                  </a:lnTo>
                  <a:lnTo>
                    <a:pt x="384663" y="59840"/>
                  </a:lnTo>
                  <a:lnTo>
                    <a:pt x="394264" y="46309"/>
                  </a:lnTo>
                  <a:lnTo>
                    <a:pt x="398206" y="33363"/>
                  </a:lnTo>
                  <a:lnTo>
                    <a:pt x="399720" y="11240"/>
                  </a:lnTo>
                  <a:lnTo>
                    <a:pt x="398358" y="8702"/>
                  </a:lnTo>
                  <a:lnTo>
                    <a:pt x="393080" y="4001"/>
                  </a:lnTo>
                  <a:lnTo>
                    <a:pt x="387912" y="1441"/>
                  </a:lnTo>
                  <a:lnTo>
                    <a:pt x="379156" y="0"/>
                  </a:lnTo>
                  <a:lnTo>
                    <a:pt x="370904" y="368"/>
                  </a:lnTo>
                  <a:lnTo>
                    <a:pt x="360182" y="2884"/>
                  </a:lnTo>
                  <a:lnTo>
                    <a:pt x="312593" y="34103"/>
                  </a:lnTo>
                  <a:lnTo>
                    <a:pt x="289029" y="64554"/>
                  </a:lnTo>
                  <a:lnTo>
                    <a:pt x="270282" y="103882"/>
                  </a:lnTo>
                  <a:lnTo>
                    <a:pt x="249521" y="147383"/>
                  </a:lnTo>
                  <a:lnTo>
                    <a:pt x="233492" y="186391"/>
                  </a:lnTo>
                  <a:lnTo>
                    <a:pt x="218548" y="229157"/>
                  </a:lnTo>
                  <a:lnTo>
                    <a:pt x="201970" y="268781"/>
                  </a:lnTo>
                  <a:lnTo>
                    <a:pt x="179455" y="315689"/>
                  </a:lnTo>
                  <a:lnTo>
                    <a:pt x="158566" y="3486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87">
              <a:extLst>
                <a:ext uri="{FF2B5EF4-FFF2-40B4-BE49-F238E27FC236}">
                  <a16:creationId xmlns:a16="http://schemas.microsoft.com/office/drawing/2014/main" id="{E466AAF1-8D33-4A2D-B94A-E5A661F7458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437096" y="692658"/>
              <a:ext cx="240305" cy="223813"/>
            </a:xfrm>
            <a:custGeom>
              <a:avLst/>
              <a:gdLst/>
              <a:ahLst/>
              <a:cxnLst/>
              <a:rect l="0" t="0" r="0" b="0"/>
              <a:pathLst>
                <a:path w="240305" h="223813">
                  <a:moveTo>
                    <a:pt x="240304" y="12192"/>
                  </a:moveTo>
                  <a:lnTo>
                    <a:pt x="240304" y="12192"/>
                  </a:lnTo>
                  <a:lnTo>
                    <a:pt x="240304" y="8821"/>
                  </a:lnTo>
                  <a:lnTo>
                    <a:pt x="238423" y="5284"/>
                  </a:lnTo>
                  <a:lnTo>
                    <a:pt x="236933" y="3354"/>
                  </a:lnTo>
                  <a:lnTo>
                    <a:pt x="233397" y="1208"/>
                  </a:lnTo>
                  <a:lnTo>
                    <a:pt x="225558" y="0"/>
                  </a:lnTo>
                  <a:lnTo>
                    <a:pt x="217522" y="424"/>
                  </a:lnTo>
                  <a:lnTo>
                    <a:pt x="181415" y="11754"/>
                  </a:lnTo>
                  <a:lnTo>
                    <a:pt x="143873" y="32410"/>
                  </a:lnTo>
                  <a:lnTo>
                    <a:pt x="102488" y="56873"/>
                  </a:lnTo>
                  <a:lnTo>
                    <a:pt x="61047" y="87157"/>
                  </a:lnTo>
                  <a:lnTo>
                    <a:pt x="23045" y="125354"/>
                  </a:lnTo>
                  <a:lnTo>
                    <a:pt x="4951" y="151947"/>
                  </a:lnTo>
                  <a:lnTo>
                    <a:pt x="0" y="168144"/>
                  </a:lnTo>
                  <a:lnTo>
                    <a:pt x="152" y="181693"/>
                  </a:lnTo>
                  <a:lnTo>
                    <a:pt x="2572" y="192418"/>
                  </a:lnTo>
                  <a:lnTo>
                    <a:pt x="7879" y="200007"/>
                  </a:lnTo>
                  <a:lnTo>
                    <a:pt x="22786" y="210628"/>
                  </a:lnTo>
                  <a:lnTo>
                    <a:pt x="65408" y="223812"/>
                  </a:lnTo>
                  <a:lnTo>
                    <a:pt x="103713" y="222177"/>
                  </a:lnTo>
                  <a:lnTo>
                    <a:pt x="144487" y="215375"/>
                  </a:lnTo>
                  <a:lnTo>
                    <a:pt x="176804" y="209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138">
            <a:extLst>
              <a:ext uri="{FF2B5EF4-FFF2-40B4-BE49-F238E27FC236}">
                <a16:creationId xmlns:a16="http://schemas.microsoft.com/office/drawing/2014/main" id="{1CCB49B5-5725-49E4-BFCF-AE9D23A5A873}"/>
              </a:ext>
            </a:extLst>
          </p:cNvPr>
          <p:cNvGrpSpPr/>
          <p:nvPr/>
        </p:nvGrpSpPr>
        <p:grpSpPr>
          <a:xfrm>
            <a:off x="11436377" y="273050"/>
            <a:ext cx="329292" cy="209551"/>
            <a:chOff x="11436377" y="273050"/>
            <a:chExt cx="329292" cy="209551"/>
          </a:xfrm>
        </p:grpSpPr>
        <p:sp>
          <p:nvSpPr>
            <p:cNvPr id="260" name="SMARTInkShape-488">
              <a:extLst>
                <a:ext uri="{FF2B5EF4-FFF2-40B4-BE49-F238E27FC236}">
                  <a16:creationId xmlns:a16="http://schemas.microsoft.com/office/drawing/2014/main" id="{D81745FD-74D9-46A1-B482-6543A40E59F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36377" y="273050"/>
              <a:ext cx="184124" cy="196334"/>
            </a:xfrm>
            <a:custGeom>
              <a:avLst/>
              <a:gdLst/>
              <a:ahLst/>
              <a:cxnLst/>
              <a:rect l="0" t="0" r="0" b="0"/>
              <a:pathLst>
                <a:path w="184124" h="196334">
                  <a:moveTo>
                    <a:pt x="19023" y="0"/>
                  </a:moveTo>
                  <a:lnTo>
                    <a:pt x="19023" y="0"/>
                  </a:lnTo>
                  <a:lnTo>
                    <a:pt x="24049" y="43308"/>
                  </a:lnTo>
                  <a:lnTo>
                    <a:pt x="21216" y="79625"/>
                  </a:lnTo>
                  <a:lnTo>
                    <a:pt x="10989" y="122659"/>
                  </a:lnTo>
                  <a:lnTo>
                    <a:pt x="3362" y="164719"/>
                  </a:lnTo>
                  <a:lnTo>
                    <a:pt x="0" y="196333"/>
                  </a:lnTo>
                  <a:lnTo>
                    <a:pt x="6723" y="193326"/>
                  </a:lnTo>
                  <a:lnTo>
                    <a:pt x="53769" y="150055"/>
                  </a:lnTo>
                  <a:lnTo>
                    <a:pt x="99041" y="109592"/>
                  </a:lnTo>
                  <a:lnTo>
                    <a:pt x="141512" y="63596"/>
                  </a:lnTo>
                  <a:lnTo>
                    <a:pt x="184123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89">
              <a:extLst>
                <a:ext uri="{FF2B5EF4-FFF2-40B4-BE49-F238E27FC236}">
                  <a16:creationId xmlns:a16="http://schemas.microsoft.com/office/drawing/2014/main" id="{D2C5C8C7-BE7F-4388-A8C4-CA6A392CEB3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620500" y="298450"/>
              <a:ext cx="145169" cy="184151"/>
            </a:xfrm>
            <a:custGeom>
              <a:avLst/>
              <a:gdLst/>
              <a:ahLst/>
              <a:cxnLst/>
              <a:rect l="0" t="0" r="0" b="0"/>
              <a:pathLst>
                <a:path w="145169" h="184151">
                  <a:moveTo>
                    <a:pt x="139700" y="0"/>
                  </a:moveTo>
                  <a:lnTo>
                    <a:pt x="139700" y="0"/>
                  </a:lnTo>
                  <a:lnTo>
                    <a:pt x="143070" y="0"/>
                  </a:lnTo>
                  <a:lnTo>
                    <a:pt x="144063" y="706"/>
                  </a:lnTo>
                  <a:lnTo>
                    <a:pt x="144726" y="1881"/>
                  </a:lnTo>
                  <a:lnTo>
                    <a:pt x="145168" y="3371"/>
                  </a:lnTo>
                  <a:lnTo>
                    <a:pt x="144756" y="3658"/>
                  </a:lnTo>
                  <a:lnTo>
                    <a:pt x="140503" y="621"/>
                  </a:lnTo>
                  <a:lnTo>
                    <a:pt x="92965" y="24"/>
                  </a:lnTo>
                  <a:lnTo>
                    <a:pt x="82240" y="716"/>
                  </a:lnTo>
                  <a:lnTo>
                    <a:pt x="68975" y="5073"/>
                  </a:lnTo>
                  <a:lnTo>
                    <a:pt x="55476" y="14927"/>
                  </a:lnTo>
                  <a:lnTo>
                    <a:pt x="52877" y="19099"/>
                  </a:lnTo>
                  <a:lnTo>
                    <a:pt x="51211" y="27526"/>
                  </a:lnTo>
                  <a:lnTo>
                    <a:pt x="55950" y="41055"/>
                  </a:lnTo>
                  <a:lnTo>
                    <a:pt x="68520" y="65690"/>
                  </a:lnTo>
                  <a:lnTo>
                    <a:pt x="100661" y="112184"/>
                  </a:lnTo>
                  <a:lnTo>
                    <a:pt x="104710" y="124413"/>
                  </a:lnTo>
                  <a:lnTo>
                    <a:pt x="105803" y="137139"/>
                  </a:lnTo>
                  <a:lnTo>
                    <a:pt x="102453" y="148976"/>
                  </a:lnTo>
                  <a:lnTo>
                    <a:pt x="96338" y="166069"/>
                  </a:lnTo>
                  <a:lnTo>
                    <a:pt x="94565" y="167863"/>
                  </a:lnTo>
                  <a:lnTo>
                    <a:pt x="88829" y="169856"/>
                  </a:lnTo>
                  <a:lnTo>
                    <a:pt x="43571" y="176905"/>
                  </a:lnTo>
                  <a:lnTo>
                    <a:pt x="5205" y="177793"/>
                  </a:lnTo>
                  <a:lnTo>
                    <a:pt x="3470" y="17850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139">
            <a:extLst>
              <a:ext uri="{FF2B5EF4-FFF2-40B4-BE49-F238E27FC236}">
                <a16:creationId xmlns:a16="http://schemas.microsoft.com/office/drawing/2014/main" id="{256CE8DF-177C-4F9E-97AA-BE06C6D57101}"/>
              </a:ext>
            </a:extLst>
          </p:cNvPr>
          <p:cNvGrpSpPr/>
          <p:nvPr/>
        </p:nvGrpSpPr>
        <p:grpSpPr>
          <a:xfrm>
            <a:off x="9261938" y="154165"/>
            <a:ext cx="2447463" cy="453477"/>
            <a:chOff x="9261938" y="154165"/>
            <a:chExt cx="2447463" cy="453477"/>
          </a:xfrm>
        </p:grpSpPr>
        <p:sp>
          <p:nvSpPr>
            <p:cNvPr id="263" name="SMARTInkShape-490">
              <a:extLst>
                <a:ext uri="{FF2B5EF4-FFF2-40B4-BE49-F238E27FC236}">
                  <a16:creationId xmlns:a16="http://schemas.microsoft.com/office/drawing/2014/main" id="{FF55724E-EC51-4428-82A2-491BB43989F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341387" y="323927"/>
              <a:ext cx="142464" cy="126839"/>
            </a:xfrm>
            <a:custGeom>
              <a:avLst/>
              <a:gdLst/>
              <a:ahLst/>
              <a:cxnLst/>
              <a:rect l="0" t="0" r="0" b="0"/>
              <a:pathLst>
                <a:path w="142464" h="126839">
                  <a:moveTo>
                    <a:pt x="142463" y="6273"/>
                  </a:moveTo>
                  <a:lnTo>
                    <a:pt x="142463" y="6273"/>
                  </a:lnTo>
                  <a:lnTo>
                    <a:pt x="139092" y="6273"/>
                  </a:lnTo>
                  <a:lnTo>
                    <a:pt x="138100" y="5567"/>
                  </a:lnTo>
                  <a:lnTo>
                    <a:pt x="137437" y="4392"/>
                  </a:lnTo>
                  <a:lnTo>
                    <a:pt x="136996" y="2902"/>
                  </a:lnTo>
                  <a:lnTo>
                    <a:pt x="135995" y="1909"/>
                  </a:lnTo>
                  <a:lnTo>
                    <a:pt x="133004" y="806"/>
                  </a:lnTo>
                  <a:lnTo>
                    <a:pt x="117838" y="0"/>
                  </a:lnTo>
                  <a:lnTo>
                    <a:pt x="90172" y="6395"/>
                  </a:lnTo>
                  <a:lnTo>
                    <a:pt x="81892" y="11170"/>
                  </a:lnTo>
                  <a:lnTo>
                    <a:pt x="77207" y="15034"/>
                  </a:lnTo>
                  <a:lnTo>
                    <a:pt x="74656" y="19104"/>
                  </a:lnTo>
                  <a:lnTo>
                    <a:pt x="73015" y="27466"/>
                  </a:lnTo>
                  <a:lnTo>
                    <a:pt x="72733" y="33797"/>
                  </a:lnTo>
                  <a:lnTo>
                    <a:pt x="74545" y="38026"/>
                  </a:lnTo>
                  <a:lnTo>
                    <a:pt x="82746" y="52971"/>
                  </a:lnTo>
                  <a:lnTo>
                    <a:pt x="85258" y="60718"/>
                  </a:lnTo>
                  <a:lnTo>
                    <a:pt x="89452" y="67482"/>
                  </a:lnTo>
                  <a:lnTo>
                    <a:pt x="91008" y="73955"/>
                  </a:lnTo>
                  <a:lnTo>
                    <a:pt x="91636" y="90938"/>
                  </a:lnTo>
                  <a:lnTo>
                    <a:pt x="86005" y="97054"/>
                  </a:lnTo>
                  <a:lnTo>
                    <a:pt x="71887" y="109107"/>
                  </a:lnTo>
                  <a:lnTo>
                    <a:pt x="63118" y="111949"/>
                  </a:lnTo>
                  <a:lnTo>
                    <a:pt x="30534" y="120601"/>
                  </a:lnTo>
                  <a:lnTo>
                    <a:pt x="14355" y="125951"/>
                  </a:lnTo>
                  <a:lnTo>
                    <a:pt x="733" y="126838"/>
                  </a:lnTo>
                  <a:lnTo>
                    <a:pt x="0" y="126160"/>
                  </a:lnTo>
                  <a:lnTo>
                    <a:pt x="215" y="125004"/>
                  </a:lnTo>
                  <a:lnTo>
                    <a:pt x="2258" y="121448"/>
                  </a:lnTo>
                  <a:lnTo>
                    <a:pt x="2763" y="1142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91">
              <a:extLst>
                <a:ext uri="{FF2B5EF4-FFF2-40B4-BE49-F238E27FC236}">
                  <a16:creationId xmlns:a16="http://schemas.microsoft.com/office/drawing/2014/main" id="{FB8BBF39-E5EB-4EF8-BB4C-A68981B4B38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154156" y="308473"/>
              <a:ext cx="164104" cy="164084"/>
            </a:xfrm>
            <a:custGeom>
              <a:avLst/>
              <a:gdLst/>
              <a:ahLst/>
              <a:cxnLst/>
              <a:rect l="0" t="0" r="0" b="0"/>
              <a:pathLst>
                <a:path w="164104" h="164084">
                  <a:moveTo>
                    <a:pt x="62994" y="2677"/>
                  </a:moveTo>
                  <a:lnTo>
                    <a:pt x="62994" y="2677"/>
                  </a:lnTo>
                  <a:lnTo>
                    <a:pt x="52324" y="17110"/>
                  </a:lnTo>
                  <a:lnTo>
                    <a:pt x="25028" y="61597"/>
                  </a:lnTo>
                  <a:lnTo>
                    <a:pt x="2065" y="101570"/>
                  </a:lnTo>
                  <a:lnTo>
                    <a:pt x="0" y="112209"/>
                  </a:lnTo>
                  <a:lnTo>
                    <a:pt x="1600" y="116739"/>
                  </a:lnTo>
                  <a:lnTo>
                    <a:pt x="5006" y="122026"/>
                  </a:lnTo>
                  <a:lnTo>
                    <a:pt x="17666" y="123156"/>
                  </a:lnTo>
                  <a:lnTo>
                    <a:pt x="20075" y="123213"/>
                  </a:lnTo>
                  <a:lnTo>
                    <a:pt x="26516" y="119513"/>
                  </a:lnTo>
                  <a:lnTo>
                    <a:pt x="34786" y="113871"/>
                  </a:lnTo>
                  <a:lnTo>
                    <a:pt x="57344" y="100737"/>
                  </a:lnTo>
                  <a:lnTo>
                    <a:pt x="101134" y="65087"/>
                  </a:lnTo>
                  <a:lnTo>
                    <a:pt x="144987" y="19097"/>
                  </a:lnTo>
                  <a:lnTo>
                    <a:pt x="158997" y="7645"/>
                  </a:lnTo>
                  <a:lnTo>
                    <a:pt x="162105" y="3004"/>
                  </a:lnTo>
                  <a:lnTo>
                    <a:pt x="162935" y="778"/>
                  </a:lnTo>
                  <a:lnTo>
                    <a:pt x="163487" y="0"/>
                  </a:lnTo>
                  <a:lnTo>
                    <a:pt x="163857" y="187"/>
                  </a:lnTo>
                  <a:lnTo>
                    <a:pt x="164103" y="1017"/>
                  </a:lnTo>
                  <a:lnTo>
                    <a:pt x="163562" y="1570"/>
                  </a:lnTo>
                  <a:lnTo>
                    <a:pt x="161078" y="2185"/>
                  </a:lnTo>
                  <a:lnTo>
                    <a:pt x="126665" y="47211"/>
                  </a:lnTo>
                  <a:lnTo>
                    <a:pt x="97328" y="91980"/>
                  </a:lnTo>
                  <a:lnTo>
                    <a:pt x="76092" y="135121"/>
                  </a:lnTo>
                  <a:lnTo>
                    <a:pt x="72343" y="144091"/>
                  </a:lnTo>
                  <a:lnTo>
                    <a:pt x="70675" y="152781"/>
                  </a:lnTo>
                  <a:lnTo>
                    <a:pt x="71818" y="159466"/>
                  </a:lnTo>
                  <a:lnTo>
                    <a:pt x="73110" y="162236"/>
                  </a:lnTo>
                  <a:lnTo>
                    <a:pt x="75382" y="164083"/>
                  </a:lnTo>
                  <a:lnTo>
                    <a:pt x="101094" y="161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92">
              <a:extLst>
                <a:ext uri="{FF2B5EF4-FFF2-40B4-BE49-F238E27FC236}">
                  <a16:creationId xmlns:a16="http://schemas.microsoft.com/office/drawing/2014/main" id="{C3B29FAE-2BAE-49AD-A7DD-F9C3D5D48D2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779128" y="192217"/>
              <a:ext cx="399428" cy="252239"/>
            </a:xfrm>
            <a:custGeom>
              <a:avLst/>
              <a:gdLst/>
              <a:ahLst/>
              <a:cxnLst/>
              <a:rect l="0" t="0" r="0" b="0"/>
              <a:pathLst>
                <a:path w="399428" h="252239">
                  <a:moveTo>
                    <a:pt x="145922" y="17333"/>
                  </a:moveTo>
                  <a:lnTo>
                    <a:pt x="145922" y="17333"/>
                  </a:lnTo>
                  <a:lnTo>
                    <a:pt x="145922" y="26792"/>
                  </a:lnTo>
                  <a:lnTo>
                    <a:pt x="140146" y="40238"/>
                  </a:lnTo>
                  <a:lnTo>
                    <a:pt x="116673" y="79891"/>
                  </a:lnTo>
                  <a:lnTo>
                    <a:pt x="82891" y="124575"/>
                  </a:lnTo>
                  <a:lnTo>
                    <a:pt x="57113" y="165072"/>
                  </a:lnTo>
                  <a:lnTo>
                    <a:pt x="31641" y="204744"/>
                  </a:lnTo>
                  <a:lnTo>
                    <a:pt x="0" y="252130"/>
                  </a:lnTo>
                  <a:lnTo>
                    <a:pt x="3280" y="252238"/>
                  </a:lnTo>
                  <a:lnTo>
                    <a:pt x="6796" y="250381"/>
                  </a:lnTo>
                  <a:lnTo>
                    <a:pt x="11416" y="245793"/>
                  </a:lnTo>
                  <a:lnTo>
                    <a:pt x="41914" y="200546"/>
                  </a:lnTo>
                  <a:lnTo>
                    <a:pt x="77166" y="153957"/>
                  </a:lnTo>
                  <a:lnTo>
                    <a:pt x="113343" y="114275"/>
                  </a:lnTo>
                  <a:lnTo>
                    <a:pt x="155690" y="70472"/>
                  </a:lnTo>
                  <a:lnTo>
                    <a:pt x="186616" y="38059"/>
                  </a:lnTo>
                  <a:lnTo>
                    <a:pt x="204160" y="27254"/>
                  </a:lnTo>
                  <a:lnTo>
                    <a:pt x="215150" y="24388"/>
                  </a:lnTo>
                  <a:lnTo>
                    <a:pt x="217474" y="24153"/>
                  </a:lnTo>
                  <a:lnTo>
                    <a:pt x="219025" y="24702"/>
                  </a:lnTo>
                  <a:lnTo>
                    <a:pt x="220057" y="25773"/>
                  </a:lnTo>
                  <a:lnTo>
                    <a:pt x="221909" y="28845"/>
                  </a:lnTo>
                  <a:lnTo>
                    <a:pt x="225085" y="32563"/>
                  </a:lnTo>
                  <a:lnTo>
                    <a:pt x="225085" y="40329"/>
                  </a:lnTo>
                  <a:lnTo>
                    <a:pt x="218925" y="81064"/>
                  </a:lnTo>
                  <a:lnTo>
                    <a:pt x="198374" y="127792"/>
                  </a:lnTo>
                  <a:lnTo>
                    <a:pt x="166835" y="174444"/>
                  </a:lnTo>
                  <a:lnTo>
                    <a:pt x="146303" y="207343"/>
                  </a:lnTo>
                  <a:lnTo>
                    <a:pt x="151067" y="201961"/>
                  </a:lnTo>
                  <a:lnTo>
                    <a:pt x="158186" y="191904"/>
                  </a:lnTo>
                  <a:lnTo>
                    <a:pt x="198951" y="147621"/>
                  </a:lnTo>
                  <a:lnTo>
                    <a:pt x="237771" y="107745"/>
                  </a:lnTo>
                  <a:lnTo>
                    <a:pt x="281135" y="66602"/>
                  </a:lnTo>
                  <a:lnTo>
                    <a:pt x="321790" y="32448"/>
                  </a:lnTo>
                  <a:lnTo>
                    <a:pt x="365564" y="5960"/>
                  </a:lnTo>
                  <a:lnTo>
                    <a:pt x="380098" y="558"/>
                  </a:lnTo>
                  <a:lnTo>
                    <a:pt x="388291" y="0"/>
                  </a:lnTo>
                  <a:lnTo>
                    <a:pt x="394281" y="2103"/>
                  </a:lnTo>
                  <a:lnTo>
                    <a:pt x="396161" y="3652"/>
                  </a:lnTo>
                  <a:lnTo>
                    <a:pt x="398251" y="7254"/>
                  </a:lnTo>
                  <a:lnTo>
                    <a:pt x="399427" y="13249"/>
                  </a:lnTo>
                  <a:lnTo>
                    <a:pt x="391040" y="43489"/>
                  </a:lnTo>
                  <a:lnTo>
                    <a:pt x="366509" y="84270"/>
                  </a:lnTo>
                  <a:lnTo>
                    <a:pt x="336203" y="125457"/>
                  </a:lnTo>
                  <a:lnTo>
                    <a:pt x="304643" y="166934"/>
                  </a:lnTo>
                  <a:lnTo>
                    <a:pt x="267129" y="212138"/>
                  </a:lnTo>
                  <a:lnTo>
                    <a:pt x="259059" y="222446"/>
                  </a:lnTo>
                  <a:lnTo>
                    <a:pt x="250009" y="242548"/>
                  </a:lnTo>
                  <a:lnTo>
                    <a:pt x="249181" y="245793"/>
                  </a:lnTo>
                  <a:lnTo>
                    <a:pt x="249333" y="247956"/>
                  </a:lnTo>
                  <a:lnTo>
                    <a:pt x="250141" y="249399"/>
                  </a:lnTo>
                  <a:lnTo>
                    <a:pt x="253135" y="251713"/>
                  </a:lnTo>
                  <a:lnTo>
                    <a:pt x="255425" y="250148"/>
                  </a:lnTo>
                  <a:lnTo>
                    <a:pt x="260222" y="245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93">
              <a:extLst>
                <a:ext uri="{FF2B5EF4-FFF2-40B4-BE49-F238E27FC236}">
                  <a16:creationId xmlns:a16="http://schemas.microsoft.com/office/drawing/2014/main" id="{7BCDA825-655F-4A38-8E25-CC2FBF907FB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380083" y="540273"/>
              <a:ext cx="329318" cy="56628"/>
            </a:xfrm>
            <a:custGeom>
              <a:avLst/>
              <a:gdLst/>
              <a:ahLst/>
              <a:cxnLst/>
              <a:rect l="0" t="0" r="0" b="0"/>
              <a:pathLst>
                <a:path w="329318" h="5662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1116" y="654"/>
                  </a:lnTo>
                  <a:lnTo>
                    <a:pt x="6120" y="0"/>
                  </a:lnTo>
                  <a:lnTo>
                    <a:pt x="50457" y="9633"/>
                  </a:lnTo>
                  <a:lnTo>
                    <a:pt x="95728" y="15437"/>
                  </a:lnTo>
                  <a:lnTo>
                    <a:pt x="134751" y="23962"/>
                  </a:lnTo>
                  <a:lnTo>
                    <a:pt x="175712" y="32837"/>
                  </a:lnTo>
                  <a:lnTo>
                    <a:pt x="212776" y="42523"/>
                  </a:lnTo>
                  <a:lnTo>
                    <a:pt x="256908" y="52116"/>
                  </a:lnTo>
                  <a:lnTo>
                    <a:pt x="303120" y="56363"/>
                  </a:lnTo>
                  <a:lnTo>
                    <a:pt x="329317" y="566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94">
              <a:extLst>
                <a:ext uri="{FF2B5EF4-FFF2-40B4-BE49-F238E27FC236}">
                  <a16:creationId xmlns:a16="http://schemas.microsoft.com/office/drawing/2014/main" id="{D8E928E9-95E0-41EE-8FE5-BB40C3B50BD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953750" y="331566"/>
              <a:ext cx="207930" cy="137765"/>
            </a:xfrm>
            <a:custGeom>
              <a:avLst/>
              <a:gdLst/>
              <a:ahLst/>
              <a:cxnLst/>
              <a:rect l="0" t="0" r="0" b="0"/>
              <a:pathLst>
                <a:path w="207930" h="137765">
                  <a:moveTo>
                    <a:pt x="196850" y="24034"/>
                  </a:moveTo>
                  <a:lnTo>
                    <a:pt x="196850" y="24034"/>
                  </a:lnTo>
                  <a:lnTo>
                    <a:pt x="193479" y="20663"/>
                  </a:lnTo>
                  <a:lnTo>
                    <a:pt x="191824" y="17127"/>
                  </a:lnTo>
                  <a:lnTo>
                    <a:pt x="191383" y="15196"/>
                  </a:lnTo>
                  <a:lnTo>
                    <a:pt x="187129" y="11169"/>
                  </a:lnTo>
                  <a:lnTo>
                    <a:pt x="184019" y="9107"/>
                  </a:lnTo>
                  <a:lnTo>
                    <a:pt x="137564" y="119"/>
                  </a:lnTo>
                  <a:lnTo>
                    <a:pt x="123230" y="0"/>
                  </a:lnTo>
                  <a:lnTo>
                    <a:pt x="104728" y="4188"/>
                  </a:lnTo>
                  <a:lnTo>
                    <a:pt x="104388" y="5159"/>
                  </a:lnTo>
                  <a:lnTo>
                    <a:pt x="104870" y="6512"/>
                  </a:lnTo>
                  <a:lnTo>
                    <a:pt x="110712" y="13752"/>
                  </a:lnTo>
                  <a:lnTo>
                    <a:pt x="153519" y="47435"/>
                  </a:lnTo>
                  <a:lnTo>
                    <a:pt x="185338" y="73708"/>
                  </a:lnTo>
                  <a:lnTo>
                    <a:pt x="205901" y="103402"/>
                  </a:lnTo>
                  <a:lnTo>
                    <a:pt x="207929" y="111284"/>
                  </a:lnTo>
                  <a:lnTo>
                    <a:pt x="206949" y="117610"/>
                  </a:lnTo>
                  <a:lnTo>
                    <a:pt x="202430" y="125138"/>
                  </a:lnTo>
                  <a:lnTo>
                    <a:pt x="197919" y="129647"/>
                  </a:lnTo>
                  <a:lnTo>
                    <a:pt x="191210" y="134003"/>
                  </a:lnTo>
                  <a:lnTo>
                    <a:pt x="144252" y="137764"/>
                  </a:lnTo>
                  <a:lnTo>
                    <a:pt x="98344" y="134850"/>
                  </a:lnTo>
                  <a:lnTo>
                    <a:pt x="52880" y="130480"/>
                  </a:lnTo>
                  <a:lnTo>
                    <a:pt x="32365" y="123307"/>
                  </a:lnTo>
                  <a:lnTo>
                    <a:pt x="0" y="106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95">
              <a:extLst>
                <a:ext uri="{FF2B5EF4-FFF2-40B4-BE49-F238E27FC236}">
                  <a16:creationId xmlns:a16="http://schemas.microsoft.com/office/drawing/2014/main" id="{CD54391D-A1E7-4725-BEEF-3F11551583E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688399" y="357809"/>
              <a:ext cx="264939" cy="117071"/>
            </a:xfrm>
            <a:custGeom>
              <a:avLst/>
              <a:gdLst/>
              <a:ahLst/>
              <a:cxnLst/>
              <a:rect l="0" t="0" r="0" b="0"/>
              <a:pathLst>
                <a:path w="264939" h="117071">
                  <a:moveTo>
                    <a:pt x="87551" y="4141"/>
                  </a:moveTo>
                  <a:lnTo>
                    <a:pt x="87551" y="4141"/>
                  </a:lnTo>
                  <a:lnTo>
                    <a:pt x="87551" y="7512"/>
                  </a:lnTo>
                  <a:lnTo>
                    <a:pt x="78712" y="27906"/>
                  </a:lnTo>
                  <a:lnTo>
                    <a:pt x="37245" y="74130"/>
                  </a:lnTo>
                  <a:lnTo>
                    <a:pt x="0" y="117070"/>
                  </a:lnTo>
                  <a:lnTo>
                    <a:pt x="3986" y="112395"/>
                  </a:lnTo>
                  <a:lnTo>
                    <a:pt x="16984" y="94640"/>
                  </a:lnTo>
                  <a:lnTo>
                    <a:pt x="60496" y="60424"/>
                  </a:lnTo>
                  <a:lnTo>
                    <a:pt x="100105" y="28890"/>
                  </a:lnTo>
                  <a:lnTo>
                    <a:pt x="133368" y="11885"/>
                  </a:lnTo>
                  <a:lnTo>
                    <a:pt x="140245" y="10904"/>
                  </a:lnTo>
                  <a:lnTo>
                    <a:pt x="141731" y="12178"/>
                  </a:lnTo>
                  <a:lnTo>
                    <a:pt x="143382" y="17355"/>
                  </a:lnTo>
                  <a:lnTo>
                    <a:pt x="144310" y="24833"/>
                  </a:lnTo>
                  <a:lnTo>
                    <a:pt x="139554" y="38750"/>
                  </a:lnTo>
                  <a:lnTo>
                    <a:pt x="120570" y="70829"/>
                  </a:lnTo>
                  <a:lnTo>
                    <a:pt x="88156" y="99557"/>
                  </a:lnTo>
                  <a:lnTo>
                    <a:pt x="82411" y="102993"/>
                  </a:lnTo>
                  <a:lnTo>
                    <a:pt x="75294" y="105580"/>
                  </a:lnTo>
                  <a:lnTo>
                    <a:pt x="78352" y="105693"/>
                  </a:lnTo>
                  <a:lnTo>
                    <a:pt x="81816" y="103838"/>
                  </a:lnTo>
                  <a:lnTo>
                    <a:pt x="124664" y="71040"/>
                  </a:lnTo>
                  <a:lnTo>
                    <a:pt x="169131" y="39003"/>
                  </a:lnTo>
                  <a:lnTo>
                    <a:pt x="215893" y="12797"/>
                  </a:lnTo>
                  <a:lnTo>
                    <a:pt x="238335" y="1173"/>
                  </a:lnTo>
                  <a:lnTo>
                    <a:pt x="246993" y="0"/>
                  </a:lnTo>
                  <a:lnTo>
                    <a:pt x="260653" y="3456"/>
                  </a:lnTo>
                  <a:lnTo>
                    <a:pt x="262219" y="5096"/>
                  </a:lnTo>
                  <a:lnTo>
                    <a:pt x="263958" y="10680"/>
                  </a:lnTo>
                  <a:lnTo>
                    <a:pt x="264938" y="18387"/>
                  </a:lnTo>
                  <a:lnTo>
                    <a:pt x="258389" y="46425"/>
                  </a:lnTo>
                  <a:lnTo>
                    <a:pt x="248706" y="64412"/>
                  </a:lnTo>
                  <a:lnTo>
                    <a:pt x="215850" y="110493"/>
                  </a:lnTo>
                  <a:lnTo>
                    <a:pt x="216829" y="111026"/>
                  </a:lnTo>
                  <a:lnTo>
                    <a:pt x="221678" y="111618"/>
                  </a:lnTo>
                  <a:lnTo>
                    <a:pt x="239951" y="105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96">
              <a:extLst>
                <a:ext uri="{FF2B5EF4-FFF2-40B4-BE49-F238E27FC236}">
                  <a16:creationId xmlns:a16="http://schemas.microsoft.com/office/drawing/2014/main" id="{188D1FCC-3F6A-49EC-840A-C1311127E49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04500" y="33020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107950" y="0"/>
                  </a:moveTo>
                  <a:lnTo>
                    <a:pt x="107950" y="0"/>
                  </a:lnTo>
                  <a:lnTo>
                    <a:pt x="107948" y="6742"/>
                  </a:lnTo>
                  <a:lnTo>
                    <a:pt x="76262" y="51063"/>
                  </a:lnTo>
                  <a:lnTo>
                    <a:pt x="34361" y="98636"/>
                  </a:lnTo>
                  <a:lnTo>
                    <a:pt x="9113" y="12927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97">
              <a:extLst>
                <a:ext uri="{FF2B5EF4-FFF2-40B4-BE49-F238E27FC236}">
                  <a16:creationId xmlns:a16="http://schemas.microsoft.com/office/drawing/2014/main" id="{83D4FCED-13C7-469A-A22C-BB4A28027B9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261938" y="177946"/>
              <a:ext cx="425195" cy="429696"/>
            </a:xfrm>
            <a:custGeom>
              <a:avLst/>
              <a:gdLst/>
              <a:ahLst/>
              <a:cxnLst/>
              <a:rect l="0" t="0" r="0" b="0"/>
              <a:pathLst>
                <a:path w="425195" h="429696">
                  <a:moveTo>
                    <a:pt x="155112" y="145904"/>
                  </a:moveTo>
                  <a:lnTo>
                    <a:pt x="155112" y="145904"/>
                  </a:lnTo>
                  <a:lnTo>
                    <a:pt x="146273" y="131598"/>
                  </a:lnTo>
                  <a:lnTo>
                    <a:pt x="136815" y="124889"/>
                  </a:lnTo>
                  <a:lnTo>
                    <a:pt x="125076" y="121803"/>
                  </a:lnTo>
                  <a:lnTo>
                    <a:pt x="118713" y="122963"/>
                  </a:lnTo>
                  <a:lnTo>
                    <a:pt x="72274" y="146525"/>
                  </a:lnTo>
                  <a:lnTo>
                    <a:pt x="37115" y="172222"/>
                  </a:lnTo>
                  <a:lnTo>
                    <a:pt x="21764" y="190626"/>
                  </a:lnTo>
                  <a:lnTo>
                    <a:pt x="759" y="228955"/>
                  </a:lnTo>
                  <a:lnTo>
                    <a:pt x="0" y="232316"/>
                  </a:lnTo>
                  <a:lnTo>
                    <a:pt x="1035" y="239813"/>
                  </a:lnTo>
                  <a:lnTo>
                    <a:pt x="5586" y="248596"/>
                  </a:lnTo>
                  <a:lnTo>
                    <a:pt x="8154" y="250349"/>
                  </a:lnTo>
                  <a:lnTo>
                    <a:pt x="20537" y="255043"/>
                  </a:lnTo>
                  <a:lnTo>
                    <a:pt x="23062" y="256763"/>
                  </a:lnTo>
                  <a:lnTo>
                    <a:pt x="31513" y="256793"/>
                  </a:lnTo>
                  <a:lnTo>
                    <a:pt x="69390" y="245188"/>
                  </a:lnTo>
                  <a:lnTo>
                    <a:pt x="116185" y="220607"/>
                  </a:lnTo>
                  <a:lnTo>
                    <a:pt x="124406" y="212266"/>
                  </a:lnTo>
                  <a:lnTo>
                    <a:pt x="151618" y="169344"/>
                  </a:lnTo>
                  <a:lnTo>
                    <a:pt x="154978" y="142069"/>
                  </a:lnTo>
                  <a:lnTo>
                    <a:pt x="155097" y="134307"/>
                  </a:lnTo>
                  <a:lnTo>
                    <a:pt x="153225" y="135576"/>
                  </a:lnTo>
                  <a:lnTo>
                    <a:pt x="149645" y="138768"/>
                  </a:lnTo>
                  <a:lnTo>
                    <a:pt x="149020" y="142692"/>
                  </a:lnTo>
                  <a:lnTo>
                    <a:pt x="148784" y="157831"/>
                  </a:lnTo>
                  <a:lnTo>
                    <a:pt x="150653" y="163670"/>
                  </a:lnTo>
                  <a:lnTo>
                    <a:pt x="157602" y="173167"/>
                  </a:lnTo>
                  <a:lnTo>
                    <a:pt x="163511" y="175660"/>
                  </a:lnTo>
                  <a:lnTo>
                    <a:pt x="194586" y="177537"/>
                  </a:lnTo>
                  <a:lnTo>
                    <a:pt x="225964" y="168805"/>
                  </a:lnTo>
                  <a:lnTo>
                    <a:pt x="268616" y="147615"/>
                  </a:lnTo>
                  <a:lnTo>
                    <a:pt x="313815" y="113294"/>
                  </a:lnTo>
                  <a:lnTo>
                    <a:pt x="358310" y="69654"/>
                  </a:lnTo>
                  <a:lnTo>
                    <a:pt x="403336" y="23972"/>
                  </a:lnTo>
                  <a:lnTo>
                    <a:pt x="420414" y="1513"/>
                  </a:lnTo>
                  <a:lnTo>
                    <a:pt x="423073" y="591"/>
                  </a:lnTo>
                  <a:lnTo>
                    <a:pt x="425194" y="182"/>
                  </a:lnTo>
                  <a:lnTo>
                    <a:pt x="423786" y="0"/>
                  </a:lnTo>
                  <a:lnTo>
                    <a:pt x="423127" y="657"/>
                  </a:lnTo>
                  <a:lnTo>
                    <a:pt x="422396" y="3268"/>
                  </a:lnTo>
                  <a:lnTo>
                    <a:pt x="418308" y="6781"/>
                  </a:lnTo>
                  <a:lnTo>
                    <a:pt x="385231" y="36635"/>
                  </a:lnTo>
                  <a:lnTo>
                    <a:pt x="348399" y="78319"/>
                  </a:lnTo>
                  <a:lnTo>
                    <a:pt x="312295" y="122206"/>
                  </a:lnTo>
                  <a:lnTo>
                    <a:pt x="283138" y="159108"/>
                  </a:lnTo>
                  <a:lnTo>
                    <a:pt x="252156" y="200224"/>
                  </a:lnTo>
                  <a:lnTo>
                    <a:pt x="224004" y="240316"/>
                  </a:lnTo>
                  <a:lnTo>
                    <a:pt x="197786" y="279006"/>
                  </a:lnTo>
                  <a:lnTo>
                    <a:pt x="175518" y="317280"/>
                  </a:lnTo>
                  <a:lnTo>
                    <a:pt x="149736" y="358000"/>
                  </a:lnTo>
                  <a:lnTo>
                    <a:pt x="129256" y="395057"/>
                  </a:lnTo>
                  <a:lnTo>
                    <a:pt x="127863" y="406922"/>
                  </a:lnTo>
                  <a:lnTo>
                    <a:pt x="129597" y="417840"/>
                  </a:lnTo>
                  <a:lnTo>
                    <a:pt x="132717" y="425044"/>
                  </a:lnTo>
                  <a:lnTo>
                    <a:pt x="135246" y="427247"/>
                  </a:lnTo>
                  <a:lnTo>
                    <a:pt x="141813" y="429695"/>
                  </a:lnTo>
                  <a:lnTo>
                    <a:pt x="156815" y="427703"/>
                  </a:lnTo>
                  <a:lnTo>
                    <a:pt x="187088" y="416831"/>
                  </a:lnTo>
                  <a:lnTo>
                    <a:pt x="234696" y="380358"/>
                  </a:lnTo>
                  <a:lnTo>
                    <a:pt x="266663" y="337243"/>
                  </a:lnTo>
                  <a:lnTo>
                    <a:pt x="278329" y="311875"/>
                  </a:lnTo>
                  <a:lnTo>
                    <a:pt x="280431" y="301749"/>
                  </a:lnTo>
                  <a:lnTo>
                    <a:pt x="279483" y="292544"/>
                  </a:lnTo>
                  <a:lnTo>
                    <a:pt x="273126" y="275137"/>
                  </a:lnTo>
                  <a:lnTo>
                    <a:pt x="262994" y="260777"/>
                  </a:lnTo>
                  <a:lnTo>
                    <a:pt x="258093" y="256225"/>
                  </a:lnTo>
                  <a:lnTo>
                    <a:pt x="224962" y="2348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98">
              <a:extLst>
                <a:ext uri="{FF2B5EF4-FFF2-40B4-BE49-F238E27FC236}">
                  <a16:creationId xmlns:a16="http://schemas.microsoft.com/office/drawing/2014/main" id="{4B830BC7-ED24-4ACE-90A4-6ED3074B9D9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909300" y="206654"/>
              <a:ext cx="19051" cy="15597"/>
            </a:xfrm>
            <a:custGeom>
              <a:avLst/>
              <a:gdLst/>
              <a:ahLst/>
              <a:cxnLst/>
              <a:rect l="0" t="0" r="0" b="0"/>
              <a:pathLst>
                <a:path w="19051" h="15597">
                  <a:moveTo>
                    <a:pt x="0" y="15596"/>
                  </a:moveTo>
                  <a:lnTo>
                    <a:pt x="0" y="15596"/>
                  </a:lnTo>
                  <a:lnTo>
                    <a:pt x="0" y="0"/>
                  </a:lnTo>
                  <a:lnTo>
                    <a:pt x="0" y="1139"/>
                  </a:lnTo>
                  <a:lnTo>
                    <a:pt x="705" y="1724"/>
                  </a:lnTo>
                  <a:lnTo>
                    <a:pt x="5069" y="3254"/>
                  </a:lnTo>
                  <a:lnTo>
                    <a:pt x="11557" y="8318"/>
                  </a:lnTo>
                  <a:lnTo>
                    <a:pt x="19050" y="9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99">
              <a:extLst>
                <a:ext uri="{FF2B5EF4-FFF2-40B4-BE49-F238E27FC236}">
                  <a16:creationId xmlns:a16="http://schemas.microsoft.com/office/drawing/2014/main" id="{C684A2ED-59AF-42A9-93BC-D2B40143435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515600" y="154165"/>
              <a:ext cx="171277" cy="322086"/>
            </a:xfrm>
            <a:custGeom>
              <a:avLst/>
              <a:gdLst/>
              <a:ahLst/>
              <a:cxnLst/>
              <a:rect l="0" t="0" r="0" b="0"/>
              <a:pathLst>
                <a:path w="171277" h="322086">
                  <a:moveTo>
                    <a:pt x="165100" y="10935"/>
                  </a:moveTo>
                  <a:lnTo>
                    <a:pt x="165100" y="10935"/>
                  </a:lnTo>
                  <a:lnTo>
                    <a:pt x="170567" y="0"/>
                  </a:lnTo>
                  <a:lnTo>
                    <a:pt x="170862" y="117"/>
                  </a:lnTo>
                  <a:lnTo>
                    <a:pt x="171276" y="4359"/>
                  </a:lnTo>
                  <a:lnTo>
                    <a:pt x="170728" y="26809"/>
                  </a:lnTo>
                  <a:lnTo>
                    <a:pt x="152496" y="72658"/>
                  </a:lnTo>
                  <a:lnTo>
                    <a:pt x="127018" y="115450"/>
                  </a:lnTo>
                  <a:lnTo>
                    <a:pt x="101604" y="155261"/>
                  </a:lnTo>
                  <a:lnTo>
                    <a:pt x="76202" y="193882"/>
                  </a:lnTo>
                  <a:lnTo>
                    <a:pt x="49476" y="237216"/>
                  </a:lnTo>
                  <a:lnTo>
                    <a:pt x="18482" y="280478"/>
                  </a:lnTo>
                  <a:lnTo>
                    <a:pt x="1942" y="313799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SMARTInkShape-500">
            <a:extLst>
              <a:ext uri="{FF2B5EF4-FFF2-40B4-BE49-F238E27FC236}">
                <a16:creationId xmlns:a16="http://schemas.microsoft.com/office/drawing/2014/main" id="{E88D99A8-820B-4A18-B7AB-1A4BFF4F39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32848" y="260652"/>
            <a:ext cx="209550" cy="182966"/>
          </a:xfrm>
          <a:custGeom>
            <a:avLst/>
            <a:gdLst/>
            <a:ahLst/>
            <a:cxnLst/>
            <a:rect l="0" t="0" r="0" b="0"/>
            <a:pathLst>
              <a:path w="209550" h="182966">
                <a:moveTo>
                  <a:pt x="2" y="177498"/>
                </a:moveTo>
                <a:lnTo>
                  <a:pt x="2" y="177498"/>
                </a:lnTo>
                <a:lnTo>
                  <a:pt x="0" y="182965"/>
                </a:lnTo>
                <a:lnTo>
                  <a:pt x="0" y="174198"/>
                </a:lnTo>
                <a:lnTo>
                  <a:pt x="707" y="173181"/>
                </a:lnTo>
                <a:lnTo>
                  <a:pt x="1883" y="172503"/>
                </a:lnTo>
                <a:lnTo>
                  <a:pt x="3372" y="172052"/>
                </a:lnTo>
                <a:lnTo>
                  <a:pt x="4365" y="171045"/>
                </a:lnTo>
                <a:lnTo>
                  <a:pt x="7843" y="164360"/>
                </a:lnTo>
                <a:lnTo>
                  <a:pt x="35427" y="136440"/>
                </a:lnTo>
                <a:lnTo>
                  <a:pt x="77228" y="103382"/>
                </a:lnTo>
                <a:lnTo>
                  <a:pt x="120006" y="73779"/>
                </a:lnTo>
                <a:lnTo>
                  <a:pt x="166557" y="36387"/>
                </a:lnTo>
                <a:lnTo>
                  <a:pt x="179015" y="27345"/>
                </a:lnTo>
                <a:lnTo>
                  <a:pt x="194471" y="9532"/>
                </a:lnTo>
                <a:lnTo>
                  <a:pt x="209177" y="0"/>
                </a:lnTo>
                <a:lnTo>
                  <a:pt x="209549" y="24271"/>
                </a:lnTo>
                <a:lnTo>
                  <a:pt x="200092" y="70574"/>
                </a:lnTo>
                <a:lnTo>
                  <a:pt x="182009" y="117265"/>
                </a:lnTo>
                <a:lnTo>
                  <a:pt x="162984" y="146847"/>
                </a:lnTo>
                <a:lnTo>
                  <a:pt x="153264" y="153913"/>
                </a:lnTo>
                <a:lnTo>
                  <a:pt x="116053" y="169379"/>
                </a:lnTo>
                <a:lnTo>
                  <a:pt x="68975" y="175492"/>
                </a:lnTo>
                <a:lnTo>
                  <a:pt x="33095" y="177491"/>
                </a:lnTo>
                <a:lnTo>
                  <a:pt x="35520" y="177496"/>
                </a:lnTo>
                <a:lnTo>
                  <a:pt x="36381" y="176791"/>
                </a:lnTo>
                <a:lnTo>
                  <a:pt x="38102" y="1711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Shape-501">
            <a:extLst>
              <a:ext uri="{FF2B5EF4-FFF2-40B4-BE49-F238E27FC236}">
                <a16:creationId xmlns:a16="http://schemas.microsoft.com/office/drawing/2014/main" id="{B82C97E3-705E-426B-88B5-DCF6183DE6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37500" y="276775"/>
            <a:ext cx="939801" cy="440283"/>
          </a:xfrm>
          <a:custGeom>
            <a:avLst/>
            <a:gdLst/>
            <a:ahLst/>
            <a:cxnLst/>
            <a:rect l="0" t="0" r="0" b="0"/>
            <a:pathLst>
              <a:path w="939801" h="440283">
                <a:moveTo>
                  <a:pt x="0" y="174075"/>
                </a:moveTo>
                <a:lnTo>
                  <a:pt x="0" y="174075"/>
                </a:lnTo>
                <a:lnTo>
                  <a:pt x="3370" y="174075"/>
                </a:lnTo>
                <a:lnTo>
                  <a:pt x="48089" y="156777"/>
                </a:lnTo>
                <a:lnTo>
                  <a:pt x="94200" y="127598"/>
                </a:lnTo>
                <a:lnTo>
                  <a:pt x="139640" y="88427"/>
                </a:lnTo>
                <a:lnTo>
                  <a:pt x="168956" y="53153"/>
                </a:lnTo>
                <a:lnTo>
                  <a:pt x="194397" y="10472"/>
                </a:lnTo>
                <a:lnTo>
                  <a:pt x="196365" y="804"/>
                </a:lnTo>
                <a:lnTo>
                  <a:pt x="195822" y="0"/>
                </a:lnTo>
                <a:lnTo>
                  <a:pt x="194752" y="169"/>
                </a:lnTo>
                <a:lnTo>
                  <a:pt x="176443" y="11320"/>
                </a:lnTo>
                <a:lnTo>
                  <a:pt x="145915" y="53764"/>
                </a:lnTo>
                <a:lnTo>
                  <a:pt x="119779" y="97895"/>
                </a:lnTo>
                <a:lnTo>
                  <a:pt x="115021" y="127746"/>
                </a:lnTo>
                <a:lnTo>
                  <a:pt x="114781" y="132606"/>
                </a:lnTo>
                <a:lnTo>
                  <a:pt x="116737" y="137257"/>
                </a:lnTo>
                <a:lnTo>
                  <a:pt x="128899" y="149839"/>
                </a:lnTo>
                <a:lnTo>
                  <a:pt x="141752" y="157643"/>
                </a:lnTo>
                <a:lnTo>
                  <a:pt x="160618" y="160638"/>
                </a:lnTo>
                <a:lnTo>
                  <a:pt x="166345" y="160884"/>
                </a:lnTo>
                <a:lnTo>
                  <a:pt x="212091" y="144351"/>
                </a:lnTo>
                <a:lnTo>
                  <a:pt x="251512" y="126233"/>
                </a:lnTo>
                <a:lnTo>
                  <a:pt x="298304" y="84976"/>
                </a:lnTo>
                <a:lnTo>
                  <a:pt x="337800" y="38887"/>
                </a:lnTo>
                <a:lnTo>
                  <a:pt x="345857" y="24893"/>
                </a:lnTo>
                <a:lnTo>
                  <a:pt x="349190" y="15491"/>
                </a:lnTo>
                <a:lnTo>
                  <a:pt x="348541" y="37702"/>
                </a:lnTo>
                <a:lnTo>
                  <a:pt x="337713" y="80659"/>
                </a:lnTo>
                <a:lnTo>
                  <a:pt x="327174" y="120604"/>
                </a:lnTo>
                <a:lnTo>
                  <a:pt x="310971" y="166779"/>
                </a:lnTo>
                <a:lnTo>
                  <a:pt x="294180" y="213243"/>
                </a:lnTo>
                <a:lnTo>
                  <a:pt x="281505" y="250591"/>
                </a:lnTo>
                <a:lnTo>
                  <a:pt x="260217" y="296773"/>
                </a:lnTo>
                <a:lnTo>
                  <a:pt x="237929" y="342167"/>
                </a:lnTo>
                <a:lnTo>
                  <a:pt x="202137" y="389123"/>
                </a:lnTo>
                <a:lnTo>
                  <a:pt x="157428" y="429205"/>
                </a:lnTo>
                <a:lnTo>
                  <a:pt x="144874" y="437033"/>
                </a:lnTo>
                <a:lnTo>
                  <a:pt x="135667" y="439666"/>
                </a:lnTo>
                <a:lnTo>
                  <a:pt x="128265" y="440282"/>
                </a:lnTo>
                <a:lnTo>
                  <a:pt x="122152" y="438675"/>
                </a:lnTo>
                <a:lnTo>
                  <a:pt x="115852" y="435264"/>
                </a:lnTo>
                <a:lnTo>
                  <a:pt x="111389" y="427932"/>
                </a:lnTo>
                <a:lnTo>
                  <a:pt x="110948" y="425157"/>
                </a:lnTo>
                <a:lnTo>
                  <a:pt x="111359" y="422602"/>
                </a:lnTo>
                <a:lnTo>
                  <a:pt x="112993" y="417176"/>
                </a:lnTo>
                <a:lnTo>
                  <a:pt x="117498" y="394750"/>
                </a:lnTo>
                <a:lnTo>
                  <a:pt x="126458" y="380179"/>
                </a:lnTo>
                <a:lnTo>
                  <a:pt x="173557" y="332691"/>
                </a:lnTo>
                <a:lnTo>
                  <a:pt x="214061" y="295988"/>
                </a:lnTo>
                <a:lnTo>
                  <a:pt x="256153" y="254396"/>
                </a:lnTo>
                <a:lnTo>
                  <a:pt x="295060" y="220619"/>
                </a:lnTo>
                <a:lnTo>
                  <a:pt x="340502" y="178305"/>
                </a:lnTo>
                <a:lnTo>
                  <a:pt x="381241" y="135975"/>
                </a:lnTo>
                <a:lnTo>
                  <a:pt x="424913" y="90201"/>
                </a:lnTo>
                <a:lnTo>
                  <a:pt x="446989" y="58451"/>
                </a:lnTo>
                <a:lnTo>
                  <a:pt x="461566" y="27181"/>
                </a:lnTo>
                <a:lnTo>
                  <a:pt x="463434" y="10552"/>
                </a:lnTo>
                <a:lnTo>
                  <a:pt x="460145" y="6071"/>
                </a:lnTo>
                <a:lnTo>
                  <a:pt x="456627" y="4157"/>
                </a:lnTo>
                <a:lnTo>
                  <a:pt x="448620" y="2928"/>
                </a:lnTo>
                <a:lnTo>
                  <a:pt x="438979" y="6086"/>
                </a:lnTo>
                <a:lnTo>
                  <a:pt x="411383" y="26398"/>
                </a:lnTo>
                <a:lnTo>
                  <a:pt x="403205" y="36474"/>
                </a:lnTo>
                <a:lnTo>
                  <a:pt x="377478" y="80893"/>
                </a:lnTo>
                <a:lnTo>
                  <a:pt x="370320" y="102752"/>
                </a:lnTo>
                <a:lnTo>
                  <a:pt x="369904" y="112743"/>
                </a:lnTo>
                <a:lnTo>
                  <a:pt x="373635" y="128856"/>
                </a:lnTo>
                <a:lnTo>
                  <a:pt x="377256" y="135868"/>
                </a:lnTo>
                <a:lnTo>
                  <a:pt x="394976" y="150596"/>
                </a:lnTo>
                <a:lnTo>
                  <a:pt x="403440" y="153057"/>
                </a:lnTo>
                <a:lnTo>
                  <a:pt x="426120" y="154636"/>
                </a:lnTo>
                <a:lnTo>
                  <a:pt x="458141" y="146153"/>
                </a:lnTo>
                <a:lnTo>
                  <a:pt x="500849" y="124984"/>
                </a:lnTo>
                <a:lnTo>
                  <a:pt x="540202" y="99145"/>
                </a:lnTo>
                <a:lnTo>
                  <a:pt x="583682" y="67561"/>
                </a:lnTo>
                <a:lnTo>
                  <a:pt x="629205" y="37384"/>
                </a:lnTo>
                <a:lnTo>
                  <a:pt x="638849" y="31112"/>
                </a:lnTo>
                <a:lnTo>
                  <a:pt x="646353" y="29397"/>
                </a:lnTo>
                <a:lnTo>
                  <a:pt x="652511" y="30516"/>
                </a:lnTo>
                <a:lnTo>
                  <a:pt x="660067" y="34572"/>
                </a:lnTo>
                <a:lnTo>
                  <a:pt x="663309" y="37520"/>
                </a:lnTo>
                <a:lnTo>
                  <a:pt x="665221" y="41182"/>
                </a:lnTo>
                <a:lnTo>
                  <a:pt x="666615" y="53465"/>
                </a:lnTo>
                <a:lnTo>
                  <a:pt x="666748" y="66015"/>
                </a:lnTo>
                <a:lnTo>
                  <a:pt x="666748" y="27097"/>
                </a:lnTo>
                <a:lnTo>
                  <a:pt x="662987" y="20322"/>
                </a:lnTo>
                <a:lnTo>
                  <a:pt x="657316" y="14018"/>
                </a:lnTo>
                <a:lnTo>
                  <a:pt x="652445" y="11216"/>
                </a:lnTo>
                <a:lnTo>
                  <a:pt x="633811" y="9172"/>
                </a:lnTo>
                <a:lnTo>
                  <a:pt x="608606" y="22816"/>
                </a:lnTo>
                <a:lnTo>
                  <a:pt x="597164" y="31354"/>
                </a:lnTo>
                <a:lnTo>
                  <a:pt x="558381" y="71407"/>
                </a:lnTo>
                <a:lnTo>
                  <a:pt x="532769" y="113257"/>
                </a:lnTo>
                <a:lnTo>
                  <a:pt x="523294" y="132951"/>
                </a:lnTo>
                <a:lnTo>
                  <a:pt x="522429" y="136076"/>
                </a:lnTo>
                <a:lnTo>
                  <a:pt x="522557" y="138864"/>
                </a:lnTo>
                <a:lnTo>
                  <a:pt x="524583" y="143844"/>
                </a:lnTo>
                <a:lnTo>
                  <a:pt x="526816" y="145455"/>
                </a:lnTo>
                <a:lnTo>
                  <a:pt x="535996" y="147721"/>
                </a:lnTo>
                <a:lnTo>
                  <a:pt x="551373" y="148549"/>
                </a:lnTo>
                <a:lnTo>
                  <a:pt x="595915" y="131369"/>
                </a:lnTo>
                <a:lnTo>
                  <a:pt x="627803" y="108240"/>
                </a:lnTo>
                <a:lnTo>
                  <a:pt x="658826" y="74720"/>
                </a:lnTo>
                <a:lnTo>
                  <a:pt x="660359" y="66445"/>
                </a:lnTo>
                <a:lnTo>
                  <a:pt x="649567" y="77680"/>
                </a:lnTo>
                <a:lnTo>
                  <a:pt x="639200" y="92794"/>
                </a:lnTo>
                <a:lnTo>
                  <a:pt x="635829" y="115033"/>
                </a:lnTo>
                <a:lnTo>
                  <a:pt x="635109" y="130935"/>
                </a:lnTo>
                <a:lnTo>
                  <a:pt x="636930" y="135616"/>
                </a:lnTo>
                <a:lnTo>
                  <a:pt x="638404" y="137853"/>
                </a:lnTo>
                <a:lnTo>
                  <a:pt x="640091" y="139343"/>
                </a:lnTo>
                <a:lnTo>
                  <a:pt x="652714" y="146427"/>
                </a:lnTo>
                <a:lnTo>
                  <a:pt x="671365" y="148379"/>
                </a:lnTo>
                <a:lnTo>
                  <a:pt x="683796" y="145216"/>
                </a:lnTo>
                <a:lnTo>
                  <a:pt x="727253" y="127473"/>
                </a:lnTo>
                <a:lnTo>
                  <a:pt x="758922" y="105967"/>
                </a:lnTo>
                <a:lnTo>
                  <a:pt x="804699" y="61490"/>
                </a:lnTo>
                <a:lnTo>
                  <a:pt x="831400" y="22280"/>
                </a:lnTo>
                <a:lnTo>
                  <a:pt x="826691" y="35592"/>
                </a:lnTo>
                <a:lnTo>
                  <a:pt x="817086" y="48361"/>
                </a:lnTo>
                <a:lnTo>
                  <a:pt x="810471" y="56819"/>
                </a:lnTo>
                <a:lnTo>
                  <a:pt x="803486" y="72775"/>
                </a:lnTo>
                <a:lnTo>
                  <a:pt x="796739" y="99832"/>
                </a:lnTo>
                <a:lnTo>
                  <a:pt x="799519" y="121137"/>
                </a:lnTo>
                <a:lnTo>
                  <a:pt x="801123" y="124672"/>
                </a:lnTo>
                <a:lnTo>
                  <a:pt x="823978" y="150143"/>
                </a:lnTo>
                <a:lnTo>
                  <a:pt x="851268" y="158960"/>
                </a:lnTo>
                <a:lnTo>
                  <a:pt x="873953" y="161057"/>
                </a:lnTo>
                <a:lnTo>
                  <a:pt x="920425" y="148727"/>
                </a:lnTo>
                <a:lnTo>
                  <a:pt x="939800" y="1423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SMARTInkShape-Group142">
            <a:extLst>
              <a:ext uri="{FF2B5EF4-FFF2-40B4-BE49-F238E27FC236}">
                <a16:creationId xmlns:a16="http://schemas.microsoft.com/office/drawing/2014/main" id="{B5FAD20F-433B-4998-B70D-8C5C6757B798}"/>
              </a:ext>
            </a:extLst>
          </p:cNvPr>
          <p:cNvGrpSpPr/>
          <p:nvPr/>
        </p:nvGrpSpPr>
        <p:grpSpPr>
          <a:xfrm>
            <a:off x="7092950" y="235182"/>
            <a:ext cx="747848" cy="354908"/>
            <a:chOff x="7092950" y="235182"/>
            <a:chExt cx="747848" cy="354908"/>
          </a:xfrm>
        </p:grpSpPr>
        <p:sp>
          <p:nvSpPr>
            <p:cNvPr id="276" name="SMARTInkShape-502">
              <a:extLst>
                <a:ext uri="{FF2B5EF4-FFF2-40B4-BE49-F238E27FC236}">
                  <a16:creationId xmlns:a16="http://schemas.microsoft.com/office/drawing/2014/main" id="{4FD20CFE-F802-4F13-9778-70355045BCC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9342" y="254000"/>
              <a:ext cx="211456" cy="193190"/>
            </a:xfrm>
            <a:custGeom>
              <a:avLst/>
              <a:gdLst/>
              <a:ahLst/>
              <a:cxnLst/>
              <a:rect l="0" t="0" r="0" b="0"/>
              <a:pathLst>
                <a:path w="211456" h="193190">
                  <a:moveTo>
                    <a:pt x="111308" y="0"/>
                  </a:moveTo>
                  <a:lnTo>
                    <a:pt x="111308" y="0"/>
                  </a:lnTo>
                  <a:lnTo>
                    <a:pt x="91029" y="12256"/>
                  </a:lnTo>
                  <a:lnTo>
                    <a:pt x="49056" y="56368"/>
                  </a:lnTo>
                  <a:lnTo>
                    <a:pt x="19881" y="97298"/>
                  </a:lnTo>
                  <a:lnTo>
                    <a:pt x="2153" y="135714"/>
                  </a:lnTo>
                  <a:lnTo>
                    <a:pt x="0" y="149923"/>
                  </a:lnTo>
                  <a:lnTo>
                    <a:pt x="1395" y="160942"/>
                  </a:lnTo>
                  <a:lnTo>
                    <a:pt x="12023" y="182737"/>
                  </a:lnTo>
                  <a:lnTo>
                    <a:pt x="14779" y="185324"/>
                  </a:lnTo>
                  <a:lnTo>
                    <a:pt x="36751" y="193189"/>
                  </a:lnTo>
                  <a:lnTo>
                    <a:pt x="73924" y="191057"/>
                  </a:lnTo>
                  <a:lnTo>
                    <a:pt x="113937" y="178457"/>
                  </a:lnTo>
                  <a:lnTo>
                    <a:pt x="157707" y="154795"/>
                  </a:lnTo>
                  <a:lnTo>
                    <a:pt x="188364" y="127473"/>
                  </a:lnTo>
                  <a:lnTo>
                    <a:pt x="208006" y="92313"/>
                  </a:lnTo>
                  <a:lnTo>
                    <a:pt x="211455" y="75330"/>
                  </a:lnTo>
                  <a:lnTo>
                    <a:pt x="209107" y="60263"/>
                  </a:lnTo>
                  <a:lnTo>
                    <a:pt x="199986" y="35087"/>
                  </a:lnTo>
                  <a:lnTo>
                    <a:pt x="195171" y="29000"/>
                  </a:lnTo>
                  <a:lnTo>
                    <a:pt x="164110" y="10641"/>
                  </a:lnTo>
                  <a:lnTo>
                    <a:pt x="154862" y="7621"/>
                  </a:lnTo>
                  <a:lnTo>
                    <a:pt x="144281" y="6727"/>
                  </a:lnTo>
                  <a:lnTo>
                    <a:pt x="138192" y="8399"/>
                  </a:lnTo>
                  <a:lnTo>
                    <a:pt x="128535" y="15221"/>
                  </a:lnTo>
                  <a:lnTo>
                    <a:pt x="126020" y="19230"/>
                  </a:lnTo>
                  <a:lnTo>
                    <a:pt x="124405" y="24181"/>
                  </a:lnTo>
                  <a:lnTo>
                    <a:pt x="126065" y="26740"/>
                  </a:lnTo>
                  <a:lnTo>
                    <a:pt x="130358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03">
              <a:extLst>
                <a:ext uri="{FF2B5EF4-FFF2-40B4-BE49-F238E27FC236}">
                  <a16:creationId xmlns:a16="http://schemas.microsoft.com/office/drawing/2014/main" id="{F5ADC111-4E90-47DC-A98B-4A3FAF4C68F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405504" y="269392"/>
              <a:ext cx="197851" cy="199414"/>
            </a:xfrm>
            <a:custGeom>
              <a:avLst/>
              <a:gdLst/>
              <a:ahLst/>
              <a:cxnLst/>
              <a:rect l="0" t="0" r="0" b="0"/>
              <a:pathLst>
                <a:path w="197851" h="199414">
                  <a:moveTo>
                    <a:pt x="163696" y="3658"/>
                  </a:moveTo>
                  <a:lnTo>
                    <a:pt x="163696" y="3658"/>
                  </a:lnTo>
                  <a:lnTo>
                    <a:pt x="163696" y="287"/>
                  </a:lnTo>
                  <a:lnTo>
                    <a:pt x="161579" y="0"/>
                  </a:lnTo>
                  <a:lnTo>
                    <a:pt x="137181" y="6408"/>
                  </a:lnTo>
                  <a:lnTo>
                    <a:pt x="102194" y="30740"/>
                  </a:lnTo>
                  <a:lnTo>
                    <a:pt x="58900" y="70677"/>
                  </a:lnTo>
                  <a:lnTo>
                    <a:pt x="21294" y="116827"/>
                  </a:lnTo>
                  <a:lnTo>
                    <a:pt x="1755" y="163034"/>
                  </a:lnTo>
                  <a:lnTo>
                    <a:pt x="0" y="172329"/>
                  </a:lnTo>
                  <a:lnTo>
                    <a:pt x="1103" y="181163"/>
                  </a:lnTo>
                  <a:lnTo>
                    <a:pt x="2383" y="185495"/>
                  </a:lnTo>
                  <a:lnTo>
                    <a:pt x="7569" y="192189"/>
                  </a:lnTo>
                  <a:lnTo>
                    <a:pt x="14578" y="196811"/>
                  </a:lnTo>
                  <a:lnTo>
                    <a:pt x="27163" y="199413"/>
                  </a:lnTo>
                  <a:lnTo>
                    <a:pt x="72395" y="198562"/>
                  </a:lnTo>
                  <a:lnTo>
                    <a:pt x="112448" y="188963"/>
                  </a:lnTo>
                  <a:lnTo>
                    <a:pt x="155951" y="170029"/>
                  </a:lnTo>
                  <a:lnTo>
                    <a:pt x="183848" y="141632"/>
                  </a:lnTo>
                  <a:lnTo>
                    <a:pt x="194827" y="122504"/>
                  </a:lnTo>
                  <a:lnTo>
                    <a:pt x="197151" y="116755"/>
                  </a:lnTo>
                  <a:lnTo>
                    <a:pt x="197850" y="106605"/>
                  </a:lnTo>
                  <a:lnTo>
                    <a:pt x="188749" y="74950"/>
                  </a:lnTo>
                  <a:lnTo>
                    <a:pt x="184003" y="65682"/>
                  </a:lnTo>
                  <a:lnTo>
                    <a:pt x="173397" y="53237"/>
                  </a:lnTo>
                  <a:lnTo>
                    <a:pt x="152997" y="40038"/>
                  </a:lnTo>
                  <a:lnTo>
                    <a:pt x="118380" y="30061"/>
                  </a:lnTo>
                  <a:lnTo>
                    <a:pt x="115846" y="30432"/>
                  </a:lnTo>
                  <a:lnTo>
                    <a:pt x="106749" y="34878"/>
                  </a:lnTo>
                  <a:lnTo>
                    <a:pt x="100196" y="35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04">
              <a:extLst>
                <a:ext uri="{FF2B5EF4-FFF2-40B4-BE49-F238E27FC236}">
                  <a16:creationId xmlns:a16="http://schemas.microsoft.com/office/drawing/2014/main" id="{2D3FC53E-3331-45EE-ACA3-2990E43EE71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92950" y="235182"/>
              <a:ext cx="316101" cy="354908"/>
            </a:xfrm>
            <a:custGeom>
              <a:avLst/>
              <a:gdLst/>
              <a:ahLst/>
              <a:cxnLst/>
              <a:rect l="0" t="0" r="0" b="0"/>
              <a:pathLst>
                <a:path w="316101" h="354908">
                  <a:moveTo>
                    <a:pt x="82550" y="56918"/>
                  </a:moveTo>
                  <a:lnTo>
                    <a:pt x="82550" y="56918"/>
                  </a:lnTo>
                  <a:lnTo>
                    <a:pt x="65094" y="43120"/>
                  </a:lnTo>
                  <a:lnTo>
                    <a:pt x="60681" y="37145"/>
                  </a:lnTo>
                  <a:lnTo>
                    <a:pt x="57460" y="26545"/>
                  </a:lnTo>
                  <a:lnTo>
                    <a:pt x="59169" y="23898"/>
                  </a:lnTo>
                  <a:lnTo>
                    <a:pt x="66015" y="16451"/>
                  </a:lnTo>
                  <a:lnTo>
                    <a:pt x="73790" y="14238"/>
                  </a:lnTo>
                  <a:lnTo>
                    <a:pt x="88186" y="11111"/>
                  </a:lnTo>
                  <a:lnTo>
                    <a:pt x="119406" y="2412"/>
                  </a:lnTo>
                  <a:lnTo>
                    <a:pt x="164416" y="0"/>
                  </a:lnTo>
                  <a:lnTo>
                    <a:pt x="210879" y="3170"/>
                  </a:lnTo>
                  <a:lnTo>
                    <a:pt x="252014" y="10756"/>
                  </a:lnTo>
                  <a:lnTo>
                    <a:pt x="279008" y="15501"/>
                  </a:lnTo>
                  <a:lnTo>
                    <a:pt x="294963" y="24577"/>
                  </a:lnTo>
                  <a:lnTo>
                    <a:pt x="312775" y="45214"/>
                  </a:lnTo>
                  <a:lnTo>
                    <a:pt x="315400" y="51952"/>
                  </a:lnTo>
                  <a:lnTo>
                    <a:pt x="316100" y="55724"/>
                  </a:lnTo>
                  <a:lnTo>
                    <a:pt x="314996" y="63678"/>
                  </a:lnTo>
                  <a:lnTo>
                    <a:pt x="313714" y="67775"/>
                  </a:lnTo>
                  <a:lnTo>
                    <a:pt x="306645" y="76089"/>
                  </a:lnTo>
                  <a:lnTo>
                    <a:pt x="268532" y="105608"/>
                  </a:lnTo>
                  <a:lnTo>
                    <a:pt x="226402" y="121743"/>
                  </a:lnTo>
                  <a:lnTo>
                    <a:pt x="180463" y="136690"/>
                  </a:lnTo>
                  <a:lnTo>
                    <a:pt x="134234" y="149993"/>
                  </a:lnTo>
                  <a:lnTo>
                    <a:pt x="101809" y="158382"/>
                  </a:lnTo>
                  <a:lnTo>
                    <a:pt x="99623" y="159839"/>
                  </a:lnTo>
                  <a:lnTo>
                    <a:pt x="98166" y="161515"/>
                  </a:lnTo>
                  <a:lnTo>
                    <a:pt x="94664" y="163378"/>
                  </a:lnTo>
                  <a:lnTo>
                    <a:pt x="92742" y="163875"/>
                  </a:lnTo>
                  <a:lnTo>
                    <a:pt x="92167" y="163500"/>
                  </a:lnTo>
                  <a:lnTo>
                    <a:pt x="92488" y="162545"/>
                  </a:lnTo>
                  <a:lnTo>
                    <a:pt x="93409" y="161203"/>
                  </a:lnTo>
                  <a:lnTo>
                    <a:pt x="94728" y="160308"/>
                  </a:lnTo>
                  <a:lnTo>
                    <a:pt x="128830" y="148439"/>
                  </a:lnTo>
                  <a:lnTo>
                    <a:pt x="175324" y="146048"/>
                  </a:lnTo>
                  <a:lnTo>
                    <a:pt x="215966" y="149219"/>
                  </a:lnTo>
                  <a:lnTo>
                    <a:pt x="259799" y="160747"/>
                  </a:lnTo>
                  <a:lnTo>
                    <a:pt x="279865" y="173488"/>
                  </a:lnTo>
                  <a:lnTo>
                    <a:pt x="286193" y="178812"/>
                  </a:lnTo>
                  <a:lnTo>
                    <a:pt x="293720" y="192518"/>
                  </a:lnTo>
                  <a:lnTo>
                    <a:pt x="294467" y="202087"/>
                  </a:lnTo>
                  <a:lnTo>
                    <a:pt x="289196" y="219727"/>
                  </a:lnTo>
                  <a:lnTo>
                    <a:pt x="254070" y="254124"/>
                  </a:lnTo>
                  <a:lnTo>
                    <a:pt x="208444" y="283683"/>
                  </a:lnTo>
                  <a:lnTo>
                    <a:pt x="166999" y="305460"/>
                  </a:lnTo>
                  <a:lnTo>
                    <a:pt x="121182" y="324369"/>
                  </a:lnTo>
                  <a:lnTo>
                    <a:pt x="81610" y="337512"/>
                  </a:lnTo>
                  <a:lnTo>
                    <a:pt x="39649" y="351867"/>
                  </a:lnTo>
                  <a:lnTo>
                    <a:pt x="13295" y="354907"/>
                  </a:lnTo>
                  <a:lnTo>
                    <a:pt x="7555" y="353282"/>
                  </a:lnTo>
                  <a:lnTo>
                    <a:pt x="1492" y="349860"/>
                  </a:lnTo>
                  <a:lnTo>
                    <a:pt x="995" y="348874"/>
                  </a:lnTo>
                  <a:lnTo>
                    <a:pt x="0" y="3426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SMARTInkShape-505">
            <a:extLst>
              <a:ext uri="{FF2B5EF4-FFF2-40B4-BE49-F238E27FC236}">
                <a16:creationId xmlns:a16="http://schemas.microsoft.com/office/drawing/2014/main" id="{D2F4C016-2E87-41A3-BF6A-65F7D9DFAD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30900" y="819150"/>
            <a:ext cx="838046" cy="400051"/>
          </a:xfrm>
          <a:custGeom>
            <a:avLst/>
            <a:gdLst/>
            <a:ahLst/>
            <a:cxnLst/>
            <a:rect l="0" t="0" r="0" b="0"/>
            <a:pathLst>
              <a:path w="838046" h="400051">
                <a:moveTo>
                  <a:pt x="0" y="400050"/>
                </a:moveTo>
                <a:lnTo>
                  <a:pt x="0" y="400050"/>
                </a:lnTo>
                <a:lnTo>
                  <a:pt x="3371" y="400050"/>
                </a:lnTo>
                <a:lnTo>
                  <a:pt x="46908" y="373535"/>
                </a:lnTo>
                <a:lnTo>
                  <a:pt x="86276" y="353394"/>
                </a:lnTo>
                <a:lnTo>
                  <a:pt x="122459" y="335191"/>
                </a:lnTo>
                <a:lnTo>
                  <a:pt x="164850" y="312237"/>
                </a:lnTo>
                <a:lnTo>
                  <a:pt x="196504" y="295876"/>
                </a:lnTo>
                <a:lnTo>
                  <a:pt x="229387" y="279197"/>
                </a:lnTo>
                <a:lnTo>
                  <a:pt x="264228" y="261671"/>
                </a:lnTo>
                <a:lnTo>
                  <a:pt x="303230" y="242122"/>
                </a:lnTo>
                <a:lnTo>
                  <a:pt x="342204" y="223556"/>
                </a:lnTo>
                <a:lnTo>
                  <a:pt x="380688" y="205192"/>
                </a:lnTo>
                <a:lnTo>
                  <a:pt x="418962" y="185270"/>
                </a:lnTo>
                <a:lnTo>
                  <a:pt x="459020" y="166539"/>
                </a:lnTo>
                <a:lnTo>
                  <a:pt x="499637" y="148806"/>
                </a:lnTo>
                <a:lnTo>
                  <a:pt x="538855" y="131518"/>
                </a:lnTo>
                <a:lnTo>
                  <a:pt x="577452" y="114426"/>
                </a:lnTo>
                <a:lnTo>
                  <a:pt x="614361" y="98128"/>
                </a:lnTo>
                <a:lnTo>
                  <a:pt x="647229" y="83829"/>
                </a:lnTo>
                <a:lnTo>
                  <a:pt x="690130" y="63879"/>
                </a:lnTo>
                <a:lnTo>
                  <a:pt x="729652" y="47933"/>
                </a:lnTo>
                <a:lnTo>
                  <a:pt x="770088" y="30609"/>
                </a:lnTo>
                <a:lnTo>
                  <a:pt x="816997" y="14762"/>
                </a:lnTo>
                <a:lnTo>
                  <a:pt x="825955" y="12911"/>
                </a:lnTo>
                <a:lnTo>
                  <a:pt x="838045" y="6438"/>
                </a:lnTo>
                <a:lnTo>
                  <a:pt x="832720" y="6358"/>
                </a:lnTo>
                <a:lnTo>
                  <a:pt x="832429" y="5650"/>
                </a:lnTo>
                <a:lnTo>
                  <a:pt x="831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SMARTInkShape-Group144">
            <a:extLst>
              <a:ext uri="{FF2B5EF4-FFF2-40B4-BE49-F238E27FC236}">
                <a16:creationId xmlns:a16="http://schemas.microsoft.com/office/drawing/2014/main" id="{EFD94AAF-276B-42A2-B708-2828F9E1EC8C}"/>
              </a:ext>
            </a:extLst>
          </p:cNvPr>
          <p:cNvGrpSpPr/>
          <p:nvPr/>
        </p:nvGrpSpPr>
        <p:grpSpPr>
          <a:xfrm>
            <a:off x="10071100" y="3257550"/>
            <a:ext cx="120651" cy="266701"/>
            <a:chOff x="10071100" y="3257550"/>
            <a:chExt cx="120651" cy="266701"/>
          </a:xfrm>
        </p:grpSpPr>
        <p:sp>
          <p:nvSpPr>
            <p:cNvPr id="281" name="SMARTInkShape-506">
              <a:extLst>
                <a:ext uri="{FF2B5EF4-FFF2-40B4-BE49-F238E27FC236}">
                  <a16:creationId xmlns:a16="http://schemas.microsoft.com/office/drawing/2014/main" id="{2273843F-840D-4948-B1CC-1FFC109F82C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134600" y="34671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07">
              <a:extLst>
                <a:ext uri="{FF2B5EF4-FFF2-40B4-BE49-F238E27FC236}">
                  <a16:creationId xmlns:a16="http://schemas.microsoft.com/office/drawing/2014/main" id="{8B1E780E-874D-4912-87F7-EA157ADAFE9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71100" y="3333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08">
              <a:extLst>
                <a:ext uri="{FF2B5EF4-FFF2-40B4-BE49-F238E27FC236}">
                  <a16:creationId xmlns:a16="http://schemas.microsoft.com/office/drawing/2014/main" id="{ACB04E99-2959-4C28-9CB4-29D564E6B59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121900" y="325755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69850" y="0"/>
                  </a:moveTo>
                  <a:lnTo>
                    <a:pt x="69850" y="0"/>
                  </a:lnTo>
                  <a:lnTo>
                    <a:pt x="69850" y="5467"/>
                  </a:lnTo>
                  <a:lnTo>
                    <a:pt x="57900" y="34586"/>
                  </a:lnTo>
                  <a:lnTo>
                    <a:pt x="24016" y="8123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145">
            <a:extLst>
              <a:ext uri="{FF2B5EF4-FFF2-40B4-BE49-F238E27FC236}">
                <a16:creationId xmlns:a16="http://schemas.microsoft.com/office/drawing/2014/main" id="{51382B4D-8870-4440-A27C-390B4E1FFE9B}"/>
              </a:ext>
            </a:extLst>
          </p:cNvPr>
          <p:cNvGrpSpPr/>
          <p:nvPr/>
        </p:nvGrpSpPr>
        <p:grpSpPr>
          <a:xfrm>
            <a:off x="7797800" y="2038350"/>
            <a:ext cx="1282701" cy="361951"/>
            <a:chOff x="7797800" y="2038350"/>
            <a:chExt cx="1282701" cy="361951"/>
          </a:xfrm>
        </p:grpSpPr>
        <p:sp>
          <p:nvSpPr>
            <p:cNvPr id="285" name="SMARTInkShape-509">
              <a:extLst>
                <a:ext uri="{FF2B5EF4-FFF2-40B4-BE49-F238E27FC236}">
                  <a16:creationId xmlns:a16="http://schemas.microsoft.com/office/drawing/2014/main" id="{2DB1FFC7-316E-4C82-A521-1C90B08CF9A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97800" y="2038350"/>
              <a:ext cx="133351" cy="361951"/>
            </a:xfrm>
            <a:custGeom>
              <a:avLst/>
              <a:gdLst/>
              <a:ahLst/>
              <a:cxnLst/>
              <a:rect l="0" t="0" r="0" b="0"/>
              <a:pathLst>
                <a:path w="133351" h="361951">
                  <a:moveTo>
                    <a:pt x="133350" y="0"/>
                  </a:moveTo>
                  <a:lnTo>
                    <a:pt x="133350" y="0"/>
                  </a:lnTo>
                  <a:lnTo>
                    <a:pt x="114482" y="15914"/>
                  </a:lnTo>
                  <a:lnTo>
                    <a:pt x="86985" y="61851"/>
                  </a:lnTo>
                  <a:lnTo>
                    <a:pt x="65643" y="107149"/>
                  </a:lnTo>
                  <a:lnTo>
                    <a:pt x="55280" y="136992"/>
                  </a:lnTo>
                  <a:lnTo>
                    <a:pt x="41309" y="184053"/>
                  </a:lnTo>
                  <a:lnTo>
                    <a:pt x="30266" y="231560"/>
                  </a:lnTo>
                  <a:lnTo>
                    <a:pt x="17633" y="274209"/>
                  </a:lnTo>
                  <a:lnTo>
                    <a:pt x="9978" y="319212"/>
                  </a:lnTo>
                  <a:lnTo>
                    <a:pt x="5856" y="35352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10">
              <a:extLst>
                <a:ext uri="{FF2B5EF4-FFF2-40B4-BE49-F238E27FC236}">
                  <a16:creationId xmlns:a16="http://schemas.microsoft.com/office/drawing/2014/main" id="{3FBBAE57-31D0-46DC-9285-3ACACA83E01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23754" y="2070100"/>
              <a:ext cx="123297" cy="272416"/>
            </a:xfrm>
            <a:custGeom>
              <a:avLst/>
              <a:gdLst/>
              <a:ahLst/>
              <a:cxnLst/>
              <a:rect l="0" t="0" r="0" b="0"/>
              <a:pathLst>
                <a:path w="123297" h="272416">
                  <a:moveTo>
                    <a:pt x="123296" y="0"/>
                  </a:moveTo>
                  <a:lnTo>
                    <a:pt x="123296" y="0"/>
                  </a:lnTo>
                  <a:lnTo>
                    <a:pt x="110743" y="1881"/>
                  </a:lnTo>
                  <a:lnTo>
                    <a:pt x="91590" y="8789"/>
                  </a:lnTo>
                  <a:lnTo>
                    <a:pt x="72897" y="20394"/>
                  </a:lnTo>
                  <a:lnTo>
                    <a:pt x="49063" y="51476"/>
                  </a:lnTo>
                  <a:lnTo>
                    <a:pt x="29726" y="90276"/>
                  </a:lnTo>
                  <a:lnTo>
                    <a:pt x="16236" y="131876"/>
                  </a:lnTo>
                  <a:lnTo>
                    <a:pt x="5356" y="178789"/>
                  </a:lnTo>
                  <a:lnTo>
                    <a:pt x="0" y="210627"/>
                  </a:lnTo>
                  <a:lnTo>
                    <a:pt x="3026" y="257825"/>
                  </a:lnTo>
                  <a:lnTo>
                    <a:pt x="5872" y="265813"/>
                  </a:lnTo>
                  <a:lnTo>
                    <a:pt x="8324" y="268225"/>
                  </a:lnTo>
                  <a:lnTo>
                    <a:pt x="14813" y="270906"/>
                  </a:lnTo>
                  <a:lnTo>
                    <a:pt x="23027" y="272415"/>
                  </a:lnTo>
                  <a:lnTo>
                    <a:pt x="27696" y="270886"/>
                  </a:lnTo>
                  <a:lnTo>
                    <a:pt x="43653" y="260771"/>
                  </a:lnTo>
                  <a:lnTo>
                    <a:pt x="76760" y="217765"/>
                  </a:lnTo>
                  <a:lnTo>
                    <a:pt x="101691" y="172001"/>
                  </a:lnTo>
                  <a:lnTo>
                    <a:pt x="113724" y="131290"/>
                  </a:lnTo>
                  <a:lnTo>
                    <a:pt x="119807" y="84250"/>
                  </a:lnTo>
                  <a:lnTo>
                    <a:pt x="115315" y="48362"/>
                  </a:lnTo>
                  <a:lnTo>
                    <a:pt x="113742" y="44942"/>
                  </a:lnTo>
                  <a:lnTo>
                    <a:pt x="108231" y="39259"/>
                  </a:lnTo>
                  <a:lnTo>
                    <a:pt x="101078" y="35087"/>
                  </a:lnTo>
                  <a:lnTo>
                    <a:pt x="77342" y="28385"/>
                  </a:lnTo>
                  <a:lnTo>
                    <a:pt x="64389" y="31167"/>
                  </a:lnTo>
                  <a:lnTo>
                    <a:pt x="59955" y="33372"/>
                  </a:lnTo>
                  <a:lnTo>
                    <a:pt x="57785" y="34948"/>
                  </a:lnTo>
                  <a:lnTo>
                    <a:pt x="56339" y="37410"/>
                  </a:lnTo>
                  <a:lnTo>
                    <a:pt x="54018" y="49618"/>
                  </a:lnTo>
                  <a:lnTo>
                    <a:pt x="53558" y="65775"/>
                  </a:lnTo>
                  <a:lnTo>
                    <a:pt x="55378" y="73448"/>
                  </a:lnTo>
                  <a:lnTo>
                    <a:pt x="72496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11">
              <a:extLst>
                <a:ext uri="{FF2B5EF4-FFF2-40B4-BE49-F238E27FC236}">
                  <a16:creationId xmlns:a16="http://schemas.microsoft.com/office/drawing/2014/main" id="{DFF91CF3-AE16-4581-BA1B-ADBDDC6E4CD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280540" y="2090294"/>
              <a:ext cx="144884" cy="251440"/>
            </a:xfrm>
            <a:custGeom>
              <a:avLst/>
              <a:gdLst/>
              <a:ahLst/>
              <a:cxnLst/>
              <a:rect l="0" t="0" r="0" b="0"/>
              <a:pathLst>
                <a:path w="144884" h="251440">
                  <a:moveTo>
                    <a:pt x="44310" y="11556"/>
                  </a:moveTo>
                  <a:lnTo>
                    <a:pt x="44310" y="11556"/>
                  </a:lnTo>
                  <a:lnTo>
                    <a:pt x="47680" y="11556"/>
                  </a:lnTo>
                  <a:lnTo>
                    <a:pt x="48673" y="10850"/>
                  </a:lnTo>
                  <a:lnTo>
                    <a:pt x="49335" y="9674"/>
                  </a:lnTo>
                  <a:lnTo>
                    <a:pt x="50582" y="0"/>
                  </a:lnTo>
                  <a:lnTo>
                    <a:pt x="50638" y="2566"/>
                  </a:lnTo>
                  <a:lnTo>
                    <a:pt x="26273" y="43829"/>
                  </a:lnTo>
                  <a:lnTo>
                    <a:pt x="14350" y="82737"/>
                  </a:lnTo>
                  <a:lnTo>
                    <a:pt x="5250" y="120998"/>
                  </a:lnTo>
                  <a:lnTo>
                    <a:pt x="924" y="165531"/>
                  </a:lnTo>
                  <a:lnTo>
                    <a:pt x="0" y="212176"/>
                  </a:lnTo>
                  <a:lnTo>
                    <a:pt x="3273" y="229671"/>
                  </a:lnTo>
                  <a:lnTo>
                    <a:pt x="8710" y="240420"/>
                  </a:lnTo>
                  <a:lnTo>
                    <a:pt x="14789" y="248074"/>
                  </a:lnTo>
                  <a:lnTo>
                    <a:pt x="20842" y="250731"/>
                  </a:lnTo>
                  <a:lnTo>
                    <a:pt x="24431" y="251439"/>
                  </a:lnTo>
                  <a:lnTo>
                    <a:pt x="39596" y="249065"/>
                  </a:lnTo>
                  <a:lnTo>
                    <a:pt x="54954" y="241236"/>
                  </a:lnTo>
                  <a:lnTo>
                    <a:pt x="79604" y="222807"/>
                  </a:lnTo>
                  <a:lnTo>
                    <a:pt x="109886" y="182028"/>
                  </a:lnTo>
                  <a:lnTo>
                    <a:pt x="131088" y="142382"/>
                  </a:lnTo>
                  <a:lnTo>
                    <a:pt x="142250" y="108842"/>
                  </a:lnTo>
                  <a:lnTo>
                    <a:pt x="144883" y="63185"/>
                  </a:lnTo>
                  <a:lnTo>
                    <a:pt x="142395" y="50025"/>
                  </a:lnTo>
                  <a:lnTo>
                    <a:pt x="133658" y="34086"/>
                  </a:lnTo>
                  <a:lnTo>
                    <a:pt x="118064" y="16764"/>
                  </a:lnTo>
                  <a:lnTo>
                    <a:pt x="109780" y="10813"/>
                  </a:lnTo>
                  <a:lnTo>
                    <a:pt x="101395" y="7698"/>
                  </a:lnTo>
                  <a:lnTo>
                    <a:pt x="77770" y="5698"/>
                  </a:lnTo>
                  <a:lnTo>
                    <a:pt x="60888" y="8723"/>
                  </a:lnTo>
                  <a:lnTo>
                    <a:pt x="55205" y="12178"/>
                  </a:lnTo>
                  <a:lnTo>
                    <a:pt x="48187" y="20146"/>
                  </a:lnTo>
                  <a:lnTo>
                    <a:pt x="46032" y="28074"/>
                  </a:lnTo>
                  <a:lnTo>
                    <a:pt x="44310" y="56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12">
              <a:extLst>
                <a:ext uri="{FF2B5EF4-FFF2-40B4-BE49-F238E27FC236}">
                  <a16:creationId xmlns:a16="http://schemas.microsoft.com/office/drawing/2014/main" id="{E9A4F666-66D2-425D-9875-540D9BD48B0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71193" y="2095523"/>
              <a:ext cx="69558" cy="195089"/>
            </a:xfrm>
            <a:custGeom>
              <a:avLst/>
              <a:gdLst/>
              <a:ahLst/>
              <a:cxnLst/>
              <a:rect l="0" t="0" r="0" b="0"/>
              <a:pathLst>
                <a:path w="69558" h="195089">
                  <a:moveTo>
                    <a:pt x="63207" y="6327"/>
                  </a:moveTo>
                  <a:lnTo>
                    <a:pt x="63207" y="6327"/>
                  </a:lnTo>
                  <a:lnTo>
                    <a:pt x="59836" y="2956"/>
                  </a:lnTo>
                  <a:lnTo>
                    <a:pt x="56299" y="1301"/>
                  </a:lnTo>
                  <a:lnTo>
                    <a:pt x="35681" y="0"/>
                  </a:lnTo>
                  <a:lnTo>
                    <a:pt x="31453" y="1869"/>
                  </a:lnTo>
                  <a:lnTo>
                    <a:pt x="29338" y="3355"/>
                  </a:lnTo>
                  <a:lnTo>
                    <a:pt x="26988" y="6888"/>
                  </a:lnTo>
                  <a:lnTo>
                    <a:pt x="25237" y="10809"/>
                  </a:lnTo>
                  <a:lnTo>
                    <a:pt x="18365" y="22839"/>
                  </a:lnTo>
                  <a:lnTo>
                    <a:pt x="8827" y="60713"/>
                  </a:lnTo>
                  <a:lnTo>
                    <a:pt x="3051" y="103608"/>
                  </a:lnTo>
                  <a:lnTo>
                    <a:pt x="0" y="145648"/>
                  </a:lnTo>
                  <a:lnTo>
                    <a:pt x="429" y="184679"/>
                  </a:lnTo>
                  <a:lnTo>
                    <a:pt x="5175" y="195088"/>
                  </a:lnTo>
                  <a:lnTo>
                    <a:pt x="5469" y="194962"/>
                  </a:lnTo>
                  <a:lnTo>
                    <a:pt x="5798" y="192941"/>
                  </a:lnTo>
                  <a:lnTo>
                    <a:pt x="6589" y="192120"/>
                  </a:lnTo>
                  <a:lnTo>
                    <a:pt x="12929" y="188920"/>
                  </a:lnTo>
                  <a:lnTo>
                    <a:pt x="16873" y="184846"/>
                  </a:lnTo>
                  <a:lnTo>
                    <a:pt x="20977" y="178332"/>
                  </a:lnTo>
                  <a:lnTo>
                    <a:pt x="36571" y="135416"/>
                  </a:lnTo>
                  <a:lnTo>
                    <a:pt x="53252" y="90894"/>
                  </a:lnTo>
                  <a:lnTo>
                    <a:pt x="61407" y="76721"/>
                  </a:lnTo>
                  <a:lnTo>
                    <a:pt x="62851" y="71189"/>
                  </a:lnTo>
                  <a:lnTo>
                    <a:pt x="63675" y="70735"/>
                  </a:lnTo>
                  <a:lnTo>
                    <a:pt x="69557" y="69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13">
              <a:extLst>
                <a:ext uri="{FF2B5EF4-FFF2-40B4-BE49-F238E27FC236}">
                  <a16:creationId xmlns:a16="http://schemas.microsoft.com/office/drawing/2014/main" id="{9583FEB1-26AC-4680-BEBC-5D577BD4215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12200" y="2139950"/>
              <a:ext cx="368301" cy="31751"/>
            </a:xfrm>
            <a:custGeom>
              <a:avLst/>
              <a:gdLst/>
              <a:ahLst/>
              <a:cxnLst/>
              <a:rect l="0" t="0" r="0" b="0"/>
              <a:pathLst>
                <a:path w="368301" h="31751">
                  <a:moveTo>
                    <a:pt x="0" y="31750"/>
                  </a:moveTo>
                  <a:lnTo>
                    <a:pt x="0" y="31750"/>
                  </a:lnTo>
                  <a:lnTo>
                    <a:pt x="38557" y="31750"/>
                  </a:lnTo>
                  <a:lnTo>
                    <a:pt x="73748" y="31750"/>
                  </a:lnTo>
                  <a:lnTo>
                    <a:pt x="111692" y="29868"/>
                  </a:lnTo>
                  <a:lnTo>
                    <a:pt x="156118" y="22912"/>
                  </a:lnTo>
                  <a:lnTo>
                    <a:pt x="195206" y="19107"/>
                  </a:lnTo>
                  <a:lnTo>
                    <a:pt x="240348" y="14175"/>
                  </a:lnTo>
                  <a:lnTo>
                    <a:pt x="283445" y="9620"/>
                  </a:lnTo>
                  <a:lnTo>
                    <a:pt x="330262" y="6637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146">
            <a:extLst>
              <a:ext uri="{FF2B5EF4-FFF2-40B4-BE49-F238E27FC236}">
                <a16:creationId xmlns:a16="http://schemas.microsoft.com/office/drawing/2014/main" id="{819422F9-7489-48D8-BBE8-49B1CD75A668}"/>
              </a:ext>
            </a:extLst>
          </p:cNvPr>
          <p:cNvGrpSpPr/>
          <p:nvPr/>
        </p:nvGrpSpPr>
        <p:grpSpPr>
          <a:xfrm>
            <a:off x="9378950" y="2032078"/>
            <a:ext cx="844005" cy="266623"/>
            <a:chOff x="9378950" y="2032078"/>
            <a:chExt cx="844005" cy="266623"/>
          </a:xfrm>
        </p:grpSpPr>
        <p:sp>
          <p:nvSpPr>
            <p:cNvPr id="291" name="SMARTInkShape-514">
              <a:extLst>
                <a:ext uri="{FF2B5EF4-FFF2-40B4-BE49-F238E27FC236}">
                  <a16:creationId xmlns:a16="http://schemas.microsoft.com/office/drawing/2014/main" id="{86611344-F74C-4720-8B56-2AF55E0664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378950" y="2032078"/>
              <a:ext cx="57151" cy="266623"/>
            </a:xfrm>
            <a:custGeom>
              <a:avLst/>
              <a:gdLst/>
              <a:ahLst/>
              <a:cxnLst/>
              <a:rect l="0" t="0" r="0" b="0"/>
              <a:pathLst>
                <a:path w="57151" h="266623">
                  <a:moveTo>
                    <a:pt x="57150" y="6272"/>
                  </a:moveTo>
                  <a:lnTo>
                    <a:pt x="57150" y="6272"/>
                  </a:lnTo>
                  <a:lnTo>
                    <a:pt x="57150" y="0"/>
                  </a:lnTo>
                  <a:lnTo>
                    <a:pt x="53779" y="3316"/>
                  </a:lnTo>
                  <a:lnTo>
                    <a:pt x="52123" y="8721"/>
                  </a:lnTo>
                  <a:lnTo>
                    <a:pt x="47690" y="27060"/>
                  </a:lnTo>
                  <a:lnTo>
                    <a:pt x="27058" y="72413"/>
                  </a:lnTo>
                  <a:lnTo>
                    <a:pt x="15563" y="110928"/>
                  </a:lnTo>
                  <a:lnTo>
                    <a:pt x="6497" y="152507"/>
                  </a:lnTo>
                  <a:lnTo>
                    <a:pt x="1284" y="191321"/>
                  </a:lnTo>
                  <a:lnTo>
                    <a:pt x="170" y="232830"/>
                  </a:lnTo>
                  <a:lnTo>
                    <a:pt x="0" y="266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15">
              <a:extLst>
                <a:ext uri="{FF2B5EF4-FFF2-40B4-BE49-F238E27FC236}">
                  <a16:creationId xmlns:a16="http://schemas.microsoft.com/office/drawing/2014/main" id="{41C142B9-6051-4A75-8159-07A7BDB256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544050" y="2032123"/>
              <a:ext cx="181873" cy="241178"/>
            </a:xfrm>
            <a:custGeom>
              <a:avLst/>
              <a:gdLst/>
              <a:ahLst/>
              <a:cxnLst/>
              <a:rect l="0" t="0" r="0" b="0"/>
              <a:pathLst>
                <a:path w="181873" h="241178">
                  <a:moveTo>
                    <a:pt x="0" y="18927"/>
                  </a:moveTo>
                  <a:lnTo>
                    <a:pt x="0" y="18927"/>
                  </a:lnTo>
                  <a:lnTo>
                    <a:pt x="3370" y="12185"/>
                  </a:lnTo>
                  <a:lnTo>
                    <a:pt x="10670" y="6993"/>
                  </a:lnTo>
                  <a:lnTo>
                    <a:pt x="24798" y="1985"/>
                  </a:lnTo>
                  <a:lnTo>
                    <a:pt x="60465" y="0"/>
                  </a:lnTo>
                  <a:lnTo>
                    <a:pt x="73810" y="3285"/>
                  </a:lnTo>
                  <a:lnTo>
                    <a:pt x="112176" y="21077"/>
                  </a:lnTo>
                  <a:lnTo>
                    <a:pt x="115001" y="23888"/>
                  </a:lnTo>
                  <a:lnTo>
                    <a:pt x="118139" y="30775"/>
                  </a:lnTo>
                  <a:lnTo>
                    <a:pt x="119906" y="42585"/>
                  </a:lnTo>
                  <a:lnTo>
                    <a:pt x="117057" y="55021"/>
                  </a:lnTo>
                  <a:lnTo>
                    <a:pt x="111763" y="61545"/>
                  </a:lnTo>
                  <a:lnTo>
                    <a:pt x="84518" y="83554"/>
                  </a:lnTo>
                  <a:lnTo>
                    <a:pt x="51204" y="95037"/>
                  </a:lnTo>
                  <a:lnTo>
                    <a:pt x="60315" y="90745"/>
                  </a:lnTo>
                  <a:lnTo>
                    <a:pt x="75198" y="89036"/>
                  </a:lnTo>
                  <a:lnTo>
                    <a:pt x="121671" y="88784"/>
                  </a:lnTo>
                  <a:lnTo>
                    <a:pt x="145545" y="89484"/>
                  </a:lnTo>
                  <a:lnTo>
                    <a:pt x="159385" y="93847"/>
                  </a:lnTo>
                  <a:lnTo>
                    <a:pt x="176464" y="103704"/>
                  </a:lnTo>
                  <a:lnTo>
                    <a:pt x="179026" y="107195"/>
                  </a:lnTo>
                  <a:lnTo>
                    <a:pt x="181872" y="116718"/>
                  </a:lnTo>
                  <a:lnTo>
                    <a:pt x="181256" y="124243"/>
                  </a:lnTo>
                  <a:lnTo>
                    <a:pt x="175111" y="138195"/>
                  </a:lnTo>
                  <a:lnTo>
                    <a:pt x="169314" y="144372"/>
                  </a:lnTo>
                  <a:lnTo>
                    <a:pt x="126669" y="173631"/>
                  </a:lnTo>
                  <a:lnTo>
                    <a:pt x="82529" y="201206"/>
                  </a:lnTo>
                  <a:lnTo>
                    <a:pt x="51503" y="218483"/>
                  </a:lnTo>
                  <a:lnTo>
                    <a:pt x="26122" y="238772"/>
                  </a:lnTo>
                  <a:lnTo>
                    <a:pt x="23764" y="239574"/>
                  </a:lnTo>
                  <a:lnTo>
                    <a:pt x="22899" y="240108"/>
                  </a:lnTo>
                  <a:lnTo>
                    <a:pt x="25400" y="2411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16">
              <a:extLst>
                <a:ext uri="{FF2B5EF4-FFF2-40B4-BE49-F238E27FC236}">
                  <a16:creationId xmlns:a16="http://schemas.microsoft.com/office/drawing/2014/main" id="{E2E24989-F4E9-41D3-9AD0-E2072428D02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41752" y="2045233"/>
              <a:ext cx="481203" cy="251577"/>
            </a:xfrm>
            <a:custGeom>
              <a:avLst/>
              <a:gdLst/>
              <a:ahLst/>
              <a:cxnLst/>
              <a:rect l="0" t="0" r="0" b="0"/>
              <a:pathLst>
                <a:path w="481203" h="251577">
                  <a:moveTo>
                    <a:pt x="107098" y="18517"/>
                  </a:moveTo>
                  <a:lnTo>
                    <a:pt x="107098" y="18517"/>
                  </a:lnTo>
                  <a:lnTo>
                    <a:pt x="103727" y="18517"/>
                  </a:lnTo>
                  <a:lnTo>
                    <a:pt x="90494" y="24292"/>
                  </a:lnTo>
                  <a:lnTo>
                    <a:pt x="43445" y="58014"/>
                  </a:lnTo>
                  <a:lnTo>
                    <a:pt x="18873" y="100454"/>
                  </a:lnTo>
                  <a:lnTo>
                    <a:pt x="5619" y="129264"/>
                  </a:lnTo>
                  <a:lnTo>
                    <a:pt x="0" y="172845"/>
                  </a:lnTo>
                  <a:lnTo>
                    <a:pt x="8750" y="209816"/>
                  </a:lnTo>
                  <a:lnTo>
                    <a:pt x="13528" y="222542"/>
                  </a:lnTo>
                  <a:lnTo>
                    <a:pt x="17202" y="226500"/>
                  </a:lnTo>
                  <a:lnTo>
                    <a:pt x="26927" y="230899"/>
                  </a:lnTo>
                  <a:lnTo>
                    <a:pt x="44303" y="233374"/>
                  </a:lnTo>
                  <a:lnTo>
                    <a:pt x="56611" y="230191"/>
                  </a:lnTo>
                  <a:lnTo>
                    <a:pt x="99452" y="206764"/>
                  </a:lnTo>
                  <a:lnTo>
                    <a:pt x="143762" y="170719"/>
                  </a:lnTo>
                  <a:lnTo>
                    <a:pt x="186192" y="126455"/>
                  </a:lnTo>
                  <a:lnTo>
                    <a:pt x="196463" y="107414"/>
                  </a:lnTo>
                  <a:lnTo>
                    <a:pt x="201185" y="87086"/>
                  </a:lnTo>
                  <a:lnTo>
                    <a:pt x="201831" y="78155"/>
                  </a:lnTo>
                  <a:lnTo>
                    <a:pt x="198357" y="69482"/>
                  </a:lnTo>
                  <a:lnTo>
                    <a:pt x="192107" y="61629"/>
                  </a:lnTo>
                  <a:lnTo>
                    <a:pt x="184627" y="55787"/>
                  </a:lnTo>
                  <a:lnTo>
                    <a:pt x="174718" y="52720"/>
                  </a:lnTo>
                  <a:lnTo>
                    <a:pt x="151107" y="50752"/>
                  </a:lnTo>
                  <a:lnTo>
                    <a:pt x="116780" y="55777"/>
                  </a:lnTo>
                  <a:lnTo>
                    <a:pt x="107638" y="60007"/>
                  </a:lnTo>
                  <a:lnTo>
                    <a:pt x="98871" y="65179"/>
                  </a:lnTo>
                  <a:lnTo>
                    <a:pt x="83627" y="70381"/>
                  </a:lnTo>
                  <a:lnTo>
                    <a:pt x="80869" y="72143"/>
                  </a:lnTo>
                  <a:lnTo>
                    <a:pt x="77801" y="75982"/>
                  </a:lnTo>
                  <a:lnTo>
                    <a:pt x="76074" y="82110"/>
                  </a:lnTo>
                  <a:lnTo>
                    <a:pt x="75832" y="84196"/>
                  </a:lnTo>
                  <a:lnTo>
                    <a:pt x="77082" y="85586"/>
                  </a:lnTo>
                  <a:lnTo>
                    <a:pt x="101098" y="93230"/>
                  </a:lnTo>
                  <a:lnTo>
                    <a:pt x="110779" y="93351"/>
                  </a:lnTo>
                  <a:lnTo>
                    <a:pt x="156290" y="87486"/>
                  </a:lnTo>
                  <a:lnTo>
                    <a:pt x="201552" y="74131"/>
                  </a:lnTo>
                  <a:lnTo>
                    <a:pt x="242120" y="60129"/>
                  </a:lnTo>
                  <a:lnTo>
                    <a:pt x="279922" y="43774"/>
                  </a:lnTo>
                  <a:lnTo>
                    <a:pt x="325871" y="27801"/>
                  </a:lnTo>
                  <a:lnTo>
                    <a:pt x="359779" y="19122"/>
                  </a:lnTo>
                  <a:lnTo>
                    <a:pt x="362336" y="18920"/>
                  </a:lnTo>
                  <a:lnTo>
                    <a:pt x="364040" y="19492"/>
                  </a:lnTo>
                  <a:lnTo>
                    <a:pt x="365175" y="20578"/>
                  </a:lnTo>
                  <a:lnTo>
                    <a:pt x="365933" y="22007"/>
                  </a:lnTo>
                  <a:lnTo>
                    <a:pt x="364892" y="27359"/>
                  </a:lnTo>
                  <a:lnTo>
                    <a:pt x="341424" y="71821"/>
                  </a:lnTo>
                  <a:lnTo>
                    <a:pt x="317141" y="117050"/>
                  </a:lnTo>
                  <a:lnTo>
                    <a:pt x="303000" y="158447"/>
                  </a:lnTo>
                  <a:lnTo>
                    <a:pt x="294729" y="188154"/>
                  </a:lnTo>
                  <a:lnTo>
                    <a:pt x="294160" y="212948"/>
                  </a:lnTo>
                  <a:lnTo>
                    <a:pt x="300289" y="236918"/>
                  </a:lnTo>
                  <a:lnTo>
                    <a:pt x="306085" y="244466"/>
                  </a:lnTo>
                  <a:lnTo>
                    <a:pt x="309607" y="247466"/>
                  </a:lnTo>
                  <a:lnTo>
                    <a:pt x="319163" y="250800"/>
                  </a:lnTo>
                  <a:lnTo>
                    <a:pt x="330464" y="251576"/>
                  </a:lnTo>
                  <a:lnTo>
                    <a:pt x="348729" y="247341"/>
                  </a:lnTo>
                  <a:lnTo>
                    <a:pt x="380191" y="229656"/>
                  </a:lnTo>
                  <a:lnTo>
                    <a:pt x="421624" y="187061"/>
                  </a:lnTo>
                  <a:lnTo>
                    <a:pt x="454074" y="143532"/>
                  </a:lnTo>
                  <a:lnTo>
                    <a:pt x="470255" y="107534"/>
                  </a:lnTo>
                  <a:lnTo>
                    <a:pt x="479462" y="79952"/>
                  </a:lnTo>
                  <a:lnTo>
                    <a:pt x="481202" y="58286"/>
                  </a:lnTo>
                  <a:lnTo>
                    <a:pt x="477740" y="41131"/>
                  </a:lnTo>
                  <a:lnTo>
                    <a:pt x="470794" y="27157"/>
                  </a:lnTo>
                  <a:lnTo>
                    <a:pt x="460652" y="16242"/>
                  </a:lnTo>
                  <a:lnTo>
                    <a:pt x="443043" y="5535"/>
                  </a:lnTo>
                  <a:lnTo>
                    <a:pt x="408676" y="266"/>
                  </a:lnTo>
                  <a:lnTo>
                    <a:pt x="403399" y="0"/>
                  </a:lnTo>
                  <a:lnTo>
                    <a:pt x="382490" y="6367"/>
                  </a:lnTo>
                  <a:lnTo>
                    <a:pt x="374134" y="11471"/>
                  </a:lnTo>
                  <a:lnTo>
                    <a:pt x="371904" y="13819"/>
                  </a:lnTo>
                  <a:lnTo>
                    <a:pt x="371125" y="16796"/>
                  </a:lnTo>
                  <a:lnTo>
                    <a:pt x="372140" y="23867"/>
                  </a:lnTo>
                  <a:lnTo>
                    <a:pt x="379121" y="36039"/>
                  </a:lnTo>
                  <a:lnTo>
                    <a:pt x="392848" y="43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5" name="SMARTInkShape-517">
            <a:extLst>
              <a:ext uri="{FF2B5EF4-FFF2-40B4-BE49-F238E27FC236}">
                <a16:creationId xmlns:a16="http://schemas.microsoft.com/office/drawing/2014/main" id="{10AE441E-CBE2-4042-A9D6-C18BCB0927F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55899" y="2051050"/>
            <a:ext cx="47002" cy="69851"/>
          </a:xfrm>
          <a:custGeom>
            <a:avLst/>
            <a:gdLst/>
            <a:ahLst/>
            <a:cxnLst/>
            <a:rect l="0" t="0" r="0" b="0"/>
            <a:pathLst>
              <a:path w="47002" h="69851">
                <a:moveTo>
                  <a:pt x="47001" y="0"/>
                </a:moveTo>
                <a:lnTo>
                  <a:pt x="47001" y="0"/>
                </a:lnTo>
                <a:lnTo>
                  <a:pt x="40521" y="706"/>
                </a:lnTo>
                <a:lnTo>
                  <a:pt x="26738" y="5775"/>
                </a:lnTo>
                <a:lnTo>
                  <a:pt x="8158" y="20394"/>
                </a:lnTo>
                <a:lnTo>
                  <a:pt x="842" y="30659"/>
                </a:lnTo>
                <a:lnTo>
                  <a:pt x="0" y="34550"/>
                </a:lnTo>
                <a:lnTo>
                  <a:pt x="946" y="42637"/>
                </a:lnTo>
                <a:lnTo>
                  <a:pt x="34301" y="698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Shape-518">
            <a:extLst>
              <a:ext uri="{FF2B5EF4-FFF2-40B4-BE49-F238E27FC236}">
                <a16:creationId xmlns:a16="http://schemas.microsoft.com/office/drawing/2014/main" id="{F1052138-C0B7-4258-ACF5-3BE01AD5C9A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61111" y="5251450"/>
            <a:ext cx="5359140" cy="163548"/>
          </a:xfrm>
          <a:custGeom>
            <a:avLst/>
            <a:gdLst/>
            <a:ahLst/>
            <a:cxnLst/>
            <a:rect l="0" t="0" r="0" b="0"/>
            <a:pathLst>
              <a:path w="5359140" h="163548">
                <a:moveTo>
                  <a:pt x="6089" y="0"/>
                </a:moveTo>
                <a:lnTo>
                  <a:pt x="6089" y="0"/>
                </a:lnTo>
                <a:lnTo>
                  <a:pt x="0" y="0"/>
                </a:lnTo>
                <a:lnTo>
                  <a:pt x="3187" y="0"/>
                </a:lnTo>
                <a:lnTo>
                  <a:pt x="4155" y="705"/>
                </a:lnTo>
                <a:lnTo>
                  <a:pt x="9205" y="8838"/>
                </a:lnTo>
                <a:lnTo>
                  <a:pt x="12883" y="10984"/>
                </a:lnTo>
                <a:lnTo>
                  <a:pt x="14852" y="11556"/>
                </a:lnTo>
                <a:lnTo>
                  <a:pt x="58511" y="47366"/>
                </a:lnTo>
                <a:lnTo>
                  <a:pt x="85481" y="64469"/>
                </a:lnTo>
                <a:lnTo>
                  <a:pt x="98914" y="68256"/>
                </a:lnTo>
                <a:lnTo>
                  <a:pt x="111831" y="69378"/>
                </a:lnTo>
                <a:lnTo>
                  <a:pt x="118467" y="67758"/>
                </a:lnTo>
                <a:lnTo>
                  <a:pt x="121224" y="66339"/>
                </a:lnTo>
                <a:lnTo>
                  <a:pt x="149399" y="60378"/>
                </a:lnTo>
                <a:lnTo>
                  <a:pt x="195506" y="34985"/>
                </a:lnTo>
                <a:lnTo>
                  <a:pt x="242484" y="15552"/>
                </a:lnTo>
                <a:lnTo>
                  <a:pt x="285834" y="12810"/>
                </a:lnTo>
                <a:lnTo>
                  <a:pt x="332226" y="25570"/>
                </a:lnTo>
                <a:lnTo>
                  <a:pt x="374032" y="38114"/>
                </a:lnTo>
                <a:lnTo>
                  <a:pt x="414339" y="50801"/>
                </a:lnTo>
                <a:lnTo>
                  <a:pt x="453463" y="59267"/>
                </a:lnTo>
                <a:lnTo>
                  <a:pt x="498772" y="62942"/>
                </a:lnTo>
                <a:lnTo>
                  <a:pt x="546166" y="58426"/>
                </a:lnTo>
                <a:lnTo>
                  <a:pt x="587510" y="52248"/>
                </a:lnTo>
                <a:lnTo>
                  <a:pt x="633215" y="40158"/>
                </a:lnTo>
                <a:lnTo>
                  <a:pt x="675033" y="29625"/>
                </a:lnTo>
                <a:lnTo>
                  <a:pt x="717299" y="19049"/>
                </a:lnTo>
                <a:lnTo>
                  <a:pt x="752099" y="12700"/>
                </a:lnTo>
                <a:lnTo>
                  <a:pt x="793220" y="8231"/>
                </a:lnTo>
                <a:lnTo>
                  <a:pt x="832398" y="6721"/>
                </a:lnTo>
                <a:lnTo>
                  <a:pt x="875867" y="8281"/>
                </a:lnTo>
                <a:lnTo>
                  <a:pt x="922714" y="17893"/>
                </a:lnTo>
                <a:lnTo>
                  <a:pt x="966791" y="36388"/>
                </a:lnTo>
                <a:lnTo>
                  <a:pt x="1014380" y="55321"/>
                </a:lnTo>
                <a:lnTo>
                  <a:pt x="1052708" y="68626"/>
                </a:lnTo>
                <a:lnTo>
                  <a:pt x="1099743" y="80228"/>
                </a:lnTo>
                <a:lnTo>
                  <a:pt x="1140910" y="85463"/>
                </a:lnTo>
                <a:lnTo>
                  <a:pt x="1183013" y="88221"/>
                </a:lnTo>
                <a:lnTo>
                  <a:pt x="1225300" y="86885"/>
                </a:lnTo>
                <a:lnTo>
                  <a:pt x="1264253" y="83407"/>
                </a:lnTo>
                <a:lnTo>
                  <a:pt x="1304900" y="82719"/>
                </a:lnTo>
                <a:lnTo>
                  <a:pt x="1351081" y="82583"/>
                </a:lnTo>
                <a:lnTo>
                  <a:pt x="1394384" y="85928"/>
                </a:lnTo>
                <a:lnTo>
                  <a:pt x="1436909" y="93382"/>
                </a:lnTo>
                <a:lnTo>
                  <a:pt x="1479280" y="101648"/>
                </a:lnTo>
                <a:lnTo>
                  <a:pt x="1524992" y="110076"/>
                </a:lnTo>
                <a:lnTo>
                  <a:pt x="1569716" y="117830"/>
                </a:lnTo>
                <a:lnTo>
                  <a:pt x="1614404" y="120092"/>
                </a:lnTo>
                <a:lnTo>
                  <a:pt x="1651262" y="118602"/>
                </a:lnTo>
                <a:lnTo>
                  <a:pt x="1688993" y="113694"/>
                </a:lnTo>
                <a:lnTo>
                  <a:pt x="1736299" y="102343"/>
                </a:lnTo>
                <a:lnTo>
                  <a:pt x="1772280" y="93981"/>
                </a:lnTo>
                <a:lnTo>
                  <a:pt x="1809754" y="83663"/>
                </a:lnTo>
                <a:lnTo>
                  <a:pt x="1851038" y="71669"/>
                </a:lnTo>
                <a:lnTo>
                  <a:pt x="1891179" y="59179"/>
                </a:lnTo>
                <a:lnTo>
                  <a:pt x="1929883" y="49911"/>
                </a:lnTo>
                <a:lnTo>
                  <a:pt x="1968163" y="42697"/>
                </a:lnTo>
                <a:lnTo>
                  <a:pt x="2009688" y="39462"/>
                </a:lnTo>
                <a:lnTo>
                  <a:pt x="2049900" y="35132"/>
                </a:lnTo>
                <a:lnTo>
                  <a:pt x="2091997" y="36123"/>
                </a:lnTo>
                <a:lnTo>
                  <a:pt x="2135749" y="40885"/>
                </a:lnTo>
                <a:lnTo>
                  <a:pt x="2176622" y="46765"/>
                </a:lnTo>
                <a:lnTo>
                  <a:pt x="2215543" y="52975"/>
                </a:lnTo>
                <a:lnTo>
                  <a:pt x="2253887" y="66026"/>
                </a:lnTo>
                <a:lnTo>
                  <a:pt x="2295429" y="79927"/>
                </a:lnTo>
                <a:lnTo>
                  <a:pt x="2335648" y="92983"/>
                </a:lnTo>
                <a:lnTo>
                  <a:pt x="2377746" y="105789"/>
                </a:lnTo>
                <a:lnTo>
                  <a:pt x="2421499" y="118520"/>
                </a:lnTo>
                <a:lnTo>
                  <a:pt x="2465742" y="131228"/>
                </a:lnTo>
                <a:lnTo>
                  <a:pt x="2510132" y="140561"/>
                </a:lnTo>
                <a:lnTo>
                  <a:pt x="2541632" y="145492"/>
                </a:lnTo>
                <a:lnTo>
                  <a:pt x="2589218" y="150352"/>
                </a:lnTo>
                <a:lnTo>
                  <a:pt x="2632716" y="149912"/>
                </a:lnTo>
                <a:lnTo>
                  <a:pt x="2674296" y="145312"/>
                </a:lnTo>
                <a:lnTo>
                  <a:pt x="2719778" y="137600"/>
                </a:lnTo>
                <a:lnTo>
                  <a:pt x="2767120" y="126378"/>
                </a:lnTo>
                <a:lnTo>
                  <a:pt x="2812428" y="115997"/>
                </a:lnTo>
                <a:lnTo>
                  <a:pt x="2857132" y="108453"/>
                </a:lnTo>
                <a:lnTo>
                  <a:pt x="2901656" y="101749"/>
                </a:lnTo>
                <a:lnTo>
                  <a:pt x="2946129" y="97175"/>
                </a:lnTo>
                <a:lnTo>
                  <a:pt x="2990586" y="95821"/>
                </a:lnTo>
                <a:lnTo>
                  <a:pt x="3033156" y="95419"/>
                </a:lnTo>
                <a:lnTo>
                  <a:pt x="3074462" y="97182"/>
                </a:lnTo>
                <a:lnTo>
                  <a:pt x="3117980" y="102172"/>
                </a:lnTo>
                <a:lnTo>
                  <a:pt x="3162154" y="106238"/>
                </a:lnTo>
                <a:lnTo>
                  <a:pt x="3204641" y="109324"/>
                </a:lnTo>
                <a:lnTo>
                  <a:pt x="3245922" y="112825"/>
                </a:lnTo>
                <a:lnTo>
                  <a:pt x="3289434" y="111982"/>
                </a:lnTo>
                <a:lnTo>
                  <a:pt x="3331724" y="109144"/>
                </a:lnTo>
                <a:lnTo>
                  <a:pt x="3372947" y="104541"/>
                </a:lnTo>
                <a:lnTo>
                  <a:pt x="3414560" y="96122"/>
                </a:lnTo>
                <a:lnTo>
                  <a:pt x="3453699" y="87277"/>
                </a:lnTo>
                <a:lnTo>
                  <a:pt x="3493990" y="73839"/>
                </a:lnTo>
                <a:lnTo>
                  <a:pt x="3535327" y="60213"/>
                </a:lnTo>
                <a:lnTo>
                  <a:pt x="3574385" y="49826"/>
                </a:lnTo>
                <a:lnTo>
                  <a:pt x="3614652" y="39693"/>
                </a:lnTo>
                <a:lnTo>
                  <a:pt x="3655979" y="34105"/>
                </a:lnTo>
                <a:lnTo>
                  <a:pt x="3695036" y="32448"/>
                </a:lnTo>
                <a:lnTo>
                  <a:pt x="3733420" y="33838"/>
                </a:lnTo>
                <a:lnTo>
                  <a:pt x="3771603" y="38718"/>
                </a:lnTo>
                <a:lnTo>
                  <a:pt x="3809729" y="46514"/>
                </a:lnTo>
                <a:lnTo>
                  <a:pt x="3857167" y="58420"/>
                </a:lnTo>
                <a:lnTo>
                  <a:pt x="3893171" y="68737"/>
                </a:lnTo>
                <a:lnTo>
                  <a:pt x="3930651" y="80731"/>
                </a:lnTo>
                <a:lnTo>
                  <a:pt x="3976877" y="92356"/>
                </a:lnTo>
                <a:lnTo>
                  <a:pt x="4013542" y="99252"/>
                </a:lnTo>
                <a:lnTo>
                  <a:pt x="4050512" y="105059"/>
                </a:lnTo>
                <a:lnTo>
                  <a:pt x="4094967" y="105498"/>
                </a:lnTo>
                <a:lnTo>
                  <a:pt x="4141090" y="102370"/>
                </a:lnTo>
                <a:lnTo>
                  <a:pt x="4185192" y="97388"/>
                </a:lnTo>
                <a:lnTo>
                  <a:pt x="4225574" y="95672"/>
                </a:lnTo>
                <a:lnTo>
                  <a:pt x="4270527" y="95333"/>
                </a:lnTo>
                <a:lnTo>
                  <a:pt x="4309014" y="95972"/>
                </a:lnTo>
                <a:lnTo>
                  <a:pt x="4349856" y="102161"/>
                </a:lnTo>
                <a:lnTo>
                  <a:pt x="4388874" y="111880"/>
                </a:lnTo>
                <a:lnTo>
                  <a:pt x="4431243" y="126283"/>
                </a:lnTo>
                <a:lnTo>
                  <a:pt x="4474215" y="140421"/>
                </a:lnTo>
                <a:lnTo>
                  <a:pt x="4520360" y="157242"/>
                </a:lnTo>
                <a:lnTo>
                  <a:pt x="4554690" y="163547"/>
                </a:lnTo>
                <a:lnTo>
                  <a:pt x="4595244" y="163014"/>
                </a:lnTo>
                <a:lnTo>
                  <a:pt x="4640098" y="152217"/>
                </a:lnTo>
                <a:lnTo>
                  <a:pt x="4685950" y="140943"/>
                </a:lnTo>
                <a:lnTo>
                  <a:pt x="4732600" y="134717"/>
                </a:lnTo>
                <a:lnTo>
                  <a:pt x="4778640" y="142275"/>
                </a:lnTo>
                <a:lnTo>
                  <a:pt x="4823479" y="152296"/>
                </a:lnTo>
                <a:lnTo>
                  <a:pt x="4867903" y="158310"/>
                </a:lnTo>
                <a:lnTo>
                  <a:pt x="4906977" y="155292"/>
                </a:lnTo>
                <a:lnTo>
                  <a:pt x="4952065" y="149283"/>
                </a:lnTo>
                <a:lnTo>
                  <a:pt x="4997554" y="133311"/>
                </a:lnTo>
                <a:lnTo>
                  <a:pt x="5009346" y="128394"/>
                </a:lnTo>
                <a:lnTo>
                  <a:pt x="5055797" y="103891"/>
                </a:lnTo>
                <a:lnTo>
                  <a:pt x="5069666" y="98123"/>
                </a:lnTo>
                <a:lnTo>
                  <a:pt x="5114131" y="90960"/>
                </a:lnTo>
                <a:lnTo>
                  <a:pt x="5140215" y="89171"/>
                </a:lnTo>
                <a:lnTo>
                  <a:pt x="5184145" y="95080"/>
                </a:lnTo>
                <a:lnTo>
                  <a:pt x="5210252" y="95941"/>
                </a:lnTo>
                <a:lnTo>
                  <a:pt x="5230207" y="100716"/>
                </a:lnTo>
                <a:lnTo>
                  <a:pt x="5251211" y="103365"/>
                </a:lnTo>
                <a:lnTo>
                  <a:pt x="5261078" y="105913"/>
                </a:lnTo>
                <a:lnTo>
                  <a:pt x="5305743" y="107897"/>
                </a:lnTo>
                <a:lnTo>
                  <a:pt x="5317290" y="108639"/>
                </a:lnTo>
                <a:lnTo>
                  <a:pt x="5359139" y="1143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Shape-519">
            <a:extLst>
              <a:ext uri="{FF2B5EF4-FFF2-40B4-BE49-F238E27FC236}">
                <a16:creationId xmlns:a16="http://schemas.microsoft.com/office/drawing/2014/main" id="{FFC3BA2E-A439-4F5F-BE9C-3E10B3B78E8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19500" y="6210300"/>
            <a:ext cx="6851651" cy="641351"/>
          </a:xfrm>
          <a:custGeom>
            <a:avLst/>
            <a:gdLst/>
            <a:ahLst/>
            <a:cxnLst/>
            <a:rect l="0" t="0" r="0" b="0"/>
            <a:pathLst>
              <a:path w="6851651" h="641351">
                <a:moveTo>
                  <a:pt x="0" y="0"/>
                </a:moveTo>
                <a:lnTo>
                  <a:pt x="0" y="0"/>
                </a:lnTo>
                <a:lnTo>
                  <a:pt x="10125" y="10832"/>
                </a:lnTo>
                <a:lnTo>
                  <a:pt x="11936" y="17007"/>
                </a:lnTo>
                <a:lnTo>
                  <a:pt x="12670" y="28403"/>
                </a:lnTo>
                <a:lnTo>
                  <a:pt x="14568" y="32144"/>
                </a:lnTo>
                <a:lnTo>
                  <a:pt x="21536" y="40294"/>
                </a:lnTo>
                <a:lnTo>
                  <a:pt x="65333" y="71967"/>
                </a:lnTo>
                <a:lnTo>
                  <a:pt x="111082" y="113681"/>
                </a:lnTo>
                <a:lnTo>
                  <a:pt x="153094" y="143897"/>
                </a:lnTo>
                <a:lnTo>
                  <a:pt x="197596" y="175668"/>
                </a:lnTo>
                <a:lnTo>
                  <a:pt x="243537" y="201896"/>
                </a:lnTo>
                <a:lnTo>
                  <a:pt x="281160" y="221551"/>
                </a:lnTo>
                <a:lnTo>
                  <a:pt x="324920" y="239681"/>
                </a:lnTo>
                <a:lnTo>
                  <a:pt x="372143" y="251974"/>
                </a:lnTo>
                <a:lnTo>
                  <a:pt x="403918" y="257259"/>
                </a:lnTo>
                <a:lnTo>
                  <a:pt x="448646" y="249309"/>
                </a:lnTo>
                <a:lnTo>
                  <a:pt x="485680" y="239123"/>
                </a:lnTo>
                <a:lnTo>
                  <a:pt x="523886" y="219331"/>
                </a:lnTo>
                <a:lnTo>
                  <a:pt x="571292" y="191509"/>
                </a:lnTo>
                <a:lnTo>
                  <a:pt x="614511" y="170171"/>
                </a:lnTo>
                <a:lnTo>
                  <a:pt x="661631" y="157022"/>
                </a:lnTo>
                <a:lnTo>
                  <a:pt x="701278" y="154019"/>
                </a:lnTo>
                <a:lnTo>
                  <a:pt x="743081" y="159488"/>
                </a:lnTo>
                <a:lnTo>
                  <a:pt x="788680" y="167362"/>
                </a:lnTo>
                <a:lnTo>
                  <a:pt x="825879" y="176981"/>
                </a:lnTo>
                <a:lnTo>
                  <a:pt x="863712" y="188768"/>
                </a:lnTo>
                <a:lnTo>
                  <a:pt x="901733" y="201198"/>
                </a:lnTo>
                <a:lnTo>
                  <a:pt x="939810" y="210446"/>
                </a:lnTo>
                <a:lnTo>
                  <a:pt x="981274" y="221026"/>
                </a:lnTo>
                <a:lnTo>
                  <a:pt x="1024839" y="229727"/>
                </a:lnTo>
                <a:lnTo>
                  <a:pt x="1065656" y="233402"/>
                </a:lnTo>
                <a:lnTo>
                  <a:pt x="1107932" y="237863"/>
                </a:lnTo>
                <a:lnTo>
                  <a:pt x="1151738" y="236911"/>
                </a:lnTo>
                <a:lnTo>
                  <a:pt x="1192626" y="235531"/>
                </a:lnTo>
                <a:lnTo>
                  <a:pt x="1231552" y="235122"/>
                </a:lnTo>
                <a:lnTo>
                  <a:pt x="1273268" y="238371"/>
                </a:lnTo>
                <a:lnTo>
                  <a:pt x="1320279" y="243803"/>
                </a:lnTo>
                <a:lnTo>
                  <a:pt x="1366585" y="249881"/>
                </a:lnTo>
                <a:lnTo>
                  <a:pt x="1398534" y="257814"/>
                </a:lnTo>
                <a:lnTo>
                  <a:pt x="1431548" y="268395"/>
                </a:lnTo>
                <a:lnTo>
                  <a:pt x="1465036" y="280154"/>
                </a:lnTo>
                <a:lnTo>
                  <a:pt x="1502498" y="292435"/>
                </a:lnTo>
                <a:lnTo>
                  <a:pt x="1541961" y="304949"/>
                </a:lnTo>
                <a:lnTo>
                  <a:pt x="1580666" y="317566"/>
                </a:lnTo>
                <a:lnTo>
                  <a:pt x="1617153" y="328347"/>
                </a:lnTo>
                <a:lnTo>
                  <a:pt x="1652890" y="337138"/>
                </a:lnTo>
                <a:lnTo>
                  <a:pt x="1689940" y="343395"/>
                </a:lnTo>
                <a:lnTo>
                  <a:pt x="1725692" y="348529"/>
                </a:lnTo>
                <a:lnTo>
                  <a:pt x="1761102" y="353163"/>
                </a:lnTo>
                <a:lnTo>
                  <a:pt x="1798007" y="357574"/>
                </a:lnTo>
                <a:lnTo>
                  <a:pt x="1833694" y="360005"/>
                </a:lnTo>
                <a:lnTo>
                  <a:pt x="1868370" y="361085"/>
                </a:lnTo>
                <a:lnTo>
                  <a:pt x="1902596" y="361567"/>
                </a:lnTo>
                <a:lnTo>
                  <a:pt x="1938504" y="361779"/>
                </a:lnTo>
                <a:lnTo>
                  <a:pt x="1974924" y="361167"/>
                </a:lnTo>
                <a:lnTo>
                  <a:pt x="2009925" y="358545"/>
                </a:lnTo>
                <a:lnTo>
                  <a:pt x="2044296" y="355027"/>
                </a:lnTo>
                <a:lnTo>
                  <a:pt x="2077682" y="351112"/>
                </a:lnTo>
                <a:lnTo>
                  <a:pt x="2124949" y="344236"/>
                </a:lnTo>
                <a:lnTo>
                  <a:pt x="2157743" y="337379"/>
                </a:lnTo>
                <a:lnTo>
                  <a:pt x="2193013" y="331509"/>
                </a:lnTo>
                <a:lnTo>
                  <a:pt x="2229150" y="326548"/>
                </a:lnTo>
                <a:lnTo>
                  <a:pt x="2264026" y="321992"/>
                </a:lnTo>
                <a:lnTo>
                  <a:pt x="2300224" y="319497"/>
                </a:lnTo>
                <a:lnTo>
                  <a:pt x="2338182" y="319092"/>
                </a:lnTo>
                <a:lnTo>
                  <a:pt x="2378571" y="321265"/>
                </a:lnTo>
                <a:lnTo>
                  <a:pt x="2420040" y="326464"/>
                </a:lnTo>
                <a:lnTo>
                  <a:pt x="2461991" y="333478"/>
                </a:lnTo>
                <a:lnTo>
                  <a:pt x="2504153" y="341299"/>
                </a:lnTo>
                <a:lnTo>
                  <a:pt x="2548293" y="349479"/>
                </a:lnTo>
                <a:lnTo>
                  <a:pt x="2593780" y="358524"/>
                </a:lnTo>
                <a:lnTo>
                  <a:pt x="2639867" y="369599"/>
                </a:lnTo>
                <a:lnTo>
                  <a:pt x="2686219" y="379695"/>
                </a:lnTo>
                <a:lnTo>
                  <a:pt x="2732693" y="388886"/>
                </a:lnTo>
                <a:lnTo>
                  <a:pt x="2779216" y="397676"/>
                </a:lnTo>
                <a:lnTo>
                  <a:pt x="2825764" y="406285"/>
                </a:lnTo>
                <a:lnTo>
                  <a:pt x="2871618" y="414816"/>
                </a:lnTo>
                <a:lnTo>
                  <a:pt x="2915515" y="423311"/>
                </a:lnTo>
                <a:lnTo>
                  <a:pt x="2958543" y="429909"/>
                </a:lnTo>
                <a:lnTo>
                  <a:pt x="3001891" y="435192"/>
                </a:lnTo>
                <a:lnTo>
                  <a:pt x="3047028" y="439893"/>
                </a:lnTo>
                <a:lnTo>
                  <a:pt x="3089195" y="442452"/>
                </a:lnTo>
                <a:lnTo>
                  <a:pt x="3129104" y="443589"/>
                </a:lnTo>
                <a:lnTo>
                  <a:pt x="3168007" y="444096"/>
                </a:lnTo>
                <a:lnTo>
                  <a:pt x="3208346" y="444320"/>
                </a:lnTo>
                <a:lnTo>
                  <a:pt x="3249087" y="443715"/>
                </a:lnTo>
                <a:lnTo>
                  <a:pt x="3288361" y="441093"/>
                </a:lnTo>
                <a:lnTo>
                  <a:pt x="3326982" y="435696"/>
                </a:lnTo>
                <a:lnTo>
                  <a:pt x="3364609" y="428592"/>
                </a:lnTo>
                <a:lnTo>
                  <a:pt x="3400146" y="420732"/>
                </a:lnTo>
                <a:lnTo>
                  <a:pt x="3438518" y="412535"/>
                </a:lnTo>
                <a:lnTo>
                  <a:pt x="3478385" y="404893"/>
                </a:lnTo>
                <a:lnTo>
                  <a:pt x="3517271" y="399145"/>
                </a:lnTo>
                <a:lnTo>
                  <a:pt x="3555720" y="394239"/>
                </a:lnTo>
                <a:lnTo>
                  <a:pt x="3593976" y="391117"/>
                </a:lnTo>
                <a:lnTo>
                  <a:pt x="3632145" y="392082"/>
                </a:lnTo>
                <a:lnTo>
                  <a:pt x="3672156" y="394862"/>
                </a:lnTo>
                <a:lnTo>
                  <a:pt x="3713458" y="398449"/>
                </a:lnTo>
                <a:lnTo>
                  <a:pt x="3755333" y="402396"/>
                </a:lnTo>
                <a:lnTo>
                  <a:pt x="3797463" y="408383"/>
                </a:lnTo>
                <a:lnTo>
                  <a:pt x="3839705" y="416454"/>
                </a:lnTo>
                <a:lnTo>
                  <a:pt x="3881999" y="427096"/>
                </a:lnTo>
                <a:lnTo>
                  <a:pt x="3924314" y="435119"/>
                </a:lnTo>
                <a:lnTo>
                  <a:pt x="3966639" y="441742"/>
                </a:lnTo>
                <a:lnTo>
                  <a:pt x="4008969" y="449389"/>
                </a:lnTo>
                <a:lnTo>
                  <a:pt x="4049419" y="453729"/>
                </a:lnTo>
                <a:lnTo>
                  <a:pt x="4088564" y="457067"/>
                </a:lnTo>
                <a:lnTo>
                  <a:pt x="4127126" y="463256"/>
                </a:lnTo>
                <a:lnTo>
                  <a:pt x="4167315" y="468829"/>
                </a:lnTo>
                <a:lnTo>
                  <a:pt x="4207990" y="472953"/>
                </a:lnTo>
                <a:lnTo>
                  <a:pt x="4247235" y="474783"/>
                </a:lnTo>
                <a:lnTo>
                  <a:pt x="4283962" y="475598"/>
                </a:lnTo>
                <a:lnTo>
                  <a:pt x="4319099" y="475960"/>
                </a:lnTo>
                <a:lnTo>
                  <a:pt x="4353531" y="476122"/>
                </a:lnTo>
                <a:lnTo>
                  <a:pt x="4385768" y="474311"/>
                </a:lnTo>
                <a:lnTo>
                  <a:pt x="4431682" y="469325"/>
                </a:lnTo>
                <a:lnTo>
                  <a:pt x="4478448" y="461498"/>
                </a:lnTo>
                <a:lnTo>
                  <a:pt x="4510667" y="454877"/>
                </a:lnTo>
                <a:lnTo>
                  <a:pt x="4556570" y="447182"/>
                </a:lnTo>
                <a:lnTo>
                  <a:pt x="4601452" y="440434"/>
                </a:lnTo>
                <a:lnTo>
                  <a:pt x="4646028" y="434671"/>
                </a:lnTo>
                <a:lnTo>
                  <a:pt x="4691222" y="433356"/>
                </a:lnTo>
                <a:lnTo>
                  <a:pt x="4723530" y="435549"/>
                </a:lnTo>
                <a:lnTo>
                  <a:pt x="4756704" y="438875"/>
                </a:lnTo>
                <a:lnTo>
                  <a:pt x="4790263" y="442706"/>
                </a:lnTo>
                <a:lnTo>
                  <a:pt x="4823992" y="446760"/>
                </a:lnTo>
                <a:lnTo>
                  <a:pt x="4871345" y="453010"/>
                </a:lnTo>
                <a:lnTo>
                  <a:pt x="4903538" y="455337"/>
                </a:lnTo>
                <a:lnTo>
                  <a:pt x="4935956" y="456372"/>
                </a:lnTo>
                <a:lnTo>
                  <a:pt x="4981973" y="456954"/>
                </a:lnTo>
                <a:lnTo>
                  <a:pt x="5026888" y="457127"/>
                </a:lnTo>
                <a:lnTo>
                  <a:pt x="5070770" y="457178"/>
                </a:lnTo>
                <a:lnTo>
                  <a:pt x="5110897" y="456488"/>
                </a:lnTo>
                <a:lnTo>
                  <a:pt x="5149598" y="452834"/>
                </a:lnTo>
                <a:lnTo>
                  <a:pt x="5187873" y="451438"/>
                </a:lnTo>
                <a:lnTo>
                  <a:pt x="5226734" y="451024"/>
                </a:lnTo>
                <a:lnTo>
                  <a:pt x="5268507" y="450196"/>
                </a:lnTo>
                <a:lnTo>
                  <a:pt x="5307304" y="446501"/>
                </a:lnTo>
                <a:lnTo>
                  <a:pt x="5354257" y="443013"/>
                </a:lnTo>
                <a:lnTo>
                  <a:pt x="5391507" y="439591"/>
                </a:lnTo>
                <a:lnTo>
                  <a:pt x="5438649" y="435063"/>
                </a:lnTo>
                <a:lnTo>
                  <a:pt x="5478274" y="428081"/>
                </a:lnTo>
                <a:lnTo>
                  <a:pt x="5523523" y="425969"/>
                </a:lnTo>
                <a:lnTo>
                  <a:pt x="5570011" y="425552"/>
                </a:lnTo>
                <a:lnTo>
                  <a:pt x="5607364" y="432222"/>
                </a:lnTo>
                <a:lnTo>
                  <a:pt x="5648614" y="439764"/>
                </a:lnTo>
                <a:lnTo>
                  <a:pt x="5688747" y="446468"/>
                </a:lnTo>
                <a:lnTo>
                  <a:pt x="5727448" y="456293"/>
                </a:lnTo>
                <a:lnTo>
                  <a:pt x="5769095" y="468141"/>
                </a:lnTo>
                <a:lnTo>
                  <a:pt x="5812716" y="477219"/>
                </a:lnTo>
                <a:lnTo>
                  <a:pt x="5853549" y="491119"/>
                </a:lnTo>
                <a:lnTo>
                  <a:pt x="5895830" y="501900"/>
                </a:lnTo>
                <a:lnTo>
                  <a:pt x="5939637" y="512935"/>
                </a:lnTo>
                <a:lnTo>
                  <a:pt x="5980526" y="525142"/>
                </a:lnTo>
                <a:lnTo>
                  <a:pt x="6019450" y="537695"/>
                </a:lnTo>
                <a:lnTo>
                  <a:pt x="6064539" y="550351"/>
                </a:lnTo>
                <a:lnTo>
                  <a:pt x="6106904" y="559668"/>
                </a:lnTo>
                <a:lnTo>
                  <a:pt x="6149639" y="570268"/>
                </a:lnTo>
                <a:lnTo>
                  <a:pt x="6193579" y="578974"/>
                </a:lnTo>
                <a:lnTo>
                  <a:pt x="6234509" y="589393"/>
                </a:lnTo>
                <a:lnTo>
                  <a:pt x="6273447" y="598046"/>
                </a:lnTo>
                <a:lnTo>
                  <a:pt x="6315166" y="605079"/>
                </a:lnTo>
                <a:lnTo>
                  <a:pt x="6358808" y="611631"/>
                </a:lnTo>
                <a:lnTo>
                  <a:pt x="6399649" y="618041"/>
                </a:lnTo>
                <a:lnTo>
                  <a:pt x="6438558" y="624410"/>
                </a:lnTo>
                <a:lnTo>
                  <a:pt x="6485268" y="632882"/>
                </a:lnTo>
                <a:lnTo>
                  <a:pt x="6522018" y="638527"/>
                </a:lnTo>
                <a:lnTo>
                  <a:pt x="6559013" y="640514"/>
                </a:lnTo>
                <a:lnTo>
                  <a:pt x="6594042" y="641102"/>
                </a:lnTo>
                <a:lnTo>
                  <a:pt x="6634367" y="641277"/>
                </a:lnTo>
                <a:lnTo>
                  <a:pt x="6673438" y="641328"/>
                </a:lnTo>
                <a:lnTo>
                  <a:pt x="6711123" y="641343"/>
                </a:lnTo>
                <a:lnTo>
                  <a:pt x="6755819" y="641348"/>
                </a:lnTo>
                <a:lnTo>
                  <a:pt x="6801989" y="641348"/>
                </a:lnTo>
                <a:lnTo>
                  <a:pt x="6849420" y="641348"/>
                </a:lnTo>
                <a:lnTo>
                  <a:pt x="6851650" y="641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51188" y="788408"/>
            <a:ext cx="819083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Trade Routes</a:t>
            </a:r>
            <a:endParaRPr lang="en-US" sz="9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In the 1400s, major trade routes  from the East to Europe went through 2 Italian cities (Venice &amp; Genoa).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Italian merchants marked up the prices on the goods &amp; sold them throughout Europe.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Other European countries resented the huge profits made by Italians &amp; began to look for other routes to the East…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pic>
        <p:nvPicPr>
          <p:cNvPr id="9" name="Picture 5" descr="C:\Documents and Settings\e200602727\Local Settings\Temporary Internet Files\Content.IE5\THIS4Z75\MCj02955880000[1].wmf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4" y="4960074"/>
            <a:ext cx="1773238" cy="182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SMARTInkShape-Group150">
            <a:extLst>
              <a:ext uri="{FF2B5EF4-FFF2-40B4-BE49-F238E27FC236}">
                <a16:creationId xmlns:a16="http://schemas.microsoft.com/office/drawing/2014/main" id="{329DD13D-283A-487B-BE8F-C88561CF0ADE}"/>
              </a:ext>
            </a:extLst>
          </p:cNvPr>
          <p:cNvGrpSpPr/>
          <p:nvPr/>
        </p:nvGrpSpPr>
        <p:grpSpPr>
          <a:xfrm>
            <a:off x="2844800" y="3257550"/>
            <a:ext cx="717551" cy="57151"/>
            <a:chOff x="2844800" y="3257550"/>
            <a:chExt cx="717551" cy="57151"/>
          </a:xfrm>
        </p:grpSpPr>
        <p:sp>
          <p:nvSpPr>
            <p:cNvPr id="110" name="SMARTInkShape-520">
              <a:extLst>
                <a:ext uri="{FF2B5EF4-FFF2-40B4-BE49-F238E27FC236}">
                  <a16:creationId xmlns:a16="http://schemas.microsoft.com/office/drawing/2014/main" id="{90B5BEF8-8384-4869-86D5-2DF6839C421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327400" y="3282950"/>
              <a:ext cx="234951" cy="22967"/>
            </a:xfrm>
            <a:custGeom>
              <a:avLst/>
              <a:gdLst/>
              <a:ahLst/>
              <a:cxnLst/>
              <a:rect l="0" t="0" r="0" b="0"/>
              <a:pathLst>
                <a:path w="234951" h="22967">
                  <a:moveTo>
                    <a:pt x="234950" y="0"/>
                  </a:moveTo>
                  <a:lnTo>
                    <a:pt x="234950" y="0"/>
                  </a:lnTo>
                  <a:lnTo>
                    <a:pt x="188479" y="6907"/>
                  </a:lnTo>
                  <a:lnTo>
                    <a:pt x="142672" y="14927"/>
                  </a:lnTo>
                  <a:lnTo>
                    <a:pt x="99652" y="22599"/>
                  </a:lnTo>
                  <a:lnTo>
                    <a:pt x="60946" y="2296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21">
              <a:extLst>
                <a:ext uri="{FF2B5EF4-FFF2-40B4-BE49-F238E27FC236}">
                  <a16:creationId xmlns:a16="http://schemas.microsoft.com/office/drawing/2014/main" id="{68499904-EFDE-4DD6-A329-BB7C060FBCE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844800" y="3257550"/>
              <a:ext cx="304801" cy="57151"/>
            </a:xfrm>
            <a:custGeom>
              <a:avLst/>
              <a:gdLst/>
              <a:ahLst/>
              <a:cxnLst/>
              <a:rect l="0" t="0" r="0" b="0"/>
              <a:pathLst>
                <a:path w="304801" h="57151">
                  <a:moveTo>
                    <a:pt x="304800" y="0"/>
                  </a:moveTo>
                  <a:lnTo>
                    <a:pt x="304800" y="0"/>
                  </a:lnTo>
                  <a:lnTo>
                    <a:pt x="301429" y="3371"/>
                  </a:lnTo>
                  <a:lnTo>
                    <a:pt x="259893" y="10831"/>
                  </a:lnTo>
                  <a:lnTo>
                    <a:pt x="222820" y="17007"/>
                  </a:lnTo>
                  <a:lnTo>
                    <a:pt x="178331" y="25415"/>
                  </a:lnTo>
                  <a:lnTo>
                    <a:pt x="135571" y="33869"/>
                  </a:lnTo>
                  <a:lnTo>
                    <a:pt x="89471" y="44450"/>
                  </a:lnTo>
                  <a:lnTo>
                    <a:pt x="43176" y="5212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522">
            <a:extLst>
              <a:ext uri="{FF2B5EF4-FFF2-40B4-BE49-F238E27FC236}">
                <a16:creationId xmlns:a16="http://schemas.microsoft.com/office/drawing/2014/main" id="{41928029-3142-4786-994E-249B04BBBA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86200" y="3276600"/>
            <a:ext cx="400051" cy="62482"/>
          </a:xfrm>
          <a:custGeom>
            <a:avLst/>
            <a:gdLst/>
            <a:ahLst/>
            <a:cxnLst/>
            <a:rect l="0" t="0" r="0" b="0"/>
            <a:pathLst>
              <a:path w="400051" h="62482">
                <a:moveTo>
                  <a:pt x="400050" y="0"/>
                </a:moveTo>
                <a:lnTo>
                  <a:pt x="400050" y="0"/>
                </a:lnTo>
                <a:lnTo>
                  <a:pt x="382019" y="4364"/>
                </a:lnTo>
                <a:lnTo>
                  <a:pt x="345867" y="7173"/>
                </a:lnTo>
                <a:lnTo>
                  <a:pt x="313174" y="12829"/>
                </a:lnTo>
                <a:lnTo>
                  <a:pt x="275596" y="20049"/>
                </a:lnTo>
                <a:lnTo>
                  <a:pt x="236787" y="27255"/>
                </a:lnTo>
                <a:lnTo>
                  <a:pt x="200724" y="32810"/>
                </a:lnTo>
                <a:lnTo>
                  <a:pt x="167762" y="39512"/>
                </a:lnTo>
                <a:lnTo>
                  <a:pt x="123320" y="49337"/>
                </a:lnTo>
                <a:lnTo>
                  <a:pt x="85223" y="54835"/>
                </a:lnTo>
                <a:lnTo>
                  <a:pt x="40744" y="60064"/>
                </a:lnTo>
                <a:lnTo>
                  <a:pt x="25478" y="62481"/>
                </a:lnTo>
                <a:lnTo>
                  <a:pt x="0" y="57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Shape-523">
            <a:extLst>
              <a:ext uri="{FF2B5EF4-FFF2-40B4-BE49-F238E27FC236}">
                <a16:creationId xmlns:a16="http://schemas.microsoft.com/office/drawing/2014/main" id="{3CC6ED32-2CC1-4CDE-A5A3-20BC69CD171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9650" y="3359150"/>
            <a:ext cx="431801" cy="31489"/>
          </a:xfrm>
          <a:custGeom>
            <a:avLst/>
            <a:gdLst/>
            <a:ahLst/>
            <a:cxnLst/>
            <a:rect l="0" t="0" r="0" b="0"/>
            <a:pathLst>
              <a:path w="431801" h="31489">
                <a:moveTo>
                  <a:pt x="431800" y="25400"/>
                </a:moveTo>
                <a:lnTo>
                  <a:pt x="431800" y="25400"/>
                </a:lnTo>
                <a:lnTo>
                  <a:pt x="394719" y="28771"/>
                </a:lnTo>
                <a:lnTo>
                  <a:pt x="357699" y="30426"/>
                </a:lnTo>
                <a:lnTo>
                  <a:pt x="317023" y="31162"/>
                </a:lnTo>
                <a:lnTo>
                  <a:pt x="273073" y="31488"/>
                </a:lnTo>
                <a:lnTo>
                  <a:pt x="227669" y="29752"/>
                </a:lnTo>
                <a:lnTo>
                  <a:pt x="183031" y="26629"/>
                </a:lnTo>
                <a:lnTo>
                  <a:pt x="142024" y="22889"/>
                </a:lnTo>
                <a:lnTo>
                  <a:pt x="102633" y="18874"/>
                </a:lnTo>
                <a:lnTo>
                  <a:pt x="55943" y="1392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524">
            <a:extLst>
              <a:ext uri="{FF2B5EF4-FFF2-40B4-BE49-F238E27FC236}">
                <a16:creationId xmlns:a16="http://schemas.microsoft.com/office/drawing/2014/main" id="{14AB8E23-D39F-4F4F-B6B8-4570AD02FB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708791" y="3314700"/>
            <a:ext cx="127110" cy="406401"/>
          </a:xfrm>
          <a:custGeom>
            <a:avLst/>
            <a:gdLst/>
            <a:ahLst/>
            <a:cxnLst/>
            <a:rect l="0" t="0" r="0" b="0"/>
            <a:pathLst>
              <a:path w="127110" h="406401">
                <a:moveTo>
                  <a:pt x="3659" y="0"/>
                </a:moveTo>
                <a:lnTo>
                  <a:pt x="3659" y="0"/>
                </a:lnTo>
                <a:lnTo>
                  <a:pt x="3657" y="3371"/>
                </a:lnTo>
                <a:lnTo>
                  <a:pt x="1778" y="6907"/>
                </a:lnTo>
                <a:lnTo>
                  <a:pt x="288" y="8838"/>
                </a:lnTo>
                <a:lnTo>
                  <a:pt x="0" y="11537"/>
                </a:lnTo>
                <a:lnTo>
                  <a:pt x="10218" y="58033"/>
                </a:lnTo>
                <a:lnTo>
                  <a:pt x="25992" y="103029"/>
                </a:lnTo>
                <a:lnTo>
                  <a:pt x="42025" y="140829"/>
                </a:lnTo>
                <a:lnTo>
                  <a:pt x="56733" y="183700"/>
                </a:lnTo>
                <a:lnTo>
                  <a:pt x="74183" y="230427"/>
                </a:lnTo>
                <a:lnTo>
                  <a:pt x="92053" y="271709"/>
                </a:lnTo>
                <a:lnTo>
                  <a:pt x="106597" y="309342"/>
                </a:lnTo>
                <a:lnTo>
                  <a:pt x="120393" y="348057"/>
                </a:lnTo>
                <a:lnTo>
                  <a:pt x="127109" y="386130"/>
                </a:lnTo>
                <a:lnTo>
                  <a:pt x="124862" y="397300"/>
                </a:lnTo>
                <a:lnTo>
                  <a:pt x="117959" y="406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154">
            <a:extLst>
              <a:ext uri="{FF2B5EF4-FFF2-40B4-BE49-F238E27FC236}">
                <a16:creationId xmlns:a16="http://schemas.microsoft.com/office/drawing/2014/main" id="{627F3E08-9D5F-4E14-B65E-DF25F7839E86}"/>
              </a:ext>
            </a:extLst>
          </p:cNvPr>
          <p:cNvGrpSpPr/>
          <p:nvPr/>
        </p:nvGrpSpPr>
        <p:grpSpPr>
          <a:xfrm>
            <a:off x="9632950" y="179080"/>
            <a:ext cx="590551" cy="392421"/>
            <a:chOff x="9632950" y="179080"/>
            <a:chExt cx="590551" cy="392421"/>
          </a:xfrm>
        </p:grpSpPr>
        <p:sp>
          <p:nvSpPr>
            <p:cNvPr id="116" name="SMARTInkShape-525">
              <a:extLst>
                <a:ext uri="{FF2B5EF4-FFF2-40B4-BE49-F238E27FC236}">
                  <a16:creationId xmlns:a16="http://schemas.microsoft.com/office/drawing/2014/main" id="{8D991234-BB8E-474F-A4BB-0A253B93219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15839" y="241300"/>
              <a:ext cx="12362" cy="279401"/>
            </a:xfrm>
            <a:custGeom>
              <a:avLst/>
              <a:gdLst/>
              <a:ahLst/>
              <a:cxnLst/>
              <a:rect l="0" t="0" r="0" b="0"/>
              <a:pathLst>
                <a:path w="12362" h="279401">
                  <a:moveTo>
                    <a:pt x="12361" y="0"/>
                  </a:moveTo>
                  <a:lnTo>
                    <a:pt x="12361" y="0"/>
                  </a:lnTo>
                  <a:lnTo>
                    <a:pt x="12359" y="35153"/>
                  </a:lnTo>
                  <a:lnTo>
                    <a:pt x="10480" y="69951"/>
                  </a:lnTo>
                  <a:lnTo>
                    <a:pt x="7292" y="110112"/>
                  </a:lnTo>
                  <a:lnTo>
                    <a:pt x="3522" y="144424"/>
                  </a:lnTo>
                  <a:lnTo>
                    <a:pt x="1376" y="178018"/>
                  </a:lnTo>
                  <a:lnTo>
                    <a:pt x="0" y="218608"/>
                  </a:lnTo>
                  <a:lnTo>
                    <a:pt x="4092" y="261538"/>
                  </a:lnTo>
                  <a:lnTo>
                    <a:pt x="6011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26">
              <a:extLst>
                <a:ext uri="{FF2B5EF4-FFF2-40B4-BE49-F238E27FC236}">
                  <a16:creationId xmlns:a16="http://schemas.microsoft.com/office/drawing/2014/main" id="{F114563E-7D14-4CC4-A802-AF65CD33E8C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632950" y="179080"/>
              <a:ext cx="590551" cy="392421"/>
            </a:xfrm>
            <a:custGeom>
              <a:avLst/>
              <a:gdLst/>
              <a:ahLst/>
              <a:cxnLst/>
              <a:rect l="0" t="0" r="0" b="0"/>
              <a:pathLst>
                <a:path w="590551" h="392421">
                  <a:moveTo>
                    <a:pt x="0" y="252720"/>
                  </a:moveTo>
                  <a:lnTo>
                    <a:pt x="0" y="252720"/>
                  </a:lnTo>
                  <a:lnTo>
                    <a:pt x="8585" y="253426"/>
                  </a:lnTo>
                  <a:lnTo>
                    <a:pt x="41626" y="258187"/>
                  </a:lnTo>
                  <a:lnTo>
                    <a:pt x="86498" y="253928"/>
                  </a:lnTo>
                  <a:lnTo>
                    <a:pt x="123701" y="249315"/>
                  </a:lnTo>
                  <a:lnTo>
                    <a:pt x="166003" y="237130"/>
                  </a:lnTo>
                  <a:lnTo>
                    <a:pt x="207935" y="221995"/>
                  </a:lnTo>
                  <a:lnTo>
                    <a:pt x="253289" y="200868"/>
                  </a:lnTo>
                  <a:lnTo>
                    <a:pt x="293082" y="175607"/>
                  </a:lnTo>
                  <a:lnTo>
                    <a:pt x="314499" y="152339"/>
                  </a:lnTo>
                  <a:lnTo>
                    <a:pt x="328771" y="117311"/>
                  </a:lnTo>
                  <a:lnTo>
                    <a:pt x="335012" y="80001"/>
                  </a:lnTo>
                  <a:lnTo>
                    <a:pt x="329353" y="40521"/>
                  </a:lnTo>
                  <a:lnTo>
                    <a:pt x="322110" y="13300"/>
                  </a:lnTo>
                  <a:lnTo>
                    <a:pt x="319162" y="8440"/>
                  </a:lnTo>
                  <a:lnTo>
                    <a:pt x="315785" y="5200"/>
                  </a:lnTo>
                  <a:lnTo>
                    <a:pt x="308270" y="1600"/>
                  </a:lnTo>
                  <a:lnTo>
                    <a:pt x="300227" y="0"/>
                  </a:lnTo>
                  <a:lnTo>
                    <a:pt x="293831" y="1170"/>
                  </a:lnTo>
                  <a:lnTo>
                    <a:pt x="291136" y="2470"/>
                  </a:lnTo>
                  <a:lnTo>
                    <a:pt x="268546" y="31357"/>
                  </a:lnTo>
                  <a:lnTo>
                    <a:pt x="242588" y="78033"/>
                  </a:lnTo>
                  <a:lnTo>
                    <a:pt x="230863" y="113942"/>
                  </a:lnTo>
                  <a:lnTo>
                    <a:pt x="224802" y="153275"/>
                  </a:lnTo>
                  <a:lnTo>
                    <a:pt x="221124" y="196208"/>
                  </a:lnTo>
                  <a:lnTo>
                    <a:pt x="217448" y="238328"/>
                  </a:lnTo>
                  <a:lnTo>
                    <a:pt x="218239" y="275737"/>
                  </a:lnTo>
                  <a:lnTo>
                    <a:pt x="221459" y="316612"/>
                  </a:lnTo>
                  <a:lnTo>
                    <a:pt x="222229" y="352429"/>
                  </a:lnTo>
                  <a:lnTo>
                    <a:pt x="222244" y="350389"/>
                  </a:lnTo>
                  <a:lnTo>
                    <a:pt x="222953" y="349582"/>
                  </a:lnTo>
                  <a:lnTo>
                    <a:pt x="225620" y="348687"/>
                  </a:lnTo>
                  <a:lnTo>
                    <a:pt x="226613" y="347037"/>
                  </a:lnTo>
                  <a:lnTo>
                    <a:pt x="240732" y="308022"/>
                  </a:lnTo>
                  <a:lnTo>
                    <a:pt x="248338" y="296584"/>
                  </a:lnTo>
                  <a:lnTo>
                    <a:pt x="252342" y="292546"/>
                  </a:lnTo>
                  <a:lnTo>
                    <a:pt x="255717" y="290560"/>
                  </a:lnTo>
                  <a:lnTo>
                    <a:pt x="258673" y="289941"/>
                  </a:lnTo>
                  <a:lnTo>
                    <a:pt x="271855" y="290646"/>
                  </a:lnTo>
                  <a:lnTo>
                    <a:pt x="279811" y="294506"/>
                  </a:lnTo>
                  <a:lnTo>
                    <a:pt x="309057" y="311831"/>
                  </a:lnTo>
                  <a:lnTo>
                    <a:pt x="352113" y="324673"/>
                  </a:lnTo>
                  <a:lnTo>
                    <a:pt x="396765" y="328547"/>
                  </a:lnTo>
                  <a:lnTo>
                    <a:pt x="441419" y="321963"/>
                  </a:lnTo>
                  <a:lnTo>
                    <a:pt x="466400" y="312277"/>
                  </a:lnTo>
                  <a:lnTo>
                    <a:pt x="513485" y="282800"/>
                  </a:lnTo>
                  <a:lnTo>
                    <a:pt x="548939" y="251794"/>
                  </a:lnTo>
                  <a:lnTo>
                    <a:pt x="563621" y="220369"/>
                  </a:lnTo>
                  <a:lnTo>
                    <a:pt x="574120" y="179263"/>
                  </a:lnTo>
                  <a:lnTo>
                    <a:pt x="571984" y="148502"/>
                  </a:lnTo>
                  <a:lnTo>
                    <a:pt x="571118" y="145141"/>
                  </a:lnTo>
                  <a:lnTo>
                    <a:pt x="569834" y="142901"/>
                  </a:lnTo>
                  <a:lnTo>
                    <a:pt x="568272" y="141407"/>
                  </a:lnTo>
                  <a:lnTo>
                    <a:pt x="564655" y="139748"/>
                  </a:lnTo>
                  <a:lnTo>
                    <a:pt x="562704" y="139305"/>
                  </a:lnTo>
                  <a:lnTo>
                    <a:pt x="560699" y="140421"/>
                  </a:lnTo>
                  <a:lnTo>
                    <a:pt x="546933" y="159545"/>
                  </a:lnTo>
                  <a:lnTo>
                    <a:pt x="528170" y="204591"/>
                  </a:lnTo>
                  <a:lnTo>
                    <a:pt x="526284" y="243085"/>
                  </a:lnTo>
                  <a:lnTo>
                    <a:pt x="530193" y="280126"/>
                  </a:lnTo>
                  <a:lnTo>
                    <a:pt x="542906" y="318471"/>
                  </a:lnTo>
                  <a:lnTo>
                    <a:pt x="567358" y="363969"/>
                  </a:lnTo>
                  <a:lnTo>
                    <a:pt x="590550" y="39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55">
            <a:extLst>
              <a:ext uri="{FF2B5EF4-FFF2-40B4-BE49-F238E27FC236}">
                <a16:creationId xmlns:a16="http://schemas.microsoft.com/office/drawing/2014/main" id="{FADAC01A-EF7F-45F2-AFA7-48C2E2203F79}"/>
              </a:ext>
            </a:extLst>
          </p:cNvPr>
          <p:cNvGrpSpPr/>
          <p:nvPr/>
        </p:nvGrpSpPr>
        <p:grpSpPr>
          <a:xfrm>
            <a:off x="5880100" y="254560"/>
            <a:ext cx="6107966" cy="3794967"/>
            <a:chOff x="5880100" y="254560"/>
            <a:chExt cx="6107966" cy="3794967"/>
          </a:xfrm>
        </p:grpSpPr>
        <p:sp>
          <p:nvSpPr>
            <p:cNvPr id="119" name="SMARTInkShape-527">
              <a:extLst>
                <a:ext uri="{FF2B5EF4-FFF2-40B4-BE49-F238E27FC236}">
                  <a16:creationId xmlns:a16="http://schemas.microsoft.com/office/drawing/2014/main" id="{51D7C033-F1CC-4949-B128-9F53EAA53EF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648700" y="122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28">
              <a:extLst>
                <a:ext uri="{FF2B5EF4-FFF2-40B4-BE49-F238E27FC236}">
                  <a16:creationId xmlns:a16="http://schemas.microsoft.com/office/drawing/2014/main" id="{F8893472-07A4-4DFF-9CE3-86BC3D0A9A0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650911" y="857250"/>
              <a:ext cx="35890" cy="374651"/>
            </a:xfrm>
            <a:custGeom>
              <a:avLst/>
              <a:gdLst/>
              <a:ahLst/>
              <a:cxnLst/>
              <a:rect l="0" t="0" r="0" b="0"/>
              <a:pathLst>
                <a:path w="35890" h="374651">
                  <a:moveTo>
                    <a:pt x="35889" y="0"/>
                  </a:moveTo>
                  <a:lnTo>
                    <a:pt x="35889" y="0"/>
                  </a:lnTo>
                  <a:lnTo>
                    <a:pt x="16116" y="0"/>
                  </a:lnTo>
                  <a:lnTo>
                    <a:pt x="9228" y="3763"/>
                  </a:lnTo>
                  <a:lnTo>
                    <a:pt x="5415" y="6742"/>
                  </a:lnTo>
                  <a:lnTo>
                    <a:pt x="1178" y="15696"/>
                  </a:lnTo>
                  <a:lnTo>
                    <a:pt x="0" y="28143"/>
                  </a:lnTo>
                  <a:lnTo>
                    <a:pt x="3112" y="66759"/>
                  </a:lnTo>
                  <a:lnTo>
                    <a:pt x="5716" y="104447"/>
                  </a:lnTo>
                  <a:lnTo>
                    <a:pt x="10956" y="146894"/>
                  </a:lnTo>
                  <a:lnTo>
                    <a:pt x="16977" y="188868"/>
                  </a:lnTo>
                  <a:lnTo>
                    <a:pt x="21348" y="229998"/>
                  </a:lnTo>
                  <a:lnTo>
                    <a:pt x="24525" y="271583"/>
                  </a:lnTo>
                  <a:lnTo>
                    <a:pt x="28549" y="316818"/>
                  </a:lnTo>
                  <a:lnTo>
                    <a:pt x="29452" y="356687"/>
                  </a:lnTo>
                  <a:lnTo>
                    <a:pt x="23189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29">
              <a:extLst>
                <a:ext uri="{FF2B5EF4-FFF2-40B4-BE49-F238E27FC236}">
                  <a16:creationId xmlns:a16="http://schemas.microsoft.com/office/drawing/2014/main" id="{E06056EF-86E9-4319-BF11-EBC7F33DEE5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213850" y="344887"/>
              <a:ext cx="177255" cy="272316"/>
            </a:xfrm>
            <a:custGeom>
              <a:avLst/>
              <a:gdLst/>
              <a:ahLst/>
              <a:cxnLst/>
              <a:rect l="0" t="0" r="0" b="0"/>
              <a:pathLst>
                <a:path w="177255" h="272316">
                  <a:moveTo>
                    <a:pt x="0" y="163113"/>
                  </a:moveTo>
                  <a:lnTo>
                    <a:pt x="0" y="163113"/>
                  </a:lnTo>
                  <a:lnTo>
                    <a:pt x="15580" y="163113"/>
                  </a:lnTo>
                  <a:lnTo>
                    <a:pt x="59907" y="144272"/>
                  </a:lnTo>
                  <a:lnTo>
                    <a:pt x="99847" y="122218"/>
                  </a:lnTo>
                  <a:lnTo>
                    <a:pt x="141865" y="89524"/>
                  </a:lnTo>
                  <a:lnTo>
                    <a:pt x="164848" y="62029"/>
                  </a:lnTo>
                  <a:lnTo>
                    <a:pt x="173649" y="43321"/>
                  </a:lnTo>
                  <a:lnTo>
                    <a:pt x="177254" y="16200"/>
                  </a:lnTo>
                  <a:lnTo>
                    <a:pt x="176024" y="11549"/>
                  </a:lnTo>
                  <a:lnTo>
                    <a:pt x="170896" y="4499"/>
                  </a:lnTo>
                  <a:lnTo>
                    <a:pt x="162031" y="896"/>
                  </a:lnTo>
                  <a:lnTo>
                    <a:pt x="150331" y="0"/>
                  </a:lnTo>
                  <a:lnTo>
                    <a:pt x="127877" y="4168"/>
                  </a:lnTo>
                  <a:lnTo>
                    <a:pt x="95005" y="19742"/>
                  </a:lnTo>
                  <a:lnTo>
                    <a:pt x="71659" y="38788"/>
                  </a:lnTo>
                  <a:lnTo>
                    <a:pt x="39045" y="83868"/>
                  </a:lnTo>
                  <a:lnTo>
                    <a:pt x="21537" y="127129"/>
                  </a:lnTo>
                  <a:lnTo>
                    <a:pt x="14445" y="172860"/>
                  </a:lnTo>
                  <a:lnTo>
                    <a:pt x="19838" y="219595"/>
                  </a:lnTo>
                  <a:lnTo>
                    <a:pt x="25044" y="236194"/>
                  </a:lnTo>
                  <a:lnTo>
                    <a:pt x="34414" y="250627"/>
                  </a:lnTo>
                  <a:lnTo>
                    <a:pt x="47516" y="260334"/>
                  </a:lnTo>
                  <a:lnTo>
                    <a:pt x="82293" y="272315"/>
                  </a:lnTo>
                  <a:lnTo>
                    <a:pt x="121775" y="271498"/>
                  </a:lnTo>
                  <a:lnTo>
                    <a:pt x="158750" y="264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30">
              <a:extLst>
                <a:ext uri="{FF2B5EF4-FFF2-40B4-BE49-F238E27FC236}">
                  <a16:creationId xmlns:a16="http://schemas.microsoft.com/office/drawing/2014/main" id="{64E8BF1E-1336-430D-A5E7-6EF19F1E460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41907" y="254560"/>
              <a:ext cx="200045" cy="396730"/>
            </a:xfrm>
            <a:custGeom>
              <a:avLst/>
              <a:gdLst/>
              <a:ahLst/>
              <a:cxnLst/>
              <a:rect l="0" t="0" r="0" b="0"/>
              <a:pathLst>
                <a:path w="200045" h="396730">
                  <a:moveTo>
                    <a:pt x="176693" y="208990"/>
                  </a:moveTo>
                  <a:lnTo>
                    <a:pt x="176693" y="208990"/>
                  </a:lnTo>
                  <a:lnTo>
                    <a:pt x="164484" y="184571"/>
                  </a:lnTo>
                  <a:lnTo>
                    <a:pt x="151275" y="173208"/>
                  </a:lnTo>
                  <a:lnTo>
                    <a:pt x="129651" y="162640"/>
                  </a:lnTo>
                  <a:lnTo>
                    <a:pt x="118392" y="160873"/>
                  </a:lnTo>
                  <a:lnTo>
                    <a:pt x="106331" y="162440"/>
                  </a:lnTo>
                  <a:lnTo>
                    <a:pt x="63231" y="187500"/>
                  </a:lnTo>
                  <a:lnTo>
                    <a:pt x="43591" y="207169"/>
                  </a:lnTo>
                  <a:lnTo>
                    <a:pt x="18533" y="254315"/>
                  </a:lnTo>
                  <a:lnTo>
                    <a:pt x="4497" y="295946"/>
                  </a:lnTo>
                  <a:lnTo>
                    <a:pt x="0" y="337435"/>
                  </a:lnTo>
                  <a:lnTo>
                    <a:pt x="632" y="363386"/>
                  </a:lnTo>
                  <a:lnTo>
                    <a:pt x="13241" y="390171"/>
                  </a:lnTo>
                  <a:lnTo>
                    <a:pt x="16219" y="393277"/>
                  </a:lnTo>
                  <a:lnTo>
                    <a:pt x="23292" y="396729"/>
                  </a:lnTo>
                  <a:lnTo>
                    <a:pt x="33020" y="396381"/>
                  </a:lnTo>
                  <a:lnTo>
                    <a:pt x="53142" y="390409"/>
                  </a:lnTo>
                  <a:lnTo>
                    <a:pt x="69764" y="377749"/>
                  </a:lnTo>
                  <a:lnTo>
                    <a:pt x="106932" y="333265"/>
                  </a:lnTo>
                  <a:lnTo>
                    <a:pt x="131555" y="289747"/>
                  </a:lnTo>
                  <a:lnTo>
                    <a:pt x="146229" y="252203"/>
                  </a:lnTo>
                  <a:lnTo>
                    <a:pt x="159513" y="210819"/>
                  </a:lnTo>
                  <a:lnTo>
                    <a:pt x="172386" y="170726"/>
                  </a:lnTo>
                  <a:lnTo>
                    <a:pt x="184431" y="128587"/>
                  </a:lnTo>
                  <a:lnTo>
                    <a:pt x="192783" y="89682"/>
                  </a:lnTo>
                  <a:lnTo>
                    <a:pt x="200044" y="46455"/>
                  </a:lnTo>
                  <a:lnTo>
                    <a:pt x="199604" y="23013"/>
                  </a:lnTo>
                  <a:lnTo>
                    <a:pt x="195547" y="3694"/>
                  </a:lnTo>
                  <a:lnTo>
                    <a:pt x="194200" y="2276"/>
                  </a:lnTo>
                  <a:lnTo>
                    <a:pt x="190344" y="0"/>
                  </a:lnTo>
                  <a:lnTo>
                    <a:pt x="186302" y="6348"/>
                  </a:lnTo>
                  <a:lnTo>
                    <a:pt x="172404" y="50069"/>
                  </a:lnTo>
                  <a:lnTo>
                    <a:pt x="163982" y="91024"/>
                  </a:lnTo>
                  <a:lnTo>
                    <a:pt x="157639" y="129117"/>
                  </a:lnTo>
                  <a:lnTo>
                    <a:pt x="153173" y="169802"/>
                  </a:lnTo>
                  <a:lnTo>
                    <a:pt x="151850" y="208668"/>
                  </a:lnTo>
                  <a:lnTo>
                    <a:pt x="153339" y="245113"/>
                  </a:lnTo>
                  <a:lnTo>
                    <a:pt x="160164" y="285662"/>
                  </a:lnTo>
                  <a:lnTo>
                    <a:pt x="172495" y="331220"/>
                  </a:lnTo>
                  <a:lnTo>
                    <a:pt x="175449" y="339045"/>
                  </a:lnTo>
                  <a:lnTo>
                    <a:pt x="189393" y="348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31">
              <a:extLst>
                <a:ext uri="{FF2B5EF4-FFF2-40B4-BE49-F238E27FC236}">
                  <a16:creationId xmlns:a16="http://schemas.microsoft.com/office/drawing/2014/main" id="{BE023488-A1F1-499F-AF52-D42046BFB59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668548" y="401363"/>
              <a:ext cx="259553" cy="277221"/>
            </a:xfrm>
            <a:custGeom>
              <a:avLst/>
              <a:gdLst/>
              <a:ahLst/>
              <a:cxnLst/>
              <a:rect l="0" t="0" r="0" b="0"/>
              <a:pathLst>
                <a:path w="259553" h="277221">
                  <a:moveTo>
                    <a:pt x="151602" y="62187"/>
                  </a:moveTo>
                  <a:lnTo>
                    <a:pt x="151602" y="62187"/>
                  </a:lnTo>
                  <a:lnTo>
                    <a:pt x="163811" y="46607"/>
                  </a:lnTo>
                  <a:lnTo>
                    <a:pt x="165385" y="41217"/>
                  </a:lnTo>
                  <a:lnTo>
                    <a:pt x="165254" y="29584"/>
                  </a:lnTo>
                  <a:lnTo>
                    <a:pt x="162842" y="21121"/>
                  </a:lnTo>
                  <a:lnTo>
                    <a:pt x="161212" y="17876"/>
                  </a:lnTo>
                  <a:lnTo>
                    <a:pt x="155637" y="12390"/>
                  </a:lnTo>
                  <a:lnTo>
                    <a:pt x="140561" y="3118"/>
                  </a:lnTo>
                  <a:lnTo>
                    <a:pt x="124811" y="0"/>
                  </a:lnTo>
                  <a:lnTo>
                    <a:pt x="106740" y="2447"/>
                  </a:lnTo>
                  <a:lnTo>
                    <a:pt x="91350" y="11012"/>
                  </a:lnTo>
                  <a:lnTo>
                    <a:pt x="64782" y="33028"/>
                  </a:lnTo>
                  <a:lnTo>
                    <a:pt x="33230" y="80019"/>
                  </a:lnTo>
                  <a:lnTo>
                    <a:pt x="11776" y="127406"/>
                  </a:lnTo>
                  <a:lnTo>
                    <a:pt x="3241" y="167746"/>
                  </a:lnTo>
                  <a:lnTo>
                    <a:pt x="0" y="211815"/>
                  </a:lnTo>
                  <a:lnTo>
                    <a:pt x="967" y="230994"/>
                  </a:lnTo>
                  <a:lnTo>
                    <a:pt x="6102" y="251277"/>
                  </a:lnTo>
                  <a:lnTo>
                    <a:pt x="10151" y="258097"/>
                  </a:lnTo>
                  <a:lnTo>
                    <a:pt x="14968" y="262644"/>
                  </a:lnTo>
                  <a:lnTo>
                    <a:pt x="20296" y="265675"/>
                  </a:lnTo>
                  <a:lnTo>
                    <a:pt x="29979" y="267161"/>
                  </a:lnTo>
                  <a:lnTo>
                    <a:pt x="51065" y="262367"/>
                  </a:lnTo>
                  <a:lnTo>
                    <a:pt x="72738" y="249911"/>
                  </a:lnTo>
                  <a:lnTo>
                    <a:pt x="113268" y="205505"/>
                  </a:lnTo>
                  <a:lnTo>
                    <a:pt x="134491" y="166357"/>
                  </a:lnTo>
                  <a:lnTo>
                    <a:pt x="156454" y="122353"/>
                  </a:lnTo>
                  <a:lnTo>
                    <a:pt x="173854" y="78106"/>
                  </a:lnTo>
                  <a:lnTo>
                    <a:pt x="181961" y="50303"/>
                  </a:lnTo>
                  <a:lnTo>
                    <a:pt x="181719" y="47209"/>
                  </a:lnTo>
                  <a:lnTo>
                    <a:pt x="179569" y="41889"/>
                  </a:lnTo>
                  <a:lnTo>
                    <a:pt x="178715" y="40894"/>
                  </a:lnTo>
                  <a:lnTo>
                    <a:pt x="178141" y="40936"/>
                  </a:lnTo>
                  <a:lnTo>
                    <a:pt x="168230" y="69523"/>
                  </a:lnTo>
                  <a:lnTo>
                    <a:pt x="162094" y="108105"/>
                  </a:lnTo>
                  <a:lnTo>
                    <a:pt x="159178" y="146270"/>
                  </a:lnTo>
                  <a:lnTo>
                    <a:pt x="158898" y="190065"/>
                  </a:lnTo>
                  <a:lnTo>
                    <a:pt x="163797" y="217121"/>
                  </a:lnTo>
                  <a:lnTo>
                    <a:pt x="181725" y="252184"/>
                  </a:lnTo>
                  <a:lnTo>
                    <a:pt x="195564" y="263282"/>
                  </a:lnTo>
                  <a:lnTo>
                    <a:pt x="212062" y="271507"/>
                  </a:lnTo>
                  <a:lnTo>
                    <a:pt x="236339" y="277220"/>
                  </a:lnTo>
                  <a:lnTo>
                    <a:pt x="259552" y="271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32">
              <a:extLst>
                <a:ext uri="{FF2B5EF4-FFF2-40B4-BE49-F238E27FC236}">
                  <a16:creationId xmlns:a16="http://schemas.microsoft.com/office/drawing/2014/main" id="{0179AEA6-3FF3-435F-9E14-81323E23836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08718" y="425016"/>
              <a:ext cx="339983" cy="345127"/>
            </a:xfrm>
            <a:custGeom>
              <a:avLst/>
              <a:gdLst/>
              <a:ahLst/>
              <a:cxnLst/>
              <a:rect l="0" t="0" r="0" b="0"/>
              <a:pathLst>
                <a:path w="339983" h="345127">
                  <a:moveTo>
                    <a:pt x="3432" y="44884"/>
                  </a:moveTo>
                  <a:lnTo>
                    <a:pt x="3432" y="44884"/>
                  </a:lnTo>
                  <a:lnTo>
                    <a:pt x="4137" y="38403"/>
                  </a:lnTo>
                  <a:lnTo>
                    <a:pt x="9520" y="20346"/>
                  </a:lnTo>
                  <a:lnTo>
                    <a:pt x="9759" y="57462"/>
                  </a:lnTo>
                  <a:lnTo>
                    <a:pt x="9774" y="95648"/>
                  </a:lnTo>
                  <a:lnTo>
                    <a:pt x="9780" y="137144"/>
                  </a:lnTo>
                  <a:lnTo>
                    <a:pt x="9780" y="180719"/>
                  </a:lnTo>
                  <a:lnTo>
                    <a:pt x="9780" y="224910"/>
                  </a:lnTo>
                  <a:lnTo>
                    <a:pt x="13152" y="262541"/>
                  </a:lnTo>
                  <a:lnTo>
                    <a:pt x="15739" y="308819"/>
                  </a:lnTo>
                  <a:lnTo>
                    <a:pt x="16122" y="345126"/>
                  </a:lnTo>
                  <a:lnTo>
                    <a:pt x="16125" y="344529"/>
                  </a:lnTo>
                  <a:lnTo>
                    <a:pt x="7293" y="327859"/>
                  </a:lnTo>
                  <a:lnTo>
                    <a:pt x="3489" y="288772"/>
                  </a:lnTo>
                  <a:lnTo>
                    <a:pt x="0" y="247753"/>
                  </a:lnTo>
                  <a:lnTo>
                    <a:pt x="2807" y="200165"/>
                  </a:lnTo>
                  <a:lnTo>
                    <a:pt x="6212" y="167050"/>
                  </a:lnTo>
                  <a:lnTo>
                    <a:pt x="11958" y="133517"/>
                  </a:lnTo>
                  <a:lnTo>
                    <a:pt x="25008" y="86668"/>
                  </a:lnTo>
                  <a:lnTo>
                    <a:pt x="40398" y="47857"/>
                  </a:lnTo>
                  <a:lnTo>
                    <a:pt x="50200" y="27155"/>
                  </a:lnTo>
                  <a:lnTo>
                    <a:pt x="61613" y="13251"/>
                  </a:lnTo>
                  <a:lnTo>
                    <a:pt x="77503" y="4249"/>
                  </a:lnTo>
                  <a:lnTo>
                    <a:pt x="86679" y="861"/>
                  </a:lnTo>
                  <a:lnTo>
                    <a:pt x="102520" y="859"/>
                  </a:lnTo>
                  <a:lnTo>
                    <a:pt x="116614" y="6267"/>
                  </a:lnTo>
                  <a:lnTo>
                    <a:pt x="129936" y="15727"/>
                  </a:lnTo>
                  <a:lnTo>
                    <a:pt x="145964" y="36323"/>
                  </a:lnTo>
                  <a:lnTo>
                    <a:pt x="164022" y="78706"/>
                  </a:lnTo>
                  <a:lnTo>
                    <a:pt x="175506" y="116053"/>
                  </a:lnTo>
                  <a:lnTo>
                    <a:pt x="180241" y="158085"/>
                  </a:lnTo>
                  <a:lnTo>
                    <a:pt x="185093" y="201113"/>
                  </a:lnTo>
                  <a:lnTo>
                    <a:pt x="186844" y="239576"/>
                  </a:lnTo>
                  <a:lnTo>
                    <a:pt x="187484" y="284088"/>
                  </a:lnTo>
                  <a:lnTo>
                    <a:pt x="187577" y="308836"/>
                  </a:lnTo>
                  <a:lnTo>
                    <a:pt x="182556" y="262007"/>
                  </a:lnTo>
                  <a:lnTo>
                    <a:pt x="183506" y="225633"/>
                  </a:lnTo>
                  <a:lnTo>
                    <a:pt x="190138" y="179813"/>
                  </a:lnTo>
                  <a:lnTo>
                    <a:pt x="197184" y="145775"/>
                  </a:lnTo>
                  <a:lnTo>
                    <a:pt x="209085" y="99550"/>
                  </a:lnTo>
                  <a:lnTo>
                    <a:pt x="222254" y="59435"/>
                  </a:lnTo>
                  <a:lnTo>
                    <a:pt x="248095" y="13186"/>
                  </a:lnTo>
                  <a:lnTo>
                    <a:pt x="260808" y="4220"/>
                  </a:lnTo>
                  <a:lnTo>
                    <a:pt x="268149" y="841"/>
                  </a:lnTo>
                  <a:lnTo>
                    <a:pt x="274455" y="0"/>
                  </a:lnTo>
                  <a:lnTo>
                    <a:pt x="285224" y="2828"/>
                  </a:lnTo>
                  <a:lnTo>
                    <a:pt x="299219" y="12354"/>
                  </a:lnTo>
                  <a:lnTo>
                    <a:pt x="306107" y="23841"/>
                  </a:lnTo>
                  <a:lnTo>
                    <a:pt x="317830" y="63802"/>
                  </a:lnTo>
                  <a:lnTo>
                    <a:pt x="320320" y="109612"/>
                  </a:lnTo>
                  <a:lnTo>
                    <a:pt x="320810" y="156056"/>
                  </a:lnTo>
                  <a:lnTo>
                    <a:pt x="316544" y="202859"/>
                  </a:lnTo>
                  <a:lnTo>
                    <a:pt x="318211" y="249541"/>
                  </a:lnTo>
                  <a:lnTo>
                    <a:pt x="321099" y="272387"/>
                  </a:lnTo>
                  <a:lnTo>
                    <a:pt x="322455" y="274869"/>
                  </a:lnTo>
                  <a:lnTo>
                    <a:pt x="324064" y="276524"/>
                  </a:lnTo>
                  <a:lnTo>
                    <a:pt x="325842" y="276922"/>
                  </a:lnTo>
                  <a:lnTo>
                    <a:pt x="327733" y="276481"/>
                  </a:lnTo>
                  <a:lnTo>
                    <a:pt x="332466" y="274076"/>
                  </a:lnTo>
                  <a:lnTo>
                    <a:pt x="339982" y="2607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33">
              <a:extLst>
                <a:ext uri="{FF2B5EF4-FFF2-40B4-BE49-F238E27FC236}">
                  <a16:creationId xmlns:a16="http://schemas.microsoft.com/office/drawing/2014/main" id="{AC4F7F47-5CA7-4280-A1DB-99C8AAF7D8C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94710" y="914400"/>
              <a:ext cx="634891" cy="742951"/>
            </a:xfrm>
            <a:custGeom>
              <a:avLst/>
              <a:gdLst/>
              <a:ahLst/>
              <a:cxnLst/>
              <a:rect l="0" t="0" r="0" b="0"/>
              <a:pathLst>
                <a:path w="634891" h="742951">
                  <a:moveTo>
                    <a:pt x="44340" y="742950"/>
                  </a:moveTo>
                  <a:lnTo>
                    <a:pt x="44340" y="742950"/>
                  </a:lnTo>
                  <a:lnTo>
                    <a:pt x="51081" y="736208"/>
                  </a:lnTo>
                  <a:lnTo>
                    <a:pt x="52363" y="733516"/>
                  </a:lnTo>
                  <a:lnTo>
                    <a:pt x="52509" y="731016"/>
                  </a:lnTo>
                  <a:lnTo>
                    <a:pt x="50223" y="719768"/>
                  </a:lnTo>
                  <a:lnTo>
                    <a:pt x="39880" y="703317"/>
                  </a:lnTo>
                  <a:lnTo>
                    <a:pt x="27386" y="694559"/>
                  </a:lnTo>
                  <a:lnTo>
                    <a:pt x="21051" y="692158"/>
                  </a:lnTo>
                  <a:lnTo>
                    <a:pt x="14705" y="687998"/>
                  </a:lnTo>
                  <a:lnTo>
                    <a:pt x="8356" y="686451"/>
                  </a:lnTo>
                  <a:lnTo>
                    <a:pt x="0" y="685808"/>
                  </a:lnTo>
                  <a:lnTo>
                    <a:pt x="39388" y="640836"/>
                  </a:lnTo>
                  <a:lnTo>
                    <a:pt x="80594" y="593836"/>
                  </a:lnTo>
                  <a:lnTo>
                    <a:pt x="115524" y="557892"/>
                  </a:lnTo>
                  <a:lnTo>
                    <a:pt x="154567" y="518549"/>
                  </a:lnTo>
                  <a:lnTo>
                    <a:pt x="199296" y="473731"/>
                  </a:lnTo>
                  <a:lnTo>
                    <a:pt x="231743" y="441264"/>
                  </a:lnTo>
                  <a:lnTo>
                    <a:pt x="264978" y="408019"/>
                  </a:lnTo>
                  <a:lnTo>
                    <a:pt x="298565" y="374429"/>
                  </a:lnTo>
                  <a:lnTo>
                    <a:pt x="332306" y="341391"/>
                  </a:lnTo>
                  <a:lnTo>
                    <a:pt x="366117" y="310244"/>
                  </a:lnTo>
                  <a:lnTo>
                    <a:pt x="399959" y="279938"/>
                  </a:lnTo>
                  <a:lnTo>
                    <a:pt x="433110" y="250711"/>
                  </a:lnTo>
                  <a:lnTo>
                    <a:pt x="478834" y="211162"/>
                  </a:lnTo>
                  <a:lnTo>
                    <a:pt x="518801" y="176788"/>
                  </a:lnTo>
                  <a:lnTo>
                    <a:pt x="562387" y="135450"/>
                  </a:lnTo>
                  <a:lnTo>
                    <a:pt x="606817" y="89642"/>
                  </a:lnTo>
                  <a:lnTo>
                    <a:pt x="625895" y="56904"/>
                  </a:lnTo>
                  <a:lnTo>
                    <a:pt x="633113" y="31675"/>
                  </a:lnTo>
                  <a:lnTo>
                    <a:pt x="6348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34">
              <a:extLst>
                <a:ext uri="{FF2B5EF4-FFF2-40B4-BE49-F238E27FC236}">
                  <a16:creationId xmlns:a16="http://schemas.microsoft.com/office/drawing/2014/main" id="{6AC9AE0B-48DB-41C6-86EF-3BC09680956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82152" y="2127250"/>
              <a:ext cx="666349" cy="405873"/>
            </a:xfrm>
            <a:custGeom>
              <a:avLst/>
              <a:gdLst/>
              <a:ahLst/>
              <a:cxnLst/>
              <a:rect l="0" t="0" r="0" b="0"/>
              <a:pathLst>
                <a:path w="666349" h="405873">
                  <a:moveTo>
                    <a:pt x="126598" y="0"/>
                  </a:moveTo>
                  <a:lnTo>
                    <a:pt x="126598" y="0"/>
                  </a:lnTo>
                  <a:lnTo>
                    <a:pt x="123227" y="0"/>
                  </a:lnTo>
                  <a:lnTo>
                    <a:pt x="119691" y="1881"/>
                  </a:lnTo>
                  <a:lnTo>
                    <a:pt x="115766" y="5775"/>
                  </a:lnTo>
                  <a:lnTo>
                    <a:pt x="107500" y="21654"/>
                  </a:lnTo>
                  <a:lnTo>
                    <a:pt x="94844" y="68049"/>
                  </a:lnTo>
                  <a:lnTo>
                    <a:pt x="88496" y="104829"/>
                  </a:lnTo>
                  <a:lnTo>
                    <a:pt x="80266" y="147007"/>
                  </a:lnTo>
                  <a:lnTo>
                    <a:pt x="68891" y="188902"/>
                  </a:lnTo>
                  <a:lnTo>
                    <a:pt x="56583" y="230008"/>
                  </a:lnTo>
                  <a:lnTo>
                    <a:pt x="45881" y="271586"/>
                  </a:lnTo>
                  <a:lnTo>
                    <a:pt x="36359" y="308834"/>
                  </a:lnTo>
                  <a:lnTo>
                    <a:pt x="20500" y="349655"/>
                  </a:lnTo>
                  <a:lnTo>
                    <a:pt x="2652" y="393927"/>
                  </a:lnTo>
                  <a:lnTo>
                    <a:pt x="0" y="404618"/>
                  </a:lnTo>
                  <a:lnTo>
                    <a:pt x="572" y="405212"/>
                  </a:lnTo>
                  <a:lnTo>
                    <a:pt x="3088" y="405872"/>
                  </a:lnTo>
                  <a:lnTo>
                    <a:pt x="19387" y="399423"/>
                  </a:lnTo>
                  <a:lnTo>
                    <a:pt x="64786" y="378023"/>
                  </a:lnTo>
                  <a:lnTo>
                    <a:pt x="102368" y="361780"/>
                  </a:lnTo>
                  <a:lnTo>
                    <a:pt x="143763" y="344983"/>
                  </a:lnTo>
                  <a:lnTo>
                    <a:pt x="190980" y="333146"/>
                  </a:lnTo>
                  <a:lnTo>
                    <a:pt x="229165" y="326212"/>
                  </a:lnTo>
                  <a:lnTo>
                    <a:pt x="270033" y="320395"/>
                  </a:lnTo>
                  <a:lnTo>
                    <a:pt x="316162" y="318072"/>
                  </a:lnTo>
                  <a:lnTo>
                    <a:pt x="359246" y="320984"/>
                  </a:lnTo>
                  <a:lnTo>
                    <a:pt x="405417" y="325354"/>
                  </a:lnTo>
                  <a:lnTo>
                    <a:pt x="451913" y="334631"/>
                  </a:lnTo>
                  <a:lnTo>
                    <a:pt x="499538" y="342787"/>
                  </a:lnTo>
                  <a:lnTo>
                    <a:pt x="541517" y="348259"/>
                  </a:lnTo>
                  <a:lnTo>
                    <a:pt x="585686" y="342212"/>
                  </a:lnTo>
                  <a:lnTo>
                    <a:pt x="605098" y="336950"/>
                  </a:lnTo>
                  <a:lnTo>
                    <a:pt x="666348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35">
              <a:extLst>
                <a:ext uri="{FF2B5EF4-FFF2-40B4-BE49-F238E27FC236}">
                  <a16:creationId xmlns:a16="http://schemas.microsoft.com/office/drawing/2014/main" id="{443A3385-7990-433C-87E9-2AD523EE37D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43650" y="1600200"/>
              <a:ext cx="1333501" cy="895351"/>
            </a:xfrm>
            <a:custGeom>
              <a:avLst/>
              <a:gdLst/>
              <a:ahLst/>
              <a:cxnLst/>
              <a:rect l="0" t="0" r="0" b="0"/>
              <a:pathLst>
                <a:path w="1333501" h="895351">
                  <a:moveTo>
                    <a:pt x="0" y="895350"/>
                  </a:moveTo>
                  <a:lnTo>
                    <a:pt x="0" y="895350"/>
                  </a:lnTo>
                  <a:lnTo>
                    <a:pt x="39851" y="884505"/>
                  </a:lnTo>
                  <a:lnTo>
                    <a:pt x="80167" y="868618"/>
                  </a:lnTo>
                  <a:lnTo>
                    <a:pt x="115790" y="850505"/>
                  </a:lnTo>
                  <a:lnTo>
                    <a:pt x="152841" y="831027"/>
                  </a:lnTo>
                  <a:lnTo>
                    <a:pt x="190630" y="806990"/>
                  </a:lnTo>
                  <a:lnTo>
                    <a:pt x="230050" y="777839"/>
                  </a:lnTo>
                  <a:lnTo>
                    <a:pt x="276851" y="746153"/>
                  </a:lnTo>
                  <a:lnTo>
                    <a:pt x="309781" y="722501"/>
                  </a:lnTo>
                  <a:lnTo>
                    <a:pt x="345114" y="695997"/>
                  </a:lnTo>
                  <a:lnTo>
                    <a:pt x="382689" y="667754"/>
                  </a:lnTo>
                  <a:lnTo>
                    <a:pt x="422909" y="638739"/>
                  </a:lnTo>
                  <a:lnTo>
                    <a:pt x="462421" y="607498"/>
                  </a:lnTo>
                  <a:lnTo>
                    <a:pt x="502559" y="574799"/>
                  </a:lnTo>
                  <a:lnTo>
                    <a:pt x="546269" y="541451"/>
                  </a:lnTo>
                  <a:lnTo>
                    <a:pt x="591565" y="507816"/>
                  </a:lnTo>
                  <a:lnTo>
                    <a:pt x="637569" y="473346"/>
                  </a:lnTo>
                  <a:lnTo>
                    <a:pt x="683884" y="436859"/>
                  </a:lnTo>
                  <a:lnTo>
                    <a:pt x="730339" y="403239"/>
                  </a:lnTo>
                  <a:lnTo>
                    <a:pt x="776856" y="371129"/>
                  </a:lnTo>
                  <a:lnTo>
                    <a:pt x="823401" y="338042"/>
                  </a:lnTo>
                  <a:lnTo>
                    <a:pt x="868076" y="304522"/>
                  </a:lnTo>
                  <a:lnTo>
                    <a:pt x="911451" y="271515"/>
                  </a:lnTo>
                  <a:lnTo>
                    <a:pt x="954246" y="240383"/>
                  </a:lnTo>
                  <a:lnTo>
                    <a:pt x="996786" y="211964"/>
                  </a:lnTo>
                  <a:lnTo>
                    <a:pt x="1038504" y="185223"/>
                  </a:lnTo>
                  <a:lnTo>
                    <a:pt x="1078212" y="159227"/>
                  </a:lnTo>
                  <a:lnTo>
                    <a:pt x="1117027" y="133562"/>
                  </a:lnTo>
                  <a:lnTo>
                    <a:pt x="1154034" y="109455"/>
                  </a:lnTo>
                  <a:lnTo>
                    <a:pt x="1186945" y="89334"/>
                  </a:lnTo>
                  <a:lnTo>
                    <a:pt x="1233241" y="58768"/>
                  </a:lnTo>
                  <a:lnTo>
                    <a:pt x="1274866" y="34111"/>
                  </a:lnTo>
                  <a:lnTo>
                    <a:pt x="1321996" y="6839"/>
                  </a:lnTo>
                  <a:lnTo>
                    <a:pt x="1333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36">
              <a:extLst>
                <a:ext uri="{FF2B5EF4-FFF2-40B4-BE49-F238E27FC236}">
                  <a16:creationId xmlns:a16="http://schemas.microsoft.com/office/drawing/2014/main" id="{8F442C0D-50A6-48F9-963F-33D508D30B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547100" y="787443"/>
              <a:ext cx="844491" cy="417684"/>
            </a:xfrm>
            <a:custGeom>
              <a:avLst/>
              <a:gdLst/>
              <a:ahLst/>
              <a:cxnLst/>
              <a:rect l="0" t="0" r="0" b="0"/>
              <a:pathLst>
                <a:path w="844491" h="417684">
                  <a:moveTo>
                    <a:pt x="0" y="152357"/>
                  </a:moveTo>
                  <a:lnTo>
                    <a:pt x="0" y="152357"/>
                  </a:lnTo>
                  <a:lnTo>
                    <a:pt x="16621" y="108142"/>
                  </a:lnTo>
                  <a:lnTo>
                    <a:pt x="41927" y="67133"/>
                  </a:lnTo>
                  <a:lnTo>
                    <a:pt x="68318" y="37578"/>
                  </a:lnTo>
                  <a:lnTo>
                    <a:pt x="115518" y="9476"/>
                  </a:lnTo>
                  <a:lnTo>
                    <a:pt x="144921" y="2777"/>
                  </a:lnTo>
                  <a:lnTo>
                    <a:pt x="180686" y="1220"/>
                  </a:lnTo>
                  <a:lnTo>
                    <a:pt x="195311" y="3576"/>
                  </a:lnTo>
                  <a:lnTo>
                    <a:pt x="206985" y="8856"/>
                  </a:lnTo>
                  <a:lnTo>
                    <a:pt x="212072" y="12240"/>
                  </a:lnTo>
                  <a:lnTo>
                    <a:pt x="219608" y="21644"/>
                  </a:lnTo>
                  <a:lnTo>
                    <a:pt x="224603" y="33584"/>
                  </a:lnTo>
                  <a:lnTo>
                    <a:pt x="226823" y="48299"/>
                  </a:lnTo>
                  <a:lnTo>
                    <a:pt x="221330" y="72450"/>
                  </a:lnTo>
                  <a:lnTo>
                    <a:pt x="200920" y="114326"/>
                  </a:lnTo>
                  <a:lnTo>
                    <a:pt x="171855" y="155894"/>
                  </a:lnTo>
                  <a:lnTo>
                    <a:pt x="132939" y="202992"/>
                  </a:lnTo>
                  <a:lnTo>
                    <a:pt x="86277" y="244462"/>
                  </a:lnTo>
                  <a:lnTo>
                    <a:pt x="84206" y="246209"/>
                  </a:lnTo>
                  <a:lnTo>
                    <a:pt x="84359" y="246675"/>
                  </a:lnTo>
                  <a:lnTo>
                    <a:pt x="86411" y="247193"/>
                  </a:lnTo>
                  <a:lnTo>
                    <a:pt x="127526" y="232669"/>
                  </a:lnTo>
                  <a:lnTo>
                    <a:pt x="167608" y="222191"/>
                  </a:lnTo>
                  <a:lnTo>
                    <a:pt x="207928" y="217108"/>
                  </a:lnTo>
                  <a:lnTo>
                    <a:pt x="253508" y="217903"/>
                  </a:lnTo>
                  <a:lnTo>
                    <a:pt x="284398" y="224728"/>
                  </a:lnTo>
                  <a:lnTo>
                    <a:pt x="301028" y="234164"/>
                  </a:lnTo>
                  <a:lnTo>
                    <a:pt x="314893" y="249268"/>
                  </a:lnTo>
                  <a:lnTo>
                    <a:pt x="319867" y="259164"/>
                  </a:lnTo>
                  <a:lnTo>
                    <a:pt x="326984" y="291462"/>
                  </a:lnTo>
                  <a:lnTo>
                    <a:pt x="323512" y="335804"/>
                  </a:lnTo>
                  <a:lnTo>
                    <a:pt x="317915" y="379034"/>
                  </a:lnTo>
                  <a:lnTo>
                    <a:pt x="318260" y="401165"/>
                  </a:lnTo>
                  <a:lnTo>
                    <a:pt x="322973" y="414419"/>
                  </a:lnTo>
                  <a:lnTo>
                    <a:pt x="324677" y="415965"/>
                  </a:lnTo>
                  <a:lnTo>
                    <a:pt x="330333" y="417683"/>
                  </a:lnTo>
                  <a:lnTo>
                    <a:pt x="337549" y="416565"/>
                  </a:lnTo>
                  <a:lnTo>
                    <a:pt x="345461" y="413010"/>
                  </a:lnTo>
                  <a:lnTo>
                    <a:pt x="381584" y="383314"/>
                  </a:lnTo>
                  <a:lnTo>
                    <a:pt x="414124" y="336156"/>
                  </a:lnTo>
                  <a:lnTo>
                    <a:pt x="439611" y="289763"/>
                  </a:lnTo>
                  <a:lnTo>
                    <a:pt x="457976" y="242375"/>
                  </a:lnTo>
                  <a:lnTo>
                    <a:pt x="467843" y="199114"/>
                  </a:lnTo>
                  <a:lnTo>
                    <a:pt x="468923" y="170430"/>
                  </a:lnTo>
                  <a:lnTo>
                    <a:pt x="464750" y="157634"/>
                  </a:lnTo>
                  <a:lnTo>
                    <a:pt x="461026" y="151645"/>
                  </a:lnTo>
                  <a:lnTo>
                    <a:pt x="457018" y="148513"/>
                  </a:lnTo>
                  <a:lnTo>
                    <a:pt x="454962" y="147678"/>
                  </a:lnTo>
                  <a:lnTo>
                    <a:pt x="452180" y="148532"/>
                  </a:lnTo>
                  <a:lnTo>
                    <a:pt x="430164" y="163830"/>
                  </a:lnTo>
                  <a:lnTo>
                    <a:pt x="415636" y="182646"/>
                  </a:lnTo>
                  <a:lnTo>
                    <a:pt x="398826" y="224453"/>
                  </a:lnTo>
                  <a:lnTo>
                    <a:pt x="390751" y="254623"/>
                  </a:lnTo>
                  <a:lnTo>
                    <a:pt x="388022" y="296422"/>
                  </a:lnTo>
                  <a:lnTo>
                    <a:pt x="390920" y="324708"/>
                  </a:lnTo>
                  <a:lnTo>
                    <a:pt x="396228" y="338554"/>
                  </a:lnTo>
                  <a:lnTo>
                    <a:pt x="407761" y="355569"/>
                  </a:lnTo>
                  <a:lnTo>
                    <a:pt x="421384" y="363400"/>
                  </a:lnTo>
                  <a:lnTo>
                    <a:pt x="432815" y="364217"/>
                  </a:lnTo>
                  <a:lnTo>
                    <a:pt x="457401" y="358992"/>
                  </a:lnTo>
                  <a:lnTo>
                    <a:pt x="490858" y="340313"/>
                  </a:lnTo>
                  <a:lnTo>
                    <a:pt x="526466" y="310066"/>
                  </a:lnTo>
                  <a:lnTo>
                    <a:pt x="562095" y="267104"/>
                  </a:lnTo>
                  <a:lnTo>
                    <a:pt x="589239" y="226110"/>
                  </a:lnTo>
                  <a:lnTo>
                    <a:pt x="608923" y="184042"/>
                  </a:lnTo>
                  <a:lnTo>
                    <a:pt x="625608" y="136957"/>
                  </a:lnTo>
                  <a:lnTo>
                    <a:pt x="640059" y="94859"/>
                  </a:lnTo>
                  <a:lnTo>
                    <a:pt x="641901" y="93564"/>
                  </a:lnTo>
                  <a:lnTo>
                    <a:pt x="644540" y="93406"/>
                  </a:lnTo>
                  <a:lnTo>
                    <a:pt x="650530" y="95112"/>
                  </a:lnTo>
                  <a:lnTo>
                    <a:pt x="655542" y="98222"/>
                  </a:lnTo>
                  <a:lnTo>
                    <a:pt x="665703" y="110682"/>
                  </a:lnTo>
                  <a:lnTo>
                    <a:pt x="687861" y="157589"/>
                  </a:lnTo>
                  <a:lnTo>
                    <a:pt x="700332" y="199055"/>
                  </a:lnTo>
                  <a:lnTo>
                    <a:pt x="704253" y="241274"/>
                  </a:lnTo>
                  <a:lnTo>
                    <a:pt x="702793" y="264781"/>
                  </a:lnTo>
                  <a:lnTo>
                    <a:pt x="695977" y="288315"/>
                  </a:lnTo>
                  <a:lnTo>
                    <a:pt x="686542" y="302159"/>
                  </a:lnTo>
                  <a:lnTo>
                    <a:pt x="661543" y="321862"/>
                  </a:lnTo>
                  <a:lnTo>
                    <a:pt x="651735" y="326470"/>
                  </a:lnTo>
                  <a:lnTo>
                    <a:pt x="609465" y="334967"/>
                  </a:lnTo>
                  <a:lnTo>
                    <a:pt x="563172" y="336447"/>
                  </a:lnTo>
                  <a:lnTo>
                    <a:pt x="554002" y="336499"/>
                  </a:lnTo>
                  <a:lnTo>
                    <a:pt x="586368" y="336507"/>
                  </a:lnTo>
                  <a:lnTo>
                    <a:pt x="625216" y="323023"/>
                  </a:lnTo>
                  <a:lnTo>
                    <a:pt x="662362" y="304525"/>
                  </a:lnTo>
                  <a:lnTo>
                    <a:pt x="705812" y="278605"/>
                  </a:lnTo>
                  <a:lnTo>
                    <a:pt x="750985" y="238763"/>
                  </a:lnTo>
                  <a:lnTo>
                    <a:pt x="786786" y="196757"/>
                  </a:lnTo>
                  <a:lnTo>
                    <a:pt x="817658" y="153761"/>
                  </a:lnTo>
                  <a:lnTo>
                    <a:pt x="832601" y="113698"/>
                  </a:lnTo>
                  <a:lnTo>
                    <a:pt x="841010" y="82341"/>
                  </a:lnTo>
                  <a:lnTo>
                    <a:pt x="844083" y="35344"/>
                  </a:lnTo>
                  <a:lnTo>
                    <a:pt x="844490" y="3807"/>
                  </a:lnTo>
                  <a:lnTo>
                    <a:pt x="843804" y="1113"/>
                  </a:lnTo>
                  <a:lnTo>
                    <a:pt x="842642" y="22"/>
                  </a:lnTo>
                  <a:lnTo>
                    <a:pt x="841160" y="0"/>
                  </a:lnTo>
                  <a:lnTo>
                    <a:pt x="837633" y="3739"/>
                  </a:lnTo>
                  <a:lnTo>
                    <a:pt x="835706" y="6712"/>
                  </a:lnTo>
                  <a:lnTo>
                    <a:pt x="828818" y="50859"/>
                  </a:lnTo>
                  <a:lnTo>
                    <a:pt x="826155" y="96482"/>
                  </a:lnTo>
                  <a:lnTo>
                    <a:pt x="825695" y="133685"/>
                  </a:lnTo>
                  <a:lnTo>
                    <a:pt x="826263" y="171519"/>
                  </a:lnTo>
                  <a:lnTo>
                    <a:pt x="829881" y="209540"/>
                  </a:lnTo>
                  <a:lnTo>
                    <a:pt x="833342" y="256551"/>
                  </a:lnTo>
                  <a:lnTo>
                    <a:pt x="838011" y="303265"/>
                  </a:lnTo>
                  <a:lnTo>
                    <a:pt x="838200" y="317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37">
              <a:extLst>
                <a:ext uri="{FF2B5EF4-FFF2-40B4-BE49-F238E27FC236}">
                  <a16:creationId xmlns:a16="http://schemas.microsoft.com/office/drawing/2014/main" id="{8AF54F73-0B69-4E38-82AA-E099B0C288A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60991" y="876300"/>
              <a:ext cx="270360" cy="101601"/>
            </a:xfrm>
            <a:custGeom>
              <a:avLst/>
              <a:gdLst/>
              <a:ahLst/>
              <a:cxnLst/>
              <a:rect l="0" t="0" r="0" b="0"/>
              <a:pathLst>
                <a:path w="270360" h="101601">
                  <a:moveTo>
                    <a:pt x="3659" y="101600"/>
                  </a:moveTo>
                  <a:lnTo>
                    <a:pt x="3659" y="101600"/>
                  </a:lnTo>
                  <a:lnTo>
                    <a:pt x="288" y="101600"/>
                  </a:lnTo>
                  <a:lnTo>
                    <a:pt x="0" y="100894"/>
                  </a:lnTo>
                  <a:lnTo>
                    <a:pt x="1561" y="98229"/>
                  </a:lnTo>
                  <a:lnTo>
                    <a:pt x="18453" y="86405"/>
                  </a:lnTo>
                  <a:lnTo>
                    <a:pt x="64782" y="67050"/>
                  </a:lnTo>
                  <a:lnTo>
                    <a:pt x="109387" y="50665"/>
                  </a:lnTo>
                  <a:lnTo>
                    <a:pt x="149050" y="36178"/>
                  </a:lnTo>
                  <a:lnTo>
                    <a:pt x="189494" y="22244"/>
                  </a:lnTo>
                  <a:lnTo>
                    <a:pt x="230861" y="12546"/>
                  </a:lnTo>
                  <a:lnTo>
                    <a:pt x="2703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38">
              <a:extLst>
                <a:ext uri="{FF2B5EF4-FFF2-40B4-BE49-F238E27FC236}">
                  <a16:creationId xmlns:a16="http://schemas.microsoft.com/office/drawing/2014/main" id="{57E4763A-5CC4-447F-99CF-8A15A2347A8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39253" y="565684"/>
              <a:ext cx="318736" cy="586303"/>
            </a:xfrm>
            <a:custGeom>
              <a:avLst/>
              <a:gdLst/>
              <a:ahLst/>
              <a:cxnLst/>
              <a:rect l="0" t="0" r="0" b="0"/>
              <a:pathLst>
                <a:path w="318736" h="586303">
                  <a:moveTo>
                    <a:pt x="84197" y="266166"/>
                  </a:moveTo>
                  <a:lnTo>
                    <a:pt x="84197" y="266166"/>
                  </a:lnTo>
                  <a:lnTo>
                    <a:pt x="84197" y="262795"/>
                  </a:lnTo>
                  <a:lnTo>
                    <a:pt x="83492" y="261802"/>
                  </a:lnTo>
                  <a:lnTo>
                    <a:pt x="82316" y="261140"/>
                  </a:lnTo>
                  <a:lnTo>
                    <a:pt x="80827" y="260699"/>
                  </a:lnTo>
                  <a:lnTo>
                    <a:pt x="79128" y="261110"/>
                  </a:lnTo>
                  <a:lnTo>
                    <a:pt x="56310" y="276479"/>
                  </a:lnTo>
                  <a:lnTo>
                    <a:pt x="27425" y="309857"/>
                  </a:lnTo>
                  <a:lnTo>
                    <a:pt x="10370" y="342634"/>
                  </a:lnTo>
                  <a:lnTo>
                    <a:pt x="0" y="376286"/>
                  </a:lnTo>
                  <a:lnTo>
                    <a:pt x="61" y="405019"/>
                  </a:lnTo>
                  <a:lnTo>
                    <a:pt x="4548" y="422392"/>
                  </a:lnTo>
                  <a:lnTo>
                    <a:pt x="10227" y="429203"/>
                  </a:lnTo>
                  <a:lnTo>
                    <a:pt x="17456" y="433877"/>
                  </a:lnTo>
                  <a:lnTo>
                    <a:pt x="25370" y="435954"/>
                  </a:lnTo>
                  <a:lnTo>
                    <a:pt x="41131" y="433753"/>
                  </a:lnTo>
                  <a:lnTo>
                    <a:pt x="55836" y="428632"/>
                  </a:lnTo>
                  <a:lnTo>
                    <a:pt x="82174" y="406077"/>
                  </a:lnTo>
                  <a:lnTo>
                    <a:pt x="100547" y="380508"/>
                  </a:lnTo>
                  <a:lnTo>
                    <a:pt x="111181" y="351703"/>
                  </a:lnTo>
                  <a:lnTo>
                    <a:pt x="111164" y="327180"/>
                  </a:lnTo>
                  <a:lnTo>
                    <a:pt x="100896" y="285555"/>
                  </a:lnTo>
                  <a:lnTo>
                    <a:pt x="94911" y="276430"/>
                  </a:lnTo>
                  <a:lnTo>
                    <a:pt x="80538" y="263154"/>
                  </a:lnTo>
                  <a:lnTo>
                    <a:pt x="72827" y="260256"/>
                  </a:lnTo>
                  <a:lnTo>
                    <a:pt x="72384" y="260815"/>
                  </a:lnTo>
                  <a:lnTo>
                    <a:pt x="71891" y="263317"/>
                  </a:lnTo>
                  <a:lnTo>
                    <a:pt x="73553" y="266781"/>
                  </a:lnTo>
                  <a:lnTo>
                    <a:pt x="89805" y="284390"/>
                  </a:lnTo>
                  <a:lnTo>
                    <a:pt x="97508" y="288376"/>
                  </a:lnTo>
                  <a:lnTo>
                    <a:pt x="117321" y="290936"/>
                  </a:lnTo>
                  <a:lnTo>
                    <a:pt x="150346" y="290030"/>
                  </a:lnTo>
                  <a:lnTo>
                    <a:pt x="192051" y="277244"/>
                  </a:lnTo>
                  <a:lnTo>
                    <a:pt x="233163" y="254298"/>
                  </a:lnTo>
                  <a:lnTo>
                    <a:pt x="250591" y="243958"/>
                  </a:lnTo>
                  <a:lnTo>
                    <a:pt x="281357" y="206205"/>
                  </a:lnTo>
                  <a:lnTo>
                    <a:pt x="300188" y="164439"/>
                  </a:lnTo>
                  <a:lnTo>
                    <a:pt x="312432" y="125331"/>
                  </a:lnTo>
                  <a:lnTo>
                    <a:pt x="317115" y="80511"/>
                  </a:lnTo>
                  <a:lnTo>
                    <a:pt x="310134" y="33805"/>
                  </a:lnTo>
                  <a:lnTo>
                    <a:pt x="305763" y="12103"/>
                  </a:lnTo>
                  <a:lnTo>
                    <a:pt x="300028" y="5553"/>
                  </a:lnTo>
                  <a:lnTo>
                    <a:pt x="294658" y="2171"/>
                  </a:lnTo>
                  <a:lnTo>
                    <a:pt x="287666" y="268"/>
                  </a:lnTo>
                  <a:lnTo>
                    <a:pt x="285460" y="0"/>
                  </a:lnTo>
                  <a:lnTo>
                    <a:pt x="279246" y="3466"/>
                  </a:lnTo>
                  <a:lnTo>
                    <a:pt x="275612" y="6366"/>
                  </a:lnTo>
                  <a:lnTo>
                    <a:pt x="267129" y="20560"/>
                  </a:lnTo>
                  <a:lnTo>
                    <a:pt x="260792" y="59324"/>
                  </a:lnTo>
                  <a:lnTo>
                    <a:pt x="253293" y="102855"/>
                  </a:lnTo>
                  <a:lnTo>
                    <a:pt x="247110" y="146438"/>
                  </a:lnTo>
                  <a:lnTo>
                    <a:pt x="241034" y="182379"/>
                  </a:lnTo>
                  <a:lnTo>
                    <a:pt x="235041" y="221872"/>
                  </a:lnTo>
                  <a:lnTo>
                    <a:pt x="232378" y="262943"/>
                  </a:lnTo>
                  <a:lnTo>
                    <a:pt x="229313" y="306596"/>
                  </a:lnTo>
                  <a:lnTo>
                    <a:pt x="226305" y="351163"/>
                  </a:lnTo>
                  <a:lnTo>
                    <a:pt x="224967" y="394489"/>
                  </a:lnTo>
                  <a:lnTo>
                    <a:pt x="226252" y="433500"/>
                  </a:lnTo>
                  <a:lnTo>
                    <a:pt x="228471" y="468242"/>
                  </a:lnTo>
                  <a:lnTo>
                    <a:pt x="230427" y="510190"/>
                  </a:lnTo>
                  <a:lnTo>
                    <a:pt x="235645" y="555977"/>
                  </a:lnTo>
                  <a:lnTo>
                    <a:pt x="238055" y="566186"/>
                  </a:lnTo>
                  <a:lnTo>
                    <a:pt x="243380" y="575900"/>
                  </a:lnTo>
                  <a:lnTo>
                    <a:pt x="251498" y="585503"/>
                  </a:lnTo>
                  <a:lnTo>
                    <a:pt x="253586" y="586302"/>
                  </a:lnTo>
                  <a:lnTo>
                    <a:pt x="255687" y="586129"/>
                  </a:lnTo>
                  <a:lnTo>
                    <a:pt x="267493" y="580781"/>
                  </a:lnTo>
                  <a:lnTo>
                    <a:pt x="287778" y="562792"/>
                  </a:lnTo>
                  <a:lnTo>
                    <a:pt x="304223" y="538856"/>
                  </a:lnTo>
                  <a:lnTo>
                    <a:pt x="316032" y="503760"/>
                  </a:lnTo>
                  <a:lnTo>
                    <a:pt x="318735" y="475089"/>
                  </a:lnTo>
                  <a:lnTo>
                    <a:pt x="315202" y="464619"/>
                  </a:lnTo>
                  <a:lnTo>
                    <a:pt x="304806" y="449770"/>
                  </a:lnTo>
                  <a:lnTo>
                    <a:pt x="273994" y="426799"/>
                  </a:lnTo>
                  <a:lnTo>
                    <a:pt x="228972" y="404983"/>
                  </a:lnTo>
                  <a:lnTo>
                    <a:pt x="212143" y="398354"/>
                  </a:lnTo>
                  <a:lnTo>
                    <a:pt x="209712" y="396625"/>
                  </a:lnTo>
                  <a:lnTo>
                    <a:pt x="207009" y="392822"/>
                  </a:lnTo>
                  <a:lnTo>
                    <a:pt x="206289" y="390820"/>
                  </a:lnTo>
                  <a:lnTo>
                    <a:pt x="206513" y="388780"/>
                  </a:lnTo>
                  <a:lnTo>
                    <a:pt x="217547" y="367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39">
              <a:extLst>
                <a:ext uri="{FF2B5EF4-FFF2-40B4-BE49-F238E27FC236}">
                  <a16:creationId xmlns:a16="http://schemas.microsoft.com/office/drawing/2014/main" id="{9CA47F70-E08D-4A65-807C-383A728079C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231894" y="428833"/>
              <a:ext cx="855207" cy="537965"/>
            </a:xfrm>
            <a:custGeom>
              <a:avLst/>
              <a:gdLst/>
              <a:ahLst/>
              <a:cxnLst/>
              <a:rect l="0" t="0" r="0" b="0"/>
              <a:pathLst>
                <a:path w="855207" h="537965">
                  <a:moveTo>
                    <a:pt x="347206" y="66467"/>
                  </a:moveTo>
                  <a:lnTo>
                    <a:pt x="347206" y="66467"/>
                  </a:lnTo>
                  <a:lnTo>
                    <a:pt x="359580" y="20190"/>
                  </a:lnTo>
                  <a:lnTo>
                    <a:pt x="357571" y="13743"/>
                  </a:lnTo>
                  <a:lnTo>
                    <a:pt x="354116" y="8034"/>
                  </a:lnTo>
                  <a:lnTo>
                    <a:pt x="348990" y="4229"/>
                  </a:lnTo>
                  <a:lnTo>
                    <a:pt x="335769" y="0"/>
                  </a:lnTo>
                  <a:lnTo>
                    <a:pt x="309088" y="990"/>
                  </a:lnTo>
                  <a:lnTo>
                    <a:pt x="272099" y="9123"/>
                  </a:lnTo>
                  <a:lnTo>
                    <a:pt x="229858" y="23841"/>
                  </a:lnTo>
                  <a:lnTo>
                    <a:pt x="182692" y="41607"/>
                  </a:lnTo>
                  <a:lnTo>
                    <a:pt x="136341" y="63648"/>
                  </a:lnTo>
                  <a:lnTo>
                    <a:pt x="98070" y="88053"/>
                  </a:lnTo>
                  <a:lnTo>
                    <a:pt x="51556" y="123115"/>
                  </a:lnTo>
                  <a:lnTo>
                    <a:pt x="38710" y="136094"/>
                  </a:lnTo>
                  <a:lnTo>
                    <a:pt x="30651" y="148918"/>
                  </a:lnTo>
                  <a:lnTo>
                    <a:pt x="28480" y="159791"/>
                  </a:lnTo>
                  <a:lnTo>
                    <a:pt x="28890" y="164667"/>
                  </a:lnTo>
                  <a:lnTo>
                    <a:pt x="33106" y="173846"/>
                  </a:lnTo>
                  <a:lnTo>
                    <a:pt x="36207" y="178270"/>
                  </a:lnTo>
                  <a:lnTo>
                    <a:pt x="45294" y="185066"/>
                  </a:lnTo>
                  <a:lnTo>
                    <a:pt x="57094" y="189733"/>
                  </a:lnTo>
                  <a:lnTo>
                    <a:pt x="99235" y="192975"/>
                  </a:lnTo>
                  <a:lnTo>
                    <a:pt x="139421" y="193370"/>
                  </a:lnTo>
                  <a:lnTo>
                    <a:pt x="183897" y="190083"/>
                  </a:lnTo>
                  <a:lnTo>
                    <a:pt x="226156" y="187377"/>
                  </a:lnTo>
                  <a:lnTo>
                    <a:pt x="229816" y="188702"/>
                  </a:lnTo>
                  <a:lnTo>
                    <a:pt x="231552" y="190996"/>
                  </a:lnTo>
                  <a:lnTo>
                    <a:pt x="232003" y="193936"/>
                  </a:lnTo>
                  <a:lnTo>
                    <a:pt x="230893" y="196602"/>
                  </a:lnTo>
                  <a:lnTo>
                    <a:pt x="221883" y="204430"/>
                  </a:lnTo>
                  <a:lnTo>
                    <a:pt x="182270" y="237692"/>
                  </a:lnTo>
                  <a:lnTo>
                    <a:pt x="139440" y="271922"/>
                  </a:lnTo>
                  <a:lnTo>
                    <a:pt x="101966" y="302085"/>
                  </a:lnTo>
                  <a:lnTo>
                    <a:pt x="61069" y="347253"/>
                  </a:lnTo>
                  <a:lnTo>
                    <a:pt x="37823" y="384378"/>
                  </a:lnTo>
                  <a:lnTo>
                    <a:pt x="17529" y="422189"/>
                  </a:lnTo>
                  <a:lnTo>
                    <a:pt x="2554" y="462752"/>
                  </a:lnTo>
                  <a:lnTo>
                    <a:pt x="0" y="480601"/>
                  </a:lnTo>
                  <a:lnTo>
                    <a:pt x="2628" y="496060"/>
                  </a:lnTo>
                  <a:lnTo>
                    <a:pt x="12040" y="514781"/>
                  </a:lnTo>
                  <a:lnTo>
                    <a:pt x="15811" y="519860"/>
                  </a:lnTo>
                  <a:lnTo>
                    <a:pt x="27529" y="527384"/>
                  </a:lnTo>
                  <a:lnTo>
                    <a:pt x="58048" y="537964"/>
                  </a:lnTo>
                  <a:lnTo>
                    <a:pt x="86237" y="537938"/>
                  </a:lnTo>
                  <a:lnTo>
                    <a:pt x="133789" y="523348"/>
                  </a:lnTo>
                  <a:lnTo>
                    <a:pt x="175709" y="504523"/>
                  </a:lnTo>
                  <a:lnTo>
                    <a:pt x="221475" y="473423"/>
                  </a:lnTo>
                  <a:lnTo>
                    <a:pt x="262607" y="434041"/>
                  </a:lnTo>
                  <a:lnTo>
                    <a:pt x="294747" y="392290"/>
                  </a:lnTo>
                  <a:lnTo>
                    <a:pt x="321029" y="346406"/>
                  </a:lnTo>
                  <a:lnTo>
                    <a:pt x="337094" y="313744"/>
                  </a:lnTo>
                  <a:lnTo>
                    <a:pt x="340361" y="297805"/>
                  </a:lnTo>
                  <a:lnTo>
                    <a:pt x="339821" y="296892"/>
                  </a:lnTo>
                  <a:lnTo>
                    <a:pt x="338754" y="296284"/>
                  </a:lnTo>
                  <a:lnTo>
                    <a:pt x="337338" y="295878"/>
                  </a:lnTo>
                  <a:lnTo>
                    <a:pt x="336393" y="297019"/>
                  </a:lnTo>
                  <a:lnTo>
                    <a:pt x="333654" y="305366"/>
                  </a:lnTo>
                  <a:lnTo>
                    <a:pt x="325238" y="318188"/>
                  </a:lnTo>
                  <a:lnTo>
                    <a:pt x="310142" y="358519"/>
                  </a:lnTo>
                  <a:lnTo>
                    <a:pt x="299852" y="398487"/>
                  </a:lnTo>
                  <a:lnTo>
                    <a:pt x="298131" y="424880"/>
                  </a:lnTo>
                  <a:lnTo>
                    <a:pt x="305379" y="459701"/>
                  </a:lnTo>
                  <a:lnTo>
                    <a:pt x="316856" y="470778"/>
                  </a:lnTo>
                  <a:lnTo>
                    <a:pt x="332307" y="478994"/>
                  </a:lnTo>
                  <a:lnTo>
                    <a:pt x="346229" y="482646"/>
                  </a:lnTo>
                  <a:lnTo>
                    <a:pt x="365967" y="481331"/>
                  </a:lnTo>
                  <a:lnTo>
                    <a:pt x="385222" y="473101"/>
                  </a:lnTo>
                  <a:lnTo>
                    <a:pt x="428865" y="440580"/>
                  </a:lnTo>
                  <a:lnTo>
                    <a:pt x="466415" y="395481"/>
                  </a:lnTo>
                  <a:lnTo>
                    <a:pt x="489600" y="354099"/>
                  </a:lnTo>
                  <a:lnTo>
                    <a:pt x="507064" y="312660"/>
                  </a:lnTo>
                  <a:lnTo>
                    <a:pt x="516989" y="271287"/>
                  </a:lnTo>
                  <a:lnTo>
                    <a:pt x="517623" y="250362"/>
                  </a:lnTo>
                  <a:lnTo>
                    <a:pt x="513145" y="239695"/>
                  </a:lnTo>
                  <a:lnTo>
                    <a:pt x="512159" y="239808"/>
                  </a:lnTo>
                  <a:lnTo>
                    <a:pt x="509183" y="241815"/>
                  </a:lnTo>
                  <a:lnTo>
                    <a:pt x="503541" y="250282"/>
                  </a:lnTo>
                  <a:lnTo>
                    <a:pt x="491113" y="295104"/>
                  </a:lnTo>
                  <a:lnTo>
                    <a:pt x="482433" y="341125"/>
                  </a:lnTo>
                  <a:lnTo>
                    <a:pt x="484298" y="385539"/>
                  </a:lnTo>
                  <a:lnTo>
                    <a:pt x="489504" y="412420"/>
                  </a:lnTo>
                  <a:lnTo>
                    <a:pt x="495352" y="423189"/>
                  </a:lnTo>
                  <a:lnTo>
                    <a:pt x="506578" y="433218"/>
                  </a:lnTo>
                  <a:lnTo>
                    <a:pt x="514697" y="437606"/>
                  </a:lnTo>
                  <a:lnTo>
                    <a:pt x="535626" y="440655"/>
                  </a:lnTo>
                  <a:lnTo>
                    <a:pt x="548300" y="437609"/>
                  </a:lnTo>
                  <a:lnTo>
                    <a:pt x="574484" y="421326"/>
                  </a:lnTo>
                  <a:lnTo>
                    <a:pt x="614200" y="374714"/>
                  </a:lnTo>
                  <a:lnTo>
                    <a:pt x="639364" y="336409"/>
                  </a:lnTo>
                  <a:lnTo>
                    <a:pt x="662836" y="294871"/>
                  </a:lnTo>
                  <a:lnTo>
                    <a:pt x="681270" y="252695"/>
                  </a:lnTo>
                  <a:lnTo>
                    <a:pt x="699714" y="206085"/>
                  </a:lnTo>
                  <a:lnTo>
                    <a:pt x="702685" y="194001"/>
                  </a:lnTo>
                  <a:lnTo>
                    <a:pt x="687876" y="232173"/>
                  </a:lnTo>
                  <a:lnTo>
                    <a:pt x="680746" y="278558"/>
                  </a:lnTo>
                  <a:lnTo>
                    <a:pt x="678772" y="307015"/>
                  </a:lnTo>
                  <a:lnTo>
                    <a:pt x="681070" y="320133"/>
                  </a:lnTo>
                  <a:lnTo>
                    <a:pt x="689703" y="336047"/>
                  </a:lnTo>
                  <a:lnTo>
                    <a:pt x="705259" y="353361"/>
                  </a:lnTo>
                  <a:lnTo>
                    <a:pt x="713538" y="359311"/>
                  </a:lnTo>
                  <a:lnTo>
                    <a:pt x="732875" y="363256"/>
                  </a:lnTo>
                  <a:lnTo>
                    <a:pt x="779250" y="355933"/>
                  </a:lnTo>
                  <a:lnTo>
                    <a:pt x="823529" y="333739"/>
                  </a:lnTo>
                  <a:lnTo>
                    <a:pt x="855206" y="320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40">
              <a:extLst>
                <a:ext uri="{FF2B5EF4-FFF2-40B4-BE49-F238E27FC236}">
                  <a16:creationId xmlns:a16="http://schemas.microsoft.com/office/drawing/2014/main" id="{46727E83-C47F-436B-89D5-3E53A1161D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101510" y="483114"/>
              <a:ext cx="696791" cy="405815"/>
            </a:xfrm>
            <a:custGeom>
              <a:avLst/>
              <a:gdLst/>
              <a:ahLst/>
              <a:cxnLst/>
              <a:rect l="0" t="0" r="0" b="0"/>
              <a:pathLst>
                <a:path w="696791" h="405815">
                  <a:moveTo>
                    <a:pt x="106240" y="101086"/>
                  </a:moveTo>
                  <a:lnTo>
                    <a:pt x="106240" y="101086"/>
                  </a:lnTo>
                  <a:lnTo>
                    <a:pt x="102869" y="97715"/>
                  </a:lnTo>
                  <a:lnTo>
                    <a:pt x="90660" y="95619"/>
                  </a:lnTo>
                  <a:lnTo>
                    <a:pt x="77008" y="98368"/>
                  </a:lnTo>
                  <a:lnTo>
                    <a:pt x="60655" y="107023"/>
                  </a:lnTo>
                  <a:lnTo>
                    <a:pt x="29057" y="143078"/>
                  </a:lnTo>
                  <a:lnTo>
                    <a:pt x="6950" y="183870"/>
                  </a:lnTo>
                  <a:lnTo>
                    <a:pt x="0" y="214178"/>
                  </a:lnTo>
                  <a:lnTo>
                    <a:pt x="2168" y="234078"/>
                  </a:lnTo>
                  <a:lnTo>
                    <a:pt x="7304" y="245095"/>
                  </a:lnTo>
                  <a:lnTo>
                    <a:pt x="22099" y="263666"/>
                  </a:lnTo>
                  <a:lnTo>
                    <a:pt x="30273" y="268594"/>
                  </a:lnTo>
                  <a:lnTo>
                    <a:pt x="56306" y="275675"/>
                  </a:lnTo>
                  <a:lnTo>
                    <a:pt x="74041" y="273074"/>
                  </a:lnTo>
                  <a:lnTo>
                    <a:pt x="94914" y="263993"/>
                  </a:lnTo>
                  <a:lnTo>
                    <a:pt x="107557" y="254628"/>
                  </a:lnTo>
                  <a:lnTo>
                    <a:pt x="133024" y="223634"/>
                  </a:lnTo>
                  <a:lnTo>
                    <a:pt x="139311" y="209174"/>
                  </a:lnTo>
                  <a:lnTo>
                    <a:pt x="143679" y="168559"/>
                  </a:lnTo>
                  <a:lnTo>
                    <a:pt x="142371" y="121426"/>
                  </a:lnTo>
                  <a:lnTo>
                    <a:pt x="137862" y="75725"/>
                  </a:lnTo>
                  <a:lnTo>
                    <a:pt x="132598" y="55918"/>
                  </a:lnTo>
                  <a:lnTo>
                    <a:pt x="132983" y="54041"/>
                  </a:lnTo>
                  <a:lnTo>
                    <a:pt x="133949" y="52789"/>
                  </a:lnTo>
                  <a:lnTo>
                    <a:pt x="136897" y="51399"/>
                  </a:lnTo>
                  <a:lnTo>
                    <a:pt x="140561" y="50780"/>
                  </a:lnTo>
                  <a:lnTo>
                    <a:pt x="144542" y="52387"/>
                  </a:lnTo>
                  <a:lnTo>
                    <a:pt x="146592" y="53803"/>
                  </a:lnTo>
                  <a:lnTo>
                    <a:pt x="171377" y="63129"/>
                  </a:lnTo>
                  <a:lnTo>
                    <a:pt x="190394" y="78955"/>
                  </a:lnTo>
                  <a:lnTo>
                    <a:pt x="216263" y="119143"/>
                  </a:lnTo>
                  <a:lnTo>
                    <a:pt x="227582" y="144458"/>
                  </a:lnTo>
                  <a:lnTo>
                    <a:pt x="234005" y="186141"/>
                  </a:lnTo>
                  <a:lnTo>
                    <a:pt x="238488" y="231560"/>
                  </a:lnTo>
                  <a:lnTo>
                    <a:pt x="239372" y="278867"/>
                  </a:lnTo>
                  <a:lnTo>
                    <a:pt x="239547" y="322914"/>
                  </a:lnTo>
                  <a:lnTo>
                    <a:pt x="234515" y="369716"/>
                  </a:lnTo>
                  <a:lnTo>
                    <a:pt x="226948" y="399668"/>
                  </a:lnTo>
                  <a:lnTo>
                    <a:pt x="225516" y="401740"/>
                  </a:lnTo>
                  <a:lnTo>
                    <a:pt x="220627" y="405814"/>
                  </a:lnTo>
                  <a:lnTo>
                    <a:pt x="215081" y="365059"/>
                  </a:lnTo>
                  <a:lnTo>
                    <a:pt x="214367" y="321543"/>
                  </a:lnTo>
                  <a:lnTo>
                    <a:pt x="215652" y="284705"/>
                  </a:lnTo>
                  <a:lnTo>
                    <a:pt x="223638" y="246979"/>
                  </a:lnTo>
                  <a:lnTo>
                    <a:pt x="232198" y="208284"/>
                  </a:lnTo>
                  <a:lnTo>
                    <a:pt x="247512" y="167264"/>
                  </a:lnTo>
                  <a:lnTo>
                    <a:pt x="271652" y="122965"/>
                  </a:lnTo>
                  <a:lnTo>
                    <a:pt x="303836" y="78881"/>
                  </a:lnTo>
                  <a:lnTo>
                    <a:pt x="340313" y="47728"/>
                  </a:lnTo>
                  <a:lnTo>
                    <a:pt x="359981" y="37220"/>
                  </a:lnTo>
                  <a:lnTo>
                    <a:pt x="382585" y="33009"/>
                  </a:lnTo>
                  <a:lnTo>
                    <a:pt x="414094" y="36656"/>
                  </a:lnTo>
                  <a:lnTo>
                    <a:pt x="430602" y="42876"/>
                  </a:lnTo>
                  <a:lnTo>
                    <a:pt x="444430" y="54049"/>
                  </a:lnTo>
                  <a:lnTo>
                    <a:pt x="456054" y="69745"/>
                  </a:lnTo>
                  <a:lnTo>
                    <a:pt x="460125" y="83647"/>
                  </a:lnTo>
                  <a:lnTo>
                    <a:pt x="461078" y="92394"/>
                  </a:lnTo>
                  <a:lnTo>
                    <a:pt x="457739" y="102868"/>
                  </a:lnTo>
                  <a:lnTo>
                    <a:pt x="444096" y="123467"/>
                  </a:lnTo>
                  <a:lnTo>
                    <a:pt x="422039" y="141124"/>
                  </a:lnTo>
                  <a:lnTo>
                    <a:pt x="379085" y="161617"/>
                  </a:lnTo>
                  <a:lnTo>
                    <a:pt x="336177" y="175095"/>
                  </a:lnTo>
                  <a:lnTo>
                    <a:pt x="316472" y="181740"/>
                  </a:lnTo>
                  <a:lnTo>
                    <a:pt x="291764" y="183603"/>
                  </a:lnTo>
                  <a:lnTo>
                    <a:pt x="297539" y="186997"/>
                  </a:lnTo>
                  <a:lnTo>
                    <a:pt x="337393" y="194895"/>
                  </a:lnTo>
                  <a:lnTo>
                    <a:pt x="355729" y="194285"/>
                  </a:lnTo>
                  <a:lnTo>
                    <a:pt x="396377" y="186713"/>
                  </a:lnTo>
                  <a:lnTo>
                    <a:pt x="435153" y="179687"/>
                  </a:lnTo>
                  <a:lnTo>
                    <a:pt x="480216" y="169111"/>
                  </a:lnTo>
                  <a:lnTo>
                    <a:pt x="519719" y="153642"/>
                  </a:lnTo>
                  <a:lnTo>
                    <a:pt x="563257" y="130907"/>
                  </a:lnTo>
                  <a:lnTo>
                    <a:pt x="599974" y="100832"/>
                  </a:lnTo>
                  <a:lnTo>
                    <a:pt x="628028" y="62964"/>
                  </a:lnTo>
                  <a:lnTo>
                    <a:pt x="641343" y="31233"/>
                  </a:lnTo>
                  <a:lnTo>
                    <a:pt x="642043" y="20416"/>
                  </a:lnTo>
                  <a:lnTo>
                    <a:pt x="641241" y="15556"/>
                  </a:lnTo>
                  <a:lnTo>
                    <a:pt x="636586" y="8275"/>
                  </a:lnTo>
                  <a:lnTo>
                    <a:pt x="633373" y="5345"/>
                  </a:lnTo>
                  <a:lnTo>
                    <a:pt x="626036" y="2090"/>
                  </a:lnTo>
                  <a:lnTo>
                    <a:pt x="603086" y="0"/>
                  </a:lnTo>
                  <a:lnTo>
                    <a:pt x="579577" y="6380"/>
                  </a:lnTo>
                  <a:lnTo>
                    <a:pt x="534971" y="32724"/>
                  </a:lnTo>
                  <a:lnTo>
                    <a:pt x="516984" y="54098"/>
                  </a:lnTo>
                  <a:lnTo>
                    <a:pt x="499676" y="95332"/>
                  </a:lnTo>
                  <a:lnTo>
                    <a:pt x="496294" y="114286"/>
                  </a:lnTo>
                  <a:lnTo>
                    <a:pt x="498555" y="128355"/>
                  </a:lnTo>
                  <a:lnTo>
                    <a:pt x="511503" y="152255"/>
                  </a:lnTo>
                  <a:lnTo>
                    <a:pt x="523191" y="160987"/>
                  </a:lnTo>
                  <a:lnTo>
                    <a:pt x="566946" y="179059"/>
                  </a:lnTo>
                  <a:lnTo>
                    <a:pt x="608164" y="189500"/>
                  </a:lnTo>
                  <a:lnTo>
                    <a:pt x="650277" y="198357"/>
                  </a:lnTo>
                  <a:lnTo>
                    <a:pt x="696790" y="202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41">
              <a:extLst>
                <a:ext uri="{FF2B5EF4-FFF2-40B4-BE49-F238E27FC236}">
                  <a16:creationId xmlns:a16="http://schemas.microsoft.com/office/drawing/2014/main" id="{267A877F-32B3-4A30-9E37-0790B221FEA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385300" y="1260035"/>
              <a:ext cx="391367" cy="535735"/>
            </a:xfrm>
            <a:custGeom>
              <a:avLst/>
              <a:gdLst/>
              <a:ahLst/>
              <a:cxnLst/>
              <a:rect l="0" t="0" r="0" b="0"/>
              <a:pathLst>
                <a:path w="391367" h="535735">
                  <a:moveTo>
                    <a:pt x="349250" y="54415"/>
                  </a:moveTo>
                  <a:lnTo>
                    <a:pt x="349250" y="54415"/>
                  </a:lnTo>
                  <a:lnTo>
                    <a:pt x="321001" y="31811"/>
                  </a:lnTo>
                  <a:lnTo>
                    <a:pt x="273766" y="1831"/>
                  </a:lnTo>
                  <a:lnTo>
                    <a:pt x="271411" y="309"/>
                  </a:lnTo>
                  <a:lnTo>
                    <a:pt x="269840" y="0"/>
                  </a:lnTo>
                  <a:lnTo>
                    <a:pt x="268792" y="499"/>
                  </a:lnTo>
                  <a:lnTo>
                    <a:pt x="268093" y="1538"/>
                  </a:lnTo>
                  <a:lnTo>
                    <a:pt x="267113" y="6371"/>
                  </a:lnTo>
                  <a:lnTo>
                    <a:pt x="289301" y="52183"/>
                  </a:lnTo>
                  <a:lnTo>
                    <a:pt x="311853" y="91212"/>
                  </a:lnTo>
                  <a:lnTo>
                    <a:pt x="335983" y="133598"/>
                  </a:lnTo>
                  <a:lnTo>
                    <a:pt x="356950" y="180123"/>
                  </a:lnTo>
                  <a:lnTo>
                    <a:pt x="371287" y="214663"/>
                  </a:lnTo>
                  <a:lnTo>
                    <a:pt x="385822" y="260890"/>
                  </a:lnTo>
                  <a:lnTo>
                    <a:pt x="391366" y="293314"/>
                  </a:lnTo>
                  <a:lnTo>
                    <a:pt x="389636" y="328635"/>
                  </a:lnTo>
                  <a:lnTo>
                    <a:pt x="377914" y="359170"/>
                  </a:lnTo>
                  <a:lnTo>
                    <a:pt x="354285" y="399135"/>
                  </a:lnTo>
                  <a:lnTo>
                    <a:pt x="319408" y="434938"/>
                  </a:lnTo>
                  <a:lnTo>
                    <a:pt x="275544" y="469188"/>
                  </a:lnTo>
                  <a:lnTo>
                    <a:pt x="240157" y="491283"/>
                  </a:lnTo>
                  <a:lnTo>
                    <a:pt x="202861" y="511235"/>
                  </a:lnTo>
                  <a:lnTo>
                    <a:pt x="161630" y="527181"/>
                  </a:lnTo>
                  <a:lnTo>
                    <a:pt x="121503" y="534101"/>
                  </a:lnTo>
                  <a:lnTo>
                    <a:pt x="76500" y="535734"/>
                  </a:lnTo>
                  <a:lnTo>
                    <a:pt x="52063" y="531069"/>
                  </a:lnTo>
                  <a:lnTo>
                    <a:pt x="35604" y="524730"/>
                  </a:lnTo>
                  <a:lnTo>
                    <a:pt x="22644" y="513446"/>
                  </a:lnTo>
                  <a:lnTo>
                    <a:pt x="7791" y="493198"/>
                  </a:lnTo>
                  <a:lnTo>
                    <a:pt x="0" y="473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42">
              <a:extLst>
                <a:ext uri="{FF2B5EF4-FFF2-40B4-BE49-F238E27FC236}">
                  <a16:creationId xmlns:a16="http://schemas.microsoft.com/office/drawing/2014/main" id="{AC177373-0767-41ED-8E6A-DCD65B60E83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821742" y="1386355"/>
              <a:ext cx="128204" cy="245596"/>
            </a:xfrm>
            <a:custGeom>
              <a:avLst/>
              <a:gdLst/>
              <a:ahLst/>
              <a:cxnLst/>
              <a:rect l="0" t="0" r="0" b="0"/>
              <a:pathLst>
                <a:path w="128204" h="245596">
                  <a:moveTo>
                    <a:pt x="33458" y="245595"/>
                  </a:moveTo>
                  <a:lnTo>
                    <a:pt x="33458" y="245595"/>
                  </a:lnTo>
                  <a:lnTo>
                    <a:pt x="39234" y="240525"/>
                  </a:lnTo>
                  <a:lnTo>
                    <a:pt x="49360" y="233353"/>
                  </a:lnTo>
                  <a:lnTo>
                    <a:pt x="87108" y="186998"/>
                  </a:lnTo>
                  <a:lnTo>
                    <a:pt x="113013" y="147759"/>
                  </a:lnTo>
                  <a:lnTo>
                    <a:pt x="124874" y="109905"/>
                  </a:lnTo>
                  <a:lnTo>
                    <a:pt x="128203" y="62557"/>
                  </a:lnTo>
                  <a:lnTo>
                    <a:pt x="125188" y="38256"/>
                  </a:lnTo>
                  <a:lnTo>
                    <a:pt x="116453" y="17650"/>
                  </a:lnTo>
                  <a:lnTo>
                    <a:pt x="107033" y="8349"/>
                  </a:lnTo>
                  <a:lnTo>
                    <a:pt x="96497" y="2569"/>
                  </a:lnTo>
                  <a:lnTo>
                    <a:pt x="87109" y="0"/>
                  </a:lnTo>
                  <a:lnTo>
                    <a:pt x="67151" y="1925"/>
                  </a:lnTo>
                  <a:lnTo>
                    <a:pt x="46732" y="10335"/>
                  </a:lnTo>
                  <a:lnTo>
                    <a:pt x="30650" y="25134"/>
                  </a:lnTo>
                  <a:lnTo>
                    <a:pt x="13277" y="54168"/>
                  </a:lnTo>
                  <a:lnTo>
                    <a:pt x="0" y="98839"/>
                  </a:lnTo>
                  <a:lnTo>
                    <a:pt x="103" y="129596"/>
                  </a:lnTo>
                  <a:lnTo>
                    <a:pt x="15311" y="175243"/>
                  </a:lnTo>
                  <a:lnTo>
                    <a:pt x="29257" y="199115"/>
                  </a:lnTo>
                  <a:lnTo>
                    <a:pt x="41468" y="212237"/>
                  </a:lnTo>
                  <a:lnTo>
                    <a:pt x="67038" y="229896"/>
                  </a:lnTo>
                  <a:lnTo>
                    <a:pt x="96958" y="2392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43">
              <a:extLst>
                <a:ext uri="{FF2B5EF4-FFF2-40B4-BE49-F238E27FC236}">
                  <a16:creationId xmlns:a16="http://schemas.microsoft.com/office/drawing/2014/main" id="{12976D36-6AAF-422A-90BD-F98358BE390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053713" y="1103787"/>
              <a:ext cx="455538" cy="448072"/>
            </a:xfrm>
            <a:custGeom>
              <a:avLst/>
              <a:gdLst/>
              <a:ahLst/>
              <a:cxnLst/>
              <a:rect l="0" t="0" r="0" b="0"/>
              <a:pathLst>
                <a:path w="455538" h="448072">
                  <a:moveTo>
                    <a:pt x="150737" y="255113"/>
                  </a:moveTo>
                  <a:lnTo>
                    <a:pt x="150737" y="255113"/>
                  </a:lnTo>
                  <a:lnTo>
                    <a:pt x="140624" y="245000"/>
                  </a:lnTo>
                  <a:lnTo>
                    <a:pt x="128134" y="240035"/>
                  </a:lnTo>
                  <a:lnTo>
                    <a:pt x="113880" y="238534"/>
                  </a:lnTo>
                  <a:lnTo>
                    <a:pt x="100489" y="240219"/>
                  </a:lnTo>
                  <a:lnTo>
                    <a:pt x="89364" y="247082"/>
                  </a:lnTo>
                  <a:lnTo>
                    <a:pt x="50090" y="287830"/>
                  </a:lnTo>
                  <a:lnTo>
                    <a:pt x="27295" y="324292"/>
                  </a:lnTo>
                  <a:lnTo>
                    <a:pt x="9911" y="365465"/>
                  </a:lnTo>
                  <a:lnTo>
                    <a:pt x="0" y="411392"/>
                  </a:lnTo>
                  <a:lnTo>
                    <a:pt x="2201" y="428810"/>
                  </a:lnTo>
                  <a:lnTo>
                    <a:pt x="7345" y="436499"/>
                  </a:lnTo>
                  <a:lnTo>
                    <a:pt x="22146" y="447184"/>
                  </a:lnTo>
                  <a:lnTo>
                    <a:pt x="26203" y="448071"/>
                  </a:lnTo>
                  <a:lnTo>
                    <a:pt x="39362" y="445949"/>
                  </a:lnTo>
                  <a:lnTo>
                    <a:pt x="62414" y="437030"/>
                  </a:lnTo>
                  <a:lnTo>
                    <a:pt x="87352" y="418517"/>
                  </a:lnTo>
                  <a:lnTo>
                    <a:pt x="124522" y="374958"/>
                  </a:lnTo>
                  <a:lnTo>
                    <a:pt x="141121" y="332598"/>
                  </a:lnTo>
                  <a:lnTo>
                    <a:pt x="143958" y="311849"/>
                  </a:lnTo>
                  <a:lnTo>
                    <a:pt x="143395" y="309870"/>
                  </a:lnTo>
                  <a:lnTo>
                    <a:pt x="142313" y="308551"/>
                  </a:lnTo>
                  <a:lnTo>
                    <a:pt x="138883" y="306434"/>
                  </a:lnTo>
                  <a:lnTo>
                    <a:pt x="134688" y="341247"/>
                  </a:lnTo>
                  <a:lnTo>
                    <a:pt x="144016" y="384963"/>
                  </a:lnTo>
                  <a:lnTo>
                    <a:pt x="146256" y="392480"/>
                  </a:lnTo>
                  <a:lnTo>
                    <a:pt x="154389" y="402713"/>
                  </a:lnTo>
                  <a:lnTo>
                    <a:pt x="173487" y="415032"/>
                  </a:lnTo>
                  <a:lnTo>
                    <a:pt x="193304" y="418678"/>
                  </a:lnTo>
                  <a:lnTo>
                    <a:pt x="238589" y="405773"/>
                  </a:lnTo>
                  <a:lnTo>
                    <a:pt x="269194" y="386865"/>
                  </a:lnTo>
                  <a:lnTo>
                    <a:pt x="312951" y="345153"/>
                  </a:lnTo>
                  <a:lnTo>
                    <a:pt x="341832" y="303668"/>
                  </a:lnTo>
                  <a:lnTo>
                    <a:pt x="361685" y="264129"/>
                  </a:lnTo>
                  <a:lnTo>
                    <a:pt x="374186" y="227916"/>
                  </a:lnTo>
                  <a:lnTo>
                    <a:pt x="381964" y="186220"/>
                  </a:lnTo>
                  <a:lnTo>
                    <a:pt x="384586" y="142586"/>
                  </a:lnTo>
                  <a:lnTo>
                    <a:pt x="384655" y="99789"/>
                  </a:lnTo>
                  <a:lnTo>
                    <a:pt x="378715" y="53008"/>
                  </a:lnTo>
                  <a:lnTo>
                    <a:pt x="376805" y="42060"/>
                  </a:lnTo>
                  <a:lnTo>
                    <a:pt x="365277" y="24250"/>
                  </a:lnTo>
                  <a:lnTo>
                    <a:pt x="339243" y="2312"/>
                  </a:lnTo>
                  <a:lnTo>
                    <a:pt x="327651" y="0"/>
                  </a:lnTo>
                  <a:lnTo>
                    <a:pt x="315443" y="2029"/>
                  </a:lnTo>
                  <a:lnTo>
                    <a:pt x="302961" y="7635"/>
                  </a:lnTo>
                  <a:lnTo>
                    <a:pt x="292239" y="18593"/>
                  </a:lnTo>
                  <a:lnTo>
                    <a:pt x="269506" y="62551"/>
                  </a:lnTo>
                  <a:lnTo>
                    <a:pt x="256639" y="98339"/>
                  </a:lnTo>
                  <a:lnTo>
                    <a:pt x="245301" y="140614"/>
                  </a:lnTo>
                  <a:lnTo>
                    <a:pt x="241315" y="187870"/>
                  </a:lnTo>
                  <a:lnTo>
                    <a:pt x="241545" y="233464"/>
                  </a:lnTo>
                  <a:lnTo>
                    <a:pt x="249922" y="277548"/>
                  </a:lnTo>
                  <a:lnTo>
                    <a:pt x="262048" y="317029"/>
                  </a:lnTo>
                  <a:lnTo>
                    <a:pt x="286633" y="360450"/>
                  </a:lnTo>
                  <a:lnTo>
                    <a:pt x="294251" y="369788"/>
                  </a:lnTo>
                  <a:lnTo>
                    <a:pt x="335311" y="393043"/>
                  </a:lnTo>
                  <a:lnTo>
                    <a:pt x="374209" y="403225"/>
                  </a:lnTo>
                  <a:lnTo>
                    <a:pt x="395168" y="401844"/>
                  </a:lnTo>
                  <a:lnTo>
                    <a:pt x="438965" y="388483"/>
                  </a:lnTo>
                  <a:lnTo>
                    <a:pt x="455537" y="382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44">
              <a:extLst>
                <a:ext uri="{FF2B5EF4-FFF2-40B4-BE49-F238E27FC236}">
                  <a16:creationId xmlns:a16="http://schemas.microsoft.com/office/drawing/2014/main" id="{C4695A2C-D8D4-49FD-82C1-F19D6B2BF4F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551326" y="1055769"/>
              <a:ext cx="700468" cy="394326"/>
            </a:xfrm>
            <a:custGeom>
              <a:avLst/>
              <a:gdLst/>
              <a:ahLst/>
              <a:cxnLst/>
              <a:rect l="0" t="0" r="0" b="0"/>
              <a:pathLst>
                <a:path w="700468" h="394326">
                  <a:moveTo>
                    <a:pt x="135724" y="176131"/>
                  </a:moveTo>
                  <a:lnTo>
                    <a:pt x="135724" y="176131"/>
                  </a:lnTo>
                  <a:lnTo>
                    <a:pt x="114675" y="167293"/>
                  </a:lnTo>
                  <a:lnTo>
                    <a:pt x="90290" y="164575"/>
                  </a:lnTo>
                  <a:lnTo>
                    <a:pt x="76489" y="167702"/>
                  </a:lnTo>
                  <a:lnTo>
                    <a:pt x="58906" y="179278"/>
                  </a:lnTo>
                  <a:lnTo>
                    <a:pt x="34002" y="205524"/>
                  </a:lnTo>
                  <a:lnTo>
                    <a:pt x="14476" y="242954"/>
                  </a:lnTo>
                  <a:lnTo>
                    <a:pt x="3093" y="286201"/>
                  </a:lnTo>
                  <a:lnTo>
                    <a:pt x="0" y="319046"/>
                  </a:lnTo>
                  <a:lnTo>
                    <a:pt x="3472" y="359032"/>
                  </a:lnTo>
                  <a:lnTo>
                    <a:pt x="14246" y="381671"/>
                  </a:lnTo>
                  <a:lnTo>
                    <a:pt x="16639" y="385125"/>
                  </a:lnTo>
                  <a:lnTo>
                    <a:pt x="28706" y="390843"/>
                  </a:lnTo>
                  <a:lnTo>
                    <a:pt x="43709" y="394325"/>
                  </a:lnTo>
                  <a:lnTo>
                    <a:pt x="55082" y="393521"/>
                  </a:lnTo>
                  <a:lnTo>
                    <a:pt x="64841" y="388930"/>
                  </a:lnTo>
                  <a:lnTo>
                    <a:pt x="91270" y="365386"/>
                  </a:lnTo>
                  <a:lnTo>
                    <a:pt x="109905" y="337222"/>
                  </a:lnTo>
                  <a:lnTo>
                    <a:pt x="127175" y="298106"/>
                  </a:lnTo>
                  <a:lnTo>
                    <a:pt x="144174" y="255702"/>
                  </a:lnTo>
                  <a:lnTo>
                    <a:pt x="159239" y="211055"/>
                  </a:lnTo>
                  <a:lnTo>
                    <a:pt x="171778" y="166149"/>
                  </a:lnTo>
                  <a:lnTo>
                    <a:pt x="173620" y="157583"/>
                  </a:lnTo>
                  <a:lnTo>
                    <a:pt x="175099" y="155299"/>
                  </a:lnTo>
                  <a:lnTo>
                    <a:pt x="179172" y="151633"/>
                  </a:lnTo>
                  <a:lnTo>
                    <a:pt x="179506" y="152038"/>
                  </a:lnTo>
                  <a:lnTo>
                    <a:pt x="180085" y="166391"/>
                  </a:lnTo>
                  <a:lnTo>
                    <a:pt x="173703" y="211582"/>
                  </a:lnTo>
                  <a:lnTo>
                    <a:pt x="170795" y="258445"/>
                  </a:lnTo>
                  <a:lnTo>
                    <a:pt x="177018" y="305724"/>
                  </a:lnTo>
                  <a:lnTo>
                    <a:pt x="184414" y="315102"/>
                  </a:lnTo>
                  <a:lnTo>
                    <a:pt x="194055" y="322563"/>
                  </a:lnTo>
                  <a:lnTo>
                    <a:pt x="203041" y="325878"/>
                  </a:lnTo>
                  <a:lnTo>
                    <a:pt x="211740" y="325471"/>
                  </a:lnTo>
                  <a:lnTo>
                    <a:pt x="221013" y="322232"/>
                  </a:lnTo>
                  <a:lnTo>
                    <a:pt x="237430" y="311770"/>
                  </a:lnTo>
                  <a:lnTo>
                    <a:pt x="270440" y="274552"/>
                  </a:lnTo>
                  <a:lnTo>
                    <a:pt x="295867" y="232156"/>
                  </a:lnTo>
                  <a:lnTo>
                    <a:pt x="311207" y="196197"/>
                  </a:lnTo>
                  <a:lnTo>
                    <a:pt x="313199" y="188577"/>
                  </a:lnTo>
                  <a:lnTo>
                    <a:pt x="314720" y="186545"/>
                  </a:lnTo>
                  <a:lnTo>
                    <a:pt x="319572" y="182719"/>
                  </a:lnTo>
                  <a:lnTo>
                    <a:pt x="323244" y="227447"/>
                  </a:lnTo>
                  <a:lnTo>
                    <a:pt x="344672" y="271945"/>
                  </a:lnTo>
                  <a:lnTo>
                    <a:pt x="362088" y="293521"/>
                  </a:lnTo>
                  <a:lnTo>
                    <a:pt x="374385" y="298860"/>
                  </a:lnTo>
                  <a:lnTo>
                    <a:pt x="398532" y="302287"/>
                  </a:lnTo>
                  <a:lnTo>
                    <a:pt x="419224" y="299510"/>
                  </a:lnTo>
                  <a:lnTo>
                    <a:pt x="431293" y="294231"/>
                  </a:lnTo>
                  <a:lnTo>
                    <a:pt x="472476" y="263628"/>
                  </a:lnTo>
                  <a:lnTo>
                    <a:pt x="501554" y="217969"/>
                  </a:lnTo>
                  <a:lnTo>
                    <a:pt x="518770" y="178725"/>
                  </a:lnTo>
                  <a:lnTo>
                    <a:pt x="533880" y="132820"/>
                  </a:lnTo>
                  <a:lnTo>
                    <a:pt x="543867" y="92944"/>
                  </a:lnTo>
                  <a:lnTo>
                    <a:pt x="554776" y="51207"/>
                  </a:lnTo>
                  <a:lnTo>
                    <a:pt x="559741" y="38059"/>
                  </a:lnTo>
                  <a:lnTo>
                    <a:pt x="578223" y="9949"/>
                  </a:lnTo>
                  <a:lnTo>
                    <a:pt x="585449" y="3965"/>
                  </a:lnTo>
                  <a:lnTo>
                    <a:pt x="593367" y="835"/>
                  </a:lnTo>
                  <a:lnTo>
                    <a:pt x="597452" y="0"/>
                  </a:lnTo>
                  <a:lnTo>
                    <a:pt x="619219" y="3730"/>
                  </a:lnTo>
                  <a:lnTo>
                    <a:pt x="643901" y="13143"/>
                  </a:lnTo>
                  <a:lnTo>
                    <a:pt x="665788" y="28381"/>
                  </a:lnTo>
                  <a:lnTo>
                    <a:pt x="686131" y="54212"/>
                  </a:lnTo>
                  <a:lnTo>
                    <a:pt x="696238" y="75535"/>
                  </a:lnTo>
                  <a:lnTo>
                    <a:pt x="700467" y="112719"/>
                  </a:lnTo>
                  <a:lnTo>
                    <a:pt x="692000" y="145271"/>
                  </a:lnTo>
                  <a:lnTo>
                    <a:pt x="682565" y="160324"/>
                  </a:lnTo>
                  <a:lnTo>
                    <a:pt x="642181" y="202050"/>
                  </a:lnTo>
                  <a:lnTo>
                    <a:pt x="599274" y="233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45">
              <a:extLst>
                <a:ext uri="{FF2B5EF4-FFF2-40B4-BE49-F238E27FC236}">
                  <a16:creationId xmlns:a16="http://schemas.microsoft.com/office/drawing/2014/main" id="{752BEBE8-F818-42D7-B8CB-D8D2A54D40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71817" y="1619250"/>
              <a:ext cx="458084" cy="577556"/>
            </a:xfrm>
            <a:custGeom>
              <a:avLst/>
              <a:gdLst/>
              <a:ahLst/>
              <a:cxnLst/>
              <a:rect l="0" t="0" r="0" b="0"/>
              <a:pathLst>
                <a:path w="458084" h="577556">
                  <a:moveTo>
                    <a:pt x="185033" y="0"/>
                  </a:moveTo>
                  <a:lnTo>
                    <a:pt x="185033" y="0"/>
                  </a:lnTo>
                  <a:lnTo>
                    <a:pt x="206003" y="39693"/>
                  </a:lnTo>
                  <a:lnTo>
                    <a:pt x="222998" y="83963"/>
                  </a:lnTo>
                  <a:lnTo>
                    <a:pt x="237283" y="121382"/>
                  </a:lnTo>
                  <a:lnTo>
                    <a:pt x="251157" y="159672"/>
                  </a:lnTo>
                  <a:lnTo>
                    <a:pt x="267655" y="201278"/>
                  </a:lnTo>
                  <a:lnTo>
                    <a:pt x="281794" y="241436"/>
                  </a:lnTo>
                  <a:lnTo>
                    <a:pt x="294214" y="283595"/>
                  </a:lnTo>
                  <a:lnTo>
                    <a:pt x="303383" y="323211"/>
                  </a:lnTo>
                  <a:lnTo>
                    <a:pt x="314017" y="361055"/>
                  </a:lnTo>
                  <a:lnTo>
                    <a:pt x="324289" y="405805"/>
                  </a:lnTo>
                  <a:lnTo>
                    <a:pt x="333113" y="445245"/>
                  </a:lnTo>
                  <a:lnTo>
                    <a:pt x="338745" y="486888"/>
                  </a:lnTo>
                  <a:lnTo>
                    <a:pt x="348957" y="533279"/>
                  </a:lnTo>
                  <a:lnTo>
                    <a:pt x="350124" y="570102"/>
                  </a:lnTo>
                  <a:lnTo>
                    <a:pt x="349422" y="569862"/>
                  </a:lnTo>
                  <a:lnTo>
                    <a:pt x="346761" y="567715"/>
                  </a:lnTo>
                  <a:lnTo>
                    <a:pt x="341342" y="566290"/>
                  </a:lnTo>
                  <a:lnTo>
                    <a:pt x="301797" y="556378"/>
                  </a:lnTo>
                  <a:lnTo>
                    <a:pt x="260788" y="546872"/>
                  </a:lnTo>
                  <a:lnTo>
                    <a:pt x="221903" y="538489"/>
                  </a:lnTo>
                  <a:lnTo>
                    <a:pt x="184668" y="531537"/>
                  </a:lnTo>
                  <a:lnTo>
                    <a:pt x="150197" y="521637"/>
                  </a:lnTo>
                  <a:lnTo>
                    <a:pt x="118985" y="513826"/>
                  </a:lnTo>
                  <a:lnTo>
                    <a:pt x="74918" y="505258"/>
                  </a:lnTo>
                  <a:lnTo>
                    <a:pt x="31067" y="497761"/>
                  </a:lnTo>
                  <a:lnTo>
                    <a:pt x="0" y="489929"/>
                  </a:lnTo>
                  <a:lnTo>
                    <a:pt x="295" y="490308"/>
                  </a:lnTo>
                  <a:lnTo>
                    <a:pt x="45937" y="508060"/>
                  </a:lnTo>
                  <a:lnTo>
                    <a:pt x="91078" y="523220"/>
                  </a:lnTo>
                  <a:lnTo>
                    <a:pt x="129364" y="533755"/>
                  </a:lnTo>
                  <a:lnTo>
                    <a:pt x="169541" y="547999"/>
                  </a:lnTo>
                  <a:lnTo>
                    <a:pt x="210716" y="558339"/>
                  </a:lnTo>
                  <a:lnTo>
                    <a:pt x="258316" y="568617"/>
                  </a:lnTo>
                  <a:lnTo>
                    <a:pt x="301345" y="574491"/>
                  </a:lnTo>
                  <a:lnTo>
                    <a:pt x="345498" y="577555"/>
                  </a:lnTo>
                  <a:lnTo>
                    <a:pt x="386922" y="577127"/>
                  </a:lnTo>
                  <a:lnTo>
                    <a:pt x="405692" y="572380"/>
                  </a:lnTo>
                  <a:lnTo>
                    <a:pt x="413866" y="566247"/>
                  </a:lnTo>
                  <a:lnTo>
                    <a:pt x="427241" y="548433"/>
                  </a:lnTo>
                  <a:lnTo>
                    <a:pt x="435576" y="519465"/>
                  </a:lnTo>
                  <a:lnTo>
                    <a:pt x="439536" y="472663"/>
                  </a:lnTo>
                  <a:lnTo>
                    <a:pt x="444474" y="427904"/>
                  </a:lnTo>
                  <a:lnTo>
                    <a:pt x="451797" y="397044"/>
                  </a:lnTo>
                  <a:lnTo>
                    <a:pt x="458083" y="38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46">
              <a:extLst>
                <a:ext uri="{FF2B5EF4-FFF2-40B4-BE49-F238E27FC236}">
                  <a16:creationId xmlns:a16="http://schemas.microsoft.com/office/drawing/2014/main" id="{27B657F9-CC5F-4D7E-A0F0-97815F09D2C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300288" y="2343150"/>
              <a:ext cx="374063" cy="372761"/>
            </a:xfrm>
            <a:custGeom>
              <a:avLst/>
              <a:gdLst/>
              <a:ahLst/>
              <a:cxnLst/>
              <a:rect l="0" t="0" r="0" b="0"/>
              <a:pathLst>
                <a:path w="374063" h="372761">
                  <a:moveTo>
                    <a:pt x="5762" y="82550"/>
                  </a:moveTo>
                  <a:lnTo>
                    <a:pt x="5762" y="82550"/>
                  </a:lnTo>
                  <a:lnTo>
                    <a:pt x="2391" y="82550"/>
                  </a:lnTo>
                  <a:lnTo>
                    <a:pt x="1399" y="83961"/>
                  </a:lnTo>
                  <a:lnTo>
                    <a:pt x="0" y="93395"/>
                  </a:lnTo>
                  <a:lnTo>
                    <a:pt x="170" y="133875"/>
                  </a:lnTo>
                  <a:lnTo>
                    <a:pt x="6330" y="179158"/>
                  </a:lnTo>
                  <a:lnTo>
                    <a:pt x="14162" y="218184"/>
                  </a:lnTo>
                  <a:lnTo>
                    <a:pt x="25420" y="259145"/>
                  </a:lnTo>
                  <a:lnTo>
                    <a:pt x="37691" y="296211"/>
                  </a:lnTo>
                  <a:lnTo>
                    <a:pt x="54481" y="336970"/>
                  </a:lnTo>
                  <a:lnTo>
                    <a:pt x="67156" y="356822"/>
                  </a:lnTo>
                  <a:lnTo>
                    <a:pt x="79850" y="368270"/>
                  </a:lnTo>
                  <a:lnTo>
                    <a:pt x="89176" y="372760"/>
                  </a:lnTo>
                  <a:lnTo>
                    <a:pt x="95985" y="371928"/>
                  </a:lnTo>
                  <a:lnTo>
                    <a:pt x="99778" y="370719"/>
                  </a:lnTo>
                  <a:lnTo>
                    <a:pt x="115227" y="345420"/>
                  </a:lnTo>
                  <a:lnTo>
                    <a:pt x="133636" y="302763"/>
                  </a:lnTo>
                  <a:lnTo>
                    <a:pt x="144798" y="256603"/>
                  </a:lnTo>
                  <a:lnTo>
                    <a:pt x="151616" y="216671"/>
                  </a:lnTo>
                  <a:lnTo>
                    <a:pt x="158102" y="178028"/>
                  </a:lnTo>
                  <a:lnTo>
                    <a:pt x="166617" y="130416"/>
                  </a:lnTo>
                  <a:lnTo>
                    <a:pt x="171319" y="83958"/>
                  </a:lnTo>
                  <a:lnTo>
                    <a:pt x="172577" y="82783"/>
                  </a:lnTo>
                  <a:lnTo>
                    <a:pt x="174121" y="82705"/>
                  </a:lnTo>
                  <a:lnTo>
                    <a:pt x="175151" y="83359"/>
                  </a:lnTo>
                  <a:lnTo>
                    <a:pt x="175838" y="84500"/>
                  </a:lnTo>
                  <a:lnTo>
                    <a:pt x="176601" y="89061"/>
                  </a:lnTo>
                  <a:lnTo>
                    <a:pt x="180502" y="118528"/>
                  </a:lnTo>
                  <a:lnTo>
                    <a:pt x="194507" y="157886"/>
                  </a:lnTo>
                  <a:lnTo>
                    <a:pt x="213773" y="199024"/>
                  </a:lnTo>
                  <a:lnTo>
                    <a:pt x="229751" y="228931"/>
                  </a:lnTo>
                  <a:lnTo>
                    <a:pt x="253755" y="252393"/>
                  </a:lnTo>
                  <a:lnTo>
                    <a:pt x="265559" y="260341"/>
                  </a:lnTo>
                  <a:lnTo>
                    <a:pt x="275509" y="263874"/>
                  </a:lnTo>
                  <a:lnTo>
                    <a:pt x="292415" y="262492"/>
                  </a:lnTo>
                  <a:lnTo>
                    <a:pt x="307458" y="257614"/>
                  </a:lnTo>
                  <a:lnTo>
                    <a:pt x="320853" y="248329"/>
                  </a:lnTo>
                  <a:lnTo>
                    <a:pt x="337315" y="227480"/>
                  </a:lnTo>
                  <a:lnTo>
                    <a:pt x="344987" y="209218"/>
                  </a:lnTo>
                  <a:lnTo>
                    <a:pt x="348341" y="166351"/>
                  </a:lnTo>
                  <a:lnTo>
                    <a:pt x="345248" y="121398"/>
                  </a:lnTo>
                  <a:lnTo>
                    <a:pt x="333070" y="80498"/>
                  </a:lnTo>
                  <a:lnTo>
                    <a:pt x="320128" y="37799"/>
                  </a:lnTo>
                  <a:lnTo>
                    <a:pt x="310977" y="8294"/>
                  </a:lnTo>
                  <a:lnTo>
                    <a:pt x="310684" y="3555"/>
                  </a:lnTo>
                  <a:lnTo>
                    <a:pt x="311349" y="2370"/>
                  </a:lnTo>
                  <a:lnTo>
                    <a:pt x="312499" y="1580"/>
                  </a:lnTo>
                  <a:lnTo>
                    <a:pt x="316360" y="702"/>
                  </a:lnTo>
                  <a:lnTo>
                    <a:pt x="3740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47">
              <a:extLst>
                <a:ext uri="{FF2B5EF4-FFF2-40B4-BE49-F238E27FC236}">
                  <a16:creationId xmlns:a16="http://schemas.microsoft.com/office/drawing/2014/main" id="{EF2558E3-6B1E-4887-9AA7-9FA30E67333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697227" y="2209875"/>
              <a:ext cx="426693" cy="388912"/>
            </a:xfrm>
            <a:custGeom>
              <a:avLst/>
              <a:gdLst/>
              <a:ahLst/>
              <a:cxnLst/>
              <a:rect l="0" t="0" r="0" b="0"/>
              <a:pathLst>
                <a:path w="426693" h="388912">
                  <a:moveTo>
                    <a:pt x="116823" y="63425"/>
                  </a:moveTo>
                  <a:lnTo>
                    <a:pt x="116823" y="63425"/>
                  </a:lnTo>
                  <a:lnTo>
                    <a:pt x="113453" y="60054"/>
                  </a:lnTo>
                  <a:lnTo>
                    <a:pt x="104270" y="60280"/>
                  </a:lnTo>
                  <a:lnTo>
                    <a:pt x="78752" y="66175"/>
                  </a:lnTo>
                  <a:lnTo>
                    <a:pt x="59682" y="78821"/>
                  </a:lnTo>
                  <a:lnTo>
                    <a:pt x="34981" y="102763"/>
                  </a:lnTo>
                  <a:lnTo>
                    <a:pt x="20999" y="126508"/>
                  </a:lnTo>
                  <a:lnTo>
                    <a:pt x="9595" y="167660"/>
                  </a:lnTo>
                  <a:lnTo>
                    <a:pt x="2737" y="203906"/>
                  </a:lnTo>
                  <a:lnTo>
                    <a:pt x="0" y="241456"/>
                  </a:lnTo>
                  <a:lnTo>
                    <a:pt x="3657" y="279393"/>
                  </a:lnTo>
                  <a:lnTo>
                    <a:pt x="11213" y="326767"/>
                  </a:lnTo>
                  <a:lnTo>
                    <a:pt x="24570" y="363616"/>
                  </a:lnTo>
                  <a:lnTo>
                    <a:pt x="32547" y="375819"/>
                  </a:lnTo>
                  <a:lnTo>
                    <a:pt x="42679" y="384065"/>
                  </a:lnTo>
                  <a:lnTo>
                    <a:pt x="48343" y="387252"/>
                  </a:lnTo>
                  <a:lnTo>
                    <a:pt x="58399" y="388911"/>
                  </a:lnTo>
                  <a:lnTo>
                    <a:pt x="68278" y="386591"/>
                  </a:lnTo>
                  <a:lnTo>
                    <a:pt x="98069" y="369694"/>
                  </a:lnTo>
                  <a:lnTo>
                    <a:pt x="116912" y="333853"/>
                  </a:lnTo>
                  <a:lnTo>
                    <a:pt x="132528" y="296501"/>
                  </a:lnTo>
                  <a:lnTo>
                    <a:pt x="144672" y="255933"/>
                  </a:lnTo>
                  <a:lnTo>
                    <a:pt x="145920" y="210499"/>
                  </a:lnTo>
                  <a:lnTo>
                    <a:pt x="142952" y="170715"/>
                  </a:lnTo>
                  <a:lnTo>
                    <a:pt x="135697" y="144290"/>
                  </a:lnTo>
                  <a:lnTo>
                    <a:pt x="118404" y="117278"/>
                  </a:lnTo>
                  <a:lnTo>
                    <a:pt x="115759" y="114144"/>
                  </a:lnTo>
                  <a:lnTo>
                    <a:pt x="111881" y="113465"/>
                  </a:lnTo>
                  <a:lnTo>
                    <a:pt x="101925" y="116474"/>
                  </a:lnTo>
                  <a:lnTo>
                    <a:pt x="94210" y="124397"/>
                  </a:lnTo>
                  <a:lnTo>
                    <a:pt x="83506" y="146730"/>
                  </a:lnTo>
                  <a:lnTo>
                    <a:pt x="83512" y="171991"/>
                  </a:lnTo>
                  <a:lnTo>
                    <a:pt x="90540" y="211426"/>
                  </a:lnTo>
                  <a:lnTo>
                    <a:pt x="105427" y="255741"/>
                  </a:lnTo>
                  <a:lnTo>
                    <a:pt x="113874" y="269079"/>
                  </a:lnTo>
                  <a:lnTo>
                    <a:pt x="138307" y="292923"/>
                  </a:lnTo>
                  <a:lnTo>
                    <a:pt x="154939" y="300914"/>
                  </a:lnTo>
                  <a:lnTo>
                    <a:pt x="164570" y="303031"/>
                  </a:lnTo>
                  <a:lnTo>
                    <a:pt x="169117" y="302185"/>
                  </a:lnTo>
                  <a:lnTo>
                    <a:pt x="182255" y="294251"/>
                  </a:lnTo>
                  <a:lnTo>
                    <a:pt x="199336" y="277047"/>
                  </a:lnTo>
                  <a:lnTo>
                    <a:pt x="207116" y="264907"/>
                  </a:lnTo>
                  <a:lnTo>
                    <a:pt x="221625" y="224710"/>
                  </a:lnTo>
                  <a:lnTo>
                    <a:pt x="232776" y="180358"/>
                  </a:lnTo>
                  <a:lnTo>
                    <a:pt x="236545" y="134187"/>
                  </a:lnTo>
                  <a:lnTo>
                    <a:pt x="237290" y="94231"/>
                  </a:lnTo>
                  <a:lnTo>
                    <a:pt x="237469" y="47073"/>
                  </a:lnTo>
                  <a:lnTo>
                    <a:pt x="237471" y="46173"/>
                  </a:lnTo>
                  <a:lnTo>
                    <a:pt x="238178" y="55575"/>
                  </a:lnTo>
                  <a:lnTo>
                    <a:pt x="245313" y="99222"/>
                  </a:lnTo>
                  <a:lnTo>
                    <a:pt x="248732" y="137531"/>
                  </a:lnTo>
                  <a:lnTo>
                    <a:pt x="251628" y="182279"/>
                  </a:lnTo>
                  <a:lnTo>
                    <a:pt x="253191" y="211530"/>
                  </a:lnTo>
                  <a:lnTo>
                    <a:pt x="250226" y="246026"/>
                  </a:lnTo>
                  <a:lnTo>
                    <a:pt x="250189" y="240374"/>
                  </a:lnTo>
                  <a:lnTo>
                    <a:pt x="256130" y="193663"/>
                  </a:lnTo>
                  <a:lnTo>
                    <a:pt x="259818" y="150456"/>
                  </a:lnTo>
                  <a:lnTo>
                    <a:pt x="265339" y="113671"/>
                  </a:lnTo>
                  <a:lnTo>
                    <a:pt x="274813" y="75961"/>
                  </a:lnTo>
                  <a:lnTo>
                    <a:pt x="290658" y="36137"/>
                  </a:lnTo>
                  <a:lnTo>
                    <a:pt x="303874" y="14653"/>
                  </a:lnTo>
                  <a:lnTo>
                    <a:pt x="314961" y="3883"/>
                  </a:lnTo>
                  <a:lnTo>
                    <a:pt x="320177" y="1153"/>
                  </a:lnTo>
                  <a:lnTo>
                    <a:pt x="329732" y="0"/>
                  </a:lnTo>
                  <a:lnTo>
                    <a:pt x="343048" y="3318"/>
                  </a:lnTo>
                  <a:lnTo>
                    <a:pt x="351658" y="10605"/>
                  </a:lnTo>
                  <a:lnTo>
                    <a:pt x="360189" y="22311"/>
                  </a:lnTo>
                  <a:lnTo>
                    <a:pt x="381400" y="68655"/>
                  </a:lnTo>
                  <a:lnTo>
                    <a:pt x="393974" y="111600"/>
                  </a:lnTo>
                  <a:lnTo>
                    <a:pt x="404572" y="151234"/>
                  </a:lnTo>
                  <a:lnTo>
                    <a:pt x="412495" y="190102"/>
                  </a:lnTo>
                  <a:lnTo>
                    <a:pt x="421492" y="237398"/>
                  </a:lnTo>
                  <a:lnTo>
                    <a:pt x="426692" y="277706"/>
                  </a:lnTo>
                  <a:lnTo>
                    <a:pt x="425523" y="289189"/>
                  </a:lnTo>
                  <a:lnTo>
                    <a:pt x="424224" y="292251"/>
                  </a:lnTo>
                  <a:lnTo>
                    <a:pt x="422650" y="293587"/>
                  </a:lnTo>
                  <a:lnTo>
                    <a:pt x="420897" y="293772"/>
                  </a:lnTo>
                  <a:lnTo>
                    <a:pt x="419022" y="293189"/>
                  </a:lnTo>
                  <a:lnTo>
                    <a:pt x="415058" y="286898"/>
                  </a:lnTo>
                  <a:lnTo>
                    <a:pt x="402554" y="239660"/>
                  </a:lnTo>
                  <a:lnTo>
                    <a:pt x="398099" y="205248"/>
                  </a:lnTo>
                  <a:lnTo>
                    <a:pt x="395764" y="165383"/>
                  </a:lnTo>
                  <a:lnTo>
                    <a:pt x="389873" y="120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48">
              <a:extLst>
                <a:ext uri="{FF2B5EF4-FFF2-40B4-BE49-F238E27FC236}">
                  <a16:creationId xmlns:a16="http://schemas.microsoft.com/office/drawing/2014/main" id="{14DC8719-A1B8-4881-9D24-6A77778D358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125200" y="2012950"/>
              <a:ext cx="82551" cy="406401"/>
            </a:xfrm>
            <a:custGeom>
              <a:avLst/>
              <a:gdLst/>
              <a:ahLst/>
              <a:cxnLst/>
              <a:rect l="0" t="0" r="0" b="0"/>
              <a:pathLst>
                <a:path w="82551" h="406401">
                  <a:moveTo>
                    <a:pt x="0" y="0"/>
                  </a:moveTo>
                  <a:lnTo>
                    <a:pt x="0" y="0"/>
                  </a:lnTo>
                  <a:lnTo>
                    <a:pt x="6907" y="37037"/>
                  </a:lnTo>
                  <a:lnTo>
                    <a:pt x="12865" y="82235"/>
                  </a:lnTo>
                  <a:lnTo>
                    <a:pt x="19098" y="126907"/>
                  </a:lnTo>
                  <a:lnTo>
                    <a:pt x="24011" y="158003"/>
                  </a:lnTo>
                  <a:lnTo>
                    <a:pt x="30898" y="192990"/>
                  </a:lnTo>
                  <a:lnTo>
                    <a:pt x="38662" y="225944"/>
                  </a:lnTo>
                  <a:lnTo>
                    <a:pt x="50967" y="272263"/>
                  </a:lnTo>
                  <a:lnTo>
                    <a:pt x="63547" y="315385"/>
                  </a:lnTo>
                  <a:lnTo>
                    <a:pt x="77072" y="361140"/>
                  </a:lnTo>
                  <a:lnTo>
                    <a:pt x="8255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49">
              <a:extLst>
                <a:ext uri="{FF2B5EF4-FFF2-40B4-BE49-F238E27FC236}">
                  <a16:creationId xmlns:a16="http://schemas.microsoft.com/office/drawing/2014/main" id="{121F9F68-5508-4AF6-9FDC-8D933270D90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118850" y="2184400"/>
              <a:ext cx="165101" cy="88901"/>
            </a:xfrm>
            <a:custGeom>
              <a:avLst/>
              <a:gdLst/>
              <a:ahLst/>
              <a:cxnLst/>
              <a:rect l="0" t="0" r="0" b="0"/>
              <a:pathLst>
                <a:path w="165101" h="88901">
                  <a:moveTo>
                    <a:pt x="0" y="88900"/>
                  </a:moveTo>
                  <a:lnTo>
                    <a:pt x="0" y="88900"/>
                  </a:lnTo>
                  <a:lnTo>
                    <a:pt x="38282" y="67224"/>
                  </a:lnTo>
                  <a:lnTo>
                    <a:pt x="84965" y="4092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50">
              <a:extLst>
                <a:ext uri="{FF2B5EF4-FFF2-40B4-BE49-F238E27FC236}">
                  <a16:creationId xmlns:a16="http://schemas.microsoft.com/office/drawing/2014/main" id="{C935A63E-937F-43F4-95C8-0C4B16DF7F4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305379" y="1759925"/>
              <a:ext cx="267536" cy="624644"/>
            </a:xfrm>
            <a:custGeom>
              <a:avLst/>
              <a:gdLst/>
              <a:ahLst/>
              <a:cxnLst/>
              <a:rect l="0" t="0" r="0" b="0"/>
              <a:pathLst>
                <a:path w="267536" h="624644">
                  <a:moveTo>
                    <a:pt x="23021" y="545125"/>
                  </a:moveTo>
                  <a:lnTo>
                    <a:pt x="23021" y="545125"/>
                  </a:lnTo>
                  <a:lnTo>
                    <a:pt x="28488" y="550592"/>
                  </a:lnTo>
                  <a:lnTo>
                    <a:pt x="59202" y="506672"/>
                  </a:lnTo>
                  <a:lnTo>
                    <a:pt x="81049" y="460056"/>
                  </a:lnTo>
                  <a:lnTo>
                    <a:pt x="92707" y="418072"/>
                  </a:lnTo>
                  <a:lnTo>
                    <a:pt x="95620" y="401874"/>
                  </a:lnTo>
                  <a:lnTo>
                    <a:pt x="93293" y="381560"/>
                  </a:lnTo>
                  <a:lnTo>
                    <a:pt x="90001" y="371065"/>
                  </a:lnTo>
                  <a:lnTo>
                    <a:pt x="84305" y="363578"/>
                  </a:lnTo>
                  <a:lnTo>
                    <a:pt x="77775" y="358604"/>
                  </a:lnTo>
                  <a:lnTo>
                    <a:pt x="72521" y="356393"/>
                  </a:lnTo>
                  <a:lnTo>
                    <a:pt x="58854" y="358520"/>
                  </a:lnTo>
                  <a:lnTo>
                    <a:pt x="44771" y="366989"/>
                  </a:lnTo>
                  <a:lnTo>
                    <a:pt x="31660" y="385178"/>
                  </a:lnTo>
                  <a:lnTo>
                    <a:pt x="10343" y="431782"/>
                  </a:lnTo>
                  <a:lnTo>
                    <a:pt x="3275" y="453122"/>
                  </a:lnTo>
                  <a:lnTo>
                    <a:pt x="0" y="488937"/>
                  </a:lnTo>
                  <a:lnTo>
                    <a:pt x="3187" y="525655"/>
                  </a:lnTo>
                  <a:lnTo>
                    <a:pt x="10009" y="558484"/>
                  </a:lnTo>
                  <a:lnTo>
                    <a:pt x="30564" y="593338"/>
                  </a:lnTo>
                  <a:lnTo>
                    <a:pt x="43306" y="606769"/>
                  </a:lnTo>
                  <a:lnTo>
                    <a:pt x="58377" y="617443"/>
                  </a:lnTo>
                  <a:lnTo>
                    <a:pt x="82728" y="624643"/>
                  </a:lnTo>
                  <a:lnTo>
                    <a:pt x="107818" y="623406"/>
                  </a:lnTo>
                  <a:lnTo>
                    <a:pt x="122798" y="616605"/>
                  </a:lnTo>
                  <a:lnTo>
                    <a:pt x="160497" y="587542"/>
                  </a:lnTo>
                  <a:lnTo>
                    <a:pt x="197549" y="543437"/>
                  </a:lnTo>
                  <a:lnTo>
                    <a:pt x="225233" y="500732"/>
                  </a:lnTo>
                  <a:lnTo>
                    <a:pt x="245845" y="459054"/>
                  </a:lnTo>
                  <a:lnTo>
                    <a:pt x="250861" y="428219"/>
                  </a:lnTo>
                  <a:lnTo>
                    <a:pt x="248024" y="414374"/>
                  </a:lnTo>
                  <a:lnTo>
                    <a:pt x="242731" y="407521"/>
                  </a:lnTo>
                  <a:lnTo>
                    <a:pt x="227836" y="397372"/>
                  </a:lnTo>
                  <a:lnTo>
                    <a:pt x="215489" y="394102"/>
                  </a:lnTo>
                  <a:lnTo>
                    <a:pt x="194312" y="393702"/>
                  </a:lnTo>
                  <a:lnTo>
                    <a:pt x="184757" y="396217"/>
                  </a:lnTo>
                  <a:lnTo>
                    <a:pt x="167126" y="408650"/>
                  </a:lnTo>
                  <a:lnTo>
                    <a:pt x="154305" y="421981"/>
                  </a:lnTo>
                  <a:lnTo>
                    <a:pt x="142980" y="443178"/>
                  </a:lnTo>
                  <a:lnTo>
                    <a:pt x="138065" y="483975"/>
                  </a:lnTo>
                  <a:lnTo>
                    <a:pt x="144283" y="519324"/>
                  </a:lnTo>
                  <a:lnTo>
                    <a:pt x="151233" y="535539"/>
                  </a:lnTo>
                  <a:lnTo>
                    <a:pt x="159027" y="545098"/>
                  </a:lnTo>
                  <a:lnTo>
                    <a:pt x="167194" y="551698"/>
                  </a:lnTo>
                  <a:lnTo>
                    <a:pt x="175527" y="555102"/>
                  </a:lnTo>
                  <a:lnTo>
                    <a:pt x="179725" y="556010"/>
                  </a:lnTo>
                  <a:lnTo>
                    <a:pt x="195746" y="553916"/>
                  </a:lnTo>
                  <a:lnTo>
                    <a:pt x="210528" y="545456"/>
                  </a:lnTo>
                  <a:lnTo>
                    <a:pt x="232456" y="523958"/>
                  </a:lnTo>
                  <a:lnTo>
                    <a:pt x="240280" y="511023"/>
                  </a:lnTo>
                  <a:lnTo>
                    <a:pt x="256728" y="467195"/>
                  </a:lnTo>
                  <a:lnTo>
                    <a:pt x="263527" y="426537"/>
                  </a:lnTo>
                  <a:lnTo>
                    <a:pt x="267535" y="387300"/>
                  </a:lnTo>
                  <a:lnTo>
                    <a:pt x="265589" y="347843"/>
                  </a:lnTo>
                  <a:lnTo>
                    <a:pt x="263990" y="304481"/>
                  </a:lnTo>
                  <a:lnTo>
                    <a:pt x="261116" y="272602"/>
                  </a:lnTo>
                  <a:lnTo>
                    <a:pt x="257487" y="237737"/>
                  </a:lnTo>
                  <a:lnTo>
                    <a:pt x="252816" y="200369"/>
                  </a:lnTo>
                  <a:lnTo>
                    <a:pt x="246038" y="160243"/>
                  </a:lnTo>
                  <a:lnTo>
                    <a:pt x="236439" y="122653"/>
                  </a:lnTo>
                  <a:lnTo>
                    <a:pt x="226530" y="88543"/>
                  </a:lnTo>
                  <a:lnTo>
                    <a:pt x="216278" y="47656"/>
                  </a:lnTo>
                  <a:lnTo>
                    <a:pt x="200529" y="15687"/>
                  </a:lnTo>
                  <a:lnTo>
                    <a:pt x="192931" y="6430"/>
                  </a:lnTo>
                  <a:lnTo>
                    <a:pt x="187201" y="2316"/>
                  </a:lnTo>
                  <a:lnTo>
                    <a:pt x="180008" y="0"/>
                  </a:lnTo>
                  <a:lnTo>
                    <a:pt x="178479" y="381"/>
                  </a:lnTo>
                  <a:lnTo>
                    <a:pt x="177459" y="1340"/>
                  </a:lnTo>
                  <a:lnTo>
                    <a:pt x="172453" y="18062"/>
                  </a:lnTo>
                  <a:lnTo>
                    <a:pt x="174543" y="60494"/>
                  </a:lnTo>
                  <a:lnTo>
                    <a:pt x="181990" y="107828"/>
                  </a:lnTo>
                  <a:lnTo>
                    <a:pt x="189675" y="152070"/>
                  </a:lnTo>
                  <a:lnTo>
                    <a:pt x="197984" y="184402"/>
                  </a:lnTo>
                  <a:lnTo>
                    <a:pt x="208029" y="218293"/>
                  </a:lnTo>
                  <a:lnTo>
                    <a:pt x="217194" y="254522"/>
                  </a:lnTo>
                  <a:lnTo>
                    <a:pt x="227854" y="288027"/>
                  </a:lnTo>
                  <a:lnTo>
                    <a:pt x="244388" y="333547"/>
                  </a:lnTo>
                  <a:lnTo>
                    <a:pt x="257971" y="37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51">
              <a:extLst>
                <a:ext uri="{FF2B5EF4-FFF2-40B4-BE49-F238E27FC236}">
                  <a16:creationId xmlns:a16="http://schemas.microsoft.com/office/drawing/2014/main" id="{56D3C39E-3011-4853-8D57-3B4A1A874A4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937391" y="2641600"/>
              <a:ext cx="73122" cy="400051"/>
            </a:xfrm>
            <a:custGeom>
              <a:avLst/>
              <a:gdLst/>
              <a:ahLst/>
              <a:cxnLst/>
              <a:rect l="0" t="0" r="0" b="0"/>
              <a:pathLst>
                <a:path w="73122" h="400051">
                  <a:moveTo>
                    <a:pt x="3659" y="0"/>
                  </a:moveTo>
                  <a:lnTo>
                    <a:pt x="3659" y="0"/>
                  </a:lnTo>
                  <a:lnTo>
                    <a:pt x="0" y="33240"/>
                  </a:lnTo>
                  <a:lnTo>
                    <a:pt x="1563" y="66514"/>
                  </a:lnTo>
                  <a:lnTo>
                    <a:pt x="9780" y="111430"/>
                  </a:lnTo>
                  <a:lnTo>
                    <a:pt x="17781" y="151550"/>
                  </a:lnTo>
                  <a:lnTo>
                    <a:pt x="27990" y="193619"/>
                  </a:lnTo>
                  <a:lnTo>
                    <a:pt x="43324" y="233993"/>
                  </a:lnTo>
                  <a:lnTo>
                    <a:pt x="54531" y="276137"/>
                  </a:lnTo>
                  <a:lnTo>
                    <a:pt x="62320" y="313162"/>
                  </a:lnTo>
                  <a:lnTo>
                    <a:pt x="70567" y="355867"/>
                  </a:lnTo>
                  <a:lnTo>
                    <a:pt x="73121" y="382786"/>
                  </a:lnTo>
                  <a:lnTo>
                    <a:pt x="67159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52">
              <a:extLst>
                <a:ext uri="{FF2B5EF4-FFF2-40B4-BE49-F238E27FC236}">
                  <a16:creationId xmlns:a16="http://schemas.microsoft.com/office/drawing/2014/main" id="{E513CD2F-4595-4AF9-BAB3-B220B05C89C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055350" y="2705100"/>
              <a:ext cx="247268" cy="229783"/>
            </a:xfrm>
            <a:custGeom>
              <a:avLst/>
              <a:gdLst/>
              <a:ahLst/>
              <a:cxnLst/>
              <a:rect l="0" t="0" r="0" b="0"/>
              <a:pathLst>
                <a:path w="247268" h="229783">
                  <a:moveTo>
                    <a:pt x="0" y="0"/>
                  </a:moveTo>
                  <a:lnTo>
                    <a:pt x="0" y="0"/>
                  </a:lnTo>
                  <a:lnTo>
                    <a:pt x="6743" y="6742"/>
                  </a:lnTo>
                  <a:lnTo>
                    <a:pt x="23848" y="44571"/>
                  </a:lnTo>
                  <a:lnTo>
                    <a:pt x="35074" y="86799"/>
                  </a:lnTo>
                  <a:lnTo>
                    <a:pt x="41073" y="132490"/>
                  </a:lnTo>
                  <a:lnTo>
                    <a:pt x="50912" y="175526"/>
                  </a:lnTo>
                  <a:lnTo>
                    <a:pt x="56602" y="211937"/>
                  </a:lnTo>
                  <a:lnTo>
                    <a:pt x="57042" y="220213"/>
                  </a:lnTo>
                  <a:lnTo>
                    <a:pt x="56373" y="220186"/>
                  </a:lnTo>
                  <a:lnTo>
                    <a:pt x="53748" y="218276"/>
                  </a:lnTo>
                  <a:lnTo>
                    <a:pt x="48302" y="203120"/>
                  </a:lnTo>
                  <a:lnTo>
                    <a:pt x="44956" y="162651"/>
                  </a:lnTo>
                  <a:lnTo>
                    <a:pt x="47920" y="122283"/>
                  </a:lnTo>
                  <a:lnTo>
                    <a:pt x="60372" y="86113"/>
                  </a:lnTo>
                  <a:lnTo>
                    <a:pt x="80578" y="54640"/>
                  </a:lnTo>
                  <a:lnTo>
                    <a:pt x="96492" y="47097"/>
                  </a:lnTo>
                  <a:lnTo>
                    <a:pt x="114850" y="43510"/>
                  </a:lnTo>
                  <a:lnTo>
                    <a:pt x="127715" y="46619"/>
                  </a:lnTo>
                  <a:lnTo>
                    <a:pt x="156905" y="60819"/>
                  </a:lnTo>
                  <a:lnTo>
                    <a:pt x="176549" y="77993"/>
                  </a:lnTo>
                  <a:lnTo>
                    <a:pt x="209385" y="121568"/>
                  </a:lnTo>
                  <a:lnTo>
                    <a:pt x="229161" y="166641"/>
                  </a:lnTo>
                  <a:lnTo>
                    <a:pt x="244738" y="210549"/>
                  </a:lnTo>
                  <a:lnTo>
                    <a:pt x="247267" y="229315"/>
                  </a:lnTo>
                  <a:lnTo>
                    <a:pt x="245983" y="229782"/>
                  </a:lnTo>
                  <a:lnTo>
                    <a:pt x="236682" y="223520"/>
                  </a:lnTo>
                  <a:lnTo>
                    <a:pt x="22860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53">
              <a:extLst>
                <a:ext uri="{FF2B5EF4-FFF2-40B4-BE49-F238E27FC236}">
                  <a16:creationId xmlns:a16="http://schemas.microsoft.com/office/drawing/2014/main" id="{83D258D1-C10C-4527-97F5-2FD38961AE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943077" y="2635328"/>
              <a:ext cx="29724" cy="6273"/>
            </a:xfrm>
            <a:custGeom>
              <a:avLst/>
              <a:gdLst/>
              <a:ahLst/>
              <a:cxnLst/>
              <a:rect l="0" t="0" r="0" b="0"/>
              <a:pathLst>
                <a:path w="29724" h="6273">
                  <a:moveTo>
                    <a:pt x="17023" y="6272"/>
                  </a:moveTo>
                  <a:lnTo>
                    <a:pt x="17023" y="6272"/>
                  </a:lnTo>
                  <a:lnTo>
                    <a:pt x="13652" y="2901"/>
                  </a:lnTo>
                  <a:lnTo>
                    <a:pt x="8234" y="1246"/>
                  </a:lnTo>
                  <a:lnTo>
                    <a:pt x="0" y="183"/>
                  </a:lnTo>
                  <a:lnTo>
                    <a:pt x="5317" y="0"/>
                  </a:lnTo>
                  <a:lnTo>
                    <a:pt x="10173" y="1838"/>
                  </a:lnTo>
                  <a:lnTo>
                    <a:pt x="15669" y="5396"/>
                  </a:lnTo>
                  <a:lnTo>
                    <a:pt x="29723" y="62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54">
              <a:extLst>
                <a:ext uri="{FF2B5EF4-FFF2-40B4-BE49-F238E27FC236}">
                  <a16:creationId xmlns:a16="http://schemas.microsoft.com/office/drawing/2014/main" id="{D30B6B3E-9B64-410A-8F34-8CB3967E22B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412410" y="2601341"/>
              <a:ext cx="379541" cy="346696"/>
            </a:xfrm>
            <a:custGeom>
              <a:avLst/>
              <a:gdLst/>
              <a:ahLst/>
              <a:cxnLst/>
              <a:rect l="0" t="0" r="0" b="0"/>
              <a:pathLst>
                <a:path w="379541" h="346696">
                  <a:moveTo>
                    <a:pt x="68390" y="84709"/>
                  </a:moveTo>
                  <a:lnTo>
                    <a:pt x="68390" y="84709"/>
                  </a:lnTo>
                  <a:lnTo>
                    <a:pt x="44452" y="86120"/>
                  </a:lnTo>
                  <a:lnTo>
                    <a:pt x="30939" y="91451"/>
                  </a:lnTo>
                  <a:lnTo>
                    <a:pt x="17879" y="107931"/>
                  </a:lnTo>
                  <a:lnTo>
                    <a:pt x="7135" y="131013"/>
                  </a:lnTo>
                  <a:lnTo>
                    <a:pt x="1086" y="167808"/>
                  </a:lnTo>
                  <a:lnTo>
                    <a:pt x="0" y="205522"/>
                  </a:lnTo>
                  <a:lnTo>
                    <a:pt x="3833" y="242802"/>
                  </a:lnTo>
                  <a:lnTo>
                    <a:pt x="13332" y="285479"/>
                  </a:lnTo>
                  <a:lnTo>
                    <a:pt x="28587" y="317925"/>
                  </a:lnTo>
                  <a:lnTo>
                    <a:pt x="44365" y="334824"/>
                  </a:lnTo>
                  <a:lnTo>
                    <a:pt x="59077" y="345397"/>
                  </a:lnTo>
                  <a:lnTo>
                    <a:pt x="63593" y="346695"/>
                  </a:lnTo>
                  <a:lnTo>
                    <a:pt x="72373" y="346257"/>
                  </a:lnTo>
                  <a:lnTo>
                    <a:pt x="75984" y="343740"/>
                  </a:lnTo>
                  <a:lnTo>
                    <a:pt x="81878" y="335301"/>
                  </a:lnTo>
                  <a:lnTo>
                    <a:pt x="97947" y="288284"/>
                  </a:lnTo>
                  <a:lnTo>
                    <a:pt x="106475" y="249047"/>
                  </a:lnTo>
                  <a:lnTo>
                    <a:pt x="111583" y="207325"/>
                  </a:lnTo>
                  <a:lnTo>
                    <a:pt x="112592" y="164407"/>
                  </a:lnTo>
                  <a:lnTo>
                    <a:pt x="110909" y="117777"/>
                  </a:lnTo>
                  <a:lnTo>
                    <a:pt x="103992" y="77757"/>
                  </a:lnTo>
                  <a:lnTo>
                    <a:pt x="89307" y="30222"/>
                  </a:lnTo>
                  <a:lnTo>
                    <a:pt x="87562" y="24509"/>
                  </a:lnTo>
                  <a:lnTo>
                    <a:pt x="84437" y="19618"/>
                  </a:lnTo>
                  <a:lnTo>
                    <a:pt x="84027" y="17326"/>
                  </a:lnTo>
                  <a:lnTo>
                    <a:pt x="84460" y="15093"/>
                  </a:lnTo>
                  <a:lnTo>
                    <a:pt x="86851" y="9810"/>
                  </a:lnTo>
                  <a:lnTo>
                    <a:pt x="87752" y="9376"/>
                  </a:lnTo>
                  <a:lnTo>
                    <a:pt x="90637" y="8894"/>
                  </a:lnTo>
                  <a:lnTo>
                    <a:pt x="111189" y="17381"/>
                  </a:lnTo>
                  <a:lnTo>
                    <a:pt x="145003" y="41921"/>
                  </a:lnTo>
                  <a:lnTo>
                    <a:pt x="177258" y="81876"/>
                  </a:lnTo>
                  <a:lnTo>
                    <a:pt x="196850" y="119688"/>
                  </a:lnTo>
                  <a:lnTo>
                    <a:pt x="212428" y="159247"/>
                  </a:lnTo>
                  <a:lnTo>
                    <a:pt x="225084" y="204656"/>
                  </a:lnTo>
                  <a:lnTo>
                    <a:pt x="227104" y="230155"/>
                  </a:lnTo>
                  <a:lnTo>
                    <a:pt x="216306" y="203286"/>
                  </a:lnTo>
                  <a:lnTo>
                    <a:pt x="209922" y="169019"/>
                  </a:lnTo>
                  <a:lnTo>
                    <a:pt x="205080" y="121902"/>
                  </a:lnTo>
                  <a:lnTo>
                    <a:pt x="202729" y="84440"/>
                  </a:lnTo>
                  <a:lnTo>
                    <a:pt x="207004" y="40337"/>
                  </a:lnTo>
                  <a:lnTo>
                    <a:pt x="214642" y="13541"/>
                  </a:lnTo>
                  <a:lnTo>
                    <a:pt x="222945" y="1036"/>
                  </a:lnTo>
                  <a:lnTo>
                    <a:pt x="225755" y="0"/>
                  </a:lnTo>
                  <a:lnTo>
                    <a:pt x="232638" y="729"/>
                  </a:lnTo>
                  <a:lnTo>
                    <a:pt x="244448" y="5106"/>
                  </a:lnTo>
                  <a:lnTo>
                    <a:pt x="284864" y="48853"/>
                  </a:lnTo>
                  <a:lnTo>
                    <a:pt x="295833" y="64539"/>
                  </a:lnTo>
                  <a:lnTo>
                    <a:pt x="317840" y="106007"/>
                  </a:lnTo>
                  <a:lnTo>
                    <a:pt x="350926" y="153316"/>
                  </a:lnTo>
                  <a:lnTo>
                    <a:pt x="379540" y="205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55">
              <a:extLst>
                <a:ext uri="{FF2B5EF4-FFF2-40B4-BE49-F238E27FC236}">
                  <a16:creationId xmlns:a16="http://schemas.microsoft.com/office/drawing/2014/main" id="{C8B833AE-D111-4A75-BF05-EFD2EBBAFA2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549115" y="3185454"/>
              <a:ext cx="544056" cy="438913"/>
            </a:xfrm>
            <a:custGeom>
              <a:avLst/>
              <a:gdLst/>
              <a:ahLst/>
              <a:cxnLst/>
              <a:rect l="0" t="0" r="0" b="0"/>
              <a:pathLst>
                <a:path w="544056" h="438913">
                  <a:moveTo>
                    <a:pt x="10935" y="421346"/>
                  </a:moveTo>
                  <a:lnTo>
                    <a:pt x="10935" y="421346"/>
                  </a:lnTo>
                  <a:lnTo>
                    <a:pt x="0" y="426813"/>
                  </a:lnTo>
                  <a:lnTo>
                    <a:pt x="32934" y="437770"/>
                  </a:lnTo>
                  <a:lnTo>
                    <a:pt x="54769" y="438912"/>
                  </a:lnTo>
                  <a:lnTo>
                    <a:pt x="96838" y="429572"/>
                  </a:lnTo>
                  <a:lnTo>
                    <a:pt x="137752" y="415552"/>
                  </a:lnTo>
                  <a:lnTo>
                    <a:pt x="180231" y="391430"/>
                  </a:lnTo>
                  <a:lnTo>
                    <a:pt x="226273" y="349298"/>
                  </a:lnTo>
                  <a:lnTo>
                    <a:pt x="257218" y="305358"/>
                  </a:lnTo>
                  <a:lnTo>
                    <a:pt x="283714" y="260276"/>
                  </a:lnTo>
                  <a:lnTo>
                    <a:pt x="309332" y="213219"/>
                  </a:lnTo>
                  <a:lnTo>
                    <a:pt x="331403" y="166373"/>
                  </a:lnTo>
                  <a:lnTo>
                    <a:pt x="344283" y="121423"/>
                  </a:lnTo>
                  <a:lnTo>
                    <a:pt x="351739" y="80455"/>
                  </a:lnTo>
                  <a:lnTo>
                    <a:pt x="352853" y="37083"/>
                  </a:lnTo>
                  <a:lnTo>
                    <a:pt x="350341" y="22668"/>
                  </a:lnTo>
                  <a:lnTo>
                    <a:pt x="344991" y="12969"/>
                  </a:lnTo>
                  <a:lnTo>
                    <a:pt x="333430" y="993"/>
                  </a:lnTo>
                  <a:lnTo>
                    <a:pt x="330354" y="0"/>
                  </a:lnTo>
                  <a:lnTo>
                    <a:pt x="323173" y="777"/>
                  </a:lnTo>
                  <a:lnTo>
                    <a:pt x="314567" y="5181"/>
                  </a:lnTo>
                  <a:lnTo>
                    <a:pt x="307548" y="21069"/>
                  </a:lnTo>
                  <a:lnTo>
                    <a:pt x="301747" y="63686"/>
                  </a:lnTo>
                  <a:lnTo>
                    <a:pt x="298183" y="100649"/>
                  </a:lnTo>
                  <a:lnTo>
                    <a:pt x="299011" y="142880"/>
                  </a:lnTo>
                  <a:lnTo>
                    <a:pt x="303726" y="186673"/>
                  </a:lnTo>
                  <a:lnTo>
                    <a:pt x="309590" y="232809"/>
                  </a:lnTo>
                  <a:lnTo>
                    <a:pt x="317678" y="278466"/>
                  </a:lnTo>
                  <a:lnTo>
                    <a:pt x="327129" y="316922"/>
                  </a:lnTo>
                  <a:lnTo>
                    <a:pt x="338846" y="361446"/>
                  </a:lnTo>
                  <a:lnTo>
                    <a:pt x="347451" y="380403"/>
                  </a:lnTo>
                  <a:lnTo>
                    <a:pt x="352574" y="387780"/>
                  </a:lnTo>
                  <a:lnTo>
                    <a:pt x="352994" y="386974"/>
                  </a:lnTo>
                  <a:lnTo>
                    <a:pt x="362663" y="343812"/>
                  </a:lnTo>
                  <a:lnTo>
                    <a:pt x="375909" y="316530"/>
                  </a:lnTo>
                  <a:lnTo>
                    <a:pt x="387969" y="304995"/>
                  </a:lnTo>
                  <a:lnTo>
                    <a:pt x="399776" y="297815"/>
                  </a:lnTo>
                  <a:lnTo>
                    <a:pt x="405532" y="295888"/>
                  </a:lnTo>
                  <a:lnTo>
                    <a:pt x="419483" y="298174"/>
                  </a:lnTo>
                  <a:lnTo>
                    <a:pt x="464572" y="317659"/>
                  </a:lnTo>
                  <a:lnTo>
                    <a:pt x="487158" y="324845"/>
                  </a:lnTo>
                  <a:lnTo>
                    <a:pt x="507281" y="325986"/>
                  </a:lnTo>
                  <a:lnTo>
                    <a:pt x="521126" y="315950"/>
                  </a:lnTo>
                  <a:lnTo>
                    <a:pt x="531892" y="299572"/>
                  </a:lnTo>
                  <a:lnTo>
                    <a:pt x="541145" y="275074"/>
                  </a:lnTo>
                  <a:lnTo>
                    <a:pt x="544055" y="232813"/>
                  </a:lnTo>
                  <a:lnTo>
                    <a:pt x="543606" y="193624"/>
                  </a:lnTo>
                  <a:lnTo>
                    <a:pt x="539259" y="179522"/>
                  </a:lnTo>
                  <a:lnTo>
                    <a:pt x="535494" y="173228"/>
                  </a:lnTo>
                  <a:lnTo>
                    <a:pt x="531470" y="169960"/>
                  </a:lnTo>
                  <a:lnTo>
                    <a:pt x="529406" y="169089"/>
                  </a:lnTo>
                  <a:lnTo>
                    <a:pt x="523354" y="170002"/>
                  </a:lnTo>
                  <a:lnTo>
                    <a:pt x="519764" y="171233"/>
                  </a:lnTo>
                  <a:lnTo>
                    <a:pt x="513894" y="176364"/>
                  </a:lnTo>
                  <a:lnTo>
                    <a:pt x="511341" y="179708"/>
                  </a:lnTo>
                  <a:lnTo>
                    <a:pt x="508503" y="189068"/>
                  </a:lnTo>
                  <a:lnTo>
                    <a:pt x="500900" y="234373"/>
                  </a:lnTo>
                  <a:lnTo>
                    <a:pt x="506411" y="281481"/>
                  </a:lnTo>
                  <a:lnTo>
                    <a:pt x="511855" y="299941"/>
                  </a:lnTo>
                  <a:lnTo>
                    <a:pt x="531635" y="332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56">
              <a:extLst>
                <a:ext uri="{FF2B5EF4-FFF2-40B4-BE49-F238E27FC236}">
                  <a16:creationId xmlns:a16="http://schemas.microsoft.com/office/drawing/2014/main" id="{882D268D-A753-4BD3-B81E-8F469FF8C24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973140" y="3608319"/>
              <a:ext cx="361611" cy="441208"/>
            </a:xfrm>
            <a:custGeom>
              <a:avLst/>
              <a:gdLst/>
              <a:ahLst/>
              <a:cxnLst/>
              <a:rect l="0" t="0" r="0" b="0"/>
              <a:pathLst>
                <a:path w="361611" h="441208">
                  <a:moveTo>
                    <a:pt x="12360" y="176281"/>
                  </a:moveTo>
                  <a:lnTo>
                    <a:pt x="12360" y="176281"/>
                  </a:lnTo>
                  <a:lnTo>
                    <a:pt x="8990" y="176281"/>
                  </a:lnTo>
                  <a:lnTo>
                    <a:pt x="5453" y="180044"/>
                  </a:lnTo>
                  <a:lnTo>
                    <a:pt x="2234" y="185715"/>
                  </a:lnTo>
                  <a:lnTo>
                    <a:pt x="804" y="190586"/>
                  </a:lnTo>
                  <a:lnTo>
                    <a:pt x="0" y="204038"/>
                  </a:lnTo>
                  <a:lnTo>
                    <a:pt x="3574" y="215429"/>
                  </a:lnTo>
                  <a:lnTo>
                    <a:pt x="24108" y="256843"/>
                  </a:lnTo>
                  <a:lnTo>
                    <a:pt x="43828" y="292971"/>
                  </a:lnTo>
                  <a:lnTo>
                    <a:pt x="68044" y="340442"/>
                  </a:lnTo>
                  <a:lnTo>
                    <a:pt x="86945" y="387266"/>
                  </a:lnTo>
                  <a:lnTo>
                    <a:pt x="103863" y="430568"/>
                  </a:lnTo>
                  <a:lnTo>
                    <a:pt x="101741" y="441207"/>
                  </a:lnTo>
                  <a:lnTo>
                    <a:pt x="87558" y="417988"/>
                  </a:lnTo>
                  <a:lnTo>
                    <a:pt x="70798" y="373768"/>
                  </a:lnTo>
                  <a:lnTo>
                    <a:pt x="58680" y="336317"/>
                  </a:lnTo>
                  <a:lnTo>
                    <a:pt x="46154" y="293941"/>
                  </a:lnTo>
                  <a:lnTo>
                    <a:pt x="40247" y="250106"/>
                  </a:lnTo>
                  <a:lnTo>
                    <a:pt x="38496" y="209208"/>
                  </a:lnTo>
                  <a:lnTo>
                    <a:pt x="41348" y="170279"/>
                  </a:lnTo>
                  <a:lnTo>
                    <a:pt x="46663" y="138676"/>
                  </a:lnTo>
                  <a:lnTo>
                    <a:pt x="54416" y="122173"/>
                  </a:lnTo>
                  <a:lnTo>
                    <a:pt x="74445" y="99100"/>
                  </a:lnTo>
                  <a:lnTo>
                    <a:pt x="91459" y="85534"/>
                  </a:lnTo>
                  <a:lnTo>
                    <a:pt x="106076" y="79505"/>
                  </a:lnTo>
                  <a:lnTo>
                    <a:pt x="117748" y="78706"/>
                  </a:lnTo>
                  <a:lnTo>
                    <a:pt x="122835" y="79481"/>
                  </a:lnTo>
                  <a:lnTo>
                    <a:pt x="140108" y="90685"/>
                  </a:lnTo>
                  <a:lnTo>
                    <a:pt x="164202" y="114139"/>
                  </a:lnTo>
                  <a:lnTo>
                    <a:pt x="187690" y="153455"/>
                  </a:lnTo>
                  <a:lnTo>
                    <a:pt x="202256" y="200417"/>
                  </a:lnTo>
                  <a:lnTo>
                    <a:pt x="213627" y="243581"/>
                  </a:lnTo>
                  <a:lnTo>
                    <a:pt x="213994" y="253464"/>
                  </a:lnTo>
                  <a:lnTo>
                    <a:pt x="211806" y="262561"/>
                  </a:lnTo>
                  <a:lnTo>
                    <a:pt x="210236" y="264845"/>
                  </a:lnTo>
                  <a:lnTo>
                    <a:pt x="208482" y="265662"/>
                  </a:lnTo>
                  <a:lnTo>
                    <a:pt x="206608" y="265502"/>
                  </a:lnTo>
                  <a:lnTo>
                    <a:pt x="202644" y="261561"/>
                  </a:lnTo>
                  <a:lnTo>
                    <a:pt x="194350" y="244162"/>
                  </a:lnTo>
                  <a:lnTo>
                    <a:pt x="183803" y="198425"/>
                  </a:lnTo>
                  <a:lnTo>
                    <a:pt x="179338" y="162616"/>
                  </a:lnTo>
                  <a:lnTo>
                    <a:pt x="179898" y="125195"/>
                  </a:lnTo>
                  <a:lnTo>
                    <a:pt x="183037" y="77996"/>
                  </a:lnTo>
                  <a:lnTo>
                    <a:pt x="190324" y="48774"/>
                  </a:lnTo>
                  <a:lnTo>
                    <a:pt x="201418" y="25612"/>
                  </a:lnTo>
                  <a:lnTo>
                    <a:pt x="213643" y="12086"/>
                  </a:lnTo>
                  <a:lnTo>
                    <a:pt x="226203" y="3609"/>
                  </a:lnTo>
                  <a:lnTo>
                    <a:pt x="242231" y="0"/>
                  </a:lnTo>
                  <a:lnTo>
                    <a:pt x="252343" y="1037"/>
                  </a:lnTo>
                  <a:lnTo>
                    <a:pt x="257015" y="2302"/>
                  </a:lnTo>
                  <a:lnTo>
                    <a:pt x="265970" y="9352"/>
                  </a:lnTo>
                  <a:lnTo>
                    <a:pt x="299342" y="52916"/>
                  </a:lnTo>
                  <a:lnTo>
                    <a:pt x="318683" y="90634"/>
                  </a:lnTo>
                  <a:lnTo>
                    <a:pt x="340365" y="135822"/>
                  </a:lnTo>
                  <a:lnTo>
                    <a:pt x="358147" y="181585"/>
                  </a:lnTo>
                  <a:lnTo>
                    <a:pt x="361610" y="188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57">
              <a:extLst>
                <a:ext uri="{FF2B5EF4-FFF2-40B4-BE49-F238E27FC236}">
                  <a16:creationId xmlns:a16="http://schemas.microsoft.com/office/drawing/2014/main" id="{1912640C-219B-476D-AED0-4E777145ED4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305648" y="3115922"/>
              <a:ext cx="682418" cy="653315"/>
            </a:xfrm>
            <a:custGeom>
              <a:avLst/>
              <a:gdLst/>
              <a:ahLst/>
              <a:cxnLst/>
              <a:rect l="0" t="0" r="0" b="0"/>
              <a:pathLst>
                <a:path w="682418" h="653315">
                  <a:moveTo>
                    <a:pt x="16402" y="421028"/>
                  </a:moveTo>
                  <a:lnTo>
                    <a:pt x="16402" y="421028"/>
                  </a:lnTo>
                  <a:lnTo>
                    <a:pt x="6289" y="441254"/>
                  </a:lnTo>
                  <a:lnTo>
                    <a:pt x="0" y="487543"/>
                  </a:lnTo>
                  <a:lnTo>
                    <a:pt x="4878" y="529087"/>
                  </a:lnTo>
                  <a:lnTo>
                    <a:pt x="19168" y="574024"/>
                  </a:lnTo>
                  <a:lnTo>
                    <a:pt x="39771" y="616144"/>
                  </a:lnTo>
                  <a:lnTo>
                    <a:pt x="65092" y="646987"/>
                  </a:lnTo>
                  <a:lnTo>
                    <a:pt x="73556" y="651982"/>
                  </a:lnTo>
                  <a:lnTo>
                    <a:pt x="77788" y="653314"/>
                  </a:lnTo>
                  <a:lnTo>
                    <a:pt x="81314" y="652791"/>
                  </a:lnTo>
                  <a:lnTo>
                    <a:pt x="84371" y="651031"/>
                  </a:lnTo>
                  <a:lnTo>
                    <a:pt x="94347" y="641438"/>
                  </a:lnTo>
                  <a:lnTo>
                    <a:pt x="96906" y="635170"/>
                  </a:lnTo>
                  <a:lnTo>
                    <a:pt x="98547" y="612905"/>
                  </a:lnTo>
                  <a:lnTo>
                    <a:pt x="90078" y="570178"/>
                  </a:lnTo>
                  <a:lnTo>
                    <a:pt x="79849" y="523802"/>
                  </a:lnTo>
                  <a:lnTo>
                    <a:pt x="74795" y="485622"/>
                  </a:lnTo>
                  <a:lnTo>
                    <a:pt x="64363" y="444815"/>
                  </a:lnTo>
                  <a:lnTo>
                    <a:pt x="55939" y="400206"/>
                  </a:lnTo>
                  <a:lnTo>
                    <a:pt x="54628" y="357930"/>
                  </a:lnTo>
                  <a:lnTo>
                    <a:pt x="57910" y="341968"/>
                  </a:lnTo>
                  <a:lnTo>
                    <a:pt x="63352" y="331672"/>
                  </a:lnTo>
                  <a:lnTo>
                    <a:pt x="69432" y="324153"/>
                  </a:lnTo>
                  <a:lnTo>
                    <a:pt x="73603" y="321528"/>
                  </a:lnTo>
                  <a:lnTo>
                    <a:pt x="78513" y="320361"/>
                  </a:lnTo>
                  <a:lnTo>
                    <a:pt x="89918" y="320410"/>
                  </a:lnTo>
                  <a:lnTo>
                    <a:pt x="115115" y="328303"/>
                  </a:lnTo>
                  <a:lnTo>
                    <a:pt x="153427" y="358307"/>
                  </a:lnTo>
                  <a:lnTo>
                    <a:pt x="188499" y="401163"/>
                  </a:lnTo>
                  <a:lnTo>
                    <a:pt x="211971" y="432287"/>
                  </a:lnTo>
                  <a:lnTo>
                    <a:pt x="227343" y="474033"/>
                  </a:lnTo>
                  <a:lnTo>
                    <a:pt x="237333" y="510447"/>
                  </a:lnTo>
                  <a:lnTo>
                    <a:pt x="238261" y="522390"/>
                  </a:lnTo>
                  <a:lnTo>
                    <a:pt x="236596" y="527931"/>
                  </a:lnTo>
                  <a:lnTo>
                    <a:pt x="234210" y="532746"/>
                  </a:lnTo>
                  <a:lnTo>
                    <a:pt x="233149" y="537238"/>
                  </a:lnTo>
                  <a:lnTo>
                    <a:pt x="232162" y="538718"/>
                  </a:lnTo>
                  <a:lnTo>
                    <a:pt x="230797" y="539705"/>
                  </a:lnTo>
                  <a:lnTo>
                    <a:pt x="229183" y="540363"/>
                  </a:lnTo>
                  <a:lnTo>
                    <a:pt x="227400" y="540096"/>
                  </a:lnTo>
                  <a:lnTo>
                    <a:pt x="223537" y="537917"/>
                  </a:lnTo>
                  <a:lnTo>
                    <a:pt x="202272" y="509040"/>
                  </a:lnTo>
                  <a:lnTo>
                    <a:pt x="182701" y="465008"/>
                  </a:lnTo>
                  <a:lnTo>
                    <a:pt x="171573" y="424750"/>
                  </a:lnTo>
                  <a:lnTo>
                    <a:pt x="164464" y="382827"/>
                  </a:lnTo>
                  <a:lnTo>
                    <a:pt x="166219" y="340574"/>
                  </a:lnTo>
                  <a:lnTo>
                    <a:pt x="169703" y="304032"/>
                  </a:lnTo>
                  <a:lnTo>
                    <a:pt x="178791" y="283116"/>
                  </a:lnTo>
                  <a:lnTo>
                    <a:pt x="198634" y="258558"/>
                  </a:lnTo>
                  <a:lnTo>
                    <a:pt x="211195" y="248868"/>
                  </a:lnTo>
                  <a:lnTo>
                    <a:pt x="215407" y="247694"/>
                  </a:lnTo>
                  <a:lnTo>
                    <a:pt x="223853" y="248270"/>
                  </a:lnTo>
                  <a:lnTo>
                    <a:pt x="236541" y="252562"/>
                  </a:lnTo>
                  <a:lnTo>
                    <a:pt x="249235" y="261672"/>
                  </a:lnTo>
                  <a:lnTo>
                    <a:pt x="278869" y="306476"/>
                  </a:lnTo>
                  <a:lnTo>
                    <a:pt x="308630" y="349170"/>
                  </a:lnTo>
                  <a:lnTo>
                    <a:pt x="336549" y="384032"/>
                  </a:lnTo>
                  <a:lnTo>
                    <a:pt x="353030" y="396033"/>
                  </a:lnTo>
                  <a:lnTo>
                    <a:pt x="362630" y="399336"/>
                  </a:lnTo>
                  <a:lnTo>
                    <a:pt x="366460" y="399511"/>
                  </a:lnTo>
                  <a:lnTo>
                    <a:pt x="372597" y="397824"/>
                  </a:lnTo>
                  <a:lnTo>
                    <a:pt x="380018" y="392908"/>
                  </a:lnTo>
                  <a:lnTo>
                    <a:pt x="396501" y="368549"/>
                  </a:lnTo>
                  <a:lnTo>
                    <a:pt x="406683" y="321265"/>
                  </a:lnTo>
                  <a:lnTo>
                    <a:pt x="409428" y="275759"/>
                  </a:lnTo>
                  <a:lnTo>
                    <a:pt x="406599" y="236170"/>
                  </a:lnTo>
                  <a:lnTo>
                    <a:pt x="395164" y="189552"/>
                  </a:lnTo>
                  <a:lnTo>
                    <a:pt x="385529" y="171428"/>
                  </a:lnTo>
                  <a:lnTo>
                    <a:pt x="364676" y="152783"/>
                  </a:lnTo>
                  <a:lnTo>
                    <a:pt x="361474" y="151887"/>
                  </a:lnTo>
                  <a:lnTo>
                    <a:pt x="354152" y="152773"/>
                  </a:lnTo>
                  <a:lnTo>
                    <a:pt x="348076" y="157400"/>
                  </a:lnTo>
                  <a:lnTo>
                    <a:pt x="338427" y="171868"/>
                  </a:lnTo>
                  <a:lnTo>
                    <a:pt x="331872" y="187512"/>
                  </a:lnTo>
                  <a:lnTo>
                    <a:pt x="332204" y="208924"/>
                  </a:lnTo>
                  <a:lnTo>
                    <a:pt x="342468" y="254825"/>
                  </a:lnTo>
                  <a:lnTo>
                    <a:pt x="361711" y="301774"/>
                  </a:lnTo>
                  <a:lnTo>
                    <a:pt x="385995" y="341197"/>
                  </a:lnTo>
                  <a:lnTo>
                    <a:pt x="414076" y="368304"/>
                  </a:lnTo>
                  <a:lnTo>
                    <a:pt x="422687" y="372900"/>
                  </a:lnTo>
                  <a:lnTo>
                    <a:pt x="426958" y="374127"/>
                  </a:lnTo>
                  <a:lnTo>
                    <a:pt x="435468" y="373607"/>
                  </a:lnTo>
                  <a:lnTo>
                    <a:pt x="443250" y="371024"/>
                  </a:lnTo>
                  <a:lnTo>
                    <a:pt x="449058" y="367524"/>
                  </a:lnTo>
                  <a:lnTo>
                    <a:pt x="456292" y="354845"/>
                  </a:lnTo>
                  <a:lnTo>
                    <a:pt x="464357" y="331598"/>
                  </a:lnTo>
                  <a:lnTo>
                    <a:pt x="467000" y="284548"/>
                  </a:lnTo>
                  <a:lnTo>
                    <a:pt x="463848" y="241257"/>
                  </a:lnTo>
                  <a:lnTo>
                    <a:pt x="456713" y="194095"/>
                  </a:lnTo>
                  <a:lnTo>
                    <a:pt x="454636" y="174863"/>
                  </a:lnTo>
                  <a:lnTo>
                    <a:pt x="454561" y="182346"/>
                  </a:lnTo>
                  <a:lnTo>
                    <a:pt x="463391" y="206798"/>
                  </a:lnTo>
                  <a:lnTo>
                    <a:pt x="499507" y="250368"/>
                  </a:lnTo>
                  <a:lnTo>
                    <a:pt x="509186" y="262590"/>
                  </a:lnTo>
                  <a:lnTo>
                    <a:pt x="516699" y="265944"/>
                  </a:lnTo>
                  <a:lnTo>
                    <a:pt x="528861" y="267833"/>
                  </a:lnTo>
                  <a:lnTo>
                    <a:pt x="535320" y="266393"/>
                  </a:lnTo>
                  <a:lnTo>
                    <a:pt x="538029" y="265022"/>
                  </a:lnTo>
                  <a:lnTo>
                    <a:pt x="542924" y="257853"/>
                  </a:lnTo>
                  <a:lnTo>
                    <a:pt x="546747" y="247611"/>
                  </a:lnTo>
                  <a:lnTo>
                    <a:pt x="553192" y="206236"/>
                  </a:lnTo>
                  <a:lnTo>
                    <a:pt x="550388" y="161407"/>
                  </a:lnTo>
                  <a:lnTo>
                    <a:pt x="544848" y="120187"/>
                  </a:lnTo>
                  <a:lnTo>
                    <a:pt x="536960" y="79956"/>
                  </a:lnTo>
                  <a:lnTo>
                    <a:pt x="531567" y="37447"/>
                  </a:lnTo>
                  <a:lnTo>
                    <a:pt x="530784" y="1295"/>
                  </a:lnTo>
                  <a:lnTo>
                    <a:pt x="532184" y="95"/>
                  </a:lnTo>
                  <a:lnTo>
                    <a:pt x="534529" y="0"/>
                  </a:lnTo>
                  <a:lnTo>
                    <a:pt x="548432" y="4918"/>
                  </a:lnTo>
                  <a:lnTo>
                    <a:pt x="560606" y="14024"/>
                  </a:lnTo>
                  <a:lnTo>
                    <a:pt x="595101" y="58134"/>
                  </a:lnTo>
                  <a:lnTo>
                    <a:pt x="622743" y="99449"/>
                  </a:lnTo>
                  <a:lnTo>
                    <a:pt x="649928" y="143529"/>
                  </a:lnTo>
                  <a:lnTo>
                    <a:pt x="668043" y="184337"/>
                  </a:lnTo>
                  <a:lnTo>
                    <a:pt x="679435" y="222004"/>
                  </a:lnTo>
                  <a:lnTo>
                    <a:pt x="682417" y="260803"/>
                  </a:lnTo>
                  <a:lnTo>
                    <a:pt x="677986" y="304417"/>
                  </a:lnTo>
                  <a:lnTo>
                    <a:pt x="668214" y="346919"/>
                  </a:lnTo>
                  <a:lnTo>
                    <a:pt x="646785" y="394371"/>
                  </a:lnTo>
                  <a:lnTo>
                    <a:pt x="618365" y="439085"/>
                  </a:lnTo>
                  <a:lnTo>
                    <a:pt x="572656" y="479868"/>
                  </a:lnTo>
                  <a:lnTo>
                    <a:pt x="549047" y="493966"/>
                  </a:lnTo>
                  <a:lnTo>
                    <a:pt x="505352" y="516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58">
              <a:extLst>
                <a:ext uri="{FF2B5EF4-FFF2-40B4-BE49-F238E27FC236}">
                  <a16:creationId xmlns:a16="http://schemas.microsoft.com/office/drawing/2014/main" id="{CF9E066F-48FD-4125-8505-DD621D7B2FB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80100" y="3384550"/>
              <a:ext cx="539751" cy="19051"/>
            </a:xfrm>
            <a:custGeom>
              <a:avLst/>
              <a:gdLst/>
              <a:ahLst/>
              <a:cxnLst/>
              <a:rect l="0" t="0" r="0" b="0"/>
              <a:pathLst>
                <a:path w="539751" h="19051">
                  <a:moveTo>
                    <a:pt x="539750" y="19050"/>
                  </a:moveTo>
                  <a:lnTo>
                    <a:pt x="539750" y="19050"/>
                  </a:lnTo>
                  <a:lnTo>
                    <a:pt x="502669" y="19050"/>
                  </a:lnTo>
                  <a:lnTo>
                    <a:pt x="467531" y="19050"/>
                  </a:lnTo>
                  <a:lnTo>
                    <a:pt x="430042" y="18344"/>
                  </a:lnTo>
                  <a:lnTo>
                    <a:pt x="389861" y="15679"/>
                  </a:lnTo>
                  <a:lnTo>
                    <a:pt x="348485" y="12143"/>
                  </a:lnTo>
                  <a:lnTo>
                    <a:pt x="307282" y="8924"/>
                  </a:lnTo>
                  <a:lnTo>
                    <a:pt x="267802" y="7494"/>
                  </a:lnTo>
                  <a:lnTo>
                    <a:pt x="229090" y="4977"/>
                  </a:lnTo>
                  <a:lnTo>
                    <a:pt x="190718" y="2212"/>
                  </a:lnTo>
                  <a:lnTo>
                    <a:pt x="152497" y="983"/>
                  </a:lnTo>
                  <a:lnTo>
                    <a:pt x="114343" y="437"/>
                  </a:lnTo>
                  <a:lnTo>
                    <a:pt x="68447" y="86"/>
                  </a:lnTo>
                  <a:lnTo>
                    <a:pt x="30158" y="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559">
            <a:extLst>
              <a:ext uri="{FF2B5EF4-FFF2-40B4-BE49-F238E27FC236}">
                <a16:creationId xmlns:a16="http://schemas.microsoft.com/office/drawing/2014/main" id="{CAB11482-53CE-4467-9CBD-53BC1B8F67E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84450" y="2762551"/>
            <a:ext cx="5892801" cy="145320"/>
          </a:xfrm>
          <a:custGeom>
            <a:avLst/>
            <a:gdLst/>
            <a:ahLst/>
            <a:cxnLst/>
            <a:rect l="0" t="0" r="0" b="0"/>
            <a:pathLst>
              <a:path w="5892801" h="145320">
                <a:moveTo>
                  <a:pt x="0" y="37799"/>
                </a:moveTo>
                <a:lnTo>
                  <a:pt x="0" y="37799"/>
                </a:lnTo>
                <a:lnTo>
                  <a:pt x="22354" y="43560"/>
                </a:lnTo>
                <a:lnTo>
                  <a:pt x="67571" y="44142"/>
                </a:lnTo>
                <a:lnTo>
                  <a:pt x="95786" y="46030"/>
                </a:lnTo>
                <a:lnTo>
                  <a:pt x="137635" y="50237"/>
                </a:lnTo>
                <a:lnTo>
                  <a:pt x="183086" y="47105"/>
                </a:lnTo>
                <a:lnTo>
                  <a:pt x="222667" y="42657"/>
                </a:lnTo>
                <a:lnTo>
                  <a:pt x="265344" y="33369"/>
                </a:lnTo>
                <a:lnTo>
                  <a:pt x="312391" y="19586"/>
                </a:lnTo>
                <a:lnTo>
                  <a:pt x="355485" y="8319"/>
                </a:lnTo>
                <a:lnTo>
                  <a:pt x="397918" y="1984"/>
                </a:lnTo>
                <a:lnTo>
                  <a:pt x="440264" y="0"/>
                </a:lnTo>
                <a:lnTo>
                  <a:pt x="482600" y="6646"/>
                </a:lnTo>
                <a:lnTo>
                  <a:pt x="528374" y="15657"/>
                </a:lnTo>
                <a:lnTo>
                  <a:pt x="569558" y="28925"/>
                </a:lnTo>
                <a:lnTo>
                  <a:pt x="615111" y="39862"/>
                </a:lnTo>
                <a:lnTo>
                  <a:pt x="661892" y="50492"/>
                </a:lnTo>
                <a:lnTo>
                  <a:pt x="703028" y="55593"/>
                </a:lnTo>
                <a:lnTo>
                  <a:pt x="741466" y="56601"/>
                </a:lnTo>
                <a:lnTo>
                  <a:pt x="784598" y="54918"/>
                </a:lnTo>
                <a:lnTo>
                  <a:pt x="824084" y="48001"/>
                </a:lnTo>
                <a:lnTo>
                  <a:pt x="865855" y="44204"/>
                </a:lnTo>
                <a:lnTo>
                  <a:pt x="908077" y="39273"/>
                </a:lnTo>
                <a:lnTo>
                  <a:pt x="947017" y="38090"/>
                </a:lnTo>
                <a:lnTo>
                  <a:pt x="992317" y="37837"/>
                </a:lnTo>
                <a:lnTo>
                  <a:pt x="1038673" y="42874"/>
                </a:lnTo>
                <a:lnTo>
                  <a:pt x="1081536" y="52727"/>
                </a:lnTo>
                <a:lnTo>
                  <a:pt x="1123939" y="68240"/>
                </a:lnTo>
                <a:lnTo>
                  <a:pt x="1158754" y="77393"/>
                </a:lnTo>
                <a:lnTo>
                  <a:pt x="1201760" y="87160"/>
                </a:lnTo>
                <a:lnTo>
                  <a:pt x="1247897" y="93410"/>
                </a:lnTo>
                <a:lnTo>
                  <a:pt x="1286618" y="94645"/>
                </a:lnTo>
                <a:lnTo>
                  <a:pt x="1327505" y="94889"/>
                </a:lnTo>
                <a:lnTo>
                  <a:pt x="1369554" y="91566"/>
                </a:lnTo>
                <a:lnTo>
                  <a:pt x="1407467" y="84116"/>
                </a:lnTo>
                <a:lnTo>
                  <a:pt x="1446313" y="77731"/>
                </a:lnTo>
                <a:lnTo>
                  <a:pt x="1489937" y="76140"/>
                </a:lnTo>
                <a:lnTo>
                  <a:pt x="1532441" y="75931"/>
                </a:lnTo>
                <a:lnTo>
                  <a:pt x="1566328" y="81680"/>
                </a:lnTo>
                <a:lnTo>
                  <a:pt x="1608666" y="96294"/>
                </a:lnTo>
                <a:lnTo>
                  <a:pt x="1652881" y="107547"/>
                </a:lnTo>
                <a:lnTo>
                  <a:pt x="1690833" y="112087"/>
                </a:lnTo>
                <a:lnTo>
                  <a:pt x="1734769" y="113432"/>
                </a:lnTo>
                <a:lnTo>
                  <a:pt x="1781220" y="110516"/>
                </a:lnTo>
                <a:lnTo>
                  <a:pt x="1828730" y="103146"/>
                </a:lnTo>
                <a:lnTo>
                  <a:pt x="1872818" y="94896"/>
                </a:lnTo>
                <a:lnTo>
                  <a:pt x="1914279" y="86702"/>
                </a:lnTo>
                <a:lnTo>
                  <a:pt x="1959960" y="79100"/>
                </a:lnTo>
                <a:lnTo>
                  <a:pt x="2004051" y="76531"/>
                </a:lnTo>
                <a:lnTo>
                  <a:pt x="2042368" y="77435"/>
                </a:lnTo>
                <a:lnTo>
                  <a:pt x="2081294" y="87857"/>
                </a:lnTo>
                <a:lnTo>
                  <a:pt x="2117161" y="96611"/>
                </a:lnTo>
                <a:lnTo>
                  <a:pt x="2160479" y="106260"/>
                </a:lnTo>
                <a:lnTo>
                  <a:pt x="2206721" y="112470"/>
                </a:lnTo>
                <a:lnTo>
                  <a:pt x="2250532" y="112992"/>
                </a:lnTo>
                <a:lnTo>
                  <a:pt x="2297338" y="107032"/>
                </a:lnTo>
                <a:lnTo>
                  <a:pt x="2340764" y="99060"/>
                </a:lnTo>
                <a:lnTo>
                  <a:pt x="2383313" y="89986"/>
                </a:lnTo>
                <a:lnTo>
                  <a:pt x="2425690" y="77218"/>
                </a:lnTo>
                <a:lnTo>
                  <a:pt x="2468031" y="67693"/>
                </a:lnTo>
                <a:lnTo>
                  <a:pt x="2514042" y="63791"/>
                </a:lnTo>
                <a:lnTo>
                  <a:pt x="2557565" y="63277"/>
                </a:lnTo>
                <a:lnTo>
                  <a:pt x="2604724" y="66580"/>
                </a:lnTo>
                <a:lnTo>
                  <a:pt x="2647832" y="74184"/>
                </a:lnTo>
                <a:lnTo>
                  <a:pt x="2695337" y="80037"/>
                </a:lnTo>
                <a:lnTo>
                  <a:pt x="2735130" y="81812"/>
                </a:lnTo>
                <a:lnTo>
                  <a:pt x="2773748" y="82163"/>
                </a:lnTo>
                <a:lnTo>
                  <a:pt x="2815348" y="77162"/>
                </a:lnTo>
                <a:lnTo>
                  <a:pt x="2857536" y="71262"/>
                </a:lnTo>
                <a:lnTo>
                  <a:pt x="2894905" y="66294"/>
                </a:lnTo>
                <a:lnTo>
                  <a:pt x="2936080" y="59647"/>
                </a:lnTo>
                <a:lnTo>
                  <a:pt x="2966861" y="59559"/>
                </a:lnTo>
                <a:lnTo>
                  <a:pt x="3007263" y="63425"/>
                </a:lnTo>
                <a:lnTo>
                  <a:pt x="3052838" y="73988"/>
                </a:lnTo>
                <a:lnTo>
                  <a:pt x="3098722" y="85795"/>
                </a:lnTo>
                <a:lnTo>
                  <a:pt x="3139286" y="91601"/>
                </a:lnTo>
                <a:lnTo>
                  <a:pt x="3181386" y="94508"/>
                </a:lnTo>
                <a:lnTo>
                  <a:pt x="3228708" y="91491"/>
                </a:lnTo>
                <a:lnTo>
                  <a:pt x="3272131" y="89170"/>
                </a:lnTo>
                <a:lnTo>
                  <a:pt x="3313136" y="88674"/>
                </a:lnTo>
                <a:lnTo>
                  <a:pt x="3357952" y="88614"/>
                </a:lnTo>
                <a:lnTo>
                  <a:pt x="3401630" y="88601"/>
                </a:lnTo>
                <a:lnTo>
                  <a:pt x="3435090" y="90481"/>
                </a:lnTo>
                <a:lnTo>
                  <a:pt x="3479785" y="98058"/>
                </a:lnTo>
                <a:lnTo>
                  <a:pt x="3526627" y="102754"/>
                </a:lnTo>
                <a:lnTo>
                  <a:pt x="3570232" y="107219"/>
                </a:lnTo>
                <a:lnTo>
                  <a:pt x="3612727" y="112637"/>
                </a:lnTo>
                <a:lnTo>
                  <a:pt x="3651950" y="113730"/>
                </a:lnTo>
                <a:lnTo>
                  <a:pt x="3699146" y="113964"/>
                </a:lnTo>
                <a:lnTo>
                  <a:pt x="3744921" y="113996"/>
                </a:lnTo>
                <a:lnTo>
                  <a:pt x="3765081" y="115879"/>
                </a:lnTo>
                <a:lnTo>
                  <a:pt x="3809972" y="123459"/>
                </a:lnTo>
                <a:lnTo>
                  <a:pt x="3854448" y="127215"/>
                </a:lnTo>
                <a:lnTo>
                  <a:pt x="3898900" y="134527"/>
                </a:lnTo>
                <a:lnTo>
                  <a:pt x="3938881" y="140852"/>
                </a:lnTo>
                <a:lnTo>
                  <a:pt x="3981058" y="145319"/>
                </a:lnTo>
                <a:lnTo>
                  <a:pt x="4027973" y="140256"/>
                </a:lnTo>
                <a:lnTo>
                  <a:pt x="4069648" y="136103"/>
                </a:lnTo>
                <a:lnTo>
                  <a:pt x="4113856" y="133317"/>
                </a:lnTo>
                <a:lnTo>
                  <a:pt x="4156187" y="127605"/>
                </a:lnTo>
                <a:lnTo>
                  <a:pt x="4200452" y="121311"/>
                </a:lnTo>
                <a:lnTo>
                  <a:pt x="4242255" y="120539"/>
                </a:lnTo>
                <a:lnTo>
                  <a:pt x="4287869" y="120374"/>
                </a:lnTo>
                <a:lnTo>
                  <a:pt x="4333656" y="120351"/>
                </a:lnTo>
                <a:lnTo>
                  <a:pt x="4375260" y="122231"/>
                </a:lnTo>
                <a:lnTo>
                  <a:pt x="4417498" y="126110"/>
                </a:lnTo>
                <a:lnTo>
                  <a:pt x="4459818" y="123250"/>
                </a:lnTo>
                <a:lnTo>
                  <a:pt x="4507176" y="120731"/>
                </a:lnTo>
                <a:lnTo>
                  <a:pt x="4545476" y="120424"/>
                </a:lnTo>
                <a:lnTo>
                  <a:pt x="4592505" y="120359"/>
                </a:lnTo>
                <a:lnTo>
                  <a:pt x="4633670" y="120351"/>
                </a:lnTo>
                <a:lnTo>
                  <a:pt x="4671409" y="120349"/>
                </a:lnTo>
                <a:lnTo>
                  <a:pt x="4710222" y="120349"/>
                </a:lnTo>
                <a:lnTo>
                  <a:pt x="4746069" y="122230"/>
                </a:lnTo>
                <a:lnTo>
                  <a:pt x="4789381" y="125375"/>
                </a:lnTo>
                <a:lnTo>
                  <a:pt x="4832251" y="126437"/>
                </a:lnTo>
                <a:lnTo>
                  <a:pt x="4878390" y="126665"/>
                </a:lnTo>
                <a:lnTo>
                  <a:pt x="4925562" y="127400"/>
                </a:lnTo>
                <a:lnTo>
                  <a:pt x="4964252" y="131724"/>
                </a:lnTo>
                <a:lnTo>
                  <a:pt x="5002652" y="132787"/>
                </a:lnTo>
                <a:lnTo>
                  <a:pt x="5043502" y="133702"/>
                </a:lnTo>
                <a:lnTo>
                  <a:pt x="5081362" y="138065"/>
                </a:lnTo>
                <a:lnTo>
                  <a:pt x="5122602" y="139135"/>
                </a:lnTo>
                <a:lnTo>
                  <a:pt x="5164719" y="139347"/>
                </a:lnTo>
                <a:lnTo>
                  <a:pt x="5207010" y="139389"/>
                </a:lnTo>
                <a:lnTo>
                  <a:pt x="5249335" y="136026"/>
                </a:lnTo>
                <a:lnTo>
                  <a:pt x="5291667" y="133637"/>
                </a:lnTo>
                <a:lnTo>
                  <a:pt x="5333998" y="133165"/>
                </a:lnTo>
                <a:lnTo>
                  <a:pt x="5379703" y="133072"/>
                </a:lnTo>
                <a:lnTo>
                  <a:pt x="5424429" y="133054"/>
                </a:lnTo>
                <a:lnTo>
                  <a:pt x="5467233" y="131169"/>
                </a:lnTo>
                <a:lnTo>
                  <a:pt x="5509661" y="127582"/>
                </a:lnTo>
                <a:lnTo>
                  <a:pt x="5552718" y="126873"/>
                </a:lnTo>
                <a:lnTo>
                  <a:pt x="5599374" y="124852"/>
                </a:lnTo>
                <a:lnTo>
                  <a:pt x="5641464" y="121683"/>
                </a:lnTo>
                <a:lnTo>
                  <a:pt x="5675261" y="120942"/>
                </a:lnTo>
                <a:lnTo>
                  <a:pt x="5714123" y="119819"/>
                </a:lnTo>
                <a:lnTo>
                  <a:pt x="5758858" y="115358"/>
                </a:lnTo>
                <a:lnTo>
                  <a:pt x="5798296" y="114268"/>
                </a:lnTo>
                <a:lnTo>
                  <a:pt x="5843701" y="114034"/>
                </a:lnTo>
                <a:lnTo>
                  <a:pt x="5892800" y="1139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560">
            <a:extLst>
              <a:ext uri="{FF2B5EF4-FFF2-40B4-BE49-F238E27FC236}">
                <a16:creationId xmlns:a16="http://schemas.microsoft.com/office/drawing/2014/main" id="{49ACA0F9-359E-45BF-A6AD-1D6F648745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52900" y="3200710"/>
            <a:ext cx="4216401" cy="196541"/>
          </a:xfrm>
          <a:custGeom>
            <a:avLst/>
            <a:gdLst/>
            <a:ahLst/>
            <a:cxnLst/>
            <a:rect l="0" t="0" r="0" b="0"/>
            <a:pathLst>
              <a:path w="4216401" h="196541">
                <a:moveTo>
                  <a:pt x="0" y="164790"/>
                </a:moveTo>
                <a:lnTo>
                  <a:pt x="0" y="164790"/>
                </a:lnTo>
                <a:lnTo>
                  <a:pt x="24419" y="143742"/>
                </a:lnTo>
                <a:lnTo>
                  <a:pt x="68768" y="120651"/>
                </a:lnTo>
                <a:lnTo>
                  <a:pt x="108781" y="103651"/>
                </a:lnTo>
                <a:lnTo>
                  <a:pt x="150447" y="93290"/>
                </a:lnTo>
                <a:lnTo>
                  <a:pt x="197013" y="84449"/>
                </a:lnTo>
                <a:lnTo>
                  <a:pt x="231549" y="78739"/>
                </a:lnTo>
                <a:lnTo>
                  <a:pt x="271729" y="76028"/>
                </a:lnTo>
                <a:lnTo>
                  <a:pt x="311464" y="71776"/>
                </a:lnTo>
                <a:lnTo>
                  <a:pt x="354909" y="70202"/>
                </a:lnTo>
                <a:lnTo>
                  <a:pt x="386809" y="69834"/>
                </a:lnTo>
                <a:lnTo>
                  <a:pt x="419800" y="67789"/>
                </a:lnTo>
                <a:lnTo>
                  <a:pt x="453277" y="65234"/>
                </a:lnTo>
                <a:lnTo>
                  <a:pt x="486971" y="64098"/>
                </a:lnTo>
                <a:lnTo>
                  <a:pt x="520761" y="63593"/>
                </a:lnTo>
                <a:lnTo>
                  <a:pt x="554594" y="62664"/>
                </a:lnTo>
                <a:lnTo>
                  <a:pt x="588445" y="59898"/>
                </a:lnTo>
                <a:lnTo>
                  <a:pt x="624187" y="58199"/>
                </a:lnTo>
                <a:lnTo>
                  <a:pt x="661239" y="56738"/>
                </a:lnTo>
                <a:lnTo>
                  <a:pt x="698872" y="53737"/>
                </a:lnTo>
                <a:lnTo>
                  <a:pt x="736766" y="50052"/>
                </a:lnTo>
                <a:lnTo>
                  <a:pt x="774774" y="46767"/>
                </a:lnTo>
                <a:lnTo>
                  <a:pt x="812833" y="45308"/>
                </a:lnTo>
                <a:lnTo>
                  <a:pt x="850914" y="42777"/>
                </a:lnTo>
                <a:lnTo>
                  <a:pt x="889712" y="40007"/>
                </a:lnTo>
                <a:lnTo>
                  <a:pt x="930474" y="38775"/>
                </a:lnTo>
                <a:lnTo>
                  <a:pt x="972108" y="36346"/>
                </a:lnTo>
                <a:lnTo>
                  <a:pt x="1014132" y="33620"/>
                </a:lnTo>
                <a:lnTo>
                  <a:pt x="1056327" y="32409"/>
                </a:lnTo>
                <a:lnTo>
                  <a:pt x="1098598" y="31871"/>
                </a:lnTo>
                <a:lnTo>
                  <a:pt x="1141611" y="30926"/>
                </a:lnTo>
                <a:lnTo>
                  <a:pt x="1186597" y="28154"/>
                </a:lnTo>
                <a:lnTo>
                  <a:pt x="1232462" y="24570"/>
                </a:lnTo>
                <a:lnTo>
                  <a:pt x="1278717" y="21331"/>
                </a:lnTo>
                <a:lnTo>
                  <a:pt x="1325144" y="19892"/>
                </a:lnTo>
                <a:lnTo>
                  <a:pt x="1371648" y="15489"/>
                </a:lnTo>
                <a:lnTo>
                  <a:pt x="1418188" y="10240"/>
                </a:lnTo>
                <a:lnTo>
                  <a:pt x="1464743" y="7907"/>
                </a:lnTo>
                <a:lnTo>
                  <a:pt x="1488729" y="6579"/>
                </a:lnTo>
                <a:lnTo>
                  <a:pt x="1513186" y="4988"/>
                </a:lnTo>
                <a:lnTo>
                  <a:pt x="1537957" y="3222"/>
                </a:lnTo>
                <a:lnTo>
                  <a:pt x="1562938" y="2044"/>
                </a:lnTo>
                <a:lnTo>
                  <a:pt x="1588059" y="1260"/>
                </a:lnTo>
                <a:lnTo>
                  <a:pt x="1613272" y="737"/>
                </a:lnTo>
                <a:lnTo>
                  <a:pt x="1638548" y="388"/>
                </a:lnTo>
                <a:lnTo>
                  <a:pt x="1663865" y="155"/>
                </a:lnTo>
                <a:lnTo>
                  <a:pt x="1689210" y="0"/>
                </a:lnTo>
                <a:lnTo>
                  <a:pt x="1714573" y="602"/>
                </a:lnTo>
                <a:lnTo>
                  <a:pt x="1739948" y="1709"/>
                </a:lnTo>
                <a:lnTo>
                  <a:pt x="1765333" y="3153"/>
                </a:lnTo>
                <a:lnTo>
                  <a:pt x="1791427" y="4115"/>
                </a:lnTo>
                <a:lnTo>
                  <a:pt x="1817996" y="4757"/>
                </a:lnTo>
                <a:lnTo>
                  <a:pt x="1844880" y="5185"/>
                </a:lnTo>
                <a:lnTo>
                  <a:pt x="1871974" y="5469"/>
                </a:lnTo>
                <a:lnTo>
                  <a:pt x="1899212" y="5660"/>
                </a:lnTo>
                <a:lnTo>
                  <a:pt x="1926541" y="5787"/>
                </a:lnTo>
                <a:lnTo>
                  <a:pt x="1953228" y="6576"/>
                </a:lnTo>
                <a:lnTo>
                  <a:pt x="1979485" y="7809"/>
                </a:lnTo>
                <a:lnTo>
                  <a:pt x="2005456" y="9336"/>
                </a:lnTo>
                <a:lnTo>
                  <a:pt x="2031943" y="10354"/>
                </a:lnTo>
                <a:lnTo>
                  <a:pt x="2058773" y="11033"/>
                </a:lnTo>
                <a:lnTo>
                  <a:pt x="2085831" y="11485"/>
                </a:lnTo>
                <a:lnTo>
                  <a:pt x="2113043" y="12492"/>
                </a:lnTo>
                <a:lnTo>
                  <a:pt x="2140357" y="13869"/>
                </a:lnTo>
                <a:lnTo>
                  <a:pt x="2167738" y="15493"/>
                </a:lnTo>
                <a:lnTo>
                  <a:pt x="2194458" y="16575"/>
                </a:lnTo>
                <a:lnTo>
                  <a:pt x="2220740" y="17297"/>
                </a:lnTo>
                <a:lnTo>
                  <a:pt x="2246726" y="17778"/>
                </a:lnTo>
                <a:lnTo>
                  <a:pt x="2273223" y="18099"/>
                </a:lnTo>
                <a:lnTo>
                  <a:pt x="2300060" y="18313"/>
                </a:lnTo>
                <a:lnTo>
                  <a:pt x="2327123" y="18455"/>
                </a:lnTo>
                <a:lnTo>
                  <a:pt x="2353632" y="19255"/>
                </a:lnTo>
                <a:lnTo>
                  <a:pt x="2379771" y="20495"/>
                </a:lnTo>
                <a:lnTo>
                  <a:pt x="2405665" y="22027"/>
                </a:lnTo>
                <a:lnTo>
                  <a:pt x="2431393" y="23048"/>
                </a:lnTo>
                <a:lnTo>
                  <a:pt x="2457012" y="23728"/>
                </a:lnTo>
                <a:lnTo>
                  <a:pt x="2482558" y="24182"/>
                </a:lnTo>
                <a:lnTo>
                  <a:pt x="2508055" y="25190"/>
                </a:lnTo>
                <a:lnTo>
                  <a:pt x="2533520" y="26568"/>
                </a:lnTo>
                <a:lnTo>
                  <a:pt x="2558962" y="28192"/>
                </a:lnTo>
                <a:lnTo>
                  <a:pt x="2584392" y="29274"/>
                </a:lnTo>
                <a:lnTo>
                  <a:pt x="2609810" y="29996"/>
                </a:lnTo>
                <a:lnTo>
                  <a:pt x="2635224" y="30477"/>
                </a:lnTo>
                <a:lnTo>
                  <a:pt x="2659927" y="31504"/>
                </a:lnTo>
                <a:lnTo>
                  <a:pt x="2684157" y="32894"/>
                </a:lnTo>
                <a:lnTo>
                  <a:pt x="2708071" y="34526"/>
                </a:lnTo>
                <a:lnTo>
                  <a:pt x="2732480" y="35614"/>
                </a:lnTo>
                <a:lnTo>
                  <a:pt x="2757220" y="36339"/>
                </a:lnTo>
                <a:lnTo>
                  <a:pt x="2782182" y="36823"/>
                </a:lnTo>
                <a:lnTo>
                  <a:pt x="2807287" y="37851"/>
                </a:lnTo>
                <a:lnTo>
                  <a:pt x="2832491" y="39242"/>
                </a:lnTo>
                <a:lnTo>
                  <a:pt x="2857759" y="40874"/>
                </a:lnTo>
                <a:lnTo>
                  <a:pt x="2883072" y="41963"/>
                </a:lnTo>
                <a:lnTo>
                  <a:pt x="2908415" y="42689"/>
                </a:lnTo>
                <a:lnTo>
                  <a:pt x="2933777" y="43172"/>
                </a:lnTo>
                <a:lnTo>
                  <a:pt x="2958446" y="44200"/>
                </a:lnTo>
                <a:lnTo>
                  <a:pt x="2982654" y="45591"/>
                </a:lnTo>
                <a:lnTo>
                  <a:pt x="3006551" y="47224"/>
                </a:lnTo>
                <a:lnTo>
                  <a:pt x="3030951" y="49018"/>
                </a:lnTo>
                <a:lnTo>
                  <a:pt x="3055683" y="50920"/>
                </a:lnTo>
                <a:lnTo>
                  <a:pt x="3080638" y="52893"/>
                </a:lnTo>
                <a:lnTo>
                  <a:pt x="3105742" y="54209"/>
                </a:lnTo>
                <a:lnTo>
                  <a:pt x="3130945" y="55085"/>
                </a:lnTo>
                <a:lnTo>
                  <a:pt x="3156213" y="55670"/>
                </a:lnTo>
                <a:lnTo>
                  <a:pt x="3180820" y="56766"/>
                </a:lnTo>
                <a:lnTo>
                  <a:pt x="3204985" y="58202"/>
                </a:lnTo>
                <a:lnTo>
                  <a:pt x="3228856" y="59865"/>
                </a:lnTo>
                <a:lnTo>
                  <a:pt x="3253237" y="62384"/>
                </a:lnTo>
                <a:lnTo>
                  <a:pt x="3277958" y="65475"/>
                </a:lnTo>
                <a:lnTo>
                  <a:pt x="3302905" y="68947"/>
                </a:lnTo>
                <a:lnTo>
                  <a:pt x="3327298" y="71967"/>
                </a:lnTo>
                <a:lnTo>
                  <a:pt x="3351321" y="74685"/>
                </a:lnTo>
                <a:lnTo>
                  <a:pt x="3398709" y="79588"/>
                </a:lnTo>
                <a:lnTo>
                  <a:pt x="3445641" y="84119"/>
                </a:lnTo>
                <a:lnTo>
                  <a:pt x="3469728" y="87020"/>
                </a:lnTo>
                <a:lnTo>
                  <a:pt x="3494252" y="90366"/>
                </a:lnTo>
                <a:lnTo>
                  <a:pt x="3519067" y="94007"/>
                </a:lnTo>
                <a:lnTo>
                  <a:pt x="3543373" y="97140"/>
                </a:lnTo>
                <a:lnTo>
                  <a:pt x="3567338" y="99934"/>
                </a:lnTo>
                <a:lnTo>
                  <a:pt x="3591075" y="102503"/>
                </a:lnTo>
                <a:lnTo>
                  <a:pt x="3615366" y="105627"/>
                </a:lnTo>
                <a:lnTo>
                  <a:pt x="3640027" y="109119"/>
                </a:lnTo>
                <a:lnTo>
                  <a:pt x="3664934" y="112860"/>
                </a:lnTo>
                <a:lnTo>
                  <a:pt x="3689302" y="116764"/>
                </a:lnTo>
                <a:lnTo>
                  <a:pt x="3713306" y="120778"/>
                </a:lnTo>
                <a:lnTo>
                  <a:pt x="3737071" y="124865"/>
                </a:lnTo>
                <a:lnTo>
                  <a:pt x="3761380" y="129001"/>
                </a:lnTo>
                <a:lnTo>
                  <a:pt x="3786054" y="133169"/>
                </a:lnTo>
                <a:lnTo>
                  <a:pt x="3810970" y="137360"/>
                </a:lnTo>
                <a:lnTo>
                  <a:pt x="3836046" y="140859"/>
                </a:lnTo>
                <a:lnTo>
                  <a:pt x="3861231" y="143897"/>
                </a:lnTo>
                <a:lnTo>
                  <a:pt x="3886487" y="146628"/>
                </a:lnTo>
                <a:lnTo>
                  <a:pt x="3911085" y="149860"/>
                </a:lnTo>
                <a:lnTo>
                  <a:pt x="3935246" y="153426"/>
                </a:lnTo>
                <a:lnTo>
                  <a:pt x="3959115" y="157213"/>
                </a:lnTo>
                <a:lnTo>
                  <a:pt x="3983493" y="161150"/>
                </a:lnTo>
                <a:lnTo>
                  <a:pt x="4008212" y="165186"/>
                </a:lnTo>
                <a:lnTo>
                  <a:pt x="4033158" y="169287"/>
                </a:lnTo>
                <a:lnTo>
                  <a:pt x="4057549" y="172727"/>
                </a:lnTo>
                <a:lnTo>
                  <a:pt x="4081572" y="175726"/>
                </a:lnTo>
                <a:lnTo>
                  <a:pt x="4121198" y="180234"/>
                </a:lnTo>
                <a:lnTo>
                  <a:pt x="4165453" y="186891"/>
                </a:lnTo>
                <a:lnTo>
                  <a:pt x="4216400" y="1965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51188" y="788408"/>
            <a:ext cx="819083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Trade Routes</a:t>
            </a:r>
            <a:endParaRPr lang="en-US" sz="9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Europeans created new trade routes to bring products from Europe to India, China, &amp; the Spice Islands.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This greatly contributed to the expansion of the empires of Portugal, Spain, England, and France.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29" y="4513432"/>
            <a:ext cx="2284822" cy="227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29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uropeanpowers15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" b="2821"/>
          <a:stretch/>
        </p:blipFill>
        <p:spPr bwMode="auto">
          <a:xfrm>
            <a:off x="1255615" y="0"/>
            <a:ext cx="97734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70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01895" y="788408"/>
            <a:ext cx="100894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Portugal’s Empire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1n the 15</a:t>
            </a:r>
            <a:r>
              <a:rPr lang="en-US" sz="3200" baseline="30000" dirty="0">
                <a:latin typeface="KG Second Chances Solid" panose="02000000000000000000" pitchFamily="2" charset="0"/>
              </a:rPr>
              <a:t>th</a:t>
            </a:r>
            <a:r>
              <a:rPr lang="en-US" sz="3200" dirty="0">
                <a:latin typeface="KG Second Chances Solid" panose="02000000000000000000" pitchFamily="2" charset="0"/>
              </a:rPr>
              <a:t> century , Portugal led the world in sea exploration and explored the western coast of Africa.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Second Chances Solid" panose="02000000000000000000" pitchFamily="2" charset="0"/>
              </a:rPr>
              <a:t>The Portuguese wanted to find a trade route around Africa to Asia because: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They believed they could make a lot of money as traders if they could get Asian goods for a cheaper price.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Second Chances Solid" panose="02000000000000000000" pitchFamily="2" charset="0"/>
              </a:rPr>
              <a:t>They also wanted to spread Christianity along Africa’s west coast.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sp>
        <p:nvSpPr>
          <p:cNvPr id="92" name="SMARTInkShape-688">
            <a:extLst>
              <a:ext uri="{FF2B5EF4-FFF2-40B4-BE49-F238E27FC236}">
                <a16:creationId xmlns:a16="http://schemas.microsoft.com/office/drawing/2014/main" id="{F7881CBA-8652-43FE-A3CB-44E1B13747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22600" y="2788283"/>
            <a:ext cx="2431951" cy="81918"/>
          </a:xfrm>
          <a:custGeom>
            <a:avLst/>
            <a:gdLst/>
            <a:ahLst/>
            <a:cxnLst/>
            <a:rect l="0" t="0" r="0" b="0"/>
            <a:pathLst>
              <a:path w="2431951" h="81918">
                <a:moveTo>
                  <a:pt x="12600" y="18417"/>
                </a:moveTo>
                <a:lnTo>
                  <a:pt x="12600" y="18417"/>
                </a:lnTo>
                <a:lnTo>
                  <a:pt x="9229" y="15046"/>
                </a:lnTo>
                <a:lnTo>
                  <a:pt x="5692" y="13391"/>
                </a:lnTo>
                <a:lnTo>
                  <a:pt x="0" y="12090"/>
                </a:lnTo>
                <a:lnTo>
                  <a:pt x="8747" y="12069"/>
                </a:lnTo>
                <a:lnTo>
                  <a:pt x="10031" y="12774"/>
                </a:lnTo>
                <a:lnTo>
                  <a:pt x="10888" y="13949"/>
                </a:lnTo>
                <a:lnTo>
                  <a:pt x="11458" y="15438"/>
                </a:lnTo>
                <a:lnTo>
                  <a:pt x="13250" y="16431"/>
                </a:lnTo>
                <a:lnTo>
                  <a:pt x="54990" y="29950"/>
                </a:lnTo>
                <a:lnTo>
                  <a:pt x="102208" y="36482"/>
                </a:lnTo>
                <a:lnTo>
                  <a:pt x="145991" y="36703"/>
                </a:lnTo>
                <a:lnTo>
                  <a:pt x="191240" y="30289"/>
                </a:lnTo>
                <a:lnTo>
                  <a:pt x="235512" y="21180"/>
                </a:lnTo>
                <a:lnTo>
                  <a:pt x="276565" y="13711"/>
                </a:lnTo>
                <a:lnTo>
                  <a:pt x="317432" y="6909"/>
                </a:lnTo>
                <a:lnTo>
                  <a:pt x="364666" y="5821"/>
                </a:lnTo>
                <a:lnTo>
                  <a:pt x="406392" y="7612"/>
                </a:lnTo>
                <a:lnTo>
                  <a:pt x="448645" y="12186"/>
                </a:lnTo>
                <a:lnTo>
                  <a:pt x="490968" y="20828"/>
                </a:lnTo>
                <a:lnTo>
                  <a:pt x="533300" y="31155"/>
                </a:lnTo>
                <a:lnTo>
                  <a:pt x="576339" y="37341"/>
                </a:lnTo>
                <a:lnTo>
                  <a:pt x="623434" y="42825"/>
                </a:lnTo>
                <a:lnTo>
                  <a:pt x="663079" y="43621"/>
                </a:lnTo>
                <a:lnTo>
                  <a:pt x="702999" y="41897"/>
                </a:lnTo>
                <a:lnTo>
                  <a:pt x="745013" y="34971"/>
                </a:lnTo>
                <a:lnTo>
                  <a:pt x="784644" y="26809"/>
                </a:lnTo>
                <a:lnTo>
                  <a:pt x="825711" y="18402"/>
                </a:lnTo>
                <a:lnTo>
                  <a:pt x="864768" y="10181"/>
                </a:lnTo>
                <a:lnTo>
                  <a:pt x="909031" y="2571"/>
                </a:lnTo>
                <a:lnTo>
                  <a:pt x="952222" y="0"/>
                </a:lnTo>
                <a:lnTo>
                  <a:pt x="994666" y="1332"/>
                </a:lnTo>
                <a:lnTo>
                  <a:pt x="1041665" y="12239"/>
                </a:lnTo>
                <a:lnTo>
                  <a:pt x="1082976" y="27037"/>
                </a:lnTo>
                <a:lnTo>
                  <a:pt x="1128676" y="40822"/>
                </a:lnTo>
                <a:lnTo>
                  <a:pt x="1170494" y="46794"/>
                </a:lnTo>
                <a:lnTo>
                  <a:pt x="1212760" y="49722"/>
                </a:lnTo>
                <a:lnTo>
                  <a:pt x="1255790" y="50108"/>
                </a:lnTo>
                <a:lnTo>
                  <a:pt x="1302884" y="46788"/>
                </a:lnTo>
                <a:lnTo>
                  <a:pt x="1345983" y="39182"/>
                </a:lnTo>
                <a:lnTo>
                  <a:pt x="1388418" y="32623"/>
                </a:lnTo>
                <a:lnTo>
                  <a:pt x="1434868" y="25550"/>
                </a:lnTo>
                <a:lnTo>
                  <a:pt x="1480905" y="25541"/>
                </a:lnTo>
                <a:lnTo>
                  <a:pt x="1527515" y="30243"/>
                </a:lnTo>
                <a:lnTo>
                  <a:pt x="1571481" y="34411"/>
                </a:lnTo>
                <a:lnTo>
                  <a:pt x="1615888" y="37199"/>
                </a:lnTo>
                <a:lnTo>
                  <a:pt x="1661361" y="41778"/>
                </a:lnTo>
                <a:lnTo>
                  <a:pt x="1703940" y="43548"/>
                </a:lnTo>
                <a:lnTo>
                  <a:pt x="1749160" y="38326"/>
                </a:lnTo>
                <a:lnTo>
                  <a:pt x="1790717" y="37581"/>
                </a:lnTo>
                <a:lnTo>
                  <a:pt x="1836384" y="32451"/>
                </a:lnTo>
                <a:lnTo>
                  <a:pt x="1879293" y="31381"/>
                </a:lnTo>
                <a:lnTo>
                  <a:pt x="1922250" y="31151"/>
                </a:lnTo>
                <a:lnTo>
                  <a:pt x="1966927" y="31120"/>
                </a:lnTo>
                <a:lnTo>
                  <a:pt x="1987013" y="32999"/>
                </a:lnTo>
                <a:lnTo>
                  <a:pt x="2031874" y="37206"/>
                </a:lnTo>
                <a:lnTo>
                  <a:pt x="2076348" y="37452"/>
                </a:lnTo>
                <a:lnTo>
                  <a:pt x="2120800" y="39348"/>
                </a:lnTo>
                <a:lnTo>
                  <a:pt x="2167236" y="43643"/>
                </a:lnTo>
                <a:lnTo>
                  <a:pt x="2191042" y="45664"/>
                </a:lnTo>
                <a:lnTo>
                  <a:pt x="2231180" y="49574"/>
                </a:lnTo>
                <a:lnTo>
                  <a:pt x="2257844" y="51931"/>
                </a:lnTo>
                <a:lnTo>
                  <a:pt x="2280280" y="55611"/>
                </a:lnTo>
                <a:lnTo>
                  <a:pt x="2325163" y="56493"/>
                </a:lnTo>
                <a:lnTo>
                  <a:pt x="2344560" y="57218"/>
                </a:lnTo>
                <a:lnTo>
                  <a:pt x="2369739" y="62474"/>
                </a:lnTo>
                <a:lnTo>
                  <a:pt x="2393445" y="63521"/>
                </a:lnTo>
                <a:lnTo>
                  <a:pt x="2410376" y="68624"/>
                </a:lnTo>
                <a:lnTo>
                  <a:pt x="2424602" y="69210"/>
                </a:lnTo>
                <a:lnTo>
                  <a:pt x="2431950" y="75567"/>
                </a:lnTo>
                <a:lnTo>
                  <a:pt x="2431950" y="69479"/>
                </a:lnTo>
                <a:lnTo>
                  <a:pt x="2431950" y="819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689">
            <a:extLst>
              <a:ext uri="{FF2B5EF4-FFF2-40B4-BE49-F238E27FC236}">
                <a16:creationId xmlns:a16="http://schemas.microsoft.com/office/drawing/2014/main" id="{E3F56981-F7AD-4F2E-B119-D31635603DB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46750" y="2752554"/>
            <a:ext cx="3733801" cy="117630"/>
          </a:xfrm>
          <a:custGeom>
            <a:avLst/>
            <a:gdLst/>
            <a:ahLst/>
            <a:cxnLst/>
            <a:rect l="0" t="0" r="0" b="0"/>
            <a:pathLst>
              <a:path w="3733801" h="117630">
                <a:moveTo>
                  <a:pt x="0" y="85896"/>
                </a:moveTo>
                <a:lnTo>
                  <a:pt x="0" y="85896"/>
                </a:lnTo>
                <a:lnTo>
                  <a:pt x="3371" y="85896"/>
                </a:lnTo>
                <a:lnTo>
                  <a:pt x="6907" y="84014"/>
                </a:lnTo>
                <a:lnTo>
                  <a:pt x="19341" y="76253"/>
                </a:lnTo>
                <a:lnTo>
                  <a:pt x="39412" y="69436"/>
                </a:lnTo>
                <a:lnTo>
                  <a:pt x="66652" y="63816"/>
                </a:lnTo>
                <a:lnTo>
                  <a:pt x="106522" y="51949"/>
                </a:lnTo>
                <a:lnTo>
                  <a:pt x="146907" y="41436"/>
                </a:lnTo>
                <a:lnTo>
                  <a:pt x="187791" y="34520"/>
                </a:lnTo>
                <a:lnTo>
                  <a:pt x="219127" y="25209"/>
                </a:lnTo>
                <a:lnTo>
                  <a:pt x="259809" y="18402"/>
                </a:lnTo>
                <a:lnTo>
                  <a:pt x="300774" y="12985"/>
                </a:lnTo>
                <a:lnTo>
                  <a:pt x="348014" y="9985"/>
                </a:lnTo>
                <a:lnTo>
                  <a:pt x="392567" y="10458"/>
                </a:lnTo>
                <a:lnTo>
                  <a:pt x="436189" y="15171"/>
                </a:lnTo>
                <a:lnTo>
                  <a:pt x="471055" y="16579"/>
                </a:lnTo>
                <a:lnTo>
                  <a:pt x="510772" y="20359"/>
                </a:lnTo>
                <a:lnTo>
                  <a:pt x="550907" y="21994"/>
                </a:lnTo>
                <a:lnTo>
                  <a:pt x="595286" y="22343"/>
                </a:lnTo>
                <a:lnTo>
                  <a:pt x="635517" y="22386"/>
                </a:lnTo>
                <a:lnTo>
                  <a:pt x="674065" y="19023"/>
                </a:lnTo>
                <a:lnTo>
                  <a:pt x="713220" y="15928"/>
                </a:lnTo>
                <a:lnTo>
                  <a:pt x="750744" y="11136"/>
                </a:lnTo>
                <a:lnTo>
                  <a:pt x="791918" y="6610"/>
                </a:lnTo>
                <a:lnTo>
                  <a:pt x="829659" y="3991"/>
                </a:lnTo>
                <a:lnTo>
                  <a:pt x="868472" y="3473"/>
                </a:lnTo>
                <a:lnTo>
                  <a:pt x="906895" y="0"/>
                </a:lnTo>
                <a:lnTo>
                  <a:pt x="947751" y="1953"/>
                </a:lnTo>
                <a:lnTo>
                  <a:pt x="985611" y="3071"/>
                </a:lnTo>
                <a:lnTo>
                  <a:pt x="1026852" y="3292"/>
                </a:lnTo>
                <a:lnTo>
                  <a:pt x="1065310" y="7699"/>
                </a:lnTo>
                <a:lnTo>
                  <a:pt x="1108449" y="11183"/>
                </a:lnTo>
                <a:lnTo>
                  <a:pt x="1148990" y="16486"/>
                </a:lnTo>
                <a:lnTo>
                  <a:pt x="1184468" y="20475"/>
                </a:lnTo>
                <a:lnTo>
                  <a:pt x="1224274" y="26687"/>
                </a:lnTo>
                <a:lnTo>
                  <a:pt x="1269329" y="33226"/>
                </a:lnTo>
                <a:lnTo>
                  <a:pt x="1315572" y="38097"/>
                </a:lnTo>
                <a:lnTo>
                  <a:pt x="1360402" y="41490"/>
                </a:lnTo>
                <a:lnTo>
                  <a:pt x="1405110" y="46341"/>
                </a:lnTo>
                <a:lnTo>
                  <a:pt x="1449497" y="47365"/>
                </a:lnTo>
                <a:lnTo>
                  <a:pt x="1483832" y="47604"/>
                </a:lnTo>
                <a:lnTo>
                  <a:pt x="1523700" y="47739"/>
                </a:lnTo>
                <a:lnTo>
                  <a:pt x="1562011" y="47779"/>
                </a:lnTo>
                <a:lnTo>
                  <a:pt x="1599468" y="47791"/>
                </a:lnTo>
                <a:lnTo>
                  <a:pt x="1644087" y="45914"/>
                </a:lnTo>
                <a:lnTo>
                  <a:pt x="1686872" y="42329"/>
                </a:lnTo>
                <a:lnTo>
                  <a:pt x="1730000" y="41620"/>
                </a:lnTo>
                <a:lnTo>
                  <a:pt x="1776671" y="41480"/>
                </a:lnTo>
                <a:lnTo>
                  <a:pt x="1818763" y="39574"/>
                </a:lnTo>
                <a:lnTo>
                  <a:pt x="1853267" y="37086"/>
                </a:lnTo>
                <a:lnTo>
                  <a:pt x="1896492" y="36391"/>
                </a:lnTo>
                <a:lnTo>
                  <a:pt x="1935404" y="39635"/>
                </a:lnTo>
                <a:lnTo>
                  <a:pt x="1980516" y="41088"/>
                </a:lnTo>
                <a:lnTo>
                  <a:pt x="2026769" y="44746"/>
                </a:lnTo>
                <a:lnTo>
                  <a:pt x="2064081" y="46892"/>
                </a:lnTo>
                <a:lnTo>
                  <a:pt x="2110251" y="51981"/>
                </a:lnTo>
                <a:lnTo>
                  <a:pt x="2157523" y="53718"/>
                </a:lnTo>
                <a:lnTo>
                  <a:pt x="2204414" y="57432"/>
                </a:lnTo>
                <a:lnTo>
                  <a:pt x="2250076" y="60597"/>
                </a:lnTo>
                <a:lnTo>
                  <a:pt x="2297247" y="65402"/>
                </a:lnTo>
                <a:lnTo>
                  <a:pt x="2340746" y="66561"/>
                </a:lnTo>
                <a:lnTo>
                  <a:pt x="2384014" y="71154"/>
                </a:lnTo>
                <a:lnTo>
                  <a:pt x="2420170" y="72591"/>
                </a:lnTo>
                <a:lnTo>
                  <a:pt x="2456986" y="73017"/>
                </a:lnTo>
                <a:lnTo>
                  <a:pt x="2503272" y="73161"/>
                </a:lnTo>
                <a:lnTo>
                  <a:pt x="2540407" y="73186"/>
                </a:lnTo>
                <a:lnTo>
                  <a:pt x="2578220" y="73193"/>
                </a:lnTo>
                <a:lnTo>
                  <a:pt x="2616235" y="73195"/>
                </a:lnTo>
                <a:lnTo>
                  <a:pt x="2663636" y="73196"/>
                </a:lnTo>
                <a:lnTo>
                  <a:pt x="2699634" y="69825"/>
                </a:lnTo>
                <a:lnTo>
                  <a:pt x="2737112" y="67729"/>
                </a:lnTo>
                <a:lnTo>
                  <a:pt x="2775027" y="63736"/>
                </a:lnTo>
                <a:lnTo>
                  <a:pt x="2816444" y="61456"/>
                </a:lnTo>
                <a:lnTo>
                  <a:pt x="2856624" y="60781"/>
                </a:lnTo>
                <a:lnTo>
                  <a:pt x="2895341" y="60580"/>
                </a:lnTo>
                <a:lnTo>
                  <a:pt x="2936995" y="60521"/>
                </a:lnTo>
                <a:lnTo>
                  <a:pt x="2980615" y="60503"/>
                </a:lnTo>
                <a:lnTo>
                  <a:pt x="3021449" y="63869"/>
                </a:lnTo>
                <a:lnTo>
                  <a:pt x="3063729" y="65964"/>
                </a:lnTo>
                <a:lnTo>
                  <a:pt x="3107537" y="69956"/>
                </a:lnTo>
                <a:lnTo>
                  <a:pt x="3148426" y="72236"/>
                </a:lnTo>
                <a:lnTo>
                  <a:pt x="3190723" y="76282"/>
                </a:lnTo>
                <a:lnTo>
                  <a:pt x="3231164" y="78579"/>
                </a:lnTo>
                <a:lnTo>
                  <a:pt x="3273328" y="82631"/>
                </a:lnTo>
                <a:lnTo>
                  <a:pt x="3317101" y="88299"/>
                </a:lnTo>
                <a:lnTo>
                  <a:pt x="3357980" y="94447"/>
                </a:lnTo>
                <a:lnTo>
                  <a:pt x="3396905" y="100738"/>
                </a:lnTo>
                <a:lnTo>
                  <a:pt x="3435247" y="103699"/>
                </a:lnTo>
                <a:lnTo>
                  <a:pt x="3473420" y="107948"/>
                </a:lnTo>
                <a:lnTo>
                  <a:pt x="3511541" y="110304"/>
                </a:lnTo>
                <a:lnTo>
                  <a:pt x="3549647" y="114373"/>
                </a:lnTo>
                <a:lnTo>
                  <a:pt x="3595380" y="116999"/>
                </a:lnTo>
                <a:lnTo>
                  <a:pt x="3636501" y="117518"/>
                </a:lnTo>
                <a:lnTo>
                  <a:pt x="3679908" y="117629"/>
                </a:lnTo>
                <a:lnTo>
                  <a:pt x="3707789" y="115761"/>
                </a:lnTo>
                <a:lnTo>
                  <a:pt x="3723506" y="110738"/>
                </a:lnTo>
                <a:lnTo>
                  <a:pt x="3729226" y="106814"/>
                </a:lnTo>
                <a:lnTo>
                  <a:pt x="3733196" y="99817"/>
                </a:lnTo>
                <a:lnTo>
                  <a:pt x="3733800" y="8589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Shape-690">
            <a:extLst>
              <a:ext uri="{FF2B5EF4-FFF2-40B4-BE49-F238E27FC236}">
                <a16:creationId xmlns:a16="http://schemas.microsoft.com/office/drawing/2014/main" id="{6A2436A3-E967-41D2-98A4-7F61248E2B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27445" y="3297249"/>
            <a:ext cx="1096806" cy="105745"/>
          </a:xfrm>
          <a:custGeom>
            <a:avLst/>
            <a:gdLst/>
            <a:ahLst/>
            <a:cxnLst/>
            <a:rect l="0" t="0" r="0" b="0"/>
            <a:pathLst>
              <a:path w="1096806" h="105745">
                <a:moveTo>
                  <a:pt x="30005" y="11101"/>
                </a:moveTo>
                <a:lnTo>
                  <a:pt x="30005" y="11101"/>
                </a:lnTo>
                <a:lnTo>
                  <a:pt x="4143" y="40333"/>
                </a:lnTo>
                <a:lnTo>
                  <a:pt x="0" y="49944"/>
                </a:lnTo>
                <a:lnTo>
                  <a:pt x="124" y="52519"/>
                </a:lnTo>
                <a:lnTo>
                  <a:pt x="2143" y="57261"/>
                </a:lnTo>
                <a:lnTo>
                  <a:pt x="3669" y="58807"/>
                </a:lnTo>
                <a:lnTo>
                  <a:pt x="7247" y="60526"/>
                </a:lnTo>
                <a:lnTo>
                  <a:pt x="13227" y="61494"/>
                </a:lnTo>
                <a:lnTo>
                  <a:pt x="26639" y="56751"/>
                </a:lnTo>
                <a:lnTo>
                  <a:pt x="68964" y="34229"/>
                </a:lnTo>
                <a:lnTo>
                  <a:pt x="101917" y="20445"/>
                </a:lnTo>
                <a:lnTo>
                  <a:pt x="144426" y="12600"/>
                </a:lnTo>
                <a:lnTo>
                  <a:pt x="157059" y="12473"/>
                </a:lnTo>
                <a:lnTo>
                  <a:pt x="195109" y="18332"/>
                </a:lnTo>
                <a:lnTo>
                  <a:pt x="241437" y="36243"/>
                </a:lnTo>
                <a:lnTo>
                  <a:pt x="282842" y="47050"/>
                </a:lnTo>
                <a:lnTo>
                  <a:pt x="329722" y="57663"/>
                </a:lnTo>
                <a:lnTo>
                  <a:pt x="369340" y="56700"/>
                </a:lnTo>
                <a:lnTo>
                  <a:pt x="413018" y="52015"/>
                </a:lnTo>
                <a:lnTo>
                  <a:pt x="449701" y="41803"/>
                </a:lnTo>
                <a:lnTo>
                  <a:pt x="487382" y="31722"/>
                </a:lnTo>
                <a:lnTo>
                  <a:pt x="527239" y="22385"/>
                </a:lnTo>
                <a:lnTo>
                  <a:pt x="566565" y="12563"/>
                </a:lnTo>
                <a:lnTo>
                  <a:pt x="611459" y="2923"/>
                </a:lnTo>
                <a:lnTo>
                  <a:pt x="655003" y="0"/>
                </a:lnTo>
                <a:lnTo>
                  <a:pt x="699875" y="5485"/>
                </a:lnTo>
                <a:lnTo>
                  <a:pt x="739705" y="16734"/>
                </a:lnTo>
                <a:lnTo>
                  <a:pt x="787060" y="38567"/>
                </a:lnTo>
                <a:lnTo>
                  <a:pt x="831637" y="58938"/>
                </a:lnTo>
                <a:lnTo>
                  <a:pt x="876844" y="76550"/>
                </a:lnTo>
                <a:lnTo>
                  <a:pt x="914038" y="88663"/>
                </a:lnTo>
                <a:lnTo>
                  <a:pt x="956025" y="97033"/>
                </a:lnTo>
                <a:lnTo>
                  <a:pt x="999745" y="103276"/>
                </a:lnTo>
                <a:lnTo>
                  <a:pt x="1045595" y="105744"/>
                </a:lnTo>
                <a:lnTo>
                  <a:pt x="1096805" y="1000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Shape-691">
            <a:extLst>
              <a:ext uri="{FF2B5EF4-FFF2-40B4-BE49-F238E27FC236}">
                <a16:creationId xmlns:a16="http://schemas.microsoft.com/office/drawing/2014/main" id="{CC0B0D66-9C1B-4BFA-97E7-48B4D55AE57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18100" y="3255194"/>
            <a:ext cx="3619501" cy="103957"/>
          </a:xfrm>
          <a:custGeom>
            <a:avLst/>
            <a:gdLst/>
            <a:ahLst/>
            <a:cxnLst/>
            <a:rect l="0" t="0" r="0" b="0"/>
            <a:pathLst>
              <a:path w="3619501" h="103957">
                <a:moveTo>
                  <a:pt x="0" y="78556"/>
                </a:moveTo>
                <a:lnTo>
                  <a:pt x="0" y="78556"/>
                </a:lnTo>
                <a:lnTo>
                  <a:pt x="12961" y="79967"/>
                </a:lnTo>
                <a:lnTo>
                  <a:pt x="51479" y="88608"/>
                </a:lnTo>
                <a:lnTo>
                  <a:pt x="86514" y="92353"/>
                </a:lnTo>
                <a:lnTo>
                  <a:pt x="128174" y="96049"/>
                </a:lnTo>
                <a:lnTo>
                  <a:pt x="171798" y="97144"/>
                </a:lnTo>
                <a:lnTo>
                  <a:pt x="217884" y="95588"/>
                </a:lnTo>
                <a:lnTo>
                  <a:pt x="250648" y="92476"/>
                </a:lnTo>
                <a:lnTo>
                  <a:pt x="284025" y="88741"/>
                </a:lnTo>
                <a:lnTo>
                  <a:pt x="319555" y="84729"/>
                </a:lnTo>
                <a:lnTo>
                  <a:pt x="355808" y="79888"/>
                </a:lnTo>
                <a:lnTo>
                  <a:pt x="390735" y="73033"/>
                </a:lnTo>
                <a:lnTo>
                  <a:pt x="426955" y="65283"/>
                </a:lnTo>
                <a:lnTo>
                  <a:pt x="463514" y="57840"/>
                </a:lnTo>
                <a:lnTo>
                  <a:pt x="498576" y="52180"/>
                </a:lnTo>
                <a:lnTo>
                  <a:pt x="532975" y="45431"/>
                </a:lnTo>
                <a:lnTo>
                  <a:pt x="567077" y="38434"/>
                </a:lnTo>
                <a:lnTo>
                  <a:pt x="601049" y="32972"/>
                </a:lnTo>
                <a:lnTo>
                  <a:pt x="648538" y="29301"/>
                </a:lnTo>
                <a:lnTo>
                  <a:pt x="693888" y="28214"/>
                </a:lnTo>
                <a:lnTo>
                  <a:pt x="738605" y="27892"/>
                </a:lnTo>
                <a:lnTo>
                  <a:pt x="783132" y="31167"/>
                </a:lnTo>
                <a:lnTo>
                  <a:pt x="827607" y="33235"/>
                </a:lnTo>
                <a:lnTo>
                  <a:pt x="872064" y="37219"/>
                </a:lnTo>
                <a:lnTo>
                  <a:pt x="903581" y="40899"/>
                </a:lnTo>
                <a:lnTo>
                  <a:pt x="951176" y="45055"/>
                </a:lnTo>
                <a:lnTo>
                  <a:pt x="998440" y="46287"/>
                </a:lnTo>
                <a:lnTo>
                  <a:pt x="1031480" y="46575"/>
                </a:lnTo>
                <a:lnTo>
                  <a:pt x="1064975" y="46703"/>
                </a:lnTo>
                <a:lnTo>
                  <a:pt x="1100561" y="46760"/>
                </a:lnTo>
                <a:lnTo>
                  <a:pt x="1137545" y="46080"/>
                </a:lnTo>
                <a:lnTo>
                  <a:pt x="1175145" y="43426"/>
                </a:lnTo>
                <a:lnTo>
                  <a:pt x="1211144" y="39894"/>
                </a:lnTo>
                <a:lnTo>
                  <a:pt x="1246664" y="35973"/>
                </a:lnTo>
                <a:lnTo>
                  <a:pt x="1283619" y="31878"/>
                </a:lnTo>
                <a:lnTo>
                  <a:pt x="1321207" y="25825"/>
                </a:lnTo>
                <a:lnTo>
                  <a:pt x="1358376" y="19137"/>
                </a:lnTo>
                <a:lnTo>
                  <a:pt x="1393710" y="13812"/>
                </a:lnTo>
                <a:lnTo>
                  <a:pt x="1428228" y="10975"/>
                </a:lnTo>
                <a:lnTo>
                  <a:pt x="1461680" y="9009"/>
                </a:lnTo>
                <a:lnTo>
                  <a:pt x="1508984" y="3935"/>
                </a:lnTo>
                <a:lnTo>
                  <a:pt x="1541783" y="0"/>
                </a:lnTo>
                <a:lnTo>
                  <a:pt x="1585244" y="560"/>
                </a:lnTo>
                <a:lnTo>
                  <a:pt x="1628302" y="1824"/>
                </a:lnTo>
                <a:lnTo>
                  <a:pt x="1668969" y="2198"/>
                </a:lnTo>
                <a:lnTo>
                  <a:pt x="1711201" y="5680"/>
                </a:lnTo>
                <a:lnTo>
                  <a:pt x="1754994" y="11179"/>
                </a:lnTo>
                <a:lnTo>
                  <a:pt x="1799248" y="17278"/>
                </a:lnTo>
                <a:lnTo>
                  <a:pt x="1830718" y="21453"/>
                </a:lnTo>
                <a:lnTo>
                  <a:pt x="1863519" y="25660"/>
                </a:lnTo>
                <a:lnTo>
                  <a:pt x="1896912" y="29882"/>
                </a:lnTo>
                <a:lnTo>
                  <a:pt x="1930568" y="32229"/>
                </a:lnTo>
                <a:lnTo>
                  <a:pt x="1964341" y="33272"/>
                </a:lnTo>
                <a:lnTo>
                  <a:pt x="1998165" y="33735"/>
                </a:lnTo>
                <a:lnTo>
                  <a:pt x="2033896" y="33941"/>
                </a:lnTo>
                <a:lnTo>
                  <a:pt x="2070943" y="34033"/>
                </a:lnTo>
                <a:lnTo>
                  <a:pt x="2108574" y="34073"/>
                </a:lnTo>
                <a:lnTo>
                  <a:pt x="2144585" y="34091"/>
                </a:lnTo>
                <a:lnTo>
                  <a:pt x="2180110" y="34099"/>
                </a:lnTo>
                <a:lnTo>
                  <a:pt x="2217065" y="34103"/>
                </a:lnTo>
                <a:lnTo>
                  <a:pt x="2250894" y="34104"/>
                </a:lnTo>
                <a:lnTo>
                  <a:pt x="2297705" y="34106"/>
                </a:lnTo>
                <a:lnTo>
                  <a:pt x="2342855" y="34106"/>
                </a:lnTo>
                <a:lnTo>
                  <a:pt x="2387513" y="35988"/>
                </a:lnTo>
                <a:lnTo>
                  <a:pt x="2430142" y="39132"/>
                </a:lnTo>
                <a:lnTo>
                  <a:pt x="2471466" y="40064"/>
                </a:lnTo>
                <a:lnTo>
                  <a:pt x="2513109" y="42221"/>
                </a:lnTo>
                <a:lnTo>
                  <a:pt x="2554139" y="47329"/>
                </a:lnTo>
                <a:lnTo>
                  <a:pt x="2597576" y="53311"/>
                </a:lnTo>
                <a:lnTo>
                  <a:pt x="2643608" y="59552"/>
                </a:lnTo>
                <a:lnTo>
                  <a:pt x="2691113" y="63988"/>
                </a:lnTo>
                <a:lnTo>
                  <a:pt x="2738351" y="67183"/>
                </a:lnTo>
                <a:lnTo>
                  <a:pt x="2770678" y="69974"/>
                </a:lnTo>
                <a:lnTo>
                  <a:pt x="2816644" y="72250"/>
                </a:lnTo>
                <a:lnTo>
                  <a:pt x="2862249" y="76374"/>
                </a:lnTo>
                <a:lnTo>
                  <a:pt x="2894653" y="77586"/>
                </a:lnTo>
                <a:lnTo>
                  <a:pt x="2941258" y="78269"/>
                </a:lnTo>
                <a:lnTo>
                  <a:pt x="2986346" y="78471"/>
                </a:lnTo>
                <a:lnTo>
                  <a:pt x="3027616" y="78530"/>
                </a:lnTo>
                <a:lnTo>
                  <a:pt x="3070025" y="78548"/>
                </a:lnTo>
                <a:lnTo>
                  <a:pt x="3110500" y="78554"/>
                </a:lnTo>
                <a:lnTo>
                  <a:pt x="3152674" y="78555"/>
                </a:lnTo>
                <a:lnTo>
                  <a:pt x="3196451" y="78556"/>
                </a:lnTo>
                <a:lnTo>
                  <a:pt x="3237330" y="78556"/>
                </a:lnTo>
                <a:lnTo>
                  <a:pt x="3279625" y="78556"/>
                </a:lnTo>
                <a:lnTo>
                  <a:pt x="3323435" y="81927"/>
                </a:lnTo>
                <a:lnTo>
                  <a:pt x="3367697" y="84023"/>
                </a:lnTo>
                <a:lnTo>
                  <a:pt x="3412090" y="88016"/>
                </a:lnTo>
                <a:lnTo>
                  <a:pt x="3453153" y="93667"/>
                </a:lnTo>
                <a:lnTo>
                  <a:pt x="3495501" y="96439"/>
                </a:lnTo>
                <a:lnTo>
                  <a:pt x="3532587" y="100631"/>
                </a:lnTo>
                <a:lnTo>
                  <a:pt x="3577559" y="103299"/>
                </a:lnTo>
                <a:lnTo>
                  <a:pt x="3619500" y="1039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692">
            <a:extLst>
              <a:ext uri="{FF2B5EF4-FFF2-40B4-BE49-F238E27FC236}">
                <a16:creationId xmlns:a16="http://schemas.microsoft.com/office/drawing/2014/main" id="{BB5B3E8A-CF56-438E-BD5E-3E2BF26B7AC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59060" y="2203450"/>
            <a:ext cx="761041" cy="171451"/>
          </a:xfrm>
          <a:custGeom>
            <a:avLst/>
            <a:gdLst/>
            <a:ahLst/>
            <a:cxnLst/>
            <a:rect l="0" t="0" r="0" b="0"/>
            <a:pathLst>
              <a:path w="761041" h="171451">
                <a:moveTo>
                  <a:pt x="11740" y="171450"/>
                </a:moveTo>
                <a:lnTo>
                  <a:pt x="11740" y="171450"/>
                </a:lnTo>
                <a:lnTo>
                  <a:pt x="0" y="171450"/>
                </a:lnTo>
                <a:lnTo>
                  <a:pt x="43126" y="155549"/>
                </a:lnTo>
                <a:lnTo>
                  <a:pt x="86117" y="139486"/>
                </a:lnTo>
                <a:lnTo>
                  <a:pt x="127381" y="125055"/>
                </a:lnTo>
                <a:lnTo>
                  <a:pt x="172769" y="107373"/>
                </a:lnTo>
                <a:lnTo>
                  <a:pt x="206074" y="95699"/>
                </a:lnTo>
                <a:lnTo>
                  <a:pt x="242044" y="85807"/>
                </a:lnTo>
                <a:lnTo>
                  <a:pt x="277316" y="74825"/>
                </a:lnTo>
                <a:lnTo>
                  <a:pt x="311807" y="64300"/>
                </a:lnTo>
                <a:lnTo>
                  <a:pt x="345951" y="57270"/>
                </a:lnTo>
                <a:lnTo>
                  <a:pt x="393536" y="45975"/>
                </a:lnTo>
                <a:lnTo>
                  <a:pt x="438915" y="37062"/>
                </a:lnTo>
                <a:lnTo>
                  <a:pt x="480270" y="29953"/>
                </a:lnTo>
                <a:lnTo>
                  <a:pt x="519334" y="26749"/>
                </a:lnTo>
                <a:lnTo>
                  <a:pt x="557720" y="25800"/>
                </a:lnTo>
                <a:lnTo>
                  <a:pt x="595904" y="22147"/>
                </a:lnTo>
                <a:lnTo>
                  <a:pt x="642368" y="18956"/>
                </a:lnTo>
                <a:lnTo>
                  <a:pt x="689699" y="12263"/>
                </a:lnTo>
                <a:lnTo>
                  <a:pt x="731310" y="4987"/>
                </a:lnTo>
                <a:lnTo>
                  <a:pt x="76104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192">
            <a:extLst>
              <a:ext uri="{FF2B5EF4-FFF2-40B4-BE49-F238E27FC236}">
                <a16:creationId xmlns:a16="http://schemas.microsoft.com/office/drawing/2014/main" id="{AA8EA626-D3E8-4614-83A1-15E47500C4F6}"/>
              </a:ext>
            </a:extLst>
          </p:cNvPr>
          <p:cNvGrpSpPr/>
          <p:nvPr/>
        </p:nvGrpSpPr>
        <p:grpSpPr>
          <a:xfrm>
            <a:off x="9010652" y="1790830"/>
            <a:ext cx="2025649" cy="977771"/>
            <a:chOff x="9010652" y="1790830"/>
            <a:chExt cx="2025649" cy="977771"/>
          </a:xfrm>
        </p:grpSpPr>
        <p:sp>
          <p:nvSpPr>
            <p:cNvPr id="97" name="SMARTInkShape-693">
              <a:extLst>
                <a:ext uri="{FF2B5EF4-FFF2-40B4-BE49-F238E27FC236}">
                  <a16:creationId xmlns:a16="http://schemas.microsoft.com/office/drawing/2014/main" id="{25173351-87B7-42DD-BA22-E49BF38C7E9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010652" y="1930400"/>
              <a:ext cx="25365" cy="431394"/>
            </a:xfrm>
            <a:custGeom>
              <a:avLst/>
              <a:gdLst/>
              <a:ahLst/>
              <a:cxnLst/>
              <a:rect l="0" t="0" r="0" b="0"/>
              <a:pathLst>
                <a:path w="25365" h="431394">
                  <a:moveTo>
                    <a:pt x="19048" y="0"/>
                  </a:moveTo>
                  <a:lnTo>
                    <a:pt x="19048" y="0"/>
                  </a:lnTo>
                  <a:lnTo>
                    <a:pt x="19048" y="3371"/>
                  </a:lnTo>
                  <a:lnTo>
                    <a:pt x="20929" y="6907"/>
                  </a:lnTo>
                  <a:lnTo>
                    <a:pt x="22418" y="8838"/>
                  </a:lnTo>
                  <a:lnTo>
                    <a:pt x="24073" y="14747"/>
                  </a:lnTo>
                  <a:lnTo>
                    <a:pt x="25364" y="59642"/>
                  </a:lnTo>
                  <a:lnTo>
                    <a:pt x="24689" y="99812"/>
                  </a:lnTo>
                  <a:lnTo>
                    <a:pt x="16559" y="141860"/>
                  </a:lnTo>
                  <a:lnTo>
                    <a:pt x="8180" y="184156"/>
                  </a:lnTo>
                  <a:lnTo>
                    <a:pt x="1482" y="229925"/>
                  </a:lnTo>
                  <a:lnTo>
                    <a:pt x="292" y="276212"/>
                  </a:lnTo>
                  <a:lnTo>
                    <a:pt x="38" y="321758"/>
                  </a:lnTo>
                  <a:lnTo>
                    <a:pt x="0" y="364806"/>
                  </a:lnTo>
                  <a:lnTo>
                    <a:pt x="6085" y="410336"/>
                  </a:lnTo>
                  <a:lnTo>
                    <a:pt x="6346" y="431393"/>
                  </a:lnTo>
                  <a:lnTo>
                    <a:pt x="6348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94">
              <a:extLst>
                <a:ext uri="{FF2B5EF4-FFF2-40B4-BE49-F238E27FC236}">
                  <a16:creationId xmlns:a16="http://schemas.microsoft.com/office/drawing/2014/main" id="{1AC25C9B-B057-4123-B825-7400C9D2B79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139254" y="1790830"/>
              <a:ext cx="251514" cy="341507"/>
            </a:xfrm>
            <a:custGeom>
              <a:avLst/>
              <a:gdLst/>
              <a:ahLst/>
              <a:cxnLst/>
              <a:rect l="0" t="0" r="0" b="0"/>
              <a:pathLst>
                <a:path w="251514" h="341507">
                  <a:moveTo>
                    <a:pt x="246046" y="25270"/>
                  </a:moveTo>
                  <a:lnTo>
                    <a:pt x="246046" y="25270"/>
                  </a:lnTo>
                  <a:lnTo>
                    <a:pt x="249416" y="21899"/>
                  </a:lnTo>
                  <a:lnTo>
                    <a:pt x="251072" y="16481"/>
                  </a:lnTo>
                  <a:lnTo>
                    <a:pt x="251513" y="13060"/>
                  </a:lnTo>
                  <a:lnTo>
                    <a:pt x="250396" y="10075"/>
                  </a:lnTo>
                  <a:lnTo>
                    <a:pt x="245393" y="4876"/>
                  </a:lnTo>
                  <a:lnTo>
                    <a:pt x="238464" y="2095"/>
                  </a:lnTo>
                  <a:lnTo>
                    <a:pt x="203289" y="163"/>
                  </a:lnTo>
                  <a:lnTo>
                    <a:pt x="168717" y="0"/>
                  </a:lnTo>
                  <a:lnTo>
                    <a:pt x="125845" y="3280"/>
                  </a:lnTo>
                  <a:lnTo>
                    <a:pt x="87429" y="12091"/>
                  </a:lnTo>
                  <a:lnTo>
                    <a:pt x="46662" y="22641"/>
                  </a:lnTo>
                  <a:lnTo>
                    <a:pt x="17075" y="31519"/>
                  </a:lnTo>
                  <a:lnTo>
                    <a:pt x="3810" y="40067"/>
                  </a:lnTo>
                  <a:lnTo>
                    <a:pt x="802" y="44311"/>
                  </a:lnTo>
                  <a:lnTo>
                    <a:pt x="0" y="46431"/>
                  </a:lnTo>
                  <a:lnTo>
                    <a:pt x="990" y="52549"/>
                  </a:lnTo>
                  <a:lnTo>
                    <a:pt x="2243" y="56156"/>
                  </a:lnTo>
                  <a:lnTo>
                    <a:pt x="7395" y="62045"/>
                  </a:lnTo>
                  <a:lnTo>
                    <a:pt x="52212" y="92415"/>
                  </a:lnTo>
                  <a:lnTo>
                    <a:pt x="98791" y="121000"/>
                  </a:lnTo>
                  <a:lnTo>
                    <a:pt x="141466" y="152333"/>
                  </a:lnTo>
                  <a:lnTo>
                    <a:pt x="161906" y="172044"/>
                  </a:lnTo>
                  <a:lnTo>
                    <a:pt x="182920" y="208540"/>
                  </a:lnTo>
                  <a:lnTo>
                    <a:pt x="183753" y="238322"/>
                  </a:lnTo>
                  <a:lnTo>
                    <a:pt x="176162" y="263845"/>
                  </a:lnTo>
                  <a:lnTo>
                    <a:pt x="167008" y="276177"/>
                  </a:lnTo>
                  <a:lnTo>
                    <a:pt x="134642" y="304399"/>
                  </a:lnTo>
                  <a:lnTo>
                    <a:pt x="87466" y="325449"/>
                  </a:lnTo>
                  <a:lnTo>
                    <a:pt x="49367" y="340873"/>
                  </a:lnTo>
                  <a:lnTo>
                    <a:pt x="45076" y="341506"/>
                  </a:lnTo>
                  <a:lnTo>
                    <a:pt x="42217" y="341221"/>
                  </a:lnTo>
                  <a:lnTo>
                    <a:pt x="40309" y="340327"/>
                  </a:lnTo>
                  <a:lnTo>
                    <a:pt x="37249" y="337192"/>
                  </a:lnTo>
                  <a:lnTo>
                    <a:pt x="42846" y="323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95">
              <a:extLst>
                <a:ext uri="{FF2B5EF4-FFF2-40B4-BE49-F238E27FC236}">
                  <a16:creationId xmlns:a16="http://schemas.microsoft.com/office/drawing/2014/main" id="{4BEAA7FA-504A-4127-8D2A-FB7910411B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429750" y="1809750"/>
              <a:ext cx="37200" cy="285751"/>
            </a:xfrm>
            <a:custGeom>
              <a:avLst/>
              <a:gdLst/>
              <a:ahLst/>
              <a:cxnLst/>
              <a:rect l="0" t="0" r="0" b="0"/>
              <a:pathLst>
                <a:path w="37200" h="285751">
                  <a:moveTo>
                    <a:pt x="19050" y="0"/>
                  </a:moveTo>
                  <a:lnTo>
                    <a:pt x="19050" y="0"/>
                  </a:lnTo>
                  <a:lnTo>
                    <a:pt x="27887" y="0"/>
                  </a:lnTo>
                  <a:lnTo>
                    <a:pt x="29174" y="1411"/>
                  </a:lnTo>
                  <a:lnTo>
                    <a:pt x="36626" y="27612"/>
                  </a:lnTo>
                  <a:lnTo>
                    <a:pt x="37199" y="64627"/>
                  </a:lnTo>
                  <a:lnTo>
                    <a:pt x="31152" y="110551"/>
                  </a:lnTo>
                  <a:lnTo>
                    <a:pt x="21087" y="156140"/>
                  </a:lnTo>
                  <a:lnTo>
                    <a:pt x="12822" y="202320"/>
                  </a:lnTo>
                  <a:lnTo>
                    <a:pt x="7011" y="249245"/>
                  </a:lnTo>
                  <a:lnTo>
                    <a:pt x="5703" y="279502"/>
                  </a:lnTo>
                  <a:lnTo>
                    <a:pt x="4506" y="28158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96">
              <a:extLst>
                <a:ext uri="{FF2B5EF4-FFF2-40B4-BE49-F238E27FC236}">
                  <a16:creationId xmlns:a16="http://schemas.microsoft.com/office/drawing/2014/main" id="{E87EA7FA-44B7-47D1-B162-CE9A17DDF93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347200" y="1958879"/>
              <a:ext cx="228601" cy="15972"/>
            </a:xfrm>
            <a:custGeom>
              <a:avLst/>
              <a:gdLst/>
              <a:ahLst/>
              <a:cxnLst/>
              <a:rect l="0" t="0" r="0" b="0"/>
              <a:pathLst>
                <a:path w="228601" h="15972">
                  <a:moveTo>
                    <a:pt x="0" y="15971"/>
                  </a:moveTo>
                  <a:lnTo>
                    <a:pt x="0" y="15971"/>
                  </a:lnTo>
                  <a:lnTo>
                    <a:pt x="5776" y="10901"/>
                  </a:lnTo>
                  <a:lnTo>
                    <a:pt x="15902" y="5845"/>
                  </a:lnTo>
                  <a:lnTo>
                    <a:pt x="60935" y="0"/>
                  </a:lnTo>
                  <a:lnTo>
                    <a:pt x="98644" y="1204"/>
                  </a:lnTo>
                  <a:lnTo>
                    <a:pt x="141676" y="3568"/>
                  </a:lnTo>
                  <a:lnTo>
                    <a:pt x="182597" y="12056"/>
                  </a:lnTo>
                  <a:lnTo>
                    <a:pt x="228600" y="15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97">
              <a:extLst>
                <a:ext uri="{FF2B5EF4-FFF2-40B4-BE49-F238E27FC236}">
                  <a16:creationId xmlns:a16="http://schemas.microsoft.com/office/drawing/2014/main" id="{DC6B9599-3459-4282-B21D-18E0BC0859B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21850" y="1936750"/>
              <a:ext cx="34405" cy="349251"/>
            </a:xfrm>
            <a:custGeom>
              <a:avLst/>
              <a:gdLst/>
              <a:ahLst/>
              <a:cxnLst/>
              <a:rect l="0" t="0" r="0" b="0"/>
              <a:pathLst>
                <a:path w="34405" h="349251">
                  <a:moveTo>
                    <a:pt x="0" y="0"/>
                  </a:moveTo>
                  <a:lnTo>
                    <a:pt x="0" y="0"/>
                  </a:lnTo>
                  <a:lnTo>
                    <a:pt x="8837" y="8838"/>
                  </a:lnTo>
                  <a:lnTo>
                    <a:pt x="26667" y="53181"/>
                  </a:lnTo>
                  <a:lnTo>
                    <a:pt x="34404" y="86836"/>
                  </a:lnTo>
                  <a:lnTo>
                    <a:pt x="32239" y="132495"/>
                  </a:lnTo>
                  <a:lnTo>
                    <a:pt x="26788" y="177409"/>
                  </a:lnTo>
                  <a:lnTo>
                    <a:pt x="21218" y="220082"/>
                  </a:lnTo>
                  <a:lnTo>
                    <a:pt x="15964" y="262460"/>
                  </a:lnTo>
                  <a:lnTo>
                    <a:pt x="9616" y="304428"/>
                  </a:lnTo>
                  <a:lnTo>
                    <a:pt x="4897" y="337764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98">
              <a:extLst>
                <a:ext uri="{FF2B5EF4-FFF2-40B4-BE49-F238E27FC236}">
                  <a16:creationId xmlns:a16="http://schemas.microsoft.com/office/drawing/2014/main" id="{22470028-234F-4FFC-A015-E0BD9E2521B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632950" y="1886573"/>
              <a:ext cx="254001" cy="50178"/>
            </a:xfrm>
            <a:custGeom>
              <a:avLst/>
              <a:gdLst/>
              <a:ahLst/>
              <a:cxnLst/>
              <a:rect l="0" t="0" r="0" b="0"/>
              <a:pathLst>
                <a:path w="254001" h="50178">
                  <a:moveTo>
                    <a:pt x="0" y="24777"/>
                  </a:moveTo>
                  <a:lnTo>
                    <a:pt x="0" y="24777"/>
                  </a:lnTo>
                  <a:lnTo>
                    <a:pt x="45563" y="4112"/>
                  </a:lnTo>
                  <a:lnTo>
                    <a:pt x="92470" y="0"/>
                  </a:lnTo>
                  <a:lnTo>
                    <a:pt x="138574" y="8270"/>
                  </a:lnTo>
                  <a:lnTo>
                    <a:pt x="177968" y="20759"/>
                  </a:lnTo>
                  <a:lnTo>
                    <a:pt x="223212" y="37366"/>
                  </a:lnTo>
                  <a:lnTo>
                    <a:pt x="254000" y="501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99">
              <a:extLst>
                <a:ext uri="{FF2B5EF4-FFF2-40B4-BE49-F238E27FC236}">
                  <a16:creationId xmlns:a16="http://schemas.microsoft.com/office/drawing/2014/main" id="{FF393829-CA2F-447F-832A-3ACBEB3DE0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824866" y="1955800"/>
              <a:ext cx="175775" cy="310655"/>
            </a:xfrm>
            <a:custGeom>
              <a:avLst/>
              <a:gdLst/>
              <a:ahLst/>
              <a:cxnLst/>
              <a:rect l="0" t="0" r="0" b="0"/>
              <a:pathLst>
                <a:path w="175775" h="310655">
                  <a:moveTo>
                    <a:pt x="93834" y="0"/>
                  </a:moveTo>
                  <a:lnTo>
                    <a:pt x="93834" y="0"/>
                  </a:lnTo>
                  <a:lnTo>
                    <a:pt x="66223" y="43290"/>
                  </a:lnTo>
                  <a:lnTo>
                    <a:pt x="39224" y="84830"/>
                  </a:lnTo>
                  <a:lnTo>
                    <a:pt x="17562" y="128025"/>
                  </a:lnTo>
                  <a:lnTo>
                    <a:pt x="3365" y="173144"/>
                  </a:lnTo>
                  <a:lnTo>
                    <a:pt x="0" y="208954"/>
                  </a:lnTo>
                  <a:lnTo>
                    <a:pt x="5746" y="240732"/>
                  </a:lnTo>
                  <a:lnTo>
                    <a:pt x="19757" y="264650"/>
                  </a:lnTo>
                  <a:lnTo>
                    <a:pt x="39795" y="286625"/>
                  </a:lnTo>
                  <a:lnTo>
                    <a:pt x="74217" y="305499"/>
                  </a:lnTo>
                  <a:lnTo>
                    <a:pt x="104578" y="310406"/>
                  </a:lnTo>
                  <a:lnTo>
                    <a:pt x="109463" y="310654"/>
                  </a:lnTo>
                  <a:lnTo>
                    <a:pt x="120536" y="307167"/>
                  </a:lnTo>
                  <a:lnTo>
                    <a:pt x="150540" y="290426"/>
                  </a:lnTo>
                  <a:lnTo>
                    <a:pt x="161672" y="278904"/>
                  </a:lnTo>
                  <a:lnTo>
                    <a:pt x="171752" y="258998"/>
                  </a:lnTo>
                  <a:lnTo>
                    <a:pt x="175774" y="226540"/>
                  </a:lnTo>
                  <a:lnTo>
                    <a:pt x="175599" y="185995"/>
                  </a:lnTo>
                  <a:lnTo>
                    <a:pt x="164164" y="140527"/>
                  </a:lnTo>
                  <a:lnTo>
                    <a:pt x="140258" y="95880"/>
                  </a:lnTo>
                  <a:lnTo>
                    <a:pt x="105668" y="56414"/>
                  </a:lnTo>
                  <a:lnTo>
                    <a:pt x="98858" y="53295"/>
                  </a:lnTo>
                  <a:lnTo>
                    <a:pt x="82988" y="51293"/>
                  </a:lnTo>
                  <a:lnTo>
                    <a:pt x="43034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00">
              <a:extLst>
                <a:ext uri="{FF2B5EF4-FFF2-40B4-BE49-F238E27FC236}">
                  <a16:creationId xmlns:a16="http://schemas.microsoft.com/office/drawing/2014/main" id="{22C1A4C0-6817-4F51-A738-03C58F64B12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790260" y="2376622"/>
              <a:ext cx="246041" cy="391979"/>
            </a:xfrm>
            <a:custGeom>
              <a:avLst/>
              <a:gdLst/>
              <a:ahLst/>
              <a:cxnLst/>
              <a:rect l="0" t="0" r="0" b="0"/>
              <a:pathLst>
                <a:path w="246041" h="391979">
                  <a:moveTo>
                    <a:pt x="49190" y="131628"/>
                  </a:moveTo>
                  <a:lnTo>
                    <a:pt x="49190" y="131628"/>
                  </a:lnTo>
                  <a:lnTo>
                    <a:pt x="52560" y="134999"/>
                  </a:lnTo>
                  <a:lnTo>
                    <a:pt x="59860" y="134772"/>
                  </a:lnTo>
                  <a:lnTo>
                    <a:pt x="104186" y="131682"/>
                  </a:lnTo>
                  <a:lnTo>
                    <a:pt x="135437" y="124728"/>
                  </a:lnTo>
                  <a:lnTo>
                    <a:pt x="161375" y="112530"/>
                  </a:lnTo>
                  <a:lnTo>
                    <a:pt x="167487" y="106912"/>
                  </a:lnTo>
                  <a:lnTo>
                    <a:pt x="183650" y="83453"/>
                  </a:lnTo>
                  <a:lnTo>
                    <a:pt x="187337" y="70395"/>
                  </a:lnTo>
                  <a:lnTo>
                    <a:pt x="188430" y="60960"/>
                  </a:lnTo>
                  <a:lnTo>
                    <a:pt x="185382" y="50325"/>
                  </a:lnTo>
                  <a:lnTo>
                    <a:pt x="168485" y="29089"/>
                  </a:lnTo>
                  <a:lnTo>
                    <a:pt x="142880" y="11944"/>
                  </a:lnTo>
                  <a:lnTo>
                    <a:pt x="110003" y="1709"/>
                  </a:lnTo>
                  <a:lnTo>
                    <a:pt x="88376" y="0"/>
                  </a:lnTo>
                  <a:lnTo>
                    <a:pt x="63984" y="5386"/>
                  </a:lnTo>
                  <a:lnTo>
                    <a:pt x="35258" y="19986"/>
                  </a:lnTo>
                  <a:lnTo>
                    <a:pt x="19348" y="33795"/>
                  </a:lnTo>
                  <a:lnTo>
                    <a:pt x="7651" y="51808"/>
                  </a:lnTo>
                  <a:lnTo>
                    <a:pt x="428" y="73136"/>
                  </a:lnTo>
                  <a:lnTo>
                    <a:pt x="0" y="83759"/>
                  </a:lnTo>
                  <a:lnTo>
                    <a:pt x="7347" y="118339"/>
                  </a:lnTo>
                  <a:lnTo>
                    <a:pt x="26837" y="154658"/>
                  </a:lnTo>
                  <a:lnTo>
                    <a:pt x="59251" y="201585"/>
                  </a:lnTo>
                  <a:lnTo>
                    <a:pt x="96664" y="247501"/>
                  </a:lnTo>
                  <a:lnTo>
                    <a:pt x="133183" y="292188"/>
                  </a:lnTo>
                  <a:lnTo>
                    <a:pt x="169193" y="333394"/>
                  </a:lnTo>
                  <a:lnTo>
                    <a:pt x="211776" y="376734"/>
                  </a:lnTo>
                  <a:lnTo>
                    <a:pt x="236263" y="390315"/>
                  </a:lnTo>
                  <a:lnTo>
                    <a:pt x="246040" y="3919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01">
              <a:extLst>
                <a:ext uri="{FF2B5EF4-FFF2-40B4-BE49-F238E27FC236}">
                  <a16:creationId xmlns:a16="http://schemas.microsoft.com/office/drawing/2014/main" id="{F8D11C96-F532-406C-957E-95971F0B59D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557911" y="2343283"/>
              <a:ext cx="325990" cy="260042"/>
            </a:xfrm>
            <a:custGeom>
              <a:avLst/>
              <a:gdLst/>
              <a:ahLst/>
              <a:cxnLst/>
              <a:rect l="0" t="0" r="0" b="0"/>
              <a:pathLst>
                <a:path w="325990" h="260042">
                  <a:moveTo>
                    <a:pt x="97389" y="44317"/>
                  </a:moveTo>
                  <a:lnTo>
                    <a:pt x="97389" y="44317"/>
                  </a:lnTo>
                  <a:lnTo>
                    <a:pt x="91922" y="38850"/>
                  </a:lnTo>
                  <a:lnTo>
                    <a:pt x="81188" y="38228"/>
                  </a:lnTo>
                  <a:lnTo>
                    <a:pt x="67973" y="41415"/>
                  </a:lnTo>
                  <a:lnTo>
                    <a:pt x="61267" y="46790"/>
                  </a:lnTo>
                  <a:lnTo>
                    <a:pt x="58491" y="50199"/>
                  </a:lnTo>
                  <a:lnTo>
                    <a:pt x="30282" y="68628"/>
                  </a:lnTo>
                  <a:lnTo>
                    <a:pt x="9777" y="98558"/>
                  </a:lnTo>
                  <a:lnTo>
                    <a:pt x="1031" y="125299"/>
                  </a:lnTo>
                  <a:lnTo>
                    <a:pt x="0" y="140517"/>
                  </a:lnTo>
                  <a:lnTo>
                    <a:pt x="3388" y="157017"/>
                  </a:lnTo>
                  <a:lnTo>
                    <a:pt x="8859" y="168962"/>
                  </a:lnTo>
                  <a:lnTo>
                    <a:pt x="20399" y="182690"/>
                  </a:lnTo>
                  <a:lnTo>
                    <a:pt x="50056" y="198531"/>
                  </a:lnTo>
                  <a:lnTo>
                    <a:pt x="63295" y="201723"/>
                  </a:lnTo>
                  <a:lnTo>
                    <a:pt x="94370" y="202949"/>
                  </a:lnTo>
                  <a:lnTo>
                    <a:pt x="107704" y="199661"/>
                  </a:lnTo>
                  <a:lnTo>
                    <a:pt x="114438" y="194263"/>
                  </a:lnTo>
                  <a:lnTo>
                    <a:pt x="133991" y="169220"/>
                  </a:lnTo>
                  <a:lnTo>
                    <a:pt x="145169" y="139996"/>
                  </a:lnTo>
                  <a:lnTo>
                    <a:pt x="146847" y="130115"/>
                  </a:lnTo>
                  <a:lnTo>
                    <a:pt x="144421" y="113248"/>
                  </a:lnTo>
                  <a:lnTo>
                    <a:pt x="133228" y="84825"/>
                  </a:lnTo>
                  <a:lnTo>
                    <a:pt x="108231" y="49812"/>
                  </a:lnTo>
                  <a:lnTo>
                    <a:pt x="88114" y="33808"/>
                  </a:lnTo>
                  <a:lnTo>
                    <a:pt x="86211" y="29533"/>
                  </a:lnTo>
                  <a:lnTo>
                    <a:pt x="84823" y="20174"/>
                  </a:lnTo>
                  <a:lnTo>
                    <a:pt x="88097" y="15918"/>
                  </a:lnTo>
                  <a:lnTo>
                    <a:pt x="91613" y="14056"/>
                  </a:lnTo>
                  <a:lnTo>
                    <a:pt x="102991" y="12861"/>
                  </a:lnTo>
                  <a:lnTo>
                    <a:pt x="108815" y="14579"/>
                  </a:lnTo>
                  <a:lnTo>
                    <a:pt x="113756" y="16989"/>
                  </a:lnTo>
                  <a:lnTo>
                    <a:pt x="140072" y="27680"/>
                  </a:lnTo>
                  <a:lnTo>
                    <a:pt x="152526" y="43934"/>
                  </a:lnTo>
                  <a:lnTo>
                    <a:pt x="168993" y="82383"/>
                  </a:lnTo>
                  <a:lnTo>
                    <a:pt x="173186" y="129352"/>
                  </a:lnTo>
                  <a:lnTo>
                    <a:pt x="171657" y="171365"/>
                  </a:lnTo>
                  <a:lnTo>
                    <a:pt x="162603" y="215214"/>
                  </a:lnTo>
                  <a:lnTo>
                    <a:pt x="154566" y="260041"/>
                  </a:lnTo>
                  <a:lnTo>
                    <a:pt x="155250" y="250043"/>
                  </a:lnTo>
                  <a:lnTo>
                    <a:pt x="159566" y="230717"/>
                  </a:lnTo>
                  <a:lnTo>
                    <a:pt x="165784" y="191238"/>
                  </a:lnTo>
                  <a:lnTo>
                    <a:pt x="172421" y="144612"/>
                  </a:lnTo>
                  <a:lnTo>
                    <a:pt x="182324" y="101910"/>
                  </a:lnTo>
                  <a:lnTo>
                    <a:pt x="209403" y="54981"/>
                  </a:lnTo>
                  <a:lnTo>
                    <a:pt x="216578" y="42930"/>
                  </a:lnTo>
                  <a:lnTo>
                    <a:pt x="257687" y="13462"/>
                  </a:lnTo>
                  <a:lnTo>
                    <a:pt x="284332" y="2145"/>
                  </a:lnTo>
                  <a:lnTo>
                    <a:pt x="302497" y="0"/>
                  </a:lnTo>
                  <a:lnTo>
                    <a:pt x="306845" y="1808"/>
                  </a:lnTo>
                  <a:lnTo>
                    <a:pt x="323846" y="11426"/>
                  </a:lnTo>
                  <a:lnTo>
                    <a:pt x="324560" y="12512"/>
                  </a:lnTo>
                  <a:lnTo>
                    <a:pt x="325989" y="18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02">
              <a:extLst>
                <a:ext uri="{FF2B5EF4-FFF2-40B4-BE49-F238E27FC236}">
                  <a16:creationId xmlns:a16="http://schemas.microsoft.com/office/drawing/2014/main" id="{9A8731A5-3338-4CBB-B4DF-728240ACC2B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493551" y="2266950"/>
              <a:ext cx="52922" cy="254001"/>
            </a:xfrm>
            <a:custGeom>
              <a:avLst/>
              <a:gdLst/>
              <a:ahLst/>
              <a:cxnLst/>
              <a:rect l="0" t="0" r="0" b="0"/>
              <a:pathLst>
                <a:path w="52922" h="254001">
                  <a:moveTo>
                    <a:pt x="47449" y="0"/>
                  </a:moveTo>
                  <a:lnTo>
                    <a:pt x="47449" y="0"/>
                  </a:lnTo>
                  <a:lnTo>
                    <a:pt x="47447" y="6089"/>
                  </a:lnTo>
                  <a:lnTo>
                    <a:pt x="52475" y="27038"/>
                  </a:lnTo>
                  <a:lnTo>
                    <a:pt x="52921" y="56660"/>
                  </a:lnTo>
                  <a:lnTo>
                    <a:pt x="44938" y="96945"/>
                  </a:lnTo>
                  <a:lnTo>
                    <a:pt x="34697" y="138251"/>
                  </a:lnTo>
                  <a:lnTo>
                    <a:pt x="19931" y="180694"/>
                  </a:lnTo>
                  <a:lnTo>
                    <a:pt x="3129" y="226155"/>
                  </a:lnTo>
                  <a:lnTo>
                    <a:pt x="0" y="233628"/>
                  </a:lnTo>
                  <a:lnTo>
                    <a:pt x="20" y="241653"/>
                  </a:lnTo>
                  <a:lnTo>
                    <a:pt x="1012" y="245769"/>
                  </a:lnTo>
                  <a:lnTo>
                    <a:pt x="2380" y="248513"/>
                  </a:lnTo>
                  <a:lnTo>
                    <a:pt x="4000" y="250342"/>
                  </a:lnTo>
                  <a:lnTo>
                    <a:pt x="7677" y="252374"/>
                  </a:lnTo>
                  <a:lnTo>
                    <a:pt x="14504" y="253786"/>
                  </a:lnTo>
                  <a:lnTo>
                    <a:pt x="28399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03">
              <a:extLst>
                <a:ext uri="{FF2B5EF4-FFF2-40B4-BE49-F238E27FC236}">
                  <a16:creationId xmlns:a16="http://schemas.microsoft.com/office/drawing/2014/main" id="{178A81DE-2DCA-4F03-96E0-3C87E80CD99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293353" y="2369510"/>
              <a:ext cx="170481" cy="335445"/>
            </a:xfrm>
            <a:custGeom>
              <a:avLst/>
              <a:gdLst/>
              <a:ahLst/>
              <a:cxnLst/>
              <a:rect l="0" t="0" r="0" b="0"/>
              <a:pathLst>
                <a:path w="170481" h="335445">
                  <a:moveTo>
                    <a:pt x="12697" y="56190"/>
                  </a:moveTo>
                  <a:lnTo>
                    <a:pt x="12697" y="56190"/>
                  </a:lnTo>
                  <a:lnTo>
                    <a:pt x="12697" y="59561"/>
                  </a:lnTo>
                  <a:lnTo>
                    <a:pt x="23236" y="102277"/>
                  </a:lnTo>
                  <a:lnTo>
                    <a:pt x="24971" y="140657"/>
                  </a:lnTo>
                  <a:lnTo>
                    <a:pt x="21941" y="188272"/>
                  </a:lnTo>
                  <a:lnTo>
                    <a:pt x="18913" y="229219"/>
                  </a:lnTo>
                  <a:lnTo>
                    <a:pt x="10284" y="270486"/>
                  </a:lnTo>
                  <a:lnTo>
                    <a:pt x="1474" y="315920"/>
                  </a:lnTo>
                  <a:lnTo>
                    <a:pt x="6" y="335444"/>
                  </a:lnTo>
                  <a:lnTo>
                    <a:pt x="0" y="332176"/>
                  </a:lnTo>
                  <a:lnTo>
                    <a:pt x="7838" y="288878"/>
                  </a:lnTo>
                  <a:lnTo>
                    <a:pt x="11256" y="253781"/>
                  </a:lnTo>
                  <a:lnTo>
                    <a:pt x="14152" y="206222"/>
                  </a:lnTo>
                  <a:lnTo>
                    <a:pt x="18080" y="158968"/>
                  </a:lnTo>
                  <a:lnTo>
                    <a:pt x="18857" y="118799"/>
                  </a:lnTo>
                  <a:lnTo>
                    <a:pt x="20440" y="74308"/>
                  </a:lnTo>
                  <a:lnTo>
                    <a:pt x="30978" y="43646"/>
                  </a:lnTo>
                  <a:lnTo>
                    <a:pt x="34932" y="35092"/>
                  </a:lnTo>
                  <a:lnTo>
                    <a:pt x="36692" y="26587"/>
                  </a:lnTo>
                  <a:lnTo>
                    <a:pt x="38571" y="23049"/>
                  </a:lnTo>
                  <a:lnTo>
                    <a:pt x="44420" y="17237"/>
                  </a:lnTo>
                  <a:lnTo>
                    <a:pt x="67915" y="3384"/>
                  </a:lnTo>
                  <a:lnTo>
                    <a:pt x="80484" y="327"/>
                  </a:lnTo>
                  <a:lnTo>
                    <a:pt x="102443" y="0"/>
                  </a:lnTo>
                  <a:lnTo>
                    <a:pt x="114673" y="2524"/>
                  </a:lnTo>
                  <a:lnTo>
                    <a:pt x="146962" y="22815"/>
                  </a:lnTo>
                  <a:lnTo>
                    <a:pt x="155390" y="32890"/>
                  </a:lnTo>
                  <a:lnTo>
                    <a:pt x="166550" y="56605"/>
                  </a:lnTo>
                  <a:lnTo>
                    <a:pt x="170480" y="77308"/>
                  </a:lnTo>
                  <a:lnTo>
                    <a:pt x="170455" y="94197"/>
                  </a:lnTo>
                  <a:lnTo>
                    <a:pt x="165588" y="109158"/>
                  </a:lnTo>
                  <a:lnTo>
                    <a:pt x="155520" y="125271"/>
                  </a:lnTo>
                  <a:lnTo>
                    <a:pt x="130427" y="146898"/>
                  </a:lnTo>
                  <a:lnTo>
                    <a:pt x="101215" y="159587"/>
                  </a:lnTo>
                  <a:lnTo>
                    <a:pt x="67956" y="167532"/>
                  </a:lnTo>
                  <a:lnTo>
                    <a:pt x="49964" y="164726"/>
                  </a:lnTo>
                  <a:lnTo>
                    <a:pt x="45015" y="162519"/>
                  </a:lnTo>
                  <a:lnTo>
                    <a:pt x="42708" y="160943"/>
                  </a:lnTo>
                  <a:lnTo>
                    <a:pt x="36093" y="151982"/>
                  </a:lnTo>
                  <a:lnTo>
                    <a:pt x="35350" y="148274"/>
                  </a:lnTo>
                  <a:lnTo>
                    <a:pt x="38097" y="119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04">
              <a:extLst>
                <a:ext uri="{FF2B5EF4-FFF2-40B4-BE49-F238E27FC236}">
                  <a16:creationId xmlns:a16="http://schemas.microsoft.com/office/drawing/2014/main" id="{FEE15507-D8F5-408E-BC7E-75ECD4A15B2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47681" y="2368550"/>
              <a:ext cx="132970" cy="297644"/>
            </a:xfrm>
            <a:custGeom>
              <a:avLst/>
              <a:gdLst/>
              <a:ahLst/>
              <a:cxnLst/>
              <a:rect l="0" t="0" r="0" b="0"/>
              <a:pathLst>
                <a:path w="132970" h="297644">
                  <a:moveTo>
                    <a:pt x="132969" y="0"/>
                  </a:moveTo>
                  <a:lnTo>
                    <a:pt x="132969" y="0"/>
                  </a:lnTo>
                  <a:lnTo>
                    <a:pt x="118663" y="8838"/>
                  </a:lnTo>
                  <a:lnTo>
                    <a:pt x="111954" y="14927"/>
                  </a:lnTo>
                  <a:lnTo>
                    <a:pt x="109518" y="19099"/>
                  </a:lnTo>
                  <a:lnTo>
                    <a:pt x="90991" y="66332"/>
                  </a:lnTo>
                  <a:lnTo>
                    <a:pt x="72789" y="106202"/>
                  </a:lnTo>
                  <a:lnTo>
                    <a:pt x="55166" y="146238"/>
                  </a:lnTo>
                  <a:lnTo>
                    <a:pt x="35390" y="193216"/>
                  </a:lnTo>
                  <a:lnTo>
                    <a:pt x="15253" y="239701"/>
                  </a:lnTo>
                  <a:lnTo>
                    <a:pt x="1548" y="284665"/>
                  </a:lnTo>
                  <a:lnTo>
                    <a:pt x="0" y="295727"/>
                  </a:lnTo>
                  <a:lnTo>
                    <a:pt x="578" y="296635"/>
                  </a:lnTo>
                  <a:lnTo>
                    <a:pt x="1669" y="297240"/>
                  </a:lnTo>
                  <a:lnTo>
                    <a:pt x="3103" y="297643"/>
                  </a:lnTo>
                  <a:lnTo>
                    <a:pt x="4763" y="297206"/>
                  </a:lnTo>
                  <a:lnTo>
                    <a:pt x="11185" y="292912"/>
                  </a:lnTo>
                  <a:lnTo>
                    <a:pt x="18669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05">
              <a:extLst>
                <a:ext uri="{FF2B5EF4-FFF2-40B4-BE49-F238E27FC236}">
                  <a16:creationId xmlns:a16="http://schemas.microsoft.com/office/drawing/2014/main" id="{BCA3531F-261C-420E-B410-A03113BAC68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07311" y="2343286"/>
              <a:ext cx="398740" cy="221339"/>
            </a:xfrm>
            <a:custGeom>
              <a:avLst/>
              <a:gdLst/>
              <a:ahLst/>
              <a:cxnLst/>
              <a:rect l="0" t="0" r="0" b="0"/>
              <a:pathLst>
                <a:path w="398740" h="221339">
                  <a:moveTo>
                    <a:pt x="5039" y="145914"/>
                  </a:moveTo>
                  <a:lnTo>
                    <a:pt x="5039" y="145914"/>
                  </a:lnTo>
                  <a:lnTo>
                    <a:pt x="5037" y="149572"/>
                  </a:lnTo>
                  <a:lnTo>
                    <a:pt x="5037" y="148010"/>
                  </a:lnTo>
                  <a:lnTo>
                    <a:pt x="5744" y="147312"/>
                  </a:lnTo>
                  <a:lnTo>
                    <a:pt x="10108" y="145623"/>
                  </a:lnTo>
                  <a:lnTo>
                    <a:pt x="50725" y="123143"/>
                  </a:lnTo>
                  <a:lnTo>
                    <a:pt x="94154" y="101366"/>
                  </a:lnTo>
                  <a:lnTo>
                    <a:pt x="123219" y="77986"/>
                  </a:lnTo>
                  <a:lnTo>
                    <a:pt x="140104" y="47296"/>
                  </a:lnTo>
                  <a:lnTo>
                    <a:pt x="143366" y="33987"/>
                  </a:lnTo>
                  <a:lnTo>
                    <a:pt x="142248" y="27259"/>
                  </a:lnTo>
                  <a:lnTo>
                    <a:pt x="135779" y="13821"/>
                  </a:lnTo>
                  <a:lnTo>
                    <a:pt x="129939" y="7713"/>
                  </a:lnTo>
                  <a:lnTo>
                    <a:pt x="126404" y="5097"/>
                  </a:lnTo>
                  <a:lnTo>
                    <a:pt x="116836" y="2190"/>
                  </a:lnTo>
                  <a:lnTo>
                    <a:pt x="74742" y="0"/>
                  </a:lnTo>
                  <a:lnTo>
                    <a:pt x="64006" y="3688"/>
                  </a:lnTo>
                  <a:lnTo>
                    <a:pt x="29289" y="29721"/>
                  </a:lnTo>
                  <a:lnTo>
                    <a:pt x="20991" y="39945"/>
                  </a:lnTo>
                  <a:lnTo>
                    <a:pt x="5324" y="81264"/>
                  </a:lnTo>
                  <a:lnTo>
                    <a:pt x="0" y="107587"/>
                  </a:lnTo>
                  <a:lnTo>
                    <a:pt x="3034" y="120413"/>
                  </a:lnTo>
                  <a:lnTo>
                    <a:pt x="21326" y="158605"/>
                  </a:lnTo>
                  <a:lnTo>
                    <a:pt x="56933" y="199693"/>
                  </a:lnTo>
                  <a:lnTo>
                    <a:pt x="90183" y="216222"/>
                  </a:lnTo>
                  <a:lnTo>
                    <a:pt x="125194" y="221338"/>
                  </a:lnTo>
                  <a:lnTo>
                    <a:pt x="146627" y="216891"/>
                  </a:lnTo>
                  <a:lnTo>
                    <a:pt x="173367" y="207167"/>
                  </a:lnTo>
                  <a:lnTo>
                    <a:pt x="180510" y="199243"/>
                  </a:lnTo>
                  <a:lnTo>
                    <a:pt x="209806" y="153512"/>
                  </a:lnTo>
                  <a:lnTo>
                    <a:pt x="217327" y="132878"/>
                  </a:lnTo>
                  <a:lnTo>
                    <a:pt x="224985" y="90090"/>
                  </a:lnTo>
                  <a:lnTo>
                    <a:pt x="227199" y="61753"/>
                  </a:lnTo>
                  <a:lnTo>
                    <a:pt x="225369" y="57239"/>
                  </a:lnTo>
                  <a:lnTo>
                    <a:pt x="221016" y="50778"/>
                  </a:lnTo>
                  <a:lnTo>
                    <a:pt x="212106" y="59512"/>
                  </a:lnTo>
                  <a:lnTo>
                    <a:pt x="209957" y="63534"/>
                  </a:lnTo>
                  <a:lnTo>
                    <a:pt x="208750" y="71646"/>
                  </a:lnTo>
                  <a:lnTo>
                    <a:pt x="208579" y="75235"/>
                  </a:lnTo>
                  <a:lnTo>
                    <a:pt x="210271" y="81105"/>
                  </a:lnTo>
                  <a:lnTo>
                    <a:pt x="231105" y="120871"/>
                  </a:lnTo>
                  <a:lnTo>
                    <a:pt x="241684" y="135490"/>
                  </a:lnTo>
                  <a:lnTo>
                    <a:pt x="287484" y="171341"/>
                  </a:lnTo>
                  <a:lnTo>
                    <a:pt x="330332" y="190283"/>
                  </a:lnTo>
                  <a:lnTo>
                    <a:pt x="336201" y="192426"/>
                  </a:lnTo>
                  <a:lnTo>
                    <a:pt x="348366" y="192927"/>
                  </a:lnTo>
                  <a:lnTo>
                    <a:pt x="370052" y="187499"/>
                  </a:lnTo>
                  <a:lnTo>
                    <a:pt x="389778" y="173385"/>
                  </a:lnTo>
                  <a:lnTo>
                    <a:pt x="398739" y="1586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91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44600"/>
            <a:ext cx="11894447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3258" y="788408"/>
            <a:ext cx="116667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Prince Henry the Navigator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08" y="1948671"/>
            <a:ext cx="1046921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He was the son of the Portuguese 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He sent more than 50 expeditions down the west coast of Africa.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KG Second Chances Solid" panose="02000000000000000000" pitchFamily="2" charset="0"/>
              </a:rPr>
              <a:t>He wanted to establish Portuguese colonies &amp; break the Muslim hold on trade routes.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He also created a naval observatory that taught students navigation, astronomy, &amp; cartography 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grpSp>
        <p:nvGrpSpPr>
          <p:cNvPr id="116" name="SMARTInkShape-Group193">
            <a:extLst>
              <a:ext uri="{FF2B5EF4-FFF2-40B4-BE49-F238E27FC236}">
                <a16:creationId xmlns:a16="http://schemas.microsoft.com/office/drawing/2014/main" id="{A4488BE9-7CFF-4329-A5A0-08994ECF99D4}"/>
              </a:ext>
            </a:extLst>
          </p:cNvPr>
          <p:cNvGrpSpPr/>
          <p:nvPr/>
        </p:nvGrpSpPr>
        <p:grpSpPr>
          <a:xfrm>
            <a:off x="762000" y="4419600"/>
            <a:ext cx="584101" cy="565151"/>
            <a:chOff x="762000" y="4419600"/>
            <a:chExt cx="584101" cy="565151"/>
          </a:xfrm>
        </p:grpSpPr>
        <p:sp>
          <p:nvSpPr>
            <p:cNvPr id="113" name="SMARTInkShape-706">
              <a:extLst>
                <a:ext uri="{FF2B5EF4-FFF2-40B4-BE49-F238E27FC236}">
                  <a16:creationId xmlns:a16="http://schemas.microsoft.com/office/drawing/2014/main" id="{B6DCEECB-A347-404B-B2F2-08454BC8EED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1700" y="4419600"/>
              <a:ext cx="317501" cy="533401"/>
            </a:xfrm>
            <a:custGeom>
              <a:avLst/>
              <a:gdLst/>
              <a:ahLst/>
              <a:cxnLst/>
              <a:rect l="0" t="0" r="0" b="0"/>
              <a:pathLst>
                <a:path w="317501" h="533401">
                  <a:moveTo>
                    <a:pt x="0" y="0"/>
                  </a:moveTo>
                  <a:lnTo>
                    <a:pt x="0" y="0"/>
                  </a:lnTo>
                  <a:lnTo>
                    <a:pt x="28893" y="13815"/>
                  </a:lnTo>
                  <a:lnTo>
                    <a:pt x="75733" y="51761"/>
                  </a:lnTo>
                  <a:lnTo>
                    <a:pt x="120763" y="95373"/>
                  </a:lnTo>
                  <a:lnTo>
                    <a:pt x="146919" y="124890"/>
                  </a:lnTo>
                  <a:lnTo>
                    <a:pt x="176462" y="171450"/>
                  </a:lnTo>
                  <a:lnTo>
                    <a:pt x="198006" y="217486"/>
                  </a:lnTo>
                  <a:lnTo>
                    <a:pt x="227451" y="263632"/>
                  </a:lnTo>
                  <a:lnTo>
                    <a:pt x="236099" y="277001"/>
                  </a:lnTo>
                  <a:lnTo>
                    <a:pt x="253030" y="324005"/>
                  </a:lnTo>
                  <a:lnTo>
                    <a:pt x="269017" y="362764"/>
                  </a:lnTo>
                  <a:lnTo>
                    <a:pt x="283059" y="399809"/>
                  </a:lnTo>
                  <a:lnTo>
                    <a:pt x="292421" y="436247"/>
                  </a:lnTo>
                  <a:lnTo>
                    <a:pt x="296664" y="450286"/>
                  </a:lnTo>
                  <a:lnTo>
                    <a:pt x="306243" y="494893"/>
                  </a:lnTo>
                  <a:lnTo>
                    <a:pt x="317500" y="533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07">
              <a:extLst>
                <a:ext uri="{FF2B5EF4-FFF2-40B4-BE49-F238E27FC236}">
                  <a16:creationId xmlns:a16="http://schemas.microsoft.com/office/drawing/2014/main" id="{5766D790-8B75-41E6-BB4A-6923F1DBFE5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95350" y="4578350"/>
              <a:ext cx="418839" cy="406401"/>
            </a:xfrm>
            <a:custGeom>
              <a:avLst/>
              <a:gdLst/>
              <a:ahLst/>
              <a:cxnLst/>
              <a:rect l="0" t="0" r="0" b="0"/>
              <a:pathLst>
                <a:path w="418839" h="406401">
                  <a:moveTo>
                    <a:pt x="381000" y="6350"/>
                  </a:moveTo>
                  <a:lnTo>
                    <a:pt x="381000" y="6350"/>
                  </a:lnTo>
                  <a:lnTo>
                    <a:pt x="401957" y="5644"/>
                  </a:lnTo>
                  <a:lnTo>
                    <a:pt x="412738" y="7"/>
                  </a:lnTo>
                  <a:lnTo>
                    <a:pt x="418838" y="0"/>
                  </a:lnTo>
                  <a:lnTo>
                    <a:pt x="397846" y="0"/>
                  </a:lnTo>
                  <a:lnTo>
                    <a:pt x="393661" y="1881"/>
                  </a:lnTo>
                  <a:lnTo>
                    <a:pt x="391557" y="3371"/>
                  </a:lnTo>
                  <a:lnTo>
                    <a:pt x="381855" y="5467"/>
                  </a:lnTo>
                  <a:lnTo>
                    <a:pt x="361784" y="8115"/>
                  </a:lnTo>
                  <a:lnTo>
                    <a:pt x="349201" y="11341"/>
                  </a:lnTo>
                  <a:lnTo>
                    <a:pt x="336535" y="14179"/>
                  </a:lnTo>
                  <a:lnTo>
                    <a:pt x="306123" y="23648"/>
                  </a:lnTo>
                  <a:lnTo>
                    <a:pt x="266406" y="34136"/>
                  </a:lnTo>
                  <a:lnTo>
                    <a:pt x="221846" y="58650"/>
                  </a:lnTo>
                  <a:lnTo>
                    <a:pt x="176073" y="92145"/>
                  </a:lnTo>
                  <a:lnTo>
                    <a:pt x="142087" y="130168"/>
                  </a:lnTo>
                  <a:lnTo>
                    <a:pt x="121908" y="170845"/>
                  </a:lnTo>
                  <a:lnTo>
                    <a:pt x="106130" y="214964"/>
                  </a:lnTo>
                  <a:lnTo>
                    <a:pt x="93159" y="257289"/>
                  </a:lnTo>
                  <a:lnTo>
                    <a:pt x="80435" y="298181"/>
                  </a:lnTo>
                  <a:lnTo>
                    <a:pt x="64824" y="340217"/>
                  </a:lnTo>
                  <a:lnTo>
                    <a:pt x="42356" y="385338"/>
                  </a:lnTo>
                  <a:lnTo>
                    <a:pt x="36229" y="391865"/>
                  </a:lnTo>
                  <a:lnTo>
                    <a:pt x="29507" y="396412"/>
                  </a:lnTo>
                  <a:lnTo>
                    <a:pt x="19443" y="401213"/>
                  </a:lnTo>
                  <a:lnTo>
                    <a:pt x="14991" y="404095"/>
                  </a:lnTo>
                  <a:lnTo>
                    <a:pt x="8518" y="405717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08">
              <a:extLst>
                <a:ext uri="{FF2B5EF4-FFF2-40B4-BE49-F238E27FC236}">
                  <a16:creationId xmlns:a16="http://schemas.microsoft.com/office/drawing/2014/main" id="{428F497A-FF9D-4541-BA25-A0787848CCE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2000" y="4541014"/>
              <a:ext cx="584101" cy="246887"/>
            </a:xfrm>
            <a:custGeom>
              <a:avLst/>
              <a:gdLst/>
              <a:ahLst/>
              <a:cxnLst/>
              <a:rect l="0" t="0" r="0" b="0"/>
              <a:pathLst>
                <a:path w="584101" h="246887">
                  <a:moveTo>
                    <a:pt x="571500" y="246886"/>
                  </a:moveTo>
                  <a:lnTo>
                    <a:pt x="571500" y="246886"/>
                  </a:lnTo>
                  <a:lnTo>
                    <a:pt x="583056" y="246886"/>
                  </a:lnTo>
                  <a:lnTo>
                    <a:pt x="583437" y="246180"/>
                  </a:lnTo>
                  <a:lnTo>
                    <a:pt x="584100" y="238047"/>
                  </a:lnTo>
                  <a:lnTo>
                    <a:pt x="582274" y="234021"/>
                  </a:lnTo>
                  <a:lnTo>
                    <a:pt x="566486" y="212882"/>
                  </a:lnTo>
                  <a:lnTo>
                    <a:pt x="527000" y="175023"/>
                  </a:lnTo>
                  <a:lnTo>
                    <a:pt x="481542" y="130588"/>
                  </a:lnTo>
                  <a:lnTo>
                    <a:pt x="438088" y="96858"/>
                  </a:lnTo>
                  <a:lnTo>
                    <a:pt x="393696" y="65587"/>
                  </a:lnTo>
                  <a:lnTo>
                    <a:pt x="354189" y="41449"/>
                  </a:lnTo>
                  <a:lnTo>
                    <a:pt x="306682" y="17570"/>
                  </a:lnTo>
                  <a:lnTo>
                    <a:pt x="271403" y="7240"/>
                  </a:lnTo>
                  <a:lnTo>
                    <a:pt x="255393" y="4194"/>
                  </a:lnTo>
                  <a:lnTo>
                    <a:pt x="241713" y="705"/>
                  </a:lnTo>
                  <a:lnTo>
                    <a:pt x="195207" y="0"/>
                  </a:lnTo>
                  <a:lnTo>
                    <a:pt x="152276" y="5003"/>
                  </a:lnTo>
                  <a:lnTo>
                    <a:pt x="126008" y="8880"/>
                  </a:lnTo>
                  <a:lnTo>
                    <a:pt x="81094" y="28350"/>
                  </a:lnTo>
                  <a:lnTo>
                    <a:pt x="58744" y="39115"/>
                  </a:lnTo>
                  <a:lnTo>
                    <a:pt x="0" y="754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94">
            <a:extLst>
              <a:ext uri="{FF2B5EF4-FFF2-40B4-BE49-F238E27FC236}">
                <a16:creationId xmlns:a16="http://schemas.microsoft.com/office/drawing/2014/main" id="{F196A716-E1CF-46E3-A2A9-67C56A03BA57}"/>
              </a:ext>
            </a:extLst>
          </p:cNvPr>
          <p:cNvGrpSpPr/>
          <p:nvPr/>
        </p:nvGrpSpPr>
        <p:grpSpPr>
          <a:xfrm>
            <a:off x="2209800" y="242698"/>
            <a:ext cx="1129378" cy="454383"/>
            <a:chOff x="2209800" y="242698"/>
            <a:chExt cx="1129378" cy="454383"/>
          </a:xfrm>
        </p:grpSpPr>
        <p:sp>
          <p:nvSpPr>
            <p:cNvPr id="117" name="SMARTInkShape-709">
              <a:extLst>
                <a:ext uri="{FF2B5EF4-FFF2-40B4-BE49-F238E27FC236}">
                  <a16:creationId xmlns:a16="http://schemas.microsoft.com/office/drawing/2014/main" id="{1BD6BE24-52C3-4115-820E-7BDFFEF0484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09800" y="242698"/>
              <a:ext cx="730251" cy="454383"/>
            </a:xfrm>
            <a:custGeom>
              <a:avLst/>
              <a:gdLst/>
              <a:ahLst/>
              <a:cxnLst/>
              <a:rect l="0" t="0" r="0" b="0"/>
              <a:pathLst>
                <a:path w="730251" h="454383">
                  <a:moveTo>
                    <a:pt x="0" y="265302"/>
                  </a:moveTo>
                  <a:lnTo>
                    <a:pt x="0" y="265302"/>
                  </a:lnTo>
                  <a:lnTo>
                    <a:pt x="3371" y="265302"/>
                  </a:lnTo>
                  <a:lnTo>
                    <a:pt x="6908" y="267183"/>
                  </a:lnTo>
                  <a:lnTo>
                    <a:pt x="10831" y="269666"/>
                  </a:lnTo>
                  <a:lnTo>
                    <a:pt x="17007" y="271769"/>
                  </a:lnTo>
                  <a:lnTo>
                    <a:pt x="21199" y="274761"/>
                  </a:lnTo>
                  <a:lnTo>
                    <a:pt x="24011" y="275136"/>
                  </a:lnTo>
                  <a:lnTo>
                    <a:pt x="51180" y="270640"/>
                  </a:lnTo>
                  <a:lnTo>
                    <a:pt x="95554" y="247281"/>
                  </a:lnTo>
                  <a:lnTo>
                    <a:pt x="140423" y="207135"/>
                  </a:lnTo>
                  <a:lnTo>
                    <a:pt x="183563" y="163558"/>
                  </a:lnTo>
                  <a:lnTo>
                    <a:pt x="215823" y="123188"/>
                  </a:lnTo>
                  <a:lnTo>
                    <a:pt x="253993" y="76030"/>
                  </a:lnTo>
                  <a:lnTo>
                    <a:pt x="286913" y="31129"/>
                  </a:lnTo>
                  <a:lnTo>
                    <a:pt x="302739" y="5679"/>
                  </a:lnTo>
                  <a:lnTo>
                    <a:pt x="303426" y="3320"/>
                  </a:lnTo>
                  <a:lnTo>
                    <a:pt x="304590" y="1747"/>
                  </a:lnTo>
                  <a:lnTo>
                    <a:pt x="306071" y="699"/>
                  </a:lnTo>
                  <a:lnTo>
                    <a:pt x="307764" y="0"/>
                  </a:lnTo>
                  <a:lnTo>
                    <a:pt x="308187" y="239"/>
                  </a:lnTo>
                  <a:lnTo>
                    <a:pt x="305678" y="5694"/>
                  </a:lnTo>
                  <a:lnTo>
                    <a:pt x="303505" y="21408"/>
                  </a:lnTo>
                  <a:lnTo>
                    <a:pt x="284102" y="66085"/>
                  </a:lnTo>
                  <a:lnTo>
                    <a:pt x="268491" y="108593"/>
                  </a:lnTo>
                  <a:lnTo>
                    <a:pt x="256020" y="145257"/>
                  </a:lnTo>
                  <a:lnTo>
                    <a:pt x="243388" y="182931"/>
                  </a:lnTo>
                  <a:lnTo>
                    <a:pt x="230708" y="224276"/>
                  </a:lnTo>
                  <a:lnTo>
                    <a:pt x="221385" y="264435"/>
                  </a:lnTo>
                  <a:lnTo>
                    <a:pt x="216983" y="305792"/>
                  </a:lnTo>
                  <a:lnTo>
                    <a:pt x="216043" y="349726"/>
                  </a:lnTo>
                  <a:lnTo>
                    <a:pt x="216633" y="373648"/>
                  </a:lnTo>
                  <a:lnTo>
                    <a:pt x="220978" y="386853"/>
                  </a:lnTo>
                  <a:lnTo>
                    <a:pt x="230828" y="400330"/>
                  </a:lnTo>
                  <a:lnTo>
                    <a:pt x="247212" y="406989"/>
                  </a:lnTo>
                  <a:lnTo>
                    <a:pt x="253003" y="407032"/>
                  </a:lnTo>
                  <a:lnTo>
                    <a:pt x="263199" y="403317"/>
                  </a:lnTo>
                  <a:lnTo>
                    <a:pt x="295329" y="381385"/>
                  </a:lnTo>
                  <a:lnTo>
                    <a:pt x="333854" y="338613"/>
                  </a:lnTo>
                  <a:lnTo>
                    <a:pt x="357759" y="300296"/>
                  </a:lnTo>
                  <a:lnTo>
                    <a:pt x="388195" y="256875"/>
                  </a:lnTo>
                  <a:lnTo>
                    <a:pt x="418012" y="211113"/>
                  </a:lnTo>
                  <a:lnTo>
                    <a:pt x="447944" y="168102"/>
                  </a:lnTo>
                  <a:lnTo>
                    <a:pt x="473472" y="121783"/>
                  </a:lnTo>
                  <a:lnTo>
                    <a:pt x="499185" y="77340"/>
                  </a:lnTo>
                  <a:lnTo>
                    <a:pt x="501260" y="71697"/>
                  </a:lnTo>
                  <a:lnTo>
                    <a:pt x="506973" y="63505"/>
                  </a:lnTo>
                  <a:lnTo>
                    <a:pt x="507316" y="63743"/>
                  </a:lnTo>
                  <a:lnTo>
                    <a:pt x="507696" y="65889"/>
                  </a:lnTo>
                  <a:lnTo>
                    <a:pt x="505983" y="69194"/>
                  </a:lnTo>
                  <a:lnTo>
                    <a:pt x="504539" y="71063"/>
                  </a:lnTo>
                  <a:lnTo>
                    <a:pt x="502933" y="76903"/>
                  </a:lnTo>
                  <a:lnTo>
                    <a:pt x="498354" y="116768"/>
                  </a:lnTo>
                  <a:lnTo>
                    <a:pt x="486469" y="159370"/>
                  </a:lnTo>
                  <a:lnTo>
                    <a:pt x="478181" y="196755"/>
                  </a:lnTo>
                  <a:lnTo>
                    <a:pt x="467807" y="238799"/>
                  </a:lnTo>
                  <a:lnTo>
                    <a:pt x="460656" y="282536"/>
                  </a:lnTo>
                  <a:lnTo>
                    <a:pt x="458224" y="326069"/>
                  </a:lnTo>
                  <a:lnTo>
                    <a:pt x="457503" y="365387"/>
                  </a:lnTo>
                  <a:lnTo>
                    <a:pt x="457260" y="406872"/>
                  </a:lnTo>
                  <a:lnTo>
                    <a:pt x="459099" y="427193"/>
                  </a:lnTo>
                  <a:lnTo>
                    <a:pt x="464113" y="440270"/>
                  </a:lnTo>
                  <a:lnTo>
                    <a:pt x="468739" y="446077"/>
                  </a:lnTo>
                  <a:lnTo>
                    <a:pt x="478572" y="452607"/>
                  </a:lnTo>
                  <a:lnTo>
                    <a:pt x="483867" y="454382"/>
                  </a:lnTo>
                  <a:lnTo>
                    <a:pt x="490454" y="453289"/>
                  </a:lnTo>
                  <a:lnTo>
                    <a:pt x="506180" y="446839"/>
                  </a:lnTo>
                  <a:lnTo>
                    <a:pt x="534680" y="416915"/>
                  </a:lnTo>
                  <a:lnTo>
                    <a:pt x="554689" y="380596"/>
                  </a:lnTo>
                  <a:lnTo>
                    <a:pt x="572163" y="342110"/>
                  </a:lnTo>
                  <a:lnTo>
                    <a:pt x="591452" y="302877"/>
                  </a:lnTo>
                  <a:lnTo>
                    <a:pt x="614022" y="260286"/>
                  </a:lnTo>
                  <a:lnTo>
                    <a:pt x="634429" y="217092"/>
                  </a:lnTo>
                  <a:lnTo>
                    <a:pt x="653175" y="178581"/>
                  </a:lnTo>
                  <a:lnTo>
                    <a:pt x="674390" y="139569"/>
                  </a:lnTo>
                  <a:lnTo>
                    <a:pt x="697498" y="96402"/>
                  </a:lnTo>
                  <a:lnTo>
                    <a:pt x="723583" y="50573"/>
                  </a:lnTo>
                  <a:lnTo>
                    <a:pt x="730250" y="430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10">
              <a:extLst>
                <a:ext uri="{FF2B5EF4-FFF2-40B4-BE49-F238E27FC236}">
                  <a16:creationId xmlns:a16="http://schemas.microsoft.com/office/drawing/2014/main" id="{E4313245-B1BE-46C4-82C0-1BB3CFC80E2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921119" y="419214"/>
              <a:ext cx="418059" cy="228001"/>
            </a:xfrm>
            <a:custGeom>
              <a:avLst/>
              <a:gdLst/>
              <a:ahLst/>
              <a:cxnLst/>
              <a:rect l="0" t="0" r="0" b="0"/>
              <a:pathLst>
                <a:path w="418059" h="228001">
                  <a:moveTo>
                    <a:pt x="133231" y="82436"/>
                  </a:moveTo>
                  <a:lnTo>
                    <a:pt x="133231" y="82436"/>
                  </a:lnTo>
                  <a:lnTo>
                    <a:pt x="127469" y="40523"/>
                  </a:lnTo>
                  <a:lnTo>
                    <a:pt x="126350" y="25254"/>
                  </a:lnTo>
                  <a:lnTo>
                    <a:pt x="119052" y="6482"/>
                  </a:lnTo>
                  <a:lnTo>
                    <a:pt x="117428" y="4283"/>
                  </a:lnTo>
                  <a:lnTo>
                    <a:pt x="111861" y="1840"/>
                  </a:lnTo>
                  <a:lnTo>
                    <a:pt x="89879" y="0"/>
                  </a:lnTo>
                  <a:lnTo>
                    <a:pt x="86691" y="1373"/>
                  </a:lnTo>
                  <a:lnTo>
                    <a:pt x="66966" y="22260"/>
                  </a:lnTo>
                  <a:lnTo>
                    <a:pt x="38499" y="62397"/>
                  </a:lnTo>
                  <a:lnTo>
                    <a:pt x="20419" y="103751"/>
                  </a:lnTo>
                  <a:lnTo>
                    <a:pt x="6706" y="145956"/>
                  </a:lnTo>
                  <a:lnTo>
                    <a:pt x="480" y="184804"/>
                  </a:lnTo>
                  <a:lnTo>
                    <a:pt x="0" y="202846"/>
                  </a:lnTo>
                  <a:lnTo>
                    <a:pt x="1815" y="208388"/>
                  </a:lnTo>
                  <a:lnTo>
                    <a:pt x="3287" y="210854"/>
                  </a:lnTo>
                  <a:lnTo>
                    <a:pt x="4974" y="212498"/>
                  </a:lnTo>
                  <a:lnTo>
                    <a:pt x="8730" y="214325"/>
                  </a:lnTo>
                  <a:lnTo>
                    <a:pt x="14811" y="215353"/>
                  </a:lnTo>
                  <a:lnTo>
                    <a:pt x="24452" y="212287"/>
                  </a:lnTo>
                  <a:lnTo>
                    <a:pt x="35988" y="204224"/>
                  </a:lnTo>
                  <a:lnTo>
                    <a:pt x="78373" y="164069"/>
                  </a:lnTo>
                  <a:lnTo>
                    <a:pt x="113758" y="120482"/>
                  </a:lnTo>
                  <a:lnTo>
                    <a:pt x="140419" y="76083"/>
                  </a:lnTo>
                  <a:lnTo>
                    <a:pt x="155257" y="51243"/>
                  </a:lnTo>
                  <a:lnTo>
                    <a:pt x="157837" y="43172"/>
                  </a:lnTo>
                  <a:lnTo>
                    <a:pt x="161845" y="35368"/>
                  </a:lnTo>
                  <a:lnTo>
                    <a:pt x="161479" y="34124"/>
                  </a:lnTo>
                  <a:lnTo>
                    <a:pt x="158798" y="31782"/>
                  </a:lnTo>
                  <a:lnTo>
                    <a:pt x="136966" y="74977"/>
                  </a:lnTo>
                  <a:lnTo>
                    <a:pt x="129869" y="116131"/>
                  </a:lnTo>
                  <a:lnTo>
                    <a:pt x="122248" y="162733"/>
                  </a:lnTo>
                  <a:lnTo>
                    <a:pt x="122000" y="175979"/>
                  </a:lnTo>
                  <a:lnTo>
                    <a:pt x="130020" y="213520"/>
                  </a:lnTo>
                  <a:lnTo>
                    <a:pt x="135567" y="220188"/>
                  </a:lnTo>
                  <a:lnTo>
                    <a:pt x="142030" y="224798"/>
                  </a:lnTo>
                  <a:lnTo>
                    <a:pt x="147254" y="226847"/>
                  </a:lnTo>
                  <a:lnTo>
                    <a:pt x="157534" y="228000"/>
                  </a:lnTo>
                  <a:lnTo>
                    <a:pt x="163553" y="226389"/>
                  </a:lnTo>
                  <a:lnTo>
                    <a:pt x="206517" y="198445"/>
                  </a:lnTo>
                  <a:lnTo>
                    <a:pt x="245335" y="155647"/>
                  </a:lnTo>
                  <a:lnTo>
                    <a:pt x="278531" y="109455"/>
                  </a:lnTo>
                  <a:lnTo>
                    <a:pt x="307759" y="64852"/>
                  </a:lnTo>
                  <a:lnTo>
                    <a:pt x="321889" y="33240"/>
                  </a:lnTo>
                  <a:lnTo>
                    <a:pt x="344619" y="10697"/>
                  </a:lnTo>
                  <a:lnTo>
                    <a:pt x="350889" y="8219"/>
                  </a:lnTo>
                  <a:lnTo>
                    <a:pt x="363041" y="6628"/>
                  </a:lnTo>
                  <a:lnTo>
                    <a:pt x="367778" y="8291"/>
                  </a:lnTo>
                  <a:lnTo>
                    <a:pt x="404268" y="30809"/>
                  </a:lnTo>
                  <a:lnTo>
                    <a:pt x="408914" y="38559"/>
                  </a:lnTo>
                  <a:lnTo>
                    <a:pt x="417881" y="73120"/>
                  </a:lnTo>
                  <a:lnTo>
                    <a:pt x="418058" y="95804"/>
                  </a:lnTo>
                  <a:lnTo>
                    <a:pt x="415513" y="108133"/>
                  </a:lnTo>
                  <a:lnTo>
                    <a:pt x="406743" y="123603"/>
                  </a:lnTo>
                  <a:lnTo>
                    <a:pt x="385132" y="145782"/>
                  </a:lnTo>
                  <a:lnTo>
                    <a:pt x="340699" y="176138"/>
                  </a:lnTo>
                  <a:lnTo>
                    <a:pt x="309078" y="192040"/>
                  </a:lnTo>
                  <a:lnTo>
                    <a:pt x="275305" y="201928"/>
                  </a:lnTo>
                  <a:lnTo>
                    <a:pt x="270986" y="200198"/>
                  </a:lnTo>
                  <a:lnTo>
                    <a:pt x="256412" y="186582"/>
                  </a:lnTo>
                  <a:lnTo>
                    <a:pt x="255006" y="183286"/>
                  </a:lnTo>
                  <a:lnTo>
                    <a:pt x="253881" y="177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95">
            <a:extLst>
              <a:ext uri="{FF2B5EF4-FFF2-40B4-BE49-F238E27FC236}">
                <a16:creationId xmlns:a16="http://schemas.microsoft.com/office/drawing/2014/main" id="{22EED3AA-53EC-4977-9379-FEBCEBA47A7D}"/>
              </a:ext>
            </a:extLst>
          </p:cNvPr>
          <p:cNvGrpSpPr/>
          <p:nvPr/>
        </p:nvGrpSpPr>
        <p:grpSpPr>
          <a:xfrm>
            <a:off x="3664211" y="127517"/>
            <a:ext cx="5289156" cy="671284"/>
            <a:chOff x="3664211" y="127517"/>
            <a:chExt cx="5289156" cy="671284"/>
          </a:xfrm>
        </p:grpSpPr>
        <p:sp>
          <p:nvSpPr>
            <p:cNvPr id="120" name="SMARTInkShape-711">
              <a:extLst>
                <a:ext uri="{FF2B5EF4-FFF2-40B4-BE49-F238E27FC236}">
                  <a16:creationId xmlns:a16="http://schemas.microsoft.com/office/drawing/2014/main" id="{80F757EC-2388-4227-88E7-A4F008FE3E6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96511" y="280076"/>
              <a:ext cx="1197694" cy="392597"/>
            </a:xfrm>
            <a:custGeom>
              <a:avLst/>
              <a:gdLst/>
              <a:ahLst/>
              <a:cxnLst/>
              <a:rect l="0" t="0" r="0" b="0"/>
              <a:pathLst>
                <a:path w="1197694" h="392597">
                  <a:moveTo>
                    <a:pt x="202789" y="132674"/>
                  </a:moveTo>
                  <a:lnTo>
                    <a:pt x="202789" y="132674"/>
                  </a:lnTo>
                  <a:lnTo>
                    <a:pt x="199418" y="125932"/>
                  </a:lnTo>
                  <a:lnTo>
                    <a:pt x="195617" y="108059"/>
                  </a:lnTo>
                  <a:lnTo>
                    <a:pt x="193068" y="105681"/>
                  </a:lnTo>
                  <a:lnTo>
                    <a:pt x="186474" y="103038"/>
                  </a:lnTo>
                  <a:lnTo>
                    <a:pt x="166608" y="101202"/>
                  </a:lnTo>
                  <a:lnTo>
                    <a:pt x="150676" y="104377"/>
                  </a:lnTo>
                  <a:lnTo>
                    <a:pt x="103106" y="123852"/>
                  </a:lnTo>
                  <a:lnTo>
                    <a:pt x="65178" y="140996"/>
                  </a:lnTo>
                  <a:lnTo>
                    <a:pt x="60490" y="145310"/>
                  </a:lnTo>
                  <a:lnTo>
                    <a:pt x="59239" y="147448"/>
                  </a:lnTo>
                  <a:lnTo>
                    <a:pt x="57479" y="157199"/>
                  </a:lnTo>
                  <a:lnTo>
                    <a:pt x="58950" y="163094"/>
                  </a:lnTo>
                  <a:lnTo>
                    <a:pt x="60329" y="165654"/>
                  </a:lnTo>
                  <a:lnTo>
                    <a:pt x="69013" y="172628"/>
                  </a:lnTo>
                  <a:lnTo>
                    <a:pt x="114754" y="199122"/>
                  </a:lnTo>
                  <a:lnTo>
                    <a:pt x="159525" y="229945"/>
                  </a:lnTo>
                  <a:lnTo>
                    <a:pt x="165451" y="235407"/>
                  </a:lnTo>
                  <a:lnTo>
                    <a:pt x="168555" y="242068"/>
                  </a:lnTo>
                  <a:lnTo>
                    <a:pt x="169383" y="245820"/>
                  </a:lnTo>
                  <a:lnTo>
                    <a:pt x="168421" y="253752"/>
                  </a:lnTo>
                  <a:lnTo>
                    <a:pt x="162056" y="270342"/>
                  </a:lnTo>
                  <a:lnTo>
                    <a:pt x="156228" y="276880"/>
                  </a:lnTo>
                  <a:lnTo>
                    <a:pt x="113559" y="305711"/>
                  </a:lnTo>
                  <a:lnTo>
                    <a:pt x="74348" y="320825"/>
                  </a:lnTo>
                  <a:lnTo>
                    <a:pt x="31233" y="333031"/>
                  </a:lnTo>
                  <a:lnTo>
                    <a:pt x="0" y="335864"/>
                  </a:lnTo>
                  <a:lnTo>
                    <a:pt x="9810" y="340236"/>
                  </a:lnTo>
                  <a:lnTo>
                    <a:pt x="45361" y="342146"/>
                  </a:lnTo>
                  <a:lnTo>
                    <a:pt x="88567" y="332775"/>
                  </a:lnTo>
                  <a:lnTo>
                    <a:pt x="130654" y="321517"/>
                  </a:lnTo>
                  <a:lnTo>
                    <a:pt x="174972" y="301789"/>
                  </a:lnTo>
                  <a:lnTo>
                    <a:pt x="217566" y="280812"/>
                  </a:lnTo>
                  <a:lnTo>
                    <a:pt x="259564" y="255438"/>
                  </a:lnTo>
                  <a:lnTo>
                    <a:pt x="305777" y="213565"/>
                  </a:lnTo>
                  <a:lnTo>
                    <a:pt x="346938" y="167633"/>
                  </a:lnTo>
                  <a:lnTo>
                    <a:pt x="351521" y="161617"/>
                  </a:lnTo>
                  <a:lnTo>
                    <a:pt x="355146" y="151851"/>
                  </a:lnTo>
                  <a:lnTo>
                    <a:pt x="345747" y="162594"/>
                  </a:lnTo>
                  <a:lnTo>
                    <a:pt x="322250" y="203583"/>
                  </a:lnTo>
                  <a:lnTo>
                    <a:pt x="304311" y="245589"/>
                  </a:lnTo>
                  <a:lnTo>
                    <a:pt x="294391" y="277196"/>
                  </a:lnTo>
                  <a:lnTo>
                    <a:pt x="292222" y="300451"/>
                  </a:lnTo>
                  <a:lnTo>
                    <a:pt x="295689" y="309782"/>
                  </a:lnTo>
                  <a:lnTo>
                    <a:pt x="306041" y="323900"/>
                  </a:lnTo>
                  <a:lnTo>
                    <a:pt x="316088" y="331229"/>
                  </a:lnTo>
                  <a:lnTo>
                    <a:pt x="331373" y="334498"/>
                  </a:lnTo>
                  <a:lnTo>
                    <a:pt x="351843" y="334896"/>
                  </a:lnTo>
                  <a:lnTo>
                    <a:pt x="372934" y="330018"/>
                  </a:lnTo>
                  <a:lnTo>
                    <a:pt x="417294" y="311688"/>
                  </a:lnTo>
                  <a:lnTo>
                    <a:pt x="459000" y="287769"/>
                  </a:lnTo>
                  <a:lnTo>
                    <a:pt x="501250" y="259193"/>
                  </a:lnTo>
                  <a:lnTo>
                    <a:pt x="545132" y="216506"/>
                  </a:lnTo>
                  <a:lnTo>
                    <a:pt x="583738" y="172210"/>
                  </a:lnTo>
                  <a:lnTo>
                    <a:pt x="620002" y="125893"/>
                  </a:lnTo>
                  <a:lnTo>
                    <a:pt x="642808" y="84639"/>
                  </a:lnTo>
                  <a:lnTo>
                    <a:pt x="673542" y="40020"/>
                  </a:lnTo>
                  <a:lnTo>
                    <a:pt x="684363" y="19751"/>
                  </a:lnTo>
                  <a:lnTo>
                    <a:pt x="684705" y="19997"/>
                  </a:lnTo>
                  <a:lnTo>
                    <a:pt x="685254" y="25463"/>
                  </a:lnTo>
                  <a:lnTo>
                    <a:pt x="685299" y="27333"/>
                  </a:lnTo>
                  <a:lnTo>
                    <a:pt x="668756" y="71092"/>
                  </a:lnTo>
                  <a:lnTo>
                    <a:pt x="649883" y="116982"/>
                  </a:lnTo>
                  <a:lnTo>
                    <a:pt x="631862" y="159312"/>
                  </a:lnTo>
                  <a:lnTo>
                    <a:pt x="605850" y="204246"/>
                  </a:lnTo>
                  <a:lnTo>
                    <a:pt x="577537" y="248664"/>
                  </a:lnTo>
                  <a:lnTo>
                    <a:pt x="562817" y="278480"/>
                  </a:lnTo>
                  <a:lnTo>
                    <a:pt x="558474" y="282143"/>
                  </a:lnTo>
                  <a:lnTo>
                    <a:pt x="556329" y="283120"/>
                  </a:lnTo>
                  <a:lnTo>
                    <a:pt x="554899" y="284477"/>
                  </a:lnTo>
                  <a:lnTo>
                    <a:pt x="552416" y="290370"/>
                  </a:lnTo>
                  <a:lnTo>
                    <a:pt x="557183" y="286852"/>
                  </a:lnTo>
                  <a:lnTo>
                    <a:pt x="560911" y="285864"/>
                  </a:lnTo>
                  <a:lnTo>
                    <a:pt x="603331" y="249774"/>
                  </a:lnTo>
                  <a:lnTo>
                    <a:pt x="644354" y="214912"/>
                  </a:lnTo>
                  <a:lnTo>
                    <a:pt x="665469" y="199453"/>
                  </a:lnTo>
                  <a:lnTo>
                    <a:pt x="680533" y="194103"/>
                  </a:lnTo>
                  <a:lnTo>
                    <a:pt x="715794" y="186729"/>
                  </a:lnTo>
                  <a:lnTo>
                    <a:pt x="739966" y="189277"/>
                  </a:lnTo>
                  <a:lnTo>
                    <a:pt x="756358" y="196404"/>
                  </a:lnTo>
                  <a:lnTo>
                    <a:pt x="764673" y="203567"/>
                  </a:lnTo>
                  <a:lnTo>
                    <a:pt x="782564" y="232218"/>
                  </a:lnTo>
                  <a:lnTo>
                    <a:pt x="785677" y="244875"/>
                  </a:lnTo>
                  <a:lnTo>
                    <a:pt x="784525" y="253332"/>
                  </a:lnTo>
                  <a:lnTo>
                    <a:pt x="778036" y="270259"/>
                  </a:lnTo>
                  <a:lnTo>
                    <a:pt x="756940" y="295657"/>
                  </a:lnTo>
                  <a:lnTo>
                    <a:pt x="726452" y="317686"/>
                  </a:lnTo>
                  <a:lnTo>
                    <a:pt x="703771" y="326454"/>
                  </a:lnTo>
                  <a:lnTo>
                    <a:pt x="670643" y="332913"/>
                  </a:lnTo>
                  <a:lnTo>
                    <a:pt x="635820" y="329209"/>
                  </a:lnTo>
                  <a:lnTo>
                    <a:pt x="591392" y="311364"/>
                  </a:lnTo>
                  <a:lnTo>
                    <a:pt x="577681" y="304250"/>
                  </a:lnTo>
                  <a:lnTo>
                    <a:pt x="577460" y="309602"/>
                  </a:lnTo>
                  <a:lnTo>
                    <a:pt x="586279" y="319236"/>
                  </a:lnTo>
                  <a:lnTo>
                    <a:pt x="592187" y="321424"/>
                  </a:lnTo>
                  <a:lnTo>
                    <a:pt x="603445" y="324537"/>
                  </a:lnTo>
                  <a:lnTo>
                    <a:pt x="615718" y="328046"/>
                  </a:lnTo>
                  <a:lnTo>
                    <a:pt x="657305" y="328761"/>
                  </a:lnTo>
                  <a:lnTo>
                    <a:pt x="699309" y="322605"/>
                  </a:lnTo>
                  <a:lnTo>
                    <a:pt x="739877" y="307446"/>
                  </a:lnTo>
                  <a:lnTo>
                    <a:pt x="785474" y="282877"/>
                  </a:lnTo>
                  <a:lnTo>
                    <a:pt x="830655" y="256845"/>
                  </a:lnTo>
                  <a:lnTo>
                    <a:pt x="875842" y="213177"/>
                  </a:lnTo>
                  <a:lnTo>
                    <a:pt x="906927" y="172621"/>
                  </a:lnTo>
                  <a:lnTo>
                    <a:pt x="933921" y="130522"/>
                  </a:lnTo>
                  <a:lnTo>
                    <a:pt x="962379" y="83125"/>
                  </a:lnTo>
                  <a:lnTo>
                    <a:pt x="987219" y="38203"/>
                  </a:lnTo>
                  <a:lnTo>
                    <a:pt x="995172" y="17893"/>
                  </a:lnTo>
                  <a:lnTo>
                    <a:pt x="996503" y="0"/>
                  </a:lnTo>
                  <a:lnTo>
                    <a:pt x="987698" y="8222"/>
                  </a:lnTo>
                  <a:lnTo>
                    <a:pt x="958572" y="47013"/>
                  </a:lnTo>
                  <a:lnTo>
                    <a:pt x="927969" y="88472"/>
                  </a:lnTo>
                  <a:lnTo>
                    <a:pt x="902015" y="132428"/>
                  </a:lnTo>
                  <a:lnTo>
                    <a:pt x="880216" y="174269"/>
                  </a:lnTo>
                  <a:lnTo>
                    <a:pt x="868862" y="196034"/>
                  </a:lnTo>
                  <a:lnTo>
                    <a:pt x="860564" y="236651"/>
                  </a:lnTo>
                  <a:lnTo>
                    <a:pt x="862633" y="275004"/>
                  </a:lnTo>
                  <a:lnTo>
                    <a:pt x="866396" y="292203"/>
                  </a:lnTo>
                  <a:lnTo>
                    <a:pt x="875349" y="307334"/>
                  </a:lnTo>
                  <a:lnTo>
                    <a:pt x="886938" y="320754"/>
                  </a:lnTo>
                  <a:lnTo>
                    <a:pt x="902682" y="330297"/>
                  </a:lnTo>
                  <a:lnTo>
                    <a:pt x="926964" y="339136"/>
                  </a:lnTo>
                  <a:lnTo>
                    <a:pt x="946527" y="340604"/>
                  </a:lnTo>
                  <a:lnTo>
                    <a:pt x="986337" y="333265"/>
                  </a:lnTo>
                  <a:lnTo>
                    <a:pt x="1028340" y="316202"/>
                  </a:lnTo>
                  <a:lnTo>
                    <a:pt x="1071334" y="294870"/>
                  </a:lnTo>
                  <a:lnTo>
                    <a:pt x="1118423" y="265642"/>
                  </a:lnTo>
                  <a:lnTo>
                    <a:pt x="1161189" y="227890"/>
                  </a:lnTo>
                  <a:lnTo>
                    <a:pt x="1192957" y="193192"/>
                  </a:lnTo>
                  <a:lnTo>
                    <a:pt x="1196725" y="182149"/>
                  </a:lnTo>
                  <a:lnTo>
                    <a:pt x="1197693" y="172302"/>
                  </a:lnTo>
                  <a:lnTo>
                    <a:pt x="1196965" y="169676"/>
                  </a:lnTo>
                  <a:lnTo>
                    <a:pt x="1195773" y="167925"/>
                  </a:lnTo>
                  <a:lnTo>
                    <a:pt x="1194273" y="166758"/>
                  </a:lnTo>
                  <a:lnTo>
                    <a:pt x="1190724" y="165461"/>
                  </a:lnTo>
                  <a:lnTo>
                    <a:pt x="1178018" y="164731"/>
                  </a:lnTo>
                  <a:lnTo>
                    <a:pt x="1164217" y="167886"/>
                  </a:lnTo>
                  <a:lnTo>
                    <a:pt x="1118955" y="198734"/>
                  </a:lnTo>
                  <a:lnTo>
                    <a:pt x="1074880" y="239568"/>
                  </a:lnTo>
                  <a:lnTo>
                    <a:pt x="1039896" y="285036"/>
                  </a:lnTo>
                  <a:lnTo>
                    <a:pt x="1021211" y="322193"/>
                  </a:lnTo>
                  <a:lnTo>
                    <a:pt x="1016329" y="347887"/>
                  </a:lnTo>
                  <a:lnTo>
                    <a:pt x="1016082" y="352350"/>
                  </a:lnTo>
                  <a:lnTo>
                    <a:pt x="1019572" y="362952"/>
                  </a:lnTo>
                  <a:lnTo>
                    <a:pt x="1025825" y="373309"/>
                  </a:lnTo>
                  <a:lnTo>
                    <a:pt x="1044541" y="389772"/>
                  </a:lnTo>
                  <a:lnTo>
                    <a:pt x="1049153" y="391578"/>
                  </a:lnTo>
                  <a:lnTo>
                    <a:pt x="1059086" y="392596"/>
                  </a:lnTo>
                  <a:lnTo>
                    <a:pt x="1065025" y="390952"/>
                  </a:lnTo>
                  <a:lnTo>
                    <a:pt x="1077755" y="381457"/>
                  </a:lnTo>
                  <a:lnTo>
                    <a:pt x="1085439" y="367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12">
              <a:extLst>
                <a:ext uri="{FF2B5EF4-FFF2-40B4-BE49-F238E27FC236}">
                  <a16:creationId xmlns:a16="http://schemas.microsoft.com/office/drawing/2014/main" id="{3D7BF901-B718-4020-ADCF-8DEB2547E3F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453864" y="260350"/>
              <a:ext cx="20087" cy="25401"/>
            </a:xfrm>
            <a:custGeom>
              <a:avLst/>
              <a:gdLst/>
              <a:ahLst/>
              <a:cxnLst/>
              <a:rect l="0" t="0" r="0" b="0"/>
              <a:pathLst>
                <a:path w="20087" h="25401">
                  <a:moveTo>
                    <a:pt x="20086" y="25400"/>
                  </a:moveTo>
                  <a:lnTo>
                    <a:pt x="20086" y="25400"/>
                  </a:lnTo>
                  <a:lnTo>
                    <a:pt x="6271" y="16611"/>
                  </a:lnTo>
                  <a:lnTo>
                    <a:pt x="2410" y="13191"/>
                  </a:lnTo>
                  <a:lnTo>
                    <a:pt x="541" y="10205"/>
                  </a:lnTo>
                  <a:lnTo>
                    <a:pt x="0" y="7509"/>
                  </a:lnTo>
                  <a:lnTo>
                    <a:pt x="10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13">
              <a:extLst>
                <a:ext uri="{FF2B5EF4-FFF2-40B4-BE49-F238E27FC236}">
                  <a16:creationId xmlns:a16="http://schemas.microsoft.com/office/drawing/2014/main" id="{C0EE254B-FB78-4EDA-8DFE-AC356A93430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299450" y="166183"/>
              <a:ext cx="438056" cy="623575"/>
            </a:xfrm>
            <a:custGeom>
              <a:avLst/>
              <a:gdLst/>
              <a:ahLst/>
              <a:cxnLst/>
              <a:rect l="0" t="0" r="0" b="0"/>
              <a:pathLst>
                <a:path w="438056" h="623575">
                  <a:moveTo>
                    <a:pt x="0" y="398967"/>
                  </a:moveTo>
                  <a:lnTo>
                    <a:pt x="0" y="398967"/>
                  </a:lnTo>
                  <a:lnTo>
                    <a:pt x="12553" y="397086"/>
                  </a:lnTo>
                  <a:lnTo>
                    <a:pt x="55044" y="380669"/>
                  </a:lnTo>
                  <a:lnTo>
                    <a:pt x="101807" y="356514"/>
                  </a:lnTo>
                  <a:lnTo>
                    <a:pt x="147679" y="328544"/>
                  </a:lnTo>
                  <a:lnTo>
                    <a:pt x="188705" y="306975"/>
                  </a:lnTo>
                  <a:lnTo>
                    <a:pt x="236316" y="271002"/>
                  </a:lnTo>
                  <a:lnTo>
                    <a:pt x="282977" y="230212"/>
                  </a:lnTo>
                  <a:lnTo>
                    <a:pt x="315488" y="198886"/>
                  </a:lnTo>
                  <a:lnTo>
                    <a:pt x="353349" y="153844"/>
                  </a:lnTo>
                  <a:lnTo>
                    <a:pt x="387055" y="111154"/>
                  </a:lnTo>
                  <a:lnTo>
                    <a:pt x="413214" y="69143"/>
                  </a:lnTo>
                  <a:lnTo>
                    <a:pt x="428377" y="38948"/>
                  </a:lnTo>
                  <a:lnTo>
                    <a:pt x="430984" y="30114"/>
                  </a:lnTo>
                  <a:lnTo>
                    <a:pt x="435714" y="20469"/>
                  </a:lnTo>
                  <a:lnTo>
                    <a:pt x="438055" y="2572"/>
                  </a:lnTo>
                  <a:lnTo>
                    <a:pt x="437381" y="1354"/>
                  </a:lnTo>
                  <a:lnTo>
                    <a:pt x="436225" y="541"/>
                  </a:lnTo>
                  <a:lnTo>
                    <a:pt x="434749" y="0"/>
                  </a:lnTo>
                  <a:lnTo>
                    <a:pt x="433062" y="344"/>
                  </a:lnTo>
                  <a:lnTo>
                    <a:pt x="429303" y="2609"/>
                  </a:lnTo>
                  <a:lnTo>
                    <a:pt x="386435" y="44304"/>
                  </a:lnTo>
                  <a:lnTo>
                    <a:pt x="340441" y="86619"/>
                  </a:lnTo>
                  <a:lnTo>
                    <a:pt x="308156" y="123511"/>
                  </a:lnTo>
                  <a:lnTo>
                    <a:pt x="274967" y="167775"/>
                  </a:lnTo>
                  <a:lnTo>
                    <a:pt x="247826" y="206602"/>
                  </a:lnTo>
                  <a:lnTo>
                    <a:pt x="220813" y="246014"/>
                  </a:lnTo>
                  <a:lnTo>
                    <a:pt x="194934" y="284503"/>
                  </a:lnTo>
                  <a:lnTo>
                    <a:pt x="172763" y="326089"/>
                  </a:lnTo>
                  <a:lnTo>
                    <a:pt x="149418" y="366320"/>
                  </a:lnTo>
                  <a:lnTo>
                    <a:pt x="131368" y="405051"/>
                  </a:lnTo>
                  <a:lnTo>
                    <a:pt x="117083" y="443338"/>
                  </a:lnTo>
                  <a:lnTo>
                    <a:pt x="100321" y="489132"/>
                  </a:lnTo>
                  <a:lnTo>
                    <a:pt x="89483" y="530267"/>
                  </a:lnTo>
                  <a:lnTo>
                    <a:pt x="83920" y="565779"/>
                  </a:lnTo>
                  <a:lnTo>
                    <a:pt x="87890" y="594195"/>
                  </a:lnTo>
                  <a:lnTo>
                    <a:pt x="91508" y="604739"/>
                  </a:lnTo>
                  <a:lnTo>
                    <a:pt x="97350" y="612247"/>
                  </a:lnTo>
                  <a:lnTo>
                    <a:pt x="112598" y="622816"/>
                  </a:lnTo>
                  <a:lnTo>
                    <a:pt x="122716" y="623574"/>
                  </a:lnTo>
                  <a:lnTo>
                    <a:pt x="146458" y="618312"/>
                  </a:lnTo>
                  <a:lnTo>
                    <a:pt x="187556" y="597493"/>
                  </a:lnTo>
                  <a:lnTo>
                    <a:pt x="233795" y="562894"/>
                  </a:lnTo>
                  <a:lnTo>
                    <a:pt x="277132" y="520874"/>
                  </a:lnTo>
                  <a:lnTo>
                    <a:pt x="316225" y="473913"/>
                  </a:lnTo>
                  <a:lnTo>
                    <a:pt x="336874" y="434990"/>
                  </a:lnTo>
                  <a:lnTo>
                    <a:pt x="346597" y="399393"/>
                  </a:lnTo>
                  <a:lnTo>
                    <a:pt x="346582" y="375575"/>
                  </a:lnTo>
                  <a:lnTo>
                    <a:pt x="343125" y="361759"/>
                  </a:lnTo>
                  <a:lnTo>
                    <a:pt x="325439" y="329234"/>
                  </a:lnTo>
                  <a:lnTo>
                    <a:pt x="306368" y="313473"/>
                  </a:lnTo>
                  <a:lnTo>
                    <a:pt x="266349" y="296213"/>
                  </a:lnTo>
                  <a:lnTo>
                    <a:pt x="249611" y="289798"/>
                  </a:lnTo>
                  <a:lnTo>
                    <a:pt x="207412" y="281972"/>
                  </a:lnTo>
                  <a:lnTo>
                    <a:pt x="173563" y="279744"/>
                  </a:lnTo>
                  <a:lnTo>
                    <a:pt x="128115" y="286198"/>
                  </a:lnTo>
                  <a:lnTo>
                    <a:pt x="104174" y="296202"/>
                  </a:lnTo>
                  <a:lnTo>
                    <a:pt x="104022" y="296590"/>
                  </a:lnTo>
                  <a:lnTo>
                    <a:pt x="104625" y="296849"/>
                  </a:lnTo>
                  <a:lnTo>
                    <a:pt x="107950" y="297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14">
              <a:extLst>
                <a:ext uri="{FF2B5EF4-FFF2-40B4-BE49-F238E27FC236}">
                  <a16:creationId xmlns:a16="http://schemas.microsoft.com/office/drawing/2014/main" id="{3FE89D5D-22BB-461E-851C-EE8095C5ECA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637837" y="374751"/>
              <a:ext cx="315530" cy="215800"/>
            </a:xfrm>
            <a:custGeom>
              <a:avLst/>
              <a:gdLst/>
              <a:ahLst/>
              <a:cxnLst/>
              <a:rect l="0" t="0" r="0" b="0"/>
              <a:pathLst>
                <a:path w="315530" h="215800">
                  <a:moveTo>
                    <a:pt x="137863" y="37999"/>
                  </a:moveTo>
                  <a:lnTo>
                    <a:pt x="137863" y="37999"/>
                  </a:lnTo>
                  <a:lnTo>
                    <a:pt x="137861" y="29161"/>
                  </a:lnTo>
                  <a:lnTo>
                    <a:pt x="137158" y="27873"/>
                  </a:lnTo>
                  <a:lnTo>
                    <a:pt x="135982" y="27015"/>
                  </a:lnTo>
                  <a:lnTo>
                    <a:pt x="132794" y="26062"/>
                  </a:lnTo>
                  <a:lnTo>
                    <a:pt x="129024" y="25638"/>
                  </a:lnTo>
                  <a:lnTo>
                    <a:pt x="124998" y="27331"/>
                  </a:lnTo>
                  <a:lnTo>
                    <a:pt x="80229" y="60807"/>
                  </a:lnTo>
                  <a:lnTo>
                    <a:pt x="33731" y="102221"/>
                  </a:lnTo>
                  <a:lnTo>
                    <a:pt x="4358" y="142084"/>
                  </a:lnTo>
                  <a:lnTo>
                    <a:pt x="0" y="152643"/>
                  </a:lnTo>
                  <a:lnTo>
                    <a:pt x="92" y="155351"/>
                  </a:lnTo>
                  <a:lnTo>
                    <a:pt x="2077" y="160241"/>
                  </a:lnTo>
                  <a:lnTo>
                    <a:pt x="13137" y="173420"/>
                  </a:lnTo>
                  <a:lnTo>
                    <a:pt x="19165" y="175797"/>
                  </a:lnTo>
                  <a:lnTo>
                    <a:pt x="34531" y="177323"/>
                  </a:lnTo>
                  <a:lnTo>
                    <a:pt x="46961" y="174217"/>
                  </a:lnTo>
                  <a:lnTo>
                    <a:pt x="66146" y="164819"/>
                  </a:lnTo>
                  <a:lnTo>
                    <a:pt x="72827" y="160686"/>
                  </a:lnTo>
                  <a:lnTo>
                    <a:pt x="87079" y="153686"/>
                  </a:lnTo>
                  <a:lnTo>
                    <a:pt x="96398" y="142989"/>
                  </a:lnTo>
                  <a:lnTo>
                    <a:pt x="102920" y="131588"/>
                  </a:lnTo>
                  <a:lnTo>
                    <a:pt x="111455" y="103344"/>
                  </a:lnTo>
                  <a:lnTo>
                    <a:pt x="110134" y="96910"/>
                  </a:lnTo>
                  <a:lnTo>
                    <a:pt x="107900" y="90993"/>
                  </a:lnTo>
                  <a:lnTo>
                    <a:pt x="105936" y="81139"/>
                  </a:lnTo>
                  <a:lnTo>
                    <a:pt x="104584" y="79459"/>
                  </a:lnTo>
                  <a:lnTo>
                    <a:pt x="102978" y="78339"/>
                  </a:lnTo>
                  <a:lnTo>
                    <a:pt x="101905" y="76887"/>
                  </a:lnTo>
                  <a:lnTo>
                    <a:pt x="100044" y="70828"/>
                  </a:lnTo>
                  <a:lnTo>
                    <a:pt x="99244" y="70469"/>
                  </a:lnTo>
                  <a:lnTo>
                    <a:pt x="94321" y="69844"/>
                  </a:lnTo>
                  <a:lnTo>
                    <a:pt x="94017" y="70518"/>
                  </a:lnTo>
                  <a:lnTo>
                    <a:pt x="93493" y="75225"/>
                  </a:lnTo>
                  <a:lnTo>
                    <a:pt x="98500" y="85360"/>
                  </a:lnTo>
                  <a:lnTo>
                    <a:pt x="102258" y="90328"/>
                  </a:lnTo>
                  <a:lnTo>
                    <a:pt x="106281" y="93006"/>
                  </a:lnTo>
                  <a:lnTo>
                    <a:pt x="129777" y="100491"/>
                  </a:lnTo>
                  <a:lnTo>
                    <a:pt x="158346" y="94973"/>
                  </a:lnTo>
                  <a:lnTo>
                    <a:pt x="199682" y="72381"/>
                  </a:lnTo>
                  <a:lnTo>
                    <a:pt x="244124" y="26297"/>
                  </a:lnTo>
                  <a:lnTo>
                    <a:pt x="254327" y="13130"/>
                  </a:lnTo>
                  <a:lnTo>
                    <a:pt x="266707" y="3784"/>
                  </a:lnTo>
                  <a:lnTo>
                    <a:pt x="272973" y="1626"/>
                  </a:lnTo>
                  <a:lnTo>
                    <a:pt x="292111" y="0"/>
                  </a:lnTo>
                  <a:lnTo>
                    <a:pt x="302023" y="3300"/>
                  </a:lnTo>
                  <a:lnTo>
                    <a:pt x="310523" y="8746"/>
                  </a:lnTo>
                  <a:lnTo>
                    <a:pt x="312236" y="11442"/>
                  </a:lnTo>
                  <a:lnTo>
                    <a:pt x="314986" y="24025"/>
                  </a:lnTo>
                  <a:lnTo>
                    <a:pt x="315529" y="36885"/>
                  </a:lnTo>
                  <a:lnTo>
                    <a:pt x="308739" y="62207"/>
                  </a:lnTo>
                  <a:lnTo>
                    <a:pt x="306812" y="66838"/>
                  </a:lnTo>
                  <a:lnTo>
                    <a:pt x="267662" y="110257"/>
                  </a:lnTo>
                  <a:lnTo>
                    <a:pt x="225222" y="157144"/>
                  </a:lnTo>
                  <a:lnTo>
                    <a:pt x="209616" y="188541"/>
                  </a:lnTo>
                  <a:lnTo>
                    <a:pt x="207825" y="207203"/>
                  </a:lnTo>
                  <a:lnTo>
                    <a:pt x="209644" y="210332"/>
                  </a:lnTo>
                  <a:lnTo>
                    <a:pt x="214063" y="215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15">
              <a:extLst>
                <a:ext uri="{FF2B5EF4-FFF2-40B4-BE49-F238E27FC236}">
                  <a16:creationId xmlns:a16="http://schemas.microsoft.com/office/drawing/2014/main" id="{DC5EAFC1-A274-43ED-8EFF-952B970A55F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18150" y="355887"/>
              <a:ext cx="633638" cy="258299"/>
            </a:xfrm>
            <a:custGeom>
              <a:avLst/>
              <a:gdLst/>
              <a:ahLst/>
              <a:cxnLst/>
              <a:rect l="0" t="0" r="0" b="0"/>
              <a:pathLst>
                <a:path w="633638" h="258299">
                  <a:moveTo>
                    <a:pt x="0" y="247363"/>
                  </a:moveTo>
                  <a:lnTo>
                    <a:pt x="0" y="247363"/>
                  </a:lnTo>
                  <a:lnTo>
                    <a:pt x="0" y="258298"/>
                  </a:lnTo>
                  <a:lnTo>
                    <a:pt x="0" y="256169"/>
                  </a:lnTo>
                  <a:lnTo>
                    <a:pt x="1882" y="252923"/>
                  </a:lnTo>
                  <a:lnTo>
                    <a:pt x="3371" y="251070"/>
                  </a:lnTo>
                  <a:lnTo>
                    <a:pt x="5026" y="245247"/>
                  </a:lnTo>
                  <a:lnTo>
                    <a:pt x="5467" y="241719"/>
                  </a:lnTo>
                  <a:lnTo>
                    <a:pt x="23949" y="208767"/>
                  </a:lnTo>
                  <a:lnTo>
                    <a:pt x="54209" y="162281"/>
                  </a:lnTo>
                  <a:lnTo>
                    <a:pt x="74231" y="123689"/>
                  </a:lnTo>
                  <a:lnTo>
                    <a:pt x="98901" y="78023"/>
                  </a:lnTo>
                  <a:lnTo>
                    <a:pt x="112181" y="44906"/>
                  </a:lnTo>
                  <a:lnTo>
                    <a:pt x="114064" y="36732"/>
                  </a:lnTo>
                  <a:lnTo>
                    <a:pt x="119140" y="25736"/>
                  </a:lnTo>
                  <a:lnTo>
                    <a:pt x="120352" y="16769"/>
                  </a:lnTo>
                  <a:lnTo>
                    <a:pt x="121157" y="15317"/>
                  </a:lnTo>
                  <a:lnTo>
                    <a:pt x="122400" y="14349"/>
                  </a:lnTo>
                  <a:lnTo>
                    <a:pt x="123933" y="13704"/>
                  </a:lnTo>
                  <a:lnTo>
                    <a:pt x="124955" y="12568"/>
                  </a:lnTo>
                  <a:lnTo>
                    <a:pt x="126091" y="9424"/>
                  </a:lnTo>
                  <a:lnTo>
                    <a:pt x="127100" y="8304"/>
                  </a:lnTo>
                  <a:lnTo>
                    <a:pt x="142847" y="1896"/>
                  </a:lnTo>
                  <a:lnTo>
                    <a:pt x="159748" y="0"/>
                  </a:lnTo>
                  <a:lnTo>
                    <a:pt x="170256" y="3169"/>
                  </a:lnTo>
                  <a:lnTo>
                    <a:pt x="182085" y="9855"/>
                  </a:lnTo>
                  <a:lnTo>
                    <a:pt x="191848" y="12361"/>
                  </a:lnTo>
                  <a:lnTo>
                    <a:pt x="193515" y="13789"/>
                  </a:lnTo>
                  <a:lnTo>
                    <a:pt x="200775" y="27542"/>
                  </a:lnTo>
                  <a:lnTo>
                    <a:pt x="202122" y="32778"/>
                  </a:lnTo>
                  <a:lnTo>
                    <a:pt x="200839" y="39338"/>
                  </a:lnTo>
                  <a:lnTo>
                    <a:pt x="198032" y="50965"/>
                  </a:lnTo>
                  <a:lnTo>
                    <a:pt x="195319" y="63347"/>
                  </a:lnTo>
                  <a:lnTo>
                    <a:pt x="182133" y="93651"/>
                  </a:lnTo>
                  <a:lnTo>
                    <a:pt x="160455" y="127155"/>
                  </a:lnTo>
                  <a:lnTo>
                    <a:pt x="141883" y="173872"/>
                  </a:lnTo>
                  <a:lnTo>
                    <a:pt x="136897" y="194465"/>
                  </a:lnTo>
                  <a:lnTo>
                    <a:pt x="137984" y="205273"/>
                  </a:lnTo>
                  <a:lnTo>
                    <a:pt x="140819" y="212899"/>
                  </a:lnTo>
                  <a:lnTo>
                    <a:pt x="148387" y="223544"/>
                  </a:lnTo>
                  <a:lnTo>
                    <a:pt x="157953" y="230271"/>
                  </a:lnTo>
                  <a:lnTo>
                    <a:pt x="169724" y="233362"/>
                  </a:lnTo>
                  <a:lnTo>
                    <a:pt x="191413" y="233700"/>
                  </a:lnTo>
                  <a:lnTo>
                    <a:pt x="222370" y="225791"/>
                  </a:lnTo>
                  <a:lnTo>
                    <a:pt x="263732" y="207993"/>
                  </a:lnTo>
                  <a:lnTo>
                    <a:pt x="307910" y="180215"/>
                  </a:lnTo>
                  <a:lnTo>
                    <a:pt x="349649" y="139199"/>
                  </a:lnTo>
                  <a:lnTo>
                    <a:pt x="384933" y="96832"/>
                  </a:lnTo>
                  <a:lnTo>
                    <a:pt x="403484" y="56113"/>
                  </a:lnTo>
                  <a:lnTo>
                    <a:pt x="406016" y="42505"/>
                  </a:lnTo>
                  <a:lnTo>
                    <a:pt x="406367" y="29387"/>
                  </a:lnTo>
                  <a:lnTo>
                    <a:pt x="405673" y="27962"/>
                  </a:lnTo>
                  <a:lnTo>
                    <a:pt x="404504" y="27012"/>
                  </a:lnTo>
                  <a:lnTo>
                    <a:pt x="403019" y="26379"/>
                  </a:lnTo>
                  <a:lnTo>
                    <a:pt x="401324" y="26663"/>
                  </a:lnTo>
                  <a:lnTo>
                    <a:pt x="393533" y="30306"/>
                  </a:lnTo>
                  <a:lnTo>
                    <a:pt x="391472" y="30691"/>
                  </a:lnTo>
                  <a:lnTo>
                    <a:pt x="387302" y="34883"/>
                  </a:lnTo>
                  <a:lnTo>
                    <a:pt x="351256" y="77227"/>
                  </a:lnTo>
                  <a:lnTo>
                    <a:pt x="327041" y="124795"/>
                  </a:lnTo>
                  <a:lnTo>
                    <a:pt x="313312" y="168556"/>
                  </a:lnTo>
                  <a:lnTo>
                    <a:pt x="311277" y="206111"/>
                  </a:lnTo>
                  <a:lnTo>
                    <a:pt x="314968" y="215153"/>
                  </a:lnTo>
                  <a:lnTo>
                    <a:pt x="325467" y="229084"/>
                  </a:lnTo>
                  <a:lnTo>
                    <a:pt x="331859" y="232184"/>
                  </a:lnTo>
                  <a:lnTo>
                    <a:pt x="356656" y="237995"/>
                  </a:lnTo>
                  <a:lnTo>
                    <a:pt x="400112" y="233038"/>
                  </a:lnTo>
                  <a:lnTo>
                    <a:pt x="426644" y="222187"/>
                  </a:lnTo>
                  <a:lnTo>
                    <a:pt x="466373" y="196607"/>
                  </a:lnTo>
                  <a:lnTo>
                    <a:pt x="513158" y="160563"/>
                  </a:lnTo>
                  <a:lnTo>
                    <a:pt x="552345" y="117176"/>
                  </a:lnTo>
                  <a:lnTo>
                    <a:pt x="580423" y="71365"/>
                  </a:lnTo>
                  <a:lnTo>
                    <a:pt x="601270" y="38417"/>
                  </a:lnTo>
                  <a:lnTo>
                    <a:pt x="601930" y="36099"/>
                  </a:lnTo>
                  <a:lnTo>
                    <a:pt x="603075" y="34554"/>
                  </a:lnTo>
                  <a:lnTo>
                    <a:pt x="604544" y="33524"/>
                  </a:lnTo>
                  <a:lnTo>
                    <a:pt x="606229" y="32837"/>
                  </a:lnTo>
                  <a:lnTo>
                    <a:pt x="608059" y="33084"/>
                  </a:lnTo>
                  <a:lnTo>
                    <a:pt x="611972" y="35241"/>
                  </a:lnTo>
                  <a:lnTo>
                    <a:pt x="613298" y="36804"/>
                  </a:lnTo>
                  <a:lnTo>
                    <a:pt x="626007" y="66312"/>
                  </a:lnTo>
                  <a:lnTo>
                    <a:pt x="633521" y="107844"/>
                  </a:lnTo>
                  <a:lnTo>
                    <a:pt x="633637" y="120444"/>
                  </a:lnTo>
                  <a:lnTo>
                    <a:pt x="625515" y="167795"/>
                  </a:lnTo>
                  <a:lnTo>
                    <a:pt x="617160" y="185733"/>
                  </a:lnTo>
                  <a:lnTo>
                    <a:pt x="606588" y="197901"/>
                  </a:lnTo>
                  <a:lnTo>
                    <a:pt x="573582" y="217617"/>
                  </a:lnTo>
                  <a:lnTo>
                    <a:pt x="529470" y="227649"/>
                  </a:lnTo>
                  <a:lnTo>
                    <a:pt x="505724" y="227549"/>
                  </a:lnTo>
                  <a:lnTo>
                    <a:pt x="491437" y="222838"/>
                  </a:lnTo>
                  <a:lnTo>
                    <a:pt x="490608" y="221135"/>
                  </a:lnTo>
                  <a:lnTo>
                    <a:pt x="489687" y="215480"/>
                  </a:lnTo>
                  <a:lnTo>
                    <a:pt x="492539" y="204363"/>
                  </a:lnTo>
                  <a:lnTo>
                    <a:pt x="514350" y="171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16">
              <a:extLst>
                <a:ext uri="{FF2B5EF4-FFF2-40B4-BE49-F238E27FC236}">
                  <a16:creationId xmlns:a16="http://schemas.microsoft.com/office/drawing/2014/main" id="{D37448E1-891C-4205-83DB-BF48910BE58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667478" y="244367"/>
              <a:ext cx="685429" cy="554434"/>
            </a:xfrm>
            <a:custGeom>
              <a:avLst/>
              <a:gdLst/>
              <a:ahLst/>
              <a:cxnLst/>
              <a:rect l="0" t="0" r="0" b="0"/>
              <a:pathLst>
                <a:path w="685429" h="554434">
                  <a:moveTo>
                    <a:pt x="183922" y="193783"/>
                  </a:moveTo>
                  <a:lnTo>
                    <a:pt x="183922" y="193783"/>
                  </a:lnTo>
                  <a:lnTo>
                    <a:pt x="180551" y="193783"/>
                  </a:lnTo>
                  <a:lnTo>
                    <a:pt x="156083" y="177896"/>
                  </a:lnTo>
                  <a:lnTo>
                    <a:pt x="135196" y="175149"/>
                  </a:lnTo>
                  <a:lnTo>
                    <a:pt x="104499" y="184954"/>
                  </a:lnTo>
                  <a:lnTo>
                    <a:pt x="76589" y="202361"/>
                  </a:lnTo>
                  <a:lnTo>
                    <a:pt x="37026" y="244713"/>
                  </a:lnTo>
                  <a:lnTo>
                    <a:pt x="8536" y="288162"/>
                  </a:lnTo>
                  <a:lnTo>
                    <a:pt x="2369" y="307825"/>
                  </a:lnTo>
                  <a:lnTo>
                    <a:pt x="0" y="337322"/>
                  </a:lnTo>
                  <a:lnTo>
                    <a:pt x="629" y="340276"/>
                  </a:lnTo>
                  <a:lnTo>
                    <a:pt x="1754" y="342245"/>
                  </a:lnTo>
                  <a:lnTo>
                    <a:pt x="3210" y="343558"/>
                  </a:lnTo>
                  <a:lnTo>
                    <a:pt x="8590" y="345016"/>
                  </a:lnTo>
                  <a:lnTo>
                    <a:pt x="12001" y="345405"/>
                  </a:lnTo>
                  <a:lnTo>
                    <a:pt x="23543" y="342582"/>
                  </a:lnTo>
                  <a:lnTo>
                    <a:pt x="60609" y="321977"/>
                  </a:lnTo>
                  <a:lnTo>
                    <a:pt x="102597" y="290941"/>
                  </a:lnTo>
                  <a:lnTo>
                    <a:pt x="145372" y="251100"/>
                  </a:lnTo>
                  <a:lnTo>
                    <a:pt x="192227" y="205223"/>
                  </a:lnTo>
                  <a:lnTo>
                    <a:pt x="197726" y="202395"/>
                  </a:lnTo>
                  <a:lnTo>
                    <a:pt x="199475" y="202347"/>
                  </a:lnTo>
                  <a:lnTo>
                    <a:pt x="200640" y="203020"/>
                  </a:lnTo>
                  <a:lnTo>
                    <a:pt x="201417" y="204174"/>
                  </a:lnTo>
                  <a:lnTo>
                    <a:pt x="202511" y="212541"/>
                  </a:lnTo>
                  <a:lnTo>
                    <a:pt x="191971" y="258469"/>
                  </a:lnTo>
                  <a:lnTo>
                    <a:pt x="184720" y="304842"/>
                  </a:lnTo>
                  <a:lnTo>
                    <a:pt x="172425" y="348260"/>
                  </a:lnTo>
                  <a:lnTo>
                    <a:pt x="162993" y="394022"/>
                  </a:lnTo>
                  <a:lnTo>
                    <a:pt x="149972" y="437033"/>
                  </a:lnTo>
                  <a:lnTo>
                    <a:pt x="139874" y="477619"/>
                  </a:lnTo>
                  <a:lnTo>
                    <a:pt x="126807" y="521376"/>
                  </a:lnTo>
                  <a:lnTo>
                    <a:pt x="121849" y="530585"/>
                  </a:lnTo>
                  <a:lnTo>
                    <a:pt x="111125" y="539737"/>
                  </a:lnTo>
                  <a:lnTo>
                    <a:pt x="89181" y="553782"/>
                  </a:lnTo>
                  <a:lnTo>
                    <a:pt x="86895" y="554433"/>
                  </a:lnTo>
                  <a:lnTo>
                    <a:pt x="78710" y="551392"/>
                  </a:lnTo>
                  <a:lnTo>
                    <a:pt x="62951" y="541313"/>
                  </a:lnTo>
                  <a:lnTo>
                    <a:pt x="55336" y="531313"/>
                  </a:lnTo>
                  <a:lnTo>
                    <a:pt x="51984" y="516042"/>
                  </a:lnTo>
                  <a:lnTo>
                    <a:pt x="51556" y="491919"/>
                  </a:lnTo>
                  <a:lnTo>
                    <a:pt x="59416" y="464889"/>
                  </a:lnTo>
                  <a:lnTo>
                    <a:pt x="78417" y="424244"/>
                  </a:lnTo>
                  <a:lnTo>
                    <a:pt x="102670" y="382133"/>
                  </a:lnTo>
                  <a:lnTo>
                    <a:pt x="140199" y="339829"/>
                  </a:lnTo>
                  <a:lnTo>
                    <a:pt x="182606" y="298205"/>
                  </a:lnTo>
                  <a:lnTo>
                    <a:pt x="229618" y="264005"/>
                  </a:lnTo>
                  <a:lnTo>
                    <a:pt x="275852" y="238839"/>
                  </a:lnTo>
                  <a:lnTo>
                    <a:pt x="307287" y="224790"/>
                  </a:lnTo>
                  <a:lnTo>
                    <a:pt x="353050" y="210491"/>
                  </a:lnTo>
                  <a:lnTo>
                    <a:pt x="377102" y="200250"/>
                  </a:lnTo>
                  <a:lnTo>
                    <a:pt x="378324" y="198800"/>
                  </a:lnTo>
                  <a:lnTo>
                    <a:pt x="380289" y="194774"/>
                  </a:lnTo>
                  <a:lnTo>
                    <a:pt x="380729" y="188403"/>
                  </a:lnTo>
                  <a:lnTo>
                    <a:pt x="377388" y="184349"/>
                  </a:lnTo>
                  <a:lnTo>
                    <a:pt x="373858" y="182535"/>
                  </a:lnTo>
                  <a:lnTo>
                    <a:pt x="362474" y="181370"/>
                  </a:lnTo>
                  <a:lnTo>
                    <a:pt x="350734" y="184539"/>
                  </a:lnTo>
                  <a:lnTo>
                    <a:pt x="322332" y="199388"/>
                  </a:lnTo>
                  <a:lnTo>
                    <a:pt x="277797" y="239776"/>
                  </a:lnTo>
                  <a:lnTo>
                    <a:pt x="261596" y="259622"/>
                  </a:lnTo>
                  <a:lnTo>
                    <a:pt x="236732" y="301381"/>
                  </a:lnTo>
                  <a:lnTo>
                    <a:pt x="220023" y="342791"/>
                  </a:lnTo>
                  <a:lnTo>
                    <a:pt x="219487" y="351966"/>
                  </a:lnTo>
                  <a:lnTo>
                    <a:pt x="221521" y="365983"/>
                  </a:lnTo>
                  <a:lnTo>
                    <a:pt x="223099" y="368555"/>
                  </a:lnTo>
                  <a:lnTo>
                    <a:pt x="228616" y="373295"/>
                  </a:lnTo>
                  <a:lnTo>
                    <a:pt x="233889" y="375872"/>
                  </a:lnTo>
                  <a:lnTo>
                    <a:pt x="242706" y="377322"/>
                  </a:lnTo>
                  <a:lnTo>
                    <a:pt x="250265" y="376956"/>
                  </a:lnTo>
                  <a:lnTo>
                    <a:pt x="258328" y="374441"/>
                  </a:lnTo>
                  <a:lnTo>
                    <a:pt x="279214" y="358144"/>
                  </a:lnTo>
                  <a:lnTo>
                    <a:pt x="324180" y="313238"/>
                  </a:lnTo>
                  <a:lnTo>
                    <a:pt x="349132" y="271864"/>
                  </a:lnTo>
                  <a:lnTo>
                    <a:pt x="372214" y="232927"/>
                  </a:lnTo>
                  <a:lnTo>
                    <a:pt x="373986" y="226994"/>
                  </a:lnTo>
                  <a:lnTo>
                    <a:pt x="374131" y="227212"/>
                  </a:lnTo>
                  <a:lnTo>
                    <a:pt x="374293" y="229337"/>
                  </a:lnTo>
                  <a:lnTo>
                    <a:pt x="372483" y="232633"/>
                  </a:lnTo>
                  <a:lnTo>
                    <a:pt x="371013" y="234500"/>
                  </a:lnTo>
                  <a:lnTo>
                    <a:pt x="369379" y="240337"/>
                  </a:lnTo>
                  <a:lnTo>
                    <a:pt x="366578" y="251556"/>
                  </a:lnTo>
                  <a:lnTo>
                    <a:pt x="363880" y="260382"/>
                  </a:lnTo>
                  <a:lnTo>
                    <a:pt x="356822" y="301914"/>
                  </a:lnTo>
                  <a:lnTo>
                    <a:pt x="357428" y="315925"/>
                  </a:lnTo>
                  <a:lnTo>
                    <a:pt x="367433" y="346138"/>
                  </a:lnTo>
                  <a:lnTo>
                    <a:pt x="376412" y="363107"/>
                  </a:lnTo>
                  <a:lnTo>
                    <a:pt x="379277" y="365933"/>
                  </a:lnTo>
                  <a:lnTo>
                    <a:pt x="386222" y="369072"/>
                  </a:lnTo>
                  <a:lnTo>
                    <a:pt x="410512" y="371362"/>
                  </a:lnTo>
                  <a:lnTo>
                    <a:pt x="445522" y="361400"/>
                  </a:lnTo>
                  <a:lnTo>
                    <a:pt x="468161" y="349202"/>
                  </a:lnTo>
                  <a:lnTo>
                    <a:pt x="514034" y="312914"/>
                  </a:lnTo>
                  <a:lnTo>
                    <a:pt x="557240" y="269292"/>
                  </a:lnTo>
                  <a:lnTo>
                    <a:pt x="594511" y="226853"/>
                  </a:lnTo>
                  <a:lnTo>
                    <a:pt x="621645" y="186858"/>
                  </a:lnTo>
                  <a:lnTo>
                    <a:pt x="644017" y="148357"/>
                  </a:lnTo>
                  <a:lnTo>
                    <a:pt x="662024" y="109211"/>
                  </a:lnTo>
                  <a:lnTo>
                    <a:pt x="680049" y="68329"/>
                  </a:lnTo>
                  <a:lnTo>
                    <a:pt x="685087" y="21255"/>
                  </a:lnTo>
                  <a:lnTo>
                    <a:pt x="685428" y="9706"/>
                  </a:lnTo>
                  <a:lnTo>
                    <a:pt x="684771" y="7565"/>
                  </a:lnTo>
                  <a:lnTo>
                    <a:pt x="683627" y="6137"/>
                  </a:lnTo>
                  <a:lnTo>
                    <a:pt x="676721" y="476"/>
                  </a:lnTo>
                  <a:lnTo>
                    <a:pt x="674732" y="0"/>
                  </a:lnTo>
                  <a:lnTo>
                    <a:pt x="672701" y="389"/>
                  </a:lnTo>
                  <a:lnTo>
                    <a:pt x="666471" y="4307"/>
                  </a:lnTo>
                  <a:lnTo>
                    <a:pt x="627057" y="45515"/>
                  </a:lnTo>
                  <a:lnTo>
                    <a:pt x="601518" y="87980"/>
                  </a:lnTo>
                  <a:lnTo>
                    <a:pt x="580696" y="128590"/>
                  </a:lnTo>
                  <a:lnTo>
                    <a:pt x="568064" y="174242"/>
                  </a:lnTo>
                  <a:lnTo>
                    <a:pt x="556590" y="220677"/>
                  </a:lnTo>
                  <a:lnTo>
                    <a:pt x="547771" y="261670"/>
                  </a:lnTo>
                  <a:lnTo>
                    <a:pt x="548316" y="282101"/>
                  </a:lnTo>
                  <a:lnTo>
                    <a:pt x="558787" y="313824"/>
                  </a:lnTo>
                  <a:lnTo>
                    <a:pt x="567081" y="331246"/>
                  </a:lnTo>
                  <a:lnTo>
                    <a:pt x="573171" y="337898"/>
                  </a:lnTo>
                  <a:lnTo>
                    <a:pt x="586417" y="345610"/>
                  </a:lnTo>
                  <a:lnTo>
                    <a:pt x="601865" y="350482"/>
                  </a:lnTo>
                  <a:lnTo>
                    <a:pt x="634772" y="352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17">
              <a:extLst>
                <a:ext uri="{FF2B5EF4-FFF2-40B4-BE49-F238E27FC236}">
                  <a16:creationId xmlns:a16="http://schemas.microsoft.com/office/drawing/2014/main" id="{AFB14B33-B9BB-40D1-9970-257811BAC99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733800" y="234950"/>
              <a:ext cx="120651" cy="425451"/>
            </a:xfrm>
            <a:custGeom>
              <a:avLst/>
              <a:gdLst/>
              <a:ahLst/>
              <a:cxnLst/>
              <a:rect l="0" t="0" r="0" b="0"/>
              <a:pathLst>
                <a:path w="120651" h="425451">
                  <a:moveTo>
                    <a:pt x="120650" y="0"/>
                  </a:moveTo>
                  <a:lnTo>
                    <a:pt x="120650" y="0"/>
                  </a:lnTo>
                  <a:lnTo>
                    <a:pt x="102973" y="42095"/>
                  </a:lnTo>
                  <a:lnTo>
                    <a:pt x="87342" y="85325"/>
                  </a:lnTo>
                  <a:lnTo>
                    <a:pt x="78404" y="121472"/>
                  </a:lnTo>
                  <a:lnTo>
                    <a:pt x="67838" y="159699"/>
                  </a:lnTo>
                  <a:lnTo>
                    <a:pt x="59219" y="201992"/>
                  </a:lnTo>
                  <a:lnTo>
                    <a:pt x="48042" y="245802"/>
                  </a:lnTo>
                  <a:lnTo>
                    <a:pt x="36499" y="288652"/>
                  </a:lnTo>
                  <a:lnTo>
                    <a:pt x="25920" y="335451"/>
                  </a:lnTo>
                  <a:lnTo>
                    <a:pt x="17036" y="375295"/>
                  </a:lnTo>
                  <a:lnTo>
                    <a:pt x="11389" y="408236"/>
                  </a:lnTo>
                  <a:lnTo>
                    <a:pt x="7843" y="417762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18">
              <a:extLst>
                <a:ext uri="{FF2B5EF4-FFF2-40B4-BE49-F238E27FC236}">
                  <a16:creationId xmlns:a16="http://schemas.microsoft.com/office/drawing/2014/main" id="{FCE500EA-2270-4115-BA5F-391FACEFA91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664211" y="127517"/>
              <a:ext cx="410422" cy="297934"/>
            </a:xfrm>
            <a:custGeom>
              <a:avLst/>
              <a:gdLst/>
              <a:ahLst/>
              <a:cxnLst/>
              <a:rect l="0" t="0" r="0" b="0"/>
              <a:pathLst>
                <a:path w="410422" h="297934">
                  <a:moveTo>
                    <a:pt x="6089" y="247133"/>
                  </a:moveTo>
                  <a:lnTo>
                    <a:pt x="6089" y="247133"/>
                  </a:lnTo>
                  <a:lnTo>
                    <a:pt x="1725" y="229808"/>
                  </a:lnTo>
                  <a:lnTo>
                    <a:pt x="0" y="185951"/>
                  </a:lnTo>
                  <a:lnTo>
                    <a:pt x="3187" y="165270"/>
                  </a:lnTo>
                  <a:lnTo>
                    <a:pt x="32349" y="117705"/>
                  </a:lnTo>
                  <a:lnTo>
                    <a:pt x="72141" y="80668"/>
                  </a:lnTo>
                  <a:lnTo>
                    <a:pt x="115797" y="51268"/>
                  </a:lnTo>
                  <a:lnTo>
                    <a:pt x="152660" y="31525"/>
                  </a:lnTo>
                  <a:lnTo>
                    <a:pt x="193764" y="15640"/>
                  </a:lnTo>
                  <a:lnTo>
                    <a:pt x="233852" y="5368"/>
                  </a:lnTo>
                  <a:lnTo>
                    <a:pt x="275912" y="1227"/>
                  </a:lnTo>
                  <a:lnTo>
                    <a:pt x="312912" y="0"/>
                  </a:lnTo>
                  <a:lnTo>
                    <a:pt x="355608" y="5360"/>
                  </a:lnTo>
                  <a:lnTo>
                    <a:pt x="378938" y="16119"/>
                  </a:lnTo>
                  <a:lnTo>
                    <a:pt x="397844" y="32399"/>
                  </a:lnTo>
                  <a:lnTo>
                    <a:pt x="405510" y="44451"/>
                  </a:lnTo>
                  <a:lnTo>
                    <a:pt x="410421" y="63137"/>
                  </a:lnTo>
                  <a:lnTo>
                    <a:pt x="408505" y="85450"/>
                  </a:lnTo>
                  <a:lnTo>
                    <a:pt x="391397" y="118273"/>
                  </a:lnTo>
                  <a:lnTo>
                    <a:pt x="358049" y="160383"/>
                  </a:lnTo>
                  <a:lnTo>
                    <a:pt x="320183" y="200806"/>
                  </a:lnTo>
                  <a:lnTo>
                    <a:pt x="275293" y="237844"/>
                  </a:lnTo>
                  <a:lnTo>
                    <a:pt x="232623" y="263401"/>
                  </a:lnTo>
                  <a:lnTo>
                    <a:pt x="189209" y="288591"/>
                  </a:lnTo>
                  <a:lnTo>
                    <a:pt x="164839" y="297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19">
              <a:extLst>
                <a:ext uri="{FF2B5EF4-FFF2-40B4-BE49-F238E27FC236}">
                  <a16:creationId xmlns:a16="http://schemas.microsoft.com/office/drawing/2014/main" id="{BF05F160-51F6-40DB-8A46-55D7B5AC093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957031" y="387350"/>
              <a:ext cx="138294" cy="213272"/>
            </a:xfrm>
            <a:custGeom>
              <a:avLst/>
              <a:gdLst/>
              <a:ahLst/>
              <a:cxnLst/>
              <a:rect l="0" t="0" r="0" b="0"/>
              <a:pathLst>
                <a:path w="138294" h="213272">
                  <a:moveTo>
                    <a:pt x="81569" y="0"/>
                  </a:moveTo>
                  <a:lnTo>
                    <a:pt x="81569" y="0"/>
                  </a:lnTo>
                  <a:lnTo>
                    <a:pt x="57702" y="20722"/>
                  </a:lnTo>
                  <a:lnTo>
                    <a:pt x="30840" y="64818"/>
                  </a:lnTo>
                  <a:lnTo>
                    <a:pt x="11145" y="109683"/>
                  </a:lnTo>
                  <a:lnTo>
                    <a:pt x="1103" y="150468"/>
                  </a:lnTo>
                  <a:lnTo>
                    <a:pt x="0" y="183190"/>
                  </a:lnTo>
                  <a:lnTo>
                    <a:pt x="2512" y="193366"/>
                  </a:lnTo>
                  <a:lnTo>
                    <a:pt x="9744" y="202592"/>
                  </a:lnTo>
                  <a:lnTo>
                    <a:pt x="19308" y="209985"/>
                  </a:lnTo>
                  <a:lnTo>
                    <a:pt x="28262" y="213271"/>
                  </a:lnTo>
                  <a:lnTo>
                    <a:pt x="36945" y="212850"/>
                  </a:lnTo>
                  <a:lnTo>
                    <a:pt x="72209" y="200905"/>
                  </a:lnTo>
                  <a:lnTo>
                    <a:pt x="109229" y="166610"/>
                  </a:lnTo>
                  <a:lnTo>
                    <a:pt x="128877" y="137913"/>
                  </a:lnTo>
                  <a:lnTo>
                    <a:pt x="136566" y="115828"/>
                  </a:lnTo>
                  <a:lnTo>
                    <a:pt x="138293" y="94298"/>
                  </a:lnTo>
                  <a:lnTo>
                    <a:pt x="135222" y="79289"/>
                  </a:lnTo>
                  <a:lnTo>
                    <a:pt x="129843" y="69276"/>
                  </a:lnTo>
                  <a:lnTo>
                    <a:pt x="112049" y="55169"/>
                  </a:lnTo>
                  <a:lnTo>
                    <a:pt x="107345" y="52742"/>
                  </a:lnTo>
                  <a:lnTo>
                    <a:pt x="87919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20">
              <a:extLst>
                <a:ext uri="{FF2B5EF4-FFF2-40B4-BE49-F238E27FC236}">
                  <a16:creationId xmlns:a16="http://schemas.microsoft.com/office/drawing/2014/main" id="{F7BBE889-E903-4263-B986-4103640BBE2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22118" y="387350"/>
              <a:ext cx="145083" cy="184034"/>
            </a:xfrm>
            <a:custGeom>
              <a:avLst/>
              <a:gdLst/>
              <a:ahLst/>
              <a:cxnLst/>
              <a:rect l="0" t="0" r="0" b="0"/>
              <a:pathLst>
                <a:path w="145083" h="184034">
                  <a:moveTo>
                    <a:pt x="30782" y="57150"/>
                  </a:moveTo>
                  <a:lnTo>
                    <a:pt x="30782" y="57150"/>
                  </a:lnTo>
                  <a:lnTo>
                    <a:pt x="32878" y="104027"/>
                  </a:lnTo>
                  <a:lnTo>
                    <a:pt x="25499" y="150848"/>
                  </a:lnTo>
                  <a:lnTo>
                    <a:pt x="23024" y="160647"/>
                  </a:lnTo>
                  <a:lnTo>
                    <a:pt x="19547" y="170131"/>
                  </a:lnTo>
                  <a:lnTo>
                    <a:pt x="18027" y="175097"/>
                  </a:lnTo>
                  <a:lnTo>
                    <a:pt x="12701" y="182818"/>
                  </a:lnTo>
                  <a:lnTo>
                    <a:pt x="10281" y="183558"/>
                  </a:lnTo>
                  <a:lnTo>
                    <a:pt x="6350" y="184033"/>
                  </a:lnTo>
                  <a:lnTo>
                    <a:pt x="2298" y="180744"/>
                  </a:lnTo>
                  <a:lnTo>
                    <a:pt x="483" y="175346"/>
                  </a:lnTo>
                  <a:lnTo>
                    <a:pt x="0" y="171930"/>
                  </a:lnTo>
                  <a:lnTo>
                    <a:pt x="13983" y="126586"/>
                  </a:lnTo>
                  <a:lnTo>
                    <a:pt x="27411" y="102224"/>
                  </a:lnTo>
                  <a:lnTo>
                    <a:pt x="66082" y="60749"/>
                  </a:lnTo>
                  <a:lnTo>
                    <a:pt x="110693" y="26898"/>
                  </a:lnTo>
                  <a:lnTo>
                    <a:pt x="1450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21">
              <a:extLst>
                <a:ext uri="{FF2B5EF4-FFF2-40B4-BE49-F238E27FC236}">
                  <a16:creationId xmlns:a16="http://schemas.microsoft.com/office/drawing/2014/main" id="{D158A163-6934-48A1-B22C-43CCEDA6B6E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86250" y="247650"/>
              <a:ext cx="114301" cy="360170"/>
            </a:xfrm>
            <a:custGeom>
              <a:avLst/>
              <a:gdLst/>
              <a:ahLst/>
              <a:cxnLst/>
              <a:rect l="0" t="0" r="0" b="0"/>
              <a:pathLst>
                <a:path w="114301" h="360170">
                  <a:moveTo>
                    <a:pt x="114300" y="0"/>
                  </a:moveTo>
                  <a:lnTo>
                    <a:pt x="114300" y="0"/>
                  </a:lnTo>
                  <a:lnTo>
                    <a:pt x="112888" y="18723"/>
                  </a:lnTo>
                  <a:lnTo>
                    <a:pt x="99994" y="64737"/>
                  </a:lnTo>
                  <a:lnTo>
                    <a:pt x="86048" y="105085"/>
                  </a:lnTo>
                  <a:lnTo>
                    <a:pt x="73160" y="140732"/>
                  </a:lnTo>
                  <a:lnTo>
                    <a:pt x="56955" y="178106"/>
                  </a:lnTo>
                  <a:lnTo>
                    <a:pt x="42903" y="215991"/>
                  </a:lnTo>
                  <a:lnTo>
                    <a:pt x="30508" y="253321"/>
                  </a:lnTo>
                  <a:lnTo>
                    <a:pt x="19641" y="296016"/>
                  </a:lnTo>
                  <a:lnTo>
                    <a:pt x="6402" y="340247"/>
                  </a:lnTo>
                  <a:lnTo>
                    <a:pt x="374" y="360169"/>
                  </a:lnTo>
                  <a:lnTo>
                    <a:pt x="250" y="360057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22">
              <a:extLst>
                <a:ext uri="{FF2B5EF4-FFF2-40B4-BE49-F238E27FC236}">
                  <a16:creationId xmlns:a16="http://schemas.microsoft.com/office/drawing/2014/main" id="{65055FDA-C965-4C6F-974F-B887A7A7BA5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95286" y="387350"/>
              <a:ext cx="462223" cy="272612"/>
            </a:xfrm>
            <a:custGeom>
              <a:avLst/>
              <a:gdLst/>
              <a:ahLst/>
              <a:cxnLst/>
              <a:rect l="0" t="0" r="0" b="0"/>
              <a:pathLst>
                <a:path w="462223" h="272612">
                  <a:moveTo>
                    <a:pt x="151564" y="0"/>
                  </a:moveTo>
                  <a:lnTo>
                    <a:pt x="151564" y="0"/>
                  </a:lnTo>
                  <a:lnTo>
                    <a:pt x="148193" y="0"/>
                  </a:lnTo>
                  <a:lnTo>
                    <a:pt x="144657" y="1881"/>
                  </a:lnTo>
                  <a:lnTo>
                    <a:pt x="105063" y="36085"/>
                  </a:lnTo>
                  <a:lnTo>
                    <a:pt x="66952" y="82931"/>
                  </a:lnTo>
                  <a:lnTo>
                    <a:pt x="35842" y="124933"/>
                  </a:lnTo>
                  <a:lnTo>
                    <a:pt x="13465" y="162523"/>
                  </a:lnTo>
                  <a:lnTo>
                    <a:pt x="1047" y="201763"/>
                  </a:lnTo>
                  <a:lnTo>
                    <a:pt x="0" y="209147"/>
                  </a:lnTo>
                  <a:lnTo>
                    <a:pt x="1419" y="214780"/>
                  </a:lnTo>
                  <a:lnTo>
                    <a:pt x="2784" y="217270"/>
                  </a:lnTo>
                  <a:lnTo>
                    <a:pt x="4399" y="218930"/>
                  </a:lnTo>
                  <a:lnTo>
                    <a:pt x="8076" y="220774"/>
                  </a:lnTo>
                  <a:lnTo>
                    <a:pt x="14113" y="221813"/>
                  </a:lnTo>
                  <a:lnTo>
                    <a:pt x="27543" y="217094"/>
                  </a:lnTo>
                  <a:lnTo>
                    <a:pt x="69167" y="193873"/>
                  </a:lnTo>
                  <a:lnTo>
                    <a:pt x="87675" y="175749"/>
                  </a:lnTo>
                  <a:lnTo>
                    <a:pt x="119770" y="133230"/>
                  </a:lnTo>
                  <a:lnTo>
                    <a:pt x="148746" y="89772"/>
                  </a:lnTo>
                  <a:lnTo>
                    <a:pt x="180253" y="43313"/>
                  </a:lnTo>
                  <a:lnTo>
                    <a:pt x="197944" y="28964"/>
                  </a:lnTo>
                  <a:lnTo>
                    <a:pt x="220845" y="14666"/>
                  </a:lnTo>
                  <a:lnTo>
                    <a:pt x="223152" y="14011"/>
                  </a:lnTo>
                  <a:lnTo>
                    <a:pt x="239881" y="16459"/>
                  </a:lnTo>
                  <a:lnTo>
                    <a:pt x="252599" y="21653"/>
                  </a:lnTo>
                  <a:lnTo>
                    <a:pt x="258322" y="27498"/>
                  </a:lnTo>
                  <a:lnTo>
                    <a:pt x="267745" y="42748"/>
                  </a:lnTo>
                  <a:lnTo>
                    <a:pt x="270889" y="58527"/>
                  </a:lnTo>
                  <a:lnTo>
                    <a:pt x="272136" y="101681"/>
                  </a:lnTo>
                  <a:lnTo>
                    <a:pt x="270315" y="127016"/>
                  </a:lnTo>
                  <a:lnTo>
                    <a:pt x="265021" y="141824"/>
                  </a:lnTo>
                  <a:lnTo>
                    <a:pt x="237216" y="189310"/>
                  </a:lnTo>
                  <a:lnTo>
                    <a:pt x="224953" y="202129"/>
                  </a:lnTo>
                  <a:lnTo>
                    <a:pt x="223773" y="204602"/>
                  </a:lnTo>
                  <a:lnTo>
                    <a:pt x="222281" y="206252"/>
                  </a:lnTo>
                  <a:lnTo>
                    <a:pt x="218221" y="208573"/>
                  </a:lnTo>
                  <a:lnTo>
                    <a:pt x="218580" y="208898"/>
                  </a:lnTo>
                  <a:lnTo>
                    <a:pt x="219524" y="209116"/>
                  </a:lnTo>
                  <a:lnTo>
                    <a:pt x="220154" y="208555"/>
                  </a:lnTo>
                  <a:lnTo>
                    <a:pt x="233574" y="182403"/>
                  </a:lnTo>
                  <a:lnTo>
                    <a:pt x="271842" y="137058"/>
                  </a:lnTo>
                  <a:lnTo>
                    <a:pt x="315848" y="95181"/>
                  </a:lnTo>
                  <a:lnTo>
                    <a:pt x="358890" y="57977"/>
                  </a:lnTo>
                  <a:lnTo>
                    <a:pt x="397945" y="32251"/>
                  </a:lnTo>
                  <a:lnTo>
                    <a:pt x="428916" y="21276"/>
                  </a:lnTo>
                  <a:lnTo>
                    <a:pt x="447492" y="19490"/>
                  </a:lnTo>
                  <a:lnTo>
                    <a:pt x="454303" y="21127"/>
                  </a:lnTo>
                  <a:lnTo>
                    <a:pt x="457107" y="22551"/>
                  </a:lnTo>
                  <a:lnTo>
                    <a:pt x="458975" y="25618"/>
                  </a:lnTo>
                  <a:lnTo>
                    <a:pt x="461975" y="43866"/>
                  </a:lnTo>
                  <a:lnTo>
                    <a:pt x="462222" y="48294"/>
                  </a:lnTo>
                  <a:lnTo>
                    <a:pt x="448833" y="93666"/>
                  </a:lnTo>
                  <a:lnTo>
                    <a:pt x="428692" y="138080"/>
                  </a:lnTo>
                  <a:lnTo>
                    <a:pt x="407658" y="181986"/>
                  </a:lnTo>
                  <a:lnTo>
                    <a:pt x="382279" y="227527"/>
                  </a:lnTo>
                  <a:lnTo>
                    <a:pt x="369903" y="256446"/>
                  </a:lnTo>
                  <a:lnTo>
                    <a:pt x="367946" y="268045"/>
                  </a:lnTo>
                  <a:lnTo>
                    <a:pt x="368491" y="269714"/>
                  </a:lnTo>
                  <a:lnTo>
                    <a:pt x="369558" y="270826"/>
                  </a:lnTo>
                  <a:lnTo>
                    <a:pt x="372973" y="272611"/>
                  </a:lnTo>
                  <a:lnTo>
                    <a:pt x="380164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23">
              <a:extLst>
                <a:ext uri="{FF2B5EF4-FFF2-40B4-BE49-F238E27FC236}">
                  <a16:creationId xmlns:a16="http://schemas.microsoft.com/office/drawing/2014/main" id="{3B95EE49-2412-4732-817E-F46935051B0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40651" y="396244"/>
              <a:ext cx="275997" cy="377078"/>
            </a:xfrm>
            <a:custGeom>
              <a:avLst/>
              <a:gdLst/>
              <a:ahLst/>
              <a:cxnLst/>
              <a:rect l="0" t="0" r="0" b="0"/>
              <a:pathLst>
                <a:path w="275997" h="377078">
                  <a:moveTo>
                    <a:pt x="107749" y="29206"/>
                  </a:moveTo>
                  <a:lnTo>
                    <a:pt x="107749" y="29206"/>
                  </a:lnTo>
                  <a:lnTo>
                    <a:pt x="101974" y="68193"/>
                  </a:lnTo>
                  <a:lnTo>
                    <a:pt x="91848" y="108805"/>
                  </a:lnTo>
                  <a:lnTo>
                    <a:pt x="79910" y="144827"/>
                  </a:lnTo>
                  <a:lnTo>
                    <a:pt x="67437" y="181292"/>
                  </a:lnTo>
                  <a:lnTo>
                    <a:pt x="52461" y="227457"/>
                  </a:lnTo>
                  <a:lnTo>
                    <a:pt x="39129" y="270391"/>
                  </a:lnTo>
                  <a:lnTo>
                    <a:pt x="23758" y="317807"/>
                  </a:lnTo>
                  <a:lnTo>
                    <a:pt x="8461" y="352191"/>
                  </a:lnTo>
                  <a:lnTo>
                    <a:pt x="6471" y="360433"/>
                  </a:lnTo>
                  <a:lnTo>
                    <a:pt x="1326" y="371473"/>
                  </a:lnTo>
                  <a:lnTo>
                    <a:pt x="101" y="377077"/>
                  </a:lnTo>
                  <a:lnTo>
                    <a:pt x="0" y="376831"/>
                  </a:lnTo>
                  <a:lnTo>
                    <a:pt x="1683" y="330161"/>
                  </a:lnTo>
                  <a:lnTo>
                    <a:pt x="10470" y="282772"/>
                  </a:lnTo>
                  <a:lnTo>
                    <a:pt x="20770" y="247030"/>
                  </a:lnTo>
                  <a:lnTo>
                    <a:pt x="37763" y="203813"/>
                  </a:lnTo>
                  <a:lnTo>
                    <a:pt x="58386" y="157248"/>
                  </a:lnTo>
                  <a:lnTo>
                    <a:pt x="82633" y="117449"/>
                  </a:lnTo>
                  <a:lnTo>
                    <a:pt x="109111" y="75730"/>
                  </a:lnTo>
                  <a:lnTo>
                    <a:pt x="152279" y="32698"/>
                  </a:lnTo>
                  <a:lnTo>
                    <a:pt x="190306" y="6043"/>
                  </a:lnTo>
                  <a:lnTo>
                    <a:pt x="216093" y="0"/>
                  </a:lnTo>
                  <a:lnTo>
                    <a:pt x="235963" y="1581"/>
                  </a:lnTo>
                  <a:lnTo>
                    <a:pt x="250788" y="6518"/>
                  </a:lnTo>
                  <a:lnTo>
                    <a:pt x="264119" y="15820"/>
                  </a:lnTo>
                  <a:lnTo>
                    <a:pt x="268969" y="25373"/>
                  </a:lnTo>
                  <a:lnTo>
                    <a:pt x="275996" y="50573"/>
                  </a:lnTo>
                  <a:lnTo>
                    <a:pt x="274717" y="61986"/>
                  </a:lnTo>
                  <a:lnTo>
                    <a:pt x="266659" y="80311"/>
                  </a:lnTo>
                  <a:lnTo>
                    <a:pt x="234205" y="112665"/>
                  </a:lnTo>
                  <a:lnTo>
                    <a:pt x="191134" y="144468"/>
                  </a:lnTo>
                  <a:lnTo>
                    <a:pt x="150176" y="167385"/>
                  </a:lnTo>
                  <a:lnTo>
                    <a:pt x="118376" y="182429"/>
                  </a:lnTo>
                  <a:lnTo>
                    <a:pt x="98400" y="187228"/>
                  </a:lnTo>
                  <a:lnTo>
                    <a:pt x="97283" y="186765"/>
                  </a:lnTo>
                  <a:lnTo>
                    <a:pt x="96539" y="185751"/>
                  </a:lnTo>
                  <a:lnTo>
                    <a:pt x="96043" y="184369"/>
                  </a:lnTo>
                  <a:lnTo>
                    <a:pt x="96416" y="182743"/>
                  </a:lnTo>
                  <a:lnTo>
                    <a:pt x="98714" y="179054"/>
                  </a:lnTo>
                  <a:lnTo>
                    <a:pt x="133149" y="143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24">
              <a:extLst>
                <a:ext uri="{FF2B5EF4-FFF2-40B4-BE49-F238E27FC236}">
                  <a16:creationId xmlns:a16="http://schemas.microsoft.com/office/drawing/2014/main" id="{EAD34E84-8DBF-48CE-8078-C2E341B839D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92600" y="403946"/>
              <a:ext cx="323851" cy="220675"/>
            </a:xfrm>
            <a:custGeom>
              <a:avLst/>
              <a:gdLst/>
              <a:ahLst/>
              <a:cxnLst/>
              <a:rect l="0" t="0" r="0" b="0"/>
              <a:pathLst>
                <a:path w="323851" h="220675">
                  <a:moveTo>
                    <a:pt x="0" y="46904"/>
                  </a:moveTo>
                  <a:lnTo>
                    <a:pt x="0" y="46904"/>
                  </a:lnTo>
                  <a:lnTo>
                    <a:pt x="3371" y="50275"/>
                  </a:lnTo>
                  <a:lnTo>
                    <a:pt x="5026" y="53811"/>
                  </a:lnTo>
                  <a:lnTo>
                    <a:pt x="6881" y="63911"/>
                  </a:lnTo>
                  <a:lnTo>
                    <a:pt x="9643" y="68103"/>
                  </a:lnTo>
                  <a:lnTo>
                    <a:pt x="15105" y="70437"/>
                  </a:lnTo>
                  <a:lnTo>
                    <a:pt x="42474" y="77662"/>
                  </a:lnTo>
                  <a:lnTo>
                    <a:pt x="83512" y="67765"/>
                  </a:lnTo>
                  <a:lnTo>
                    <a:pt x="119801" y="54076"/>
                  </a:lnTo>
                  <a:lnTo>
                    <a:pt x="165756" y="29320"/>
                  </a:lnTo>
                  <a:lnTo>
                    <a:pt x="206056" y="0"/>
                  </a:lnTo>
                  <a:lnTo>
                    <a:pt x="207221" y="113"/>
                  </a:lnTo>
                  <a:lnTo>
                    <a:pt x="207997" y="893"/>
                  </a:lnTo>
                  <a:lnTo>
                    <a:pt x="207809" y="1413"/>
                  </a:lnTo>
                  <a:lnTo>
                    <a:pt x="205718" y="1992"/>
                  </a:lnTo>
                  <a:lnTo>
                    <a:pt x="204879" y="2851"/>
                  </a:lnTo>
                  <a:lnTo>
                    <a:pt x="184406" y="44133"/>
                  </a:lnTo>
                  <a:lnTo>
                    <a:pt x="165621" y="88612"/>
                  </a:lnTo>
                  <a:lnTo>
                    <a:pt x="149115" y="133770"/>
                  </a:lnTo>
                  <a:lnTo>
                    <a:pt x="146656" y="157431"/>
                  </a:lnTo>
                  <a:lnTo>
                    <a:pt x="148201" y="164937"/>
                  </a:lnTo>
                  <a:lnTo>
                    <a:pt x="153037" y="173128"/>
                  </a:lnTo>
                  <a:lnTo>
                    <a:pt x="154941" y="175504"/>
                  </a:lnTo>
                  <a:lnTo>
                    <a:pt x="160820" y="178143"/>
                  </a:lnTo>
                  <a:lnTo>
                    <a:pt x="176092" y="179837"/>
                  </a:lnTo>
                  <a:lnTo>
                    <a:pt x="188504" y="176759"/>
                  </a:lnTo>
                  <a:lnTo>
                    <a:pt x="222388" y="156067"/>
                  </a:lnTo>
                  <a:lnTo>
                    <a:pt x="262415" y="110387"/>
                  </a:lnTo>
                  <a:lnTo>
                    <a:pt x="287157" y="78002"/>
                  </a:lnTo>
                  <a:lnTo>
                    <a:pt x="303890" y="44560"/>
                  </a:lnTo>
                  <a:lnTo>
                    <a:pt x="304194" y="44636"/>
                  </a:lnTo>
                  <a:lnTo>
                    <a:pt x="304396" y="45392"/>
                  </a:lnTo>
                  <a:lnTo>
                    <a:pt x="289863" y="85557"/>
                  </a:lnTo>
                  <a:lnTo>
                    <a:pt x="280226" y="124444"/>
                  </a:lnTo>
                  <a:lnTo>
                    <a:pt x="274467" y="164761"/>
                  </a:lnTo>
                  <a:lnTo>
                    <a:pt x="275211" y="195407"/>
                  </a:lnTo>
                  <a:lnTo>
                    <a:pt x="278573" y="212097"/>
                  </a:lnTo>
                  <a:lnTo>
                    <a:pt x="280965" y="214888"/>
                  </a:lnTo>
                  <a:lnTo>
                    <a:pt x="289268" y="219871"/>
                  </a:lnTo>
                  <a:lnTo>
                    <a:pt x="298132" y="220674"/>
                  </a:lnTo>
                  <a:lnTo>
                    <a:pt x="310847" y="217954"/>
                  </a:lnTo>
                  <a:lnTo>
                    <a:pt x="323850" y="212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96">
            <a:extLst>
              <a:ext uri="{FF2B5EF4-FFF2-40B4-BE49-F238E27FC236}">
                <a16:creationId xmlns:a16="http://schemas.microsoft.com/office/drawing/2014/main" id="{2A8C5918-595E-4438-BC06-1BE248D9C0DD}"/>
              </a:ext>
            </a:extLst>
          </p:cNvPr>
          <p:cNvGrpSpPr/>
          <p:nvPr/>
        </p:nvGrpSpPr>
        <p:grpSpPr>
          <a:xfrm>
            <a:off x="9175750" y="190500"/>
            <a:ext cx="1587458" cy="621919"/>
            <a:chOff x="9175750" y="190500"/>
            <a:chExt cx="1587458" cy="621919"/>
          </a:xfrm>
        </p:grpSpPr>
        <p:sp>
          <p:nvSpPr>
            <p:cNvPr id="135" name="SMARTInkShape-725">
              <a:extLst>
                <a:ext uri="{FF2B5EF4-FFF2-40B4-BE49-F238E27FC236}">
                  <a16:creationId xmlns:a16="http://schemas.microsoft.com/office/drawing/2014/main" id="{26F9A032-A240-44BB-AA2C-236012DD119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090150" y="260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5645" y="8336"/>
                  </a:lnTo>
                  <a:lnTo>
                    <a:pt x="4469" y="7674"/>
                  </a:lnTo>
                  <a:lnTo>
                    <a:pt x="258" y="64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26">
              <a:extLst>
                <a:ext uri="{FF2B5EF4-FFF2-40B4-BE49-F238E27FC236}">
                  <a16:creationId xmlns:a16="http://schemas.microsoft.com/office/drawing/2014/main" id="{2637B2A5-EAB7-4EC1-B693-905EB26D051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439400" y="317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27">
              <a:extLst>
                <a:ext uri="{FF2B5EF4-FFF2-40B4-BE49-F238E27FC236}">
                  <a16:creationId xmlns:a16="http://schemas.microsoft.com/office/drawing/2014/main" id="{FF239CD9-469A-4A6F-9424-D3B1388A51A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382250" y="420355"/>
              <a:ext cx="380958" cy="392064"/>
            </a:xfrm>
            <a:custGeom>
              <a:avLst/>
              <a:gdLst/>
              <a:ahLst/>
              <a:cxnLst/>
              <a:rect l="0" t="0" r="0" b="0"/>
              <a:pathLst>
                <a:path w="380958" h="392064">
                  <a:moveTo>
                    <a:pt x="323850" y="68595"/>
                  </a:moveTo>
                  <a:lnTo>
                    <a:pt x="323850" y="68595"/>
                  </a:lnTo>
                  <a:lnTo>
                    <a:pt x="327220" y="65224"/>
                  </a:lnTo>
                  <a:lnTo>
                    <a:pt x="341068" y="37581"/>
                  </a:lnTo>
                  <a:lnTo>
                    <a:pt x="342538" y="28524"/>
                  </a:lnTo>
                  <a:lnTo>
                    <a:pt x="340857" y="24210"/>
                  </a:lnTo>
                  <a:lnTo>
                    <a:pt x="331901" y="11451"/>
                  </a:lnTo>
                  <a:lnTo>
                    <a:pt x="331334" y="9332"/>
                  </a:lnTo>
                  <a:lnTo>
                    <a:pt x="323178" y="5097"/>
                  </a:lnTo>
                  <a:lnTo>
                    <a:pt x="301689" y="0"/>
                  </a:lnTo>
                  <a:lnTo>
                    <a:pt x="292598" y="1184"/>
                  </a:lnTo>
                  <a:lnTo>
                    <a:pt x="277666" y="7699"/>
                  </a:lnTo>
                  <a:lnTo>
                    <a:pt x="231477" y="32784"/>
                  </a:lnTo>
                  <a:lnTo>
                    <a:pt x="208838" y="51983"/>
                  </a:lnTo>
                  <a:lnTo>
                    <a:pt x="176992" y="91602"/>
                  </a:lnTo>
                  <a:lnTo>
                    <a:pt x="169721" y="111238"/>
                  </a:lnTo>
                  <a:lnTo>
                    <a:pt x="169035" y="123061"/>
                  </a:lnTo>
                  <a:lnTo>
                    <a:pt x="171083" y="132313"/>
                  </a:lnTo>
                  <a:lnTo>
                    <a:pt x="174344" y="138777"/>
                  </a:lnTo>
                  <a:lnTo>
                    <a:pt x="176905" y="140783"/>
                  </a:lnTo>
                  <a:lnTo>
                    <a:pt x="203396" y="149586"/>
                  </a:lnTo>
                  <a:lnTo>
                    <a:pt x="213870" y="149747"/>
                  </a:lnTo>
                  <a:lnTo>
                    <a:pt x="259429" y="140253"/>
                  </a:lnTo>
                  <a:lnTo>
                    <a:pt x="291980" y="126567"/>
                  </a:lnTo>
                  <a:lnTo>
                    <a:pt x="335988" y="93944"/>
                  </a:lnTo>
                  <a:lnTo>
                    <a:pt x="379371" y="50987"/>
                  </a:lnTo>
                  <a:lnTo>
                    <a:pt x="380277" y="48304"/>
                  </a:lnTo>
                  <a:lnTo>
                    <a:pt x="380857" y="44204"/>
                  </a:lnTo>
                  <a:lnTo>
                    <a:pt x="380957" y="46865"/>
                  </a:lnTo>
                  <a:lnTo>
                    <a:pt x="379099" y="50235"/>
                  </a:lnTo>
                  <a:lnTo>
                    <a:pt x="347590" y="93046"/>
                  </a:lnTo>
                  <a:lnTo>
                    <a:pt x="328592" y="138101"/>
                  </a:lnTo>
                  <a:lnTo>
                    <a:pt x="306985" y="184409"/>
                  </a:lnTo>
                  <a:lnTo>
                    <a:pt x="292667" y="227266"/>
                  </a:lnTo>
                  <a:lnTo>
                    <a:pt x="277568" y="273112"/>
                  </a:lnTo>
                  <a:lnTo>
                    <a:pt x="253841" y="315803"/>
                  </a:lnTo>
                  <a:lnTo>
                    <a:pt x="237036" y="338187"/>
                  </a:lnTo>
                  <a:lnTo>
                    <a:pt x="192215" y="371461"/>
                  </a:lnTo>
                  <a:lnTo>
                    <a:pt x="152129" y="388099"/>
                  </a:lnTo>
                  <a:lnTo>
                    <a:pt x="110905" y="392063"/>
                  </a:lnTo>
                  <a:lnTo>
                    <a:pt x="76588" y="390513"/>
                  </a:lnTo>
                  <a:lnTo>
                    <a:pt x="45209" y="380902"/>
                  </a:lnTo>
                  <a:lnTo>
                    <a:pt x="21545" y="362407"/>
                  </a:lnTo>
                  <a:lnTo>
                    <a:pt x="8579" y="346621"/>
                  </a:lnTo>
                  <a:lnTo>
                    <a:pt x="3811" y="332803"/>
                  </a:lnTo>
                  <a:lnTo>
                    <a:pt x="0" y="265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28">
              <a:extLst>
                <a:ext uri="{FF2B5EF4-FFF2-40B4-BE49-F238E27FC236}">
                  <a16:creationId xmlns:a16="http://schemas.microsoft.com/office/drawing/2014/main" id="{A210EBA7-35CC-4CFA-8C27-F00A0AA1F6D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88544" y="419870"/>
              <a:ext cx="223463" cy="170681"/>
            </a:xfrm>
            <a:custGeom>
              <a:avLst/>
              <a:gdLst/>
              <a:ahLst/>
              <a:cxnLst/>
              <a:rect l="0" t="0" r="0" b="0"/>
              <a:pathLst>
                <a:path w="223463" h="170681">
                  <a:moveTo>
                    <a:pt x="87356" y="24630"/>
                  </a:moveTo>
                  <a:lnTo>
                    <a:pt x="87356" y="24630"/>
                  </a:lnTo>
                  <a:lnTo>
                    <a:pt x="66386" y="71626"/>
                  </a:lnTo>
                  <a:lnTo>
                    <a:pt x="43045" y="114057"/>
                  </a:lnTo>
                  <a:lnTo>
                    <a:pt x="12338" y="155767"/>
                  </a:lnTo>
                  <a:lnTo>
                    <a:pt x="6273" y="160524"/>
                  </a:lnTo>
                  <a:lnTo>
                    <a:pt x="0" y="163578"/>
                  </a:lnTo>
                  <a:lnTo>
                    <a:pt x="190" y="163829"/>
                  </a:lnTo>
                  <a:lnTo>
                    <a:pt x="2284" y="164107"/>
                  </a:lnTo>
                  <a:lnTo>
                    <a:pt x="3123" y="163476"/>
                  </a:lnTo>
                  <a:lnTo>
                    <a:pt x="13497" y="144549"/>
                  </a:lnTo>
                  <a:lnTo>
                    <a:pt x="51199" y="97440"/>
                  </a:lnTo>
                  <a:lnTo>
                    <a:pt x="90448" y="53574"/>
                  </a:lnTo>
                  <a:lnTo>
                    <a:pt x="134795" y="16835"/>
                  </a:lnTo>
                  <a:lnTo>
                    <a:pt x="160052" y="5074"/>
                  </a:lnTo>
                  <a:lnTo>
                    <a:pt x="188103" y="0"/>
                  </a:lnTo>
                  <a:lnTo>
                    <a:pt x="199913" y="2829"/>
                  </a:lnTo>
                  <a:lnTo>
                    <a:pt x="208979" y="8136"/>
                  </a:lnTo>
                  <a:lnTo>
                    <a:pt x="218364" y="21320"/>
                  </a:lnTo>
                  <a:lnTo>
                    <a:pt x="222722" y="29274"/>
                  </a:lnTo>
                  <a:lnTo>
                    <a:pt x="223462" y="33370"/>
                  </a:lnTo>
                  <a:lnTo>
                    <a:pt x="222400" y="41685"/>
                  </a:lnTo>
                  <a:lnTo>
                    <a:pt x="205823" y="85134"/>
                  </a:lnTo>
                  <a:lnTo>
                    <a:pt x="183896" y="115595"/>
                  </a:lnTo>
                  <a:lnTo>
                    <a:pt x="142927" y="156098"/>
                  </a:lnTo>
                  <a:lnTo>
                    <a:pt x="140274" y="161377"/>
                  </a:lnTo>
                  <a:lnTo>
                    <a:pt x="138156" y="170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29">
              <a:extLst>
                <a:ext uri="{FF2B5EF4-FFF2-40B4-BE49-F238E27FC236}">
                  <a16:creationId xmlns:a16="http://schemas.microsoft.com/office/drawing/2014/main" id="{DCF203B3-6542-4FA9-ACA5-A02C69488C4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198404" y="438150"/>
              <a:ext cx="120347" cy="152401"/>
            </a:xfrm>
            <a:custGeom>
              <a:avLst/>
              <a:gdLst/>
              <a:ahLst/>
              <a:cxnLst/>
              <a:rect l="0" t="0" r="0" b="0"/>
              <a:pathLst>
                <a:path w="120347" h="152401">
                  <a:moveTo>
                    <a:pt x="120346" y="0"/>
                  </a:moveTo>
                  <a:lnTo>
                    <a:pt x="120346" y="0"/>
                  </a:lnTo>
                  <a:lnTo>
                    <a:pt x="96810" y="38282"/>
                  </a:lnTo>
                  <a:lnTo>
                    <a:pt x="63174" y="80469"/>
                  </a:lnTo>
                  <a:lnTo>
                    <a:pt x="29359" y="127081"/>
                  </a:lnTo>
                  <a:lnTo>
                    <a:pt x="9707" y="143569"/>
                  </a:lnTo>
                  <a:lnTo>
                    <a:pt x="6424" y="149470"/>
                  </a:lnTo>
                  <a:lnTo>
                    <a:pt x="0" y="152286"/>
                  </a:lnTo>
                  <a:lnTo>
                    <a:pt x="6046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30">
              <a:extLst>
                <a:ext uri="{FF2B5EF4-FFF2-40B4-BE49-F238E27FC236}">
                  <a16:creationId xmlns:a16="http://schemas.microsoft.com/office/drawing/2014/main" id="{4808672A-7F50-410B-B010-3CD19B863C4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54735" y="369014"/>
              <a:ext cx="636603" cy="234237"/>
            </a:xfrm>
            <a:custGeom>
              <a:avLst/>
              <a:gdLst/>
              <a:ahLst/>
              <a:cxnLst/>
              <a:rect l="0" t="0" r="0" b="0"/>
              <a:pathLst>
                <a:path w="636603" h="234237">
                  <a:moveTo>
                    <a:pt x="230615" y="43736"/>
                  </a:moveTo>
                  <a:lnTo>
                    <a:pt x="230615" y="43736"/>
                  </a:lnTo>
                  <a:lnTo>
                    <a:pt x="221826" y="29921"/>
                  </a:lnTo>
                  <a:lnTo>
                    <a:pt x="203479" y="13882"/>
                  </a:lnTo>
                  <a:lnTo>
                    <a:pt x="184543" y="2901"/>
                  </a:lnTo>
                  <a:lnTo>
                    <a:pt x="165331" y="0"/>
                  </a:lnTo>
                  <a:lnTo>
                    <a:pt x="151504" y="1014"/>
                  </a:lnTo>
                  <a:lnTo>
                    <a:pt x="108136" y="15045"/>
                  </a:lnTo>
                  <a:lnTo>
                    <a:pt x="72287" y="34619"/>
                  </a:lnTo>
                  <a:lnTo>
                    <a:pt x="42052" y="63258"/>
                  </a:lnTo>
                  <a:lnTo>
                    <a:pt x="14886" y="104690"/>
                  </a:lnTo>
                  <a:lnTo>
                    <a:pt x="1186" y="137229"/>
                  </a:lnTo>
                  <a:lnTo>
                    <a:pt x="0" y="149024"/>
                  </a:lnTo>
                  <a:lnTo>
                    <a:pt x="2455" y="167432"/>
                  </a:lnTo>
                  <a:lnTo>
                    <a:pt x="7005" y="174618"/>
                  </a:lnTo>
                  <a:lnTo>
                    <a:pt x="10818" y="179046"/>
                  </a:lnTo>
                  <a:lnTo>
                    <a:pt x="16746" y="181485"/>
                  </a:lnTo>
                  <a:lnTo>
                    <a:pt x="49934" y="183322"/>
                  </a:lnTo>
                  <a:lnTo>
                    <a:pt x="66542" y="180031"/>
                  </a:lnTo>
                  <a:lnTo>
                    <a:pt x="111327" y="156497"/>
                  </a:lnTo>
                  <a:lnTo>
                    <a:pt x="149210" y="127939"/>
                  </a:lnTo>
                  <a:lnTo>
                    <a:pt x="188283" y="81098"/>
                  </a:lnTo>
                  <a:lnTo>
                    <a:pt x="201452" y="60053"/>
                  </a:lnTo>
                  <a:lnTo>
                    <a:pt x="205982" y="51158"/>
                  </a:lnTo>
                  <a:lnTo>
                    <a:pt x="211469" y="43865"/>
                  </a:lnTo>
                  <a:lnTo>
                    <a:pt x="206476" y="49536"/>
                  </a:lnTo>
                  <a:lnTo>
                    <a:pt x="182386" y="91081"/>
                  </a:lnTo>
                  <a:lnTo>
                    <a:pt x="164055" y="125831"/>
                  </a:lnTo>
                  <a:lnTo>
                    <a:pt x="156527" y="149715"/>
                  </a:lnTo>
                  <a:lnTo>
                    <a:pt x="151033" y="172593"/>
                  </a:lnTo>
                  <a:lnTo>
                    <a:pt x="153830" y="190614"/>
                  </a:lnTo>
                  <a:lnTo>
                    <a:pt x="156037" y="195563"/>
                  </a:lnTo>
                  <a:lnTo>
                    <a:pt x="157612" y="197871"/>
                  </a:lnTo>
                  <a:lnTo>
                    <a:pt x="160074" y="199409"/>
                  </a:lnTo>
                  <a:lnTo>
                    <a:pt x="182242" y="205874"/>
                  </a:lnTo>
                  <a:lnTo>
                    <a:pt x="208064" y="201465"/>
                  </a:lnTo>
                  <a:lnTo>
                    <a:pt x="249832" y="181805"/>
                  </a:lnTo>
                  <a:lnTo>
                    <a:pt x="296108" y="149506"/>
                  </a:lnTo>
                  <a:lnTo>
                    <a:pt x="318024" y="130742"/>
                  </a:lnTo>
                  <a:lnTo>
                    <a:pt x="351157" y="85979"/>
                  </a:lnTo>
                  <a:lnTo>
                    <a:pt x="368346" y="57072"/>
                  </a:lnTo>
                  <a:lnTo>
                    <a:pt x="369003" y="54744"/>
                  </a:lnTo>
                  <a:lnTo>
                    <a:pt x="368734" y="53897"/>
                  </a:lnTo>
                  <a:lnTo>
                    <a:pt x="367850" y="54038"/>
                  </a:lnTo>
                  <a:lnTo>
                    <a:pt x="357451" y="59667"/>
                  </a:lnTo>
                  <a:lnTo>
                    <a:pt x="355388" y="62118"/>
                  </a:lnTo>
                  <a:lnTo>
                    <a:pt x="348316" y="76190"/>
                  </a:lnTo>
                  <a:lnTo>
                    <a:pt x="319046" y="122393"/>
                  </a:lnTo>
                  <a:lnTo>
                    <a:pt x="312251" y="137256"/>
                  </a:lnTo>
                  <a:lnTo>
                    <a:pt x="309230" y="150917"/>
                  </a:lnTo>
                  <a:lnTo>
                    <a:pt x="309770" y="160281"/>
                  </a:lnTo>
                  <a:lnTo>
                    <a:pt x="312361" y="166795"/>
                  </a:lnTo>
                  <a:lnTo>
                    <a:pt x="321806" y="178962"/>
                  </a:lnTo>
                  <a:lnTo>
                    <a:pt x="327822" y="181448"/>
                  </a:lnTo>
                  <a:lnTo>
                    <a:pt x="331405" y="182110"/>
                  </a:lnTo>
                  <a:lnTo>
                    <a:pt x="339146" y="180965"/>
                  </a:lnTo>
                  <a:lnTo>
                    <a:pt x="378560" y="168398"/>
                  </a:lnTo>
                  <a:lnTo>
                    <a:pt x="424982" y="140105"/>
                  </a:lnTo>
                  <a:lnTo>
                    <a:pt x="443897" y="124736"/>
                  </a:lnTo>
                  <a:lnTo>
                    <a:pt x="488803" y="77686"/>
                  </a:lnTo>
                  <a:lnTo>
                    <a:pt x="507501" y="53485"/>
                  </a:lnTo>
                  <a:lnTo>
                    <a:pt x="508896" y="49715"/>
                  </a:lnTo>
                  <a:lnTo>
                    <a:pt x="509795" y="44917"/>
                  </a:lnTo>
                  <a:lnTo>
                    <a:pt x="509986" y="50799"/>
                  </a:lnTo>
                  <a:lnTo>
                    <a:pt x="509996" y="52678"/>
                  </a:lnTo>
                  <a:lnTo>
                    <a:pt x="508126" y="56647"/>
                  </a:lnTo>
                  <a:lnTo>
                    <a:pt x="479354" y="98000"/>
                  </a:lnTo>
                  <a:lnTo>
                    <a:pt x="450909" y="139939"/>
                  </a:lnTo>
                  <a:lnTo>
                    <a:pt x="419741" y="183296"/>
                  </a:lnTo>
                  <a:lnTo>
                    <a:pt x="411772" y="194213"/>
                  </a:lnTo>
                  <a:lnTo>
                    <a:pt x="408611" y="202002"/>
                  </a:lnTo>
                  <a:lnTo>
                    <a:pt x="408473" y="198972"/>
                  </a:lnTo>
                  <a:lnTo>
                    <a:pt x="411803" y="190234"/>
                  </a:lnTo>
                  <a:lnTo>
                    <a:pt x="439076" y="144921"/>
                  </a:lnTo>
                  <a:lnTo>
                    <a:pt x="478572" y="100862"/>
                  </a:lnTo>
                  <a:lnTo>
                    <a:pt x="510055" y="72504"/>
                  </a:lnTo>
                  <a:lnTo>
                    <a:pt x="556849" y="52132"/>
                  </a:lnTo>
                  <a:lnTo>
                    <a:pt x="582060" y="45394"/>
                  </a:lnTo>
                  <a:lnTo>
                    <a:pt x="614786" y="49349"/>
                  </a:lnTo>
                  <a:lnTo>
                    <a:pt x="618668" y="51006"/>
                  </a:lnTo>
                  <a:lnTo>
                    <a:pt x="624863" y="56610"/>
                  </a:lnTo>
                  <a:lnTo>
                    <a:pt x="632318" y="67698"/>
                  </a:lnTo>
                  <a:lnTo>
                    <a:pt x="635623" y="79920"/>
                  </a:lnTo>
                  <a:lnTo>
                    <a:pt x="636602" y="92479"/>
                  </a:lnTo>
                  <a:lnTo>
                    <a:pt x="628140" y="121196"/>
                  </a:lnTo>
                  <a:lnTo>
                    <a:pt x="614930" y="144879"/>
                  </a:lnTo>
                  <a:lnTo>
                    <a:pt x="585318" y="186686"/>
                  </a:lnTo>
                  <a:lnTo>
                    <a:pt x="560571" y="220547"/>
                  </a:lnTo>
                  <a:lnTo>
                    <a:pt x="555298" y="224624"/>
                  </a:lnTo>
                  <a:lnTo>
                    <a:pt x="549533" y="227242"/>
                  </a:lnTo>
                  <a:lnTo>
                    <a:pt x="549061" y="228162"/>
                  </a:lnTo>
                  <a:lnTo>
                    <a:pt x="548115" y="2342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31">
              <a:extLst>
                <a:ext uri="{FF2B5EF4-FFF2-40B4-BE49-F238E27FC236}">
                  <a16:creationId xmlns:a16="http://schemas.microsoft.com/office/drawing/2014/main" id="{13A2579D-4934-4422-9B7F-5AD9EDC4F02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175750" y="353083"/>
              <a:ext cx="419101" cy="228103"/>
            </a:xfrm>
            <a:custGeom>
              <a:avLst/>
              <a:gdLst/>
              <a:ahLst/>
              <a:cxnLst/>
              <a:rect l="0" t="0" r="0" b="0"/>
              <a:pathLst>
                <a:path w="419101" h="228103">
                  <a:moveTo>
                    <a:pt x="0" y="66017"/>
                  </a:moveTo>
                  <a:lnTo>
                    <a:pt x="0" y="66017"/>
                  </a:lnTo>
                  <a:lnTo>
                    <a:pt x="42716" y="66017"/>
                  </a:lnTo>
                  <a:lnTo>
                    <a:pt x="80938" y="62646"/>
                  </a:lnTo>
                  <a:lnTo>
                    <a:pt x="122892" y="50822"/>
                  </a:lnTo>
                  <a:lnTo>
                    <a:pt x="166954" y="38729"/>
                  </a:lnTo>
                  <a:lnTo>
                    <a:pt x="213417" y="21351"/>
                  </a:lnTo>
                  <a:lnTo>
                    <a:pt x="259275" y="2752"/>
                  </a:lnTo>
                  <a:lnTo>
                    <a:pt x="263867" y="557"/>
                  </a:lnTo>
                  <a:lnTo>
                    <a:pt x="274613" y="0"/>
                  </a:lnTo>
                  <a:lnTo>
                    <a:pt x="284328" y="2104"/>
                  </a:lnTo>
                  <a:lnTo>
                    <a:pt x="286919" y="3653"/>
                  </a:lnTo>
                  <a:lnTo>
                    <a:pt x="288646" y="5391"/>
                  </a:lnTo>
                  <a:lnTo>
                    <a:pt x="290565" y="9203"/>
                  </a:lnTo>
                  <a:lnTo>
                    <a:pt x="291077" y="11208"/>
                  </a:lnTo>
                  <a:lnTo>
                    <a:pt x="289764" y="17198"/>
                  </a:lnTo>
                  <a:lnTo>
                    <a:pt x="272958" y="63520"/>
                  </a:lnTo>
                  <a:lnTo>
                    <a:pt x="251604" y="110261"/>
                  </a:lnTo>
                  <a:lnTo>
                    <a:pt x="232518" y="152068"/>
                  </a:lnTo>
                  <a:lnTo>
                    <a:pt x="206943" y="192293"/>
                  </a:lnTo>
                  <a:lnTo>
                    <a:pt x="200568" y="209807"/>
                  </a:lnTo>
                  <a:lnTo>
                    <a:pt x="191306" y="224380"/>
                  </a:lnTo>
                  <a:lnTo>
                    <a:pt x="190739" y="228102"/>
                  </a:lnTo>
                  <a:lnTo>
                    <a:pt x="190606" y="226719"/>
                  </a:lnTo>
                  <a:lnTo>
                    <a:pt x="192429" y="223753"/>
                  </a:lnTo>
                  <a:lnTo>
                    <a:pt x="199348" y="216100"/>
                  </a:lnTo>
                  <a:lnTo>
                    <a:pt x="201486" y="210097"/>
                  </a:lnTo>
                  <a:lnTo>
                    <a:pt x="202057" y="206520"/>
                  </a:lnTo>
                  <a:lnTo>
                    <a:pt x="228885" y="165127"/>
                  </a:lnTo>
                  <a:lnTo>
                    <a:pt x="254025" y="123506"/>
                  </a:lnTo>
                  <a:lnTo>
                    <a:pt x="289102" y="82108"/>
                  </a:lnTo>
                  <a:lnTo>
                    <a:pt x="331707" y="47982"/>
                  </a:lnTo>
                  <a:lnTo>
                    <a:pt x="359596" y="32425"/>
                  </a:lnTo>
                  <a:lnTo>
                    <a:pt x="403364" y="28034"/>
                  </a:lnTo>
                  <a:lnTo>
                    <a:pt x="419100" y="27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32">
              <a:extLst>
                <a:ext uri="{FF2B5EF4-FFF2-40B4-BE49-F238E27FC236}">
                  <a16:creationId xmlns:a16="http://schemas.microsoft.com/office/drawing/2014/main" id="{EDFB4895-856F-4E21-BA9E-9469884EDF9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245600" y="190500"/>
              <a:ext cx="190501" cy="400051"/>
            </a:xfrm>
            <a:custGeom>
              <a:avLst/>
              <a:gdLst/>
              <a:ahLst/>
              <a:cxnLst/>
              <a:rect l="0" t="0" r="0" b="0"/>
              <a:pathLst>
                <a:path w="190501" h="400051">
                  <a:moveTo>
                    <a:pt x="190500" y="0"/>
                  </a:moveTo>
                  <a:lnTo>
                    <a:pt x="190500" y="0"/>
                  </a:lnTo>
                  <a:lnTo>
                    <a:pt x="187129" y="3371"/>
                  </a:lnTo>
                  <a:lnTo>
                    <a:pt x="170105" y="46909"/>
                  </a:lnTo>
                  <a:lnTo>
                    <a:pt x="146916" y="90827"/>
                  </a:lnTo>
                  <a:lnTo>
                    <a:pt x="125917" y="131614"/>
                  </a:lnTo>
                  <a:lnTo>
                    <a:pt x="102091" y="178006"/>
                  </a:lnTo>
                  <a:lnTo>
                    <a:pt x="81183" y="221873"/>
                  </a:lnTo>
                  <a:lnTo>
                    <a:pt x="60253" y="264509"/>
                  </a:lnTo>
                  <a:lnTo>
                    <a:pt x="38230" y="310583"/>
                  </a:lnTo>
                  <a:lnTo>
                    <a:pt x="19618" y="354993"/>
                  </a:lnTo>
                  <a:lnTo>
                    <a:pt x="8542" y="381495"/>
                  </a:lnTo>
                  <a:lnTo>
                    <a:pt x="1895" y="392962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97">
            <a:extLst>
              <a:ext uri="{FF2B5EF4-FFF2-40B4-BE49-F238E27FC236}">
                <a16:creationId xmlns:a16="http://schemas.microsoft.com/office/drawing/2014/main" id="{72CF130C-E0CF-4694-9423-2A649EF9B677}"/>
              </a:ext>
            </a:extLst>
          </p:cNvPr>
          <p:cNvGrpSpPr/>
          <p:nvPr/>
        </p:nvGrpSpPr>
        <p:grpSpPr>
          <a:xfrm>
            <a:off x="4017271" y="711614"/>
            <a:ext cx="1589327" cy="414926"/>
            <a:chOff x="4017271" y="711614"/>
            <a:chExt cx="1589327" cy="414926"/>
          </a:xfrm>
        </p:grpSpPr>
        <p:sp>
          <p:nvSpPr>
            <p:cNvPr id="144" name="SMARTInkShape-733">
              <a:extLst>
                <a:ext uri="{FF2B5EF4-FFF2-40B4-BE49-F238E27FC236}">
                  <a16:creationId xmlns:a16="http://schemas.microsoft.com/office/drawing/2014/main" id="{EBA807C7-0230-434F-92FB-7EF2F46E22B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61885" y="857250"/>
              <a:ext cx="544713" cy="269290"/>
            </a:xfrm>
            <a:custGeom>
              <a:avLst/>
              <a:gdLst/>
              <a:ahLst/>
              <a:cxnLst/>
              <a:rect l="0" t="0" r="0" b="0"/>
              <a:pathLst>
                <a:path w="544713" h="269290">
                  <a:moveTo>
                    <a:pt x="157815" y="69850"/>
                  </a:moveTo>
                  <a:lnTo>
                    <a:pt x="157815" y="69850"/>
                  </a:lnTo>
                  <a:lnTo>
                    <a:pt x="161186" y="59737"/>
                  </a:lnTo>
                  <a:lnTo>
                    <a:pt x="160959" y="49128"/>
                  </a:lnTo>
                  <a:lnTo>
                    <a:pt x="158507" y="39473"/>
                  </a:lnTo>
                  <a:lnTo>
                    <a:pt x="156865" y="36899"/>
                  </a:lnTo>
                  <a:lnTo>
                    <a:pt x="149302" y="31394"/>
                  </a:lnTo>
                  <a:lnTo>
                    <a:pt x="142037" y="28064"/>
                  </a:lnTo>
                  <a:lnTo>
                    <a:pt x="134104" y="26584"/>
                  </a:lnTo>
                  <a:lnTo>
                    <a:pt x="125875" y="27808"/>
                  </a:lnTo>
                  <a:lnTo>
                    <a:pt x="100509" y="37006"/>
                  </a:lnTo>
                  <a:lnTo>
                    <a:pt x="57096" y="70591"/>
                  </a:lnTo>
                  <a:lnTo>
                    <a:pt x="43201" y="86407"/>
                  </a:lnTo>
                  <a:lnTo>
                    <a:pt x="15048" y="133145"/>
                  </a:lnTo>
                  <a:lnTo>
                    <a:pt x="6168" y="150192"/>
                  </a:lnTo>
                  <a:lnTo>
                    <a:pt x="0" y="185863"/>
                  </a:lnTo>
                  <a:lnTo>
                    <a:pt x="2713" y="200336"/>
                  </a:lnTo>
                  <a:lnTo>
                    <a:pt x="7985" y="210191"/>
                  </a:lnTo>
                  <a:lnTo>
                    <a:pt x="11362" y="212094"/>
                  </a:lnTo>
                  <a:lnTo>
                    <a:pt x="30108" y="215148"/>
                  </a:lnTo>
                  <a:lnTo>
                    <a:pt x="34577" y="215399"/>
                  </a:lnTo>
                  <a:lnTo>
                    <a:pt x="70050" y="201298"/>
                  </a:lnTo>
                  <a:lnTo>
                    <a:pt x="112907" y="171338"/>
                  </a:lnTo>
                  <a:lnTo>
                    <a:pt x="155906" y="134791"/>
                  </a:lnTo>
                  <a:lnTo>
                    <a:pt x="178025" y="108009"/>
                  </a:lnTo>
                  <a:lnTo>
                    <a:pt x="197913" y="72052"/>
                  </a:lnTo>
                  <a:lnTo>
                    <a:pt x="208319" y="39465"/>
                  </a:lnTo>
                  <a:lnTo>
                    <a:pt x="209124" y="39010"/>
                  </a:lnTo>
                  <a:lnTo>
                    <a:pt x="217428" y="38220"/>
                  </a:lnTo>
                  <a:lnTo>
                    <a:pt x="221468" y="40035"/>
                  </a:lnTo>
                  <a:lnTo>
                    <a:pt x="223534" y="41506"/>
                  </a:lnTo>
                  <a:lnTo>
                    <a:pt x="225829" y="45023"/>
                  </a:lnTo>
                  <a:lnTo>
                    <a:pt x="237093" y="90666"/>
                  </a:lnTo>
                  <a:lnTo>
                    <a:pt x="234649" y="128472"/>
                  </a:lnTo>
                  <a:lnTo>
                    <a:pt x="222511" y="175121"/>
                  </a:lnTo>
                  <a:lnTo>
                    <a:pt x="221324" y="196625"/>
                  </a:lnTo>
                  <a:lnTo>
                    <a:pt x="245701" y="152064"/>
                  </a:lnTo>
                  <a:lnTo>
                    <a:pt x="270095" y="108803"/>
                  </a:lnTo>
                  <a:lnTo>
                    <a:pt x="305399" y="64255"/>
                  </a:lnTo>
                  <a:lnTo>
                    <a:pt x="322800" y="46899"/>
                  </a:lnTo>
                  <a:lnTo>
                    <a:pt x="357864" y="26167"/>
                  </a:lnTo>
                  <a:lnTo>
                    <a:pt x="403399" y="14440"/>
                  </a:lnTo>
                  <a:lnTo>
                    <a:pt x="448180" y="7860"/>
                  </a:lnTo>
                  <a:lnTo>
                    <a:pt x="492444" y="522"/>
                  </a:lnTo>
                  <a:lnTo>
                    <a:pt x="540003" y="9"/>
                  </a:lnTo>
                  <a:lnTo>
                    <a:pt x="544712" y="1"/>
                  </a:lnTo>
                  <a:lnTo>
                    <a:pt x="541659" y="0"/>
                  </a:lnTo>
                  <a:lnTo>
                    <a:pt x="498370" y="18418"/>
                  </a:lnTo>
                  <a:lnTo>
                    <a:pt x="451202" y="45551"/>
                  </a:lnTo>
                  <a:lnTo>
                    <a:pt x="433988" y="61398"/>
                  </a:lnTo>
                  <a:lnTo>
                    <a:pt x="422531" y="77343"/>
                  </a:lnTo>
                  <a:lnTo>
                    <a:pt x="421781" y="80490"/>
                  </a:lnTo>
                  <a:lnTo>
                    <a:pt x="422829" y="87749"/>
                  </a:lnTo>
                  <a:lnTo>
                    <a:pt x="433205" y="106801"/>
                  </a:lnTo>
                  <a:lnTo>
                    <a:pt x="439195" y="112848"/>
                  </a:lnTo>
                  <a:lnTo>
                    <a:pt x="463593" y="134499"/>
                  </a:lnTo>
                  <a:lnTo>
                    <a:pt x="470744" y="144901"/>
                  </a:lnTo>
                  <a:lnTo>
                    <a:pt x="477332" y="163662"/>
                  </a:lnTo>
                  <a:lnTo>
                    <a:pt x="477858" y="175279"/>
                  </a:lnTo>
                  <a:lnTo>
                    <a:pt x="475739" y="184441"/>
                  </a:lnTo>
                  <a:lnTo>
                    <a:pt x="459513" y="210171"/>
                  </a:lnTo>
                  <a:lnTo>
                    <a:pt x="446801" y="223218"/>
                  </a:lnTo>
                  <a:lnTo>
                    <a:pt x="404462" y="252128"/>
                  </a:lnTo>
                  <a:lnTo>
                    <a:pt x="376115" y="268466"/>
                  </a:lnTo>
                  <a:lnTo>
                    <a:pt x="373199" y="269289"/>
                  </a:lnTo>
                  <a:lnTo>
                    <a:pt x="371254" y="269131"/>
                  </a:lnTo>
                  <a:lnTo>
                    <a:pt x="369958" y="268321"/>
                  </a:lnTo>
                  <a:lnTo>
                    <a:pt x="369093" y="267075"/>
                  </a:lnTo>
                  <a:lnTo>
                    <a:pt x="367878" y="261951"/>
                  </a:lnTo>
                  <a:lnTo>
                    <a:pt x="367432" y="255186"/>
                  </a:lnTo>
                  <a:lnTo>
                    <a:pt x="373715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34">
              <a:extLst>
                <a:ext uri="{FF2B5EF4-FFF2-40B4-BE49-F238E27FC236}">
                  <a16:creationId xmlns:a16="http://schemas.microsoft.com/office/drawing/2014/main" id="{44FB58C7-3A73-4B7E-BE04-7623388905A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24350" y="8255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272" y="11740"/>
                  </a:lnTo>
                  <a:lnTo>
                    <a:pt x="7004" y="12060"/>
                  </a:lnTo>
                  <a:lnTo>
                    <a:pt x="11811" y="12616"/>
                  </a:lnTo>
                  <a:lnTo>
                    <a:pt x="12305" y="14544"/>
                  </a:lnTo>
                  <a:lnTo>
                    <a:pt x="12677" y="18786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35">
              <a:extLst>
                <a:ext uri="{FF2B5EF4-FFF2-40B4-BE49-F238E27FC236}">
                  <a16:creationId xmlns:a16="http://schemas.microsoft.com/office/drawing/2014/main" id="{6D8094ED-B77D-49A9-95E4-2BC9ED26B26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17271" y="788236"/>
              <a:ext cx="318272" cy="335510"/>
            </a:xfrm>
            <a:custGeom>
              <a:avLst/>
              <a:gdLst/>
              <a:ahLst/>
              <a:cxnLst/>
              <a:rect l="0" t="0" r="0" b="0"/>
              <a:pathLst>
                <a:path w="318272" h="335510">
                  <a:moveTo>
                    <a:pt x="307079" y="75364"/>
                  </a:moveTo>
                  <a:lnTo>
                    <a:pt x="307079" y="75364"/>
                  </a:lnTo>
                  <a:lnTo>
                    <a:pt x="307079" y="35124"/>
                  </a:lnTo>
                  <a:lnTo>
                    <a:pt x="305197" y="30904"/>
                  </a:lnTo>
                  <a:lnTo>
                    <a:pt x="292152" y="16097"/>
                  </a:lnTo>
                  <a:lnTo>
                    <a:pt x="270714" y="3397"/>
                  </a:lnTo>
                  <a:lnTo>
                    <a:pt x="249017" y="0"/>
                  </a:lnTo>
                  <a:lnTo>
                    <a:pt x="224349" y="1211"/>
                  </a:lnTo>
                  <a:lnTo>
                    <a:pt x="181387" y="12044"/>
                  </a:lnTo>
                  <a:lnTo>
                    <a:pt x="154937" y="23737"/>
                  </a:lnTo>
                  <a:lnTo>
                    <a:pt x="119972" y="47961"/>
                  </a:lnTo>
                  <a:lnTo>
                    <a:pt x="102246" y="69886"/>
                  </a:lnTo>
                  <a:lnTo>
                    <a:pt x="101379" y="72418"/>
                  </a:lnTo>
                  <a:lnTo>
                    <a:pt x="101507" y="74811"/>
                  </a:lnTo>
                  <a:lnTo>
                    <a:pt x="103530" y="79351"/>
                  </a:lnTo>
                  <a:lnTo>
                    <a:pt x="112578" y="93519"/>
                  </a:lnTo>
                  <a:lnTo>
                    <a:pt x="120445" y="99426"/>
                  </a:lnTo>
                  <a:lnTo>
                    <a:pt x="164626" y="115502"/>
                  </a:lnTo>
                  <a:lnTo>
                    <a:pt x="210700" y="126154"/>
                  </a:lnTo>
                  <a:lnTo>
                    <a:pt x="254014" y="141110"/>
                  </a:lnTo>
                  <a:lnTo>
                    <a:pt x="293105" y="156790"/>
                  </a:lnTo>
                  <a:lnTo>
                    <a:pt x="302750" y="164705"/>
                  </a:lnTo>
                  <a:lnTo>
                    <a:pt x="309388" y="173632"/>
                  </a:lnTo>
                  <a:lnTo>
                    <a:pt x="316387" y="189853"/>
                  </a:lnTo>
                  <a:lnTo>
                    <a:pt x="318271" y="199391"/>
                  </a:lnTo>
                  <a:lnTo>
                    <a:pt x="315961" y="216064"/>
                  </a:lnTo>
                  <a:lnTo>
                    <a:pt x="307437" y="234410"/>
                  </a:lnTo>
                  <a:lnTo>
                    <a:pt x="286140" y="259573"/>
                  </a:lnTo>
                  <a:lnTo>
                    <a:pt x="253606" y="283044"/>
                  </a:lnTo>
                  <a:lnTo>
                    <a:pt x="208080" y="309493"/>
                  </a:lnTo>
                  <a:lnTo>
                    <a:pt x="161955" y="327836"/>
                  </a:lnTo>
                  <a:lnTo>
                    <a:pt x="121283" y="334158"/>
                  </a:lnTo>
                  <a:lnTo>
                    <a:pt x="80074" y="335509"/>
                  </a:lnTo>
                  <a:lnTo>
                    <a:pt x="43795" y="328780"/>
                  </a:lnTo>
                  <a:lnTo>
                    <a:pt x="20750" y="317411"/>
                  </a:lnTo>
                  <a:lnTo>
                    <a:pt x="8850" y="305675"/>
                  </a:lnTo>
                  <a:lnTo>
                    <a:pt x="855" y="289889"/>
                  </a:lnTo>
                  <a:lnTo>
                    <a:pt x="0" y="277953"/>
                  </a:lnTo>
                  <a:lnTo>
                    <a:pt x="2279" y="2404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36">
              <a:extLst>
                <a:ext uri="{FF2B5EF4-FFF2-40B4-BE49-F238E27FC236}">
                  <a16:creationId xmlns:a16="http://schemas.microsoft.com/office/drawing/2014/main" id="{3BDF6FFA-EAC9-4083-A440-C8DED7CCCD3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82883" y="711614"/>
              <a:ext cx="703088" cy="391648"/>
            </a:xfrm>
            <a:custGeom>
              <a:avLst/>
              <a:gdLst/>
              <a:ahLst/>
              <a:cxnLst/>
              <a:rect l="0" t="0" r="0" b="0"/>
              <a:pathLst>
                <a:path w="703088" h="391648">
                  <a:moveTo>
                    <a:pt x="189117" y="247236"/>
                  </a:moveTo>
                  <a:lnTo>
                    <a:pt x="189117" y="247236"/>
                  </a:lnTo>
                  <a:lnTo>
                    <a:pt x="189117" y="203362"/>
                  </a:lnTo>
                  <a:lnTo>
                    <a:pt x="172158" y="170337"/>
                  </a:lnTo>
                  <a:lnTo>
                    <a:pt x="158643" y="153964"/>
                  </a:lnTo>
                  <a:lnTo>
                    <a:pt x="146534" y="144733"/>
                  </a:lnTo>
                  <a:lnTo>
                    <a:pt x="137381" y="140900"/>
                  </a:lnTo>
                  <a:lnTo>
                    <a:pt x="109297" y="139428"/>
                  </a:lnTo>
                  <a:lnTo>
                    <a:pt x="96166" y="142699"/>
                  </a:lnTo>
                  <a:lnTo>
                    <a:pt x="74017" y="155900"/>
                  </a:lnTo>
                  <a:lnTo>
                    <a:pt x="56941" y="172196"/>
                  </a:lnTo>
                  <a:lnTo>
                    <a:pt x="25099" y="219317"/>
                  </a:lnTo>
                  <a:lnTo>
                    <a:pt x="8063" y="263838"/>
                  </a:lnTo>
                  <a:lnTo>
                    <a:pt x="0" y="306459"/>
                  </a:lnTo>
                  <a:lnTo>
                    <a:pt x="2398" y="328519"/>
                  </a:lnTo>
                  <a:lnTo>
                    <a:pt x="10948" y="351831"/>
                  </a:lnTo>
                  <a:lnTo>
                    <a:pt x="18444" y="362632"/>
                  </a:lnTo>
                  <a:lnTo>
                    <a:pt x="26479" y="369079"/>
                  </a:lnTo>
                  <a:lnTo>
                    <a:pt x="38936" y="372708"/>
                  </a:lnTo>
                  <a:lnTo>
                    <a:pt x="52270" y="373078"/>
                  </a:lnTo>
                  <a:lnTo>
                    <a:pt x="87767" y="362659"/>
                  </a:lnTo>
                  <a:lnTo>
                    <a:pt x="130003" y="339391"/>
                  </a:lnTo>
                  <a:lnTo>
                    <a:pt x="176302" y="302881"/>
                  </a:lnTo>
                  <a:lnTo>
                    <a:pt x="215393" y="259848"/>
                  </a:lnTo>
                  <a:lnTo>
                    <a:pt x="243313" y="218511"/>
                  </a:lnTo>
                  <a:lnTo>
                    <a:pt x="246152" y="209543"/>
                  </a:lnTo>
                  <a:lnTo>
                    <a:pt x="246233" y="212628"/>
                  </a:lnTo>
                  <a:lnTo>
                    <a:pt x="225308" y="254279"/>
                  </a:lnTo>
                  <a:lnTo>
                    <a:pt x="206124" y="298152"/>
                  </a:lnTo>
                  <a:lnTo>
                    <a:pt x="192132" y="341846"/>
                  </a:lnTo>
                  <a:lnTo>
                    <a:pt x="189513" y="370781"/>
                  </a:lnTo>
                  <a:lnTo>
                    <a:pt x="191175" y="378110"/>
                  </a:lnTo>
                  <a:lnTo>
                    <a:pt x="196077" y="386202"/>
                  </a:lnTo>
                  <a:lnTo>
                    <a:pt x="197990" y="388564"/>
                  </a:lnTo>
                  <a:lnTo>
                    <a:pt x="205760" y="391187"/>
                  </a:lnTo>
                  <a:lnTo>
                    <a:pt x="215564" y="391647"/>
                  </a:lnTo>
                  <a:lnTo>
                    <a:pt x="237659" y="384325"/>
                  </a:lnTo>
                  <a:lnTo>
                    <a:pt x="271789" y="358437"/>
                  </a:lnTo>
                  <a:lnTo>
                    <a:pt x="310208" y="315023"/>
                  </a:lnTo>
                  <a:lnTo>
                    <a:pt x="347906" y="271131"/>
                  </a:lnTo>
                  <a:lnTo>
                    <a:pt x="379063" y="228611"/>
                  </a:lnTo>
                  <a:lnTo>
                    <a:pt x="404795" y="190419"/>
                  </a:lnTo>
                  <a:lnTo>
                    <a:pt x="399903" y="195927"/>
                  </a:lnTo>
                  <a:lnTo>
                    <a:pt x="394878" y="206006"/>
                  </a:lnTo>
                  <a:lnTo>
                    <a:pt x="391665" y="218635"/>
                  </a:lnTo>
                  <a:lnTo>
                    <a:pt x="383813" y="236175"/>
                  </a:lnTo>
                  <a:lnTo>
                    <a:pt x="375622" y="279185"/>
                  </a:lnTo>
                  <a:lnTo>
                    <a:pt x="373474" y="326461"/>
                  </a:lnTo>
                  <a:lnTo>
                    <a:pt x="373294" y="355724"/>
                  </a:lnTo>
                  <a:lnTo>
                    <a:pt x="375402" y="361189"/>
                  </a:lnTo>
                  <a:lnTo>
                    <a:pt x="393042" y="381124"/>
                  </a:lnTo>
                  <a:lnTo>
                    <a:pt x="401811" y="384353"/>
                  </a:lnTo>
                  <a:lnTo>
                    <a:pt x="412059" y="385082"/>
                  </a:lnTo>
                  <a:lnTo>
                    <a:pt x="456132" y="371964"/>
                  </a:lnTo>
                  <a:lnTo>
                    <a:pt x="497316" y="345100"/>
                  </a:lnTo>
                  <a:lnTo>
                    <a:pt x="538536" y="314713"/>
                  </a:lnTo>
                  <a:lnTo>
                    <a:pt x="576358" y="274440"/>
                  </a:lnTo>
                  <a:lnTo>
                    <a:pt x="613577" y="232378"/>
                  </a:lnTo>
                  <a:lnTo>
                    <a:pt x="646188" y="188199"/>
                  </a:lnTo>
                  <a:lnTo>
                    <a:pt x="668616" y="141990"/>
                  </a:lnTo>
                  <a:lnTo>
                    <a:pt x="685429" y="99147"/>
                  </a:lnTo>
                  <a:lnTo>
                    <a:pt x="699136" y="57114"/>
                  </a:lnTo>
                  <a:lnTo>
                    <a:pt x="703087" y="22040"/>
                  </a:lnTo>
                  <a:lnTo>
                    <a:pt x="701416" y="14740"/>
                  </a:lnTo>
                  <a:lnTo>
                    <a:pt x="696509" y="6663"/>
                  </a:lnTo>
                  <a:lnTo>
                    <a:pt x="692613" y="2731"/>
                  </a:lnTo>
                  <a:lnTo>
                    <a:pt x="688531" y="984"/>
                  </a:lnTo>
                  <a:lnTo>
                    <a:pt x="678894" y="0"/>
                  </a:lnTo>
                  <a:lnTo>
                    <a:pt x="673025" y="1652"/>
                  </a:lnTo>
                  <a:lnTo>
                    <a:pt x="645317" y="21256"/>
                  </a:lnTo>
                  <a:lnTo>
                    <a:pt x="628853" y="40344"/>
                  </a:lnTo>
                  <a:lnTo>
                    <a:pt x="601240" y="85439"/>
                  </a:lnTo>
                  <a:lnTo>
                    <a:pt x="578225" y="128702"/>
                  </a:lnTo>
                  <a:lnTo>
                    <a:pt x="562406" y="165313"/>
                  </a:lnTo>
                  <a:lnTo>
                    <a:pt x="548077" y="202972"/>
                  </a:lnTo>
                  <a:lnTo>
                    <a:pt x="536914" y="250252"/>
                  </a:lnTo>
                  <a:lnTo>
                    <a:pt x="527636" y="297318"/>
                  </a:lnTo>
                  <a:lnTo>
                    <a:pt x="526632" y="334500"/>
                  </a:lnTo>
                  <a:lnTo>
                    <a:pt x="529153" y="345051"/>
                  </a:lnTo>
                  <a:lnTo>
                    <a:pt x="546071" y="371973"/>
                  </a:lnTo>
                  <a:lnTo>
                    <a:pt x="554491" y="378640"/>
                  </a:lnTo>
                  <a:lnTo>
                    <a:pt x="564583" y="383249"/>
                  </a:lnTo>
                  <a:lnTo>
                    <a:pt x="620917" y="380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98">
            <a:extLst>
              <a:ext uri="{FF2B5EF4-FFF2-40B4-BE49-F238E27FC236}">
                <a16:creationId xmlns:a16="http://schemas.microsoft.com/office/drawing/2014/main" id="{E5FB977D-1BF0-4271-B812-31293681A379}"/>
              </a:ext>
            </a:extLst>
          </p:cNvPr>
          <p:cNvGrpSpPr/>
          <p:nvPr/>
        </p:nvGrpSpPr>
        <p:grpSpPr>
          <a:xfrm>
            <a:off x="6027033" y="768428"/>
            <a:ext cx="468510" cy="335005"/>
            <a:chOff x="6027033" y="768428"/>
            <a:chExt cx="468510" cy="335005"/>
          </a:xfrm>
        </p:grpSpPr>
        <p:sp>
          <p:nvSpPr>
            <p:cNvPr id="149" name="SMARTInkShape-737">
              <a:extLst>
                <a:ext uri="{FF2B5EF4-FFF2-40B4-BE49-F238E27FC236}">
                  <a16:creationId xmlns:a16="http://schemas.microsoft.com/office/drawing/2014/main" id="{A3A5FDF8-8195-4F63-A160-D35067337D5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72658" y="768428"/>
              <a:ext cx="53543" cy="12623"/>
            </a:xfrm>
            <a:custGeom>
              <a:avLst/>
              <a:gdLst/>
              <a:ahLst/>
              <a:cxnLst/>
              <a:rect l="0" t="0" r="0" b="0"/>
              <a:pathLst>
                <a:path w="53543" h="12623">
                  <a:moveTo>
                    <a:pt x="53542" y="6272"/>
                  </a:moveTo>
                  <a:lnTo>
                    <a:pt x="53542" y="6272"/>
                  </a:lnTo>
                  <a:lnTo>
                    <a:pt x="47063" y="5566"/>
                  </a:lnTo>
                  <a:lnTo>
                    <a:pt x="17502" y="314"/>
                  </a:lnTo>
                  <a:lnTo>
                    <a:pt x="7382" y="0"/>
                  </a:lnTo>
                  <a:lnTo>
                    <a:pt x="2923" y="1838"/>
                  </a:lnTo>
                  <a:lnTo>
                    <a:pt x="747" y="3316"/>
                  </a:lnTo>
                  <a:lnTo>
                    <a:pt x="0" y="4301"/>
                  </a:lnTo>
                  <a:lnTo>
                    <a:pt x="209" y="4958"/>
                  </a:lnTo>
                  <a:lnTo>
                    <a:pt x="2242" y="6012"/>
                  </a:lnTo>
                  <a:lnTo>
                    <a:pt x="2742" y="12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38">
              <a:extLst>
                <a:ext uri="{FF2B5EF4-FFF2-40B4-BE49-F238E27FC236}">
                  <a16:creationId xmlns:a16="http://schemas.microsoft.com/office/drawing/2014/main" id="{280FC010-2200-445F-80AB-CEAC69D189D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27033" y="871623"/>
              <a:ext cx="468510" cy="231810"/>
            </a:xfrm>
            <a:custGeom>
              <a:avLst/>
              <a:gdLst/>
              <a:ahLst/>
              <a:cxnLst/>
              <a:rect l="0" t="0" r="0" b="0"/>
              <a:pathLst>
                <a:path w="468510" h="231810">
                  <a:moveTo>
                    <a:pt x="5467" y="182477"/>
                  </a:moveTo>
                  <a:lnTo>
                    <a:pt x="5467" y="182477"/>
                  </a:lnTo>
                  <a:lnTo>
                    <a:pt x="5465" y="189219"/>
                  </a:lnTo>
                  <a:lnTo>
                    <a:pt x="3585" y="194410"/>
                  </a:lnTo>
                  <a:lnTo>
                    <a:pt x="0" y="200121"/>
                  </a:lnTo>
                  <a:lnTo>
                    <a:pt x="411" y="200590"/>
                  </a:lnTo>
                  <a:lnTo>
                    <a:pt x="4662" y="201404"/>
                  </a:lnTo>
                  <a:lnTo>
                    <a:pt x="28541" y="183840"/>
                  </a:lnTo>
                  <a:lnTo>
                    <a:pt x="67635" y="137832"/>
                  </a:lnTo>
                  <a:lnTo>
                    <a:pt x="95751" y="99105"/>
                  </a:lnTo>
                  <a:lnTo>
                    <a:pt x="119879" y="52015"/>
                  </a:lnTo>
                  <a:lnTo>
                    <a:pt x="143123" y="6799"/>
                  </a:lnTo>
                  <a:lnTo>
                    <a:pt x="143804" y="3975"/>
                  </a:lnTo>
                  <a:lnTo>
                    <a:pt x="143553" y="2092"/>
                  </a:lnTo>
                  <a:lnTo>
                    <a:pt x="142680" y="837"/>
                  </a:lnTo>
                  <a:lnTo>
                    <a:pt x="141392" y="0"/>
                  </a:lnTo>
                  <a:lnTo>
                    <a:pt x="139829" y="148"/>
                  </a:lnTo>
                  <a:lnTo>
                    <a:pt x="136208" y="2194"/>
                  </a:lnTo>
                  <a:lnTo>
                    <a:pt x="109078" y="39718"/>
                  </a:lnTo>
                  <a:lnTo>
                    <a:pt x="85435" y="84506"/>
                  </a:lnTo>
                  <a:lnTo>
                    <a:pt x="69741" y="131040"/>
                  </a:lnTo>
                  <a:lnTo>
                    <a:pt x="59191" y="173221"/>
                  </a:lnTo>
                  <a:lnTo>
                    <a:pt x="57839" y="193610"/>
                  </a:lnTo>
                  <a:lnTo>
                    <a:pt x="61593" y="208197"/>
                  </a:lnTo>
                  <a:lnTo>
                    <a:pt x="65220" y="214604"/>
                  </a:lnTo>
                  <a:lnTo>
                    <a:pt x="67880" y="216595"/>
                  </a:lnTo>
                  <a:lnTo>
                    <a:pt x="74598" y="218807"/>
                  </a:lnTo>
                  <a:lnTo>
                    <a:pt x="82289" y="217909"/>
                  </a:lnTo>
                  <a:lnTo>
                    <a:pt x="102092" y="211583"/>
                  </a:lnTo>
                  <a:lnTo>
                    <a:pt x="112147" y="203880"/>
                  </a:lnTo>
                  <a:lnTo>
                    <a:pt x="122730" y="194106"/>
                  </a:lnTo>
                  <a:lnTo>
                    <a:pt x="150638" y="172571"/>
                  </a:lnTo>
                  <a:lnTo>
                    <a:pt x="196446" y="125015"/>
                  </a:lnTo>
                  <a:lnTo>
                    <a:pt x="237658" y="82952"/>
                  </a:lnTo>
                  <a:lnTo>
                    <a:pt x="281933" y="37965"/>
                  </a:lnTo>
                  <a:lnTo>
                    <a:pt x="307485" y="16996"/>
                  </a:lnTo>
                  <a:lnTo>
                    <a:pt x="320653" y="12795"/>
                  </a:lnTo>
                  <a:lnTo>
                    <a:pt x="327348" y="13694"/>
                  </a:lnTo>
                  <a:lnTo>
                    <a:pt x="335083" y="18167"/>
                  </a:lnTo>
                  <a:lnTo>
                    <a:pt x="337395" y="20021"/>
                  </a:lnTo>
                  <a:lnTo>
                    <a:pt x="339962" y="25843"/>
                  </a:lnTo>
                  <a:lnTo>
                    <a:pt x="341610" y="44449"/>
                  </a:lnTo>
                  <a:lnTo>
                    <a:pt x="333143" y="81024"/>
                  </a:lnTo>
                  <a:lnTo>
                    <a:pt x="311912" y="127420"/>
                  </a:lnTo>
                  <a:lnTo>
                    <a:pt x="291562" y="172177"/>
                  </a:lnTo>
                  <a:lnTo>
                    <a:pt x="287842" y="178605"/>
                  </a:lnTo>
                  <a:lnTo>
                    <a:pt x="286189" y="183813"/>
                  </a:lnTo>
                  <a:lnTo>
                    <a:pt x="285043" y="185485"/>
                  </a:lnTo>
                  <a:lnTo>
                    <a:pt x="283574" y="186599"/>
                  </a:lnTo>
                  <a:lnTo>
                    <a:pt x="281888" y="187341"/>
                  </a:lnTo>
                  <a:lnTo>
                    <a:pt x="281470" y="187131"/>
                  </a:lnTo>
                  <a:lnTo>
                    <a:pt x="282887" y="185016"/>
                  </a:lnTo>
                  <a:lnTo>
                    <a:pt x="318260" y="140250"/>
                  </a:lnTo>
                  <a:lnTo>
                    <a:pt x="360328" y="94655"/>
                  </a:lnTo>
                  <a:lnTo>
                    <a:pt x="404570" y="53475"/>
                  </a:lnTo>
                  <a:lnTo>
                    <a:pt x="442410" y="40526"/>
                  </a:lnTo>
                  <a:lnTo>
                    <a:pt x="453194" y="38249"/>
                  </a:lnTo>
                  <a:lnTo>
                    <a:pt x="457057" y="39053"/>
                  </a:lnTo>
                  <a:lnTo>
                    <a:pt x="463231" y="43709"/>
                  </a:lnTo>
                  <a:lnTo>
                    <a:pt x="466445" y="50482"/>
                  </a:lnTo>
                  <a:lnTo>
                    <a:pt x="468509" y="69699"/>
                  </a:lnTo>
                  <a:lnTo>
                    <a:pt x="460134" y="111878"/>
                  </a:lnTo>
                  <a:lnTo>
                    <a:pt x="444443" y="156129"/>
                  </a:lnTo>
                  <a:lnTo>
                    <a:pt x="421253" y="201899"/>
                  </a:lnTo>
                  <a:lnTo>
                    <a:pt x="405767" y="229974"/>
                  </a:lnTo>
                  <a:lnTo>
                    <a:pt x="404272" y="231075"/>
                  </a:lnTo>
                  <a:lnTo>
                    <a:pt x="402570" y="231809"/>
                  </a:lnTo>
                  <a:lnTo>
                    <a:pt x="401435" y="230887"/>
                  </a:lnTo>
                  <a:lnTo>
                    <a:pt x="400176" y="226100"/>
                  </a:lnTo>
                  <a:lnTo>
                    <a:pt x="399167" y="1951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199">
            <a:extLst>
              <a:ext uri="{FF2B5EF4-FFF2-40B4-BE49-F238E27FC236}">
                <a16:creationId xmlns:a16="http://schemas.microsoft.com/office/drawing/2014/main" id="{FA3E9B72-D68F-410E-8815-D56E3B1B7401}"/>
              </a:ext>
            </a:extLst>
          </p:cNvPr>
          <p:cNvGrpSpPr/>
          <p:nvPr/>
        </p:nvGrpSpPr>
        <p:grpSpPr>
          <a:xfrm>
            <a:off x="6751939" y="736600"/>
            <a:ext cx="3481333" cy="482601"/>
            <a:chOff x="6751939" y="736600"/>
            <a:chExt cx="3481333" cy="482601"/>
          </a:xfrm>
        </p:grpSpPr>
        <p:sp>
          <p:nvSpPr>
            <p:cNvPr id="152" name="SMARTInkShape-739">
              <a:extLst>
                <a:ext uri="{FF2B5EF4-FFF2-40B4-BE49-F238E27FC236}">
                  <a16:creationId xmlns:a16="http://schemas.microsoft.com/office/drawing/2014/main" id="{C44DAC05-26DA-4604-B15E-0E01232206D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751939" y="835322"/>
              <a:ext cx="258462" cy="268875"/>
            </a:xfrm>
            <a:custGeom>
              <a:avLst/>
              <a:gdLst/>
              <a:ahLst/>
              <a:cxnLst/>
              <a:rect l="0" t="0" r="0" b="0"/>
              <a:pathLst>
                <a:path w="258462" h="268875">
                  <a:moveTo>
                    <a:pt x="258461" y="21928"/>
                  </a:moveTo>
                  <a:lnTo>
                    <a:pt x="258461" y="21928"/>
                  </a:lnTo>
                  <a:lnTo>
                    <a:pt x="258461" y="18557"/>
                  </a:lnTo>
                  <a:lnTo>
                    <a:pt x="251719" y="9719"/>
                  </a:lnTo>
                  <a:lnTo>
                    <a:pt x="246528" y="5918"/>
                  </a:lnTo>
                  <a:lnTo>
                    <a:pt x="230703" y="108"/>
                  </a:lnTo>
                  <a:lnTo>
                    <a:pt x="219313" y="0"/>
                  </a:lnTo>
                  <a:lnTo>
                    <a:pt x="194754" y="5681"/>
                  </a:lnTo>
                  <a:lnTo>
                    <a:pt x="149368" y="29483"/>
                  </a:lnTo>
                  <a:lnTo>
                    <a:pt x="120304" y="51448"/>
                  </a:lnTo>
                  <a:lnTo>
                    <a:pt x="81828" y="90475"/>
                  </a:lnTo>
                  <a:lnTo>
                    <a:pt x="46032" y="136519"/>
                  </a:lnTo>
                  <a:lnTo>
                    <a:pt x="19728" y="180317"/>
                  </a:lnTo>
                  <a:lnTo>
                    <a:pt x="2107" y="223408"/>
                  </a:lnTo>
                  <a:lnTo>
                    <a:pt x="0" y="242257"/>
                  </a:lnTo>
                  <a:lnTo>
                    <a:pt x="2008" y="249909"/>
                  </a:lnTo>
                  <a:lnTo>
                    <a:pt x="10476" y="261555"/>
                  </a:lnTo>
                  <a:lnTo>
                    <a:pt x="19834" y="266012"/>
                  </a:lnTo>
                  <a:lnTo>
                    <a:pt x="43088" y="268874"/>
                  </a:lnTo>
                  <a:lnTo>
                    <a:pt x="89546" y="255210"/>
                  </a:lnTo>
                  <a:lnTo>
                    <a:pt x="136541" y="230422"/>
                  </a:lnTo>
                  <a:lnTo>
                    <a:pt x="179977" y="198883"/>
                  </a:lnTo>
                  <a:lnTo>
                    <a:pt x="221496" y="155149"/>
                  </a:lnTo>
                  <a:lnTo>
                    <a:pt x="237630" y="132035"/>
                  </a:lnTo>
                  <a:lnTo>
                    <a:pt x="248061" y="98412"/>
                  </a:lnTo>
                  <a:lnTo>
                    <a:pt x="248429" y="85554"/>
                  </a:lnTo>
                  <a:lnTo>
                    <a:pt x="239087" y="49221"/>
                  </a:lnTo>
                  <a:lnTo>
                    <a:pt x="234328" y="40408"/>
                  </a:lnTo>
                  <a:lnTo>
                    <a:pt x="227509" y="34139"/>
                  </a:lnTo>
                  <a:lnTo>
                    <a:pt x="212366" y="26644"/>
                  </a:lnTo>
                  <a:lnTo>
                    <a:pt x="193356" y="22859"/>
                  </a:lnTo>
                  <a:lnTo>
                    <a:pt x="156861" y="21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40">
              <a:extLst>
                <a:ext uri="{FF2B5EF4-FFF2-40B4-BE49-F238E27FC236}">
                  <a16:creationId xmlns:a16="http://schemas.microsoft.com/office/drawing/2014/main" id="{B678AF0D-34A4-4775-ACDC-8E3385F3804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016750" y="768350"/>
              <a:ext cx="171451" cy="377120"/>
            </a:xfrm>
            <a:custGeom>
              <a:avLst/>
              <a:gdLst/>
              <a:ahLst/>
              <a:cxnLst/>
              <a:rect l="0" t="0" r="0" b="0"/>
              <a:pathLst>
                <a:path w="171451" h="377120">
                  <a:moveTo>
                    <a:pt x="171450" y="0"/>
                  </a:moveTo>
                  <a:lnTo>
                    <a:pt x="171450" y="0"/>
                  </a:lnTo>
                  <a:lnTo>
                    <a:pt x="171450" y="31161"/>
                  </a:lnTo>
                  <a:lnTo>
                    <a:pt x="154595" y="78691"/>
                  </a:lnTo>
                  <a:lnTo>
                    <a:pt x="137371" y="123975"/>
                  </a:lnTo>
                  <a:lnTo>
                    <a:pt x="116589" y="167575"/>
                  </a:lnTo>
                  <a:lnTo>
                    <a:pt x="95927" y="208402"/>
                  </a:lnTo>
                  <a:lnTo>
                    <a:pt x="79772" y="250681"/>
                  </a:lnTo>
                  <a:lnTo>
                    <a:pt x="62677" y="287746"/>
                  </a:lnTo>
                  <a:lnTo>
                    <a:pt x="40430" y="333816"/>
                  </a:lnTo>
                  <a:lnTo>
                    <a:pt x="30094" y="358039"/>
                  </a:lnTo>
                  <a:lnTo>
                    <a:pt x="23723" y="365621"/>
                  </a:lnTo>
                  <a:lnTo>
                    <a:pt x="17599" y="371343"/>
                  </a:lnTo>
                  <a:lnTo>
                    <a:pt x="14877" y="376237"/>
                  </a:lnTo>
                  <a:lnTo>
                    <a:pt x="13446" y="377119"/>
                  </a:lnTo>
                  <a:lnTo>
                    <a:pt x="11786" y="377002"/>
                  </a:lnTo>
                  <a:lnTo>
                    <a:pt x="7424" y="37511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41">
              <a:extLst>
                <a:ext uri="{FF2B5EF4-FFF2-40B4-BE49-F238E27FC236}">
                  <a16:creationId xmlns:a16="http://schemas.microsoft.com/office/drawing/2014/main" id="{F3B8BC40-89C4-4A59-9EB4-FE8D1A173F9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97700" y="769127"/>
              <a:ext cx="849610" cy="373068"/>
            </a:xfrm>
            <a:custGeom>
              <a:avLst/>
              <a:gdLst/>
              <a:ahLst/>
              <a:cxnLst/>
              <a:rect l="0" t="0" r="0" b="0"/>
              <a:pathLst>
                <a:path w="849610" h="373068">
                  <a:moveTo>
                    <a:pt x="0" y="164323"/>
                  </a:moveTo>
                  <a:lnTo>
                    <a:pt x="0" y="164323"/>
                  </a:lnTo>
                  <a:lnTo>
                    <a:pt x="0" y="160665"/>
                  </a:lnTo>
                  <a:lnTo>
                    <a:pt x="0" y="162227"/>
                  </a:lnTo>
                  <a:lnTo>
                    <a:pt x="1881" y="165273"/>
                  </a:lnTo>
                  <a:lnTo>
                    <a:pt x="8838" y="172977"/>
                  </a:lnTo>
                  <a:lnTo>
                    <a:pt x="18297" y="179195"/>
                  </a:lnTo>
                  <a:lnTo>
                    <a:pt x="63944" y="193254"/>
                  </a:lnTo>
                  <a:lnTo>
                    <a:pt x="99519" y="193635"/>
                  </a:lnTo>
                  <a:lnTo>
                    <a:pt x="130852" y="187119"/>
                  </a:lnTo>
                  <a:lnTo>
                    <a:pt x="170093" y="172275"/>
                  </a:lnTo>
                  <a:lnTo>
                    <a:pt x="215443" y="151555"/>
                  </a:lnTo>
                  <a:lnTo>
                    <a:pt x="261831" y="125378"/>
                  </a:lnTo>
                  <a:lnTo>
                    <a:pt x="304373" y="91707"/>
                  </a:lnTo>
                  <a:lnTo>
                    <a:pt x="337793" y="50431"/>
                  </a:lnTo>
                  <a:lnTo>
                    <a:pt x="356346" y="21698"/>
                  </a:lnTo>
                  <a:lnTo>
                    <a:pt x="361458" y="1846"/>
                  </a:lnTo>
                  <a:lnTo>
                    <a:pt x="360916" y="972"/>
                  </a:lnTo>
                  <a:lnTo>
                    <a:pt x="359849" y="389"/>
                  </a:lnTo>
                  <a:lnTo>
                    <a:pt x="358432" y="0"/>
                  </a:lnTo>
                  <a:lnTo>
                    <a:pt x="356783" y="447"/>
                  </a:lnTo>
                  <a:lnTo>
                    <a:pt x="350384" y="5152"/>
                  </a:lnTo>
                  <a:lnTo>
                    <a:pt x="316125" y="47564"/>
                  </a:lnTo>
                  <a:lnTo>
                    <a:pt x="296191" y="85076"/>
                  </a:lnTo>
                  <a:lnTo>
                    <a:pt x="272605" y="126457"/>
                  </a:lnTo>
                  <a:lnTo>
                    <a:pt x="250932" y="171974"/>
                  </a:lnTo>
                  <a:lnTo>
                    <a:pt x="228699" y="216660"/>
                  </a:lnTo>
                  <a:lnTo>
                    <a:pt x="205608" y="263338"/>
                  </a:lnTo>
                  <a:lnTo>
                    <a:pt x="182150" y="310796"/>
                  </a:lnTo>
                  <a:lnTo>
                    <a:pt x="178181" y="316203"/>
                  </a:lnTo>
                  <a:lnTo>
                    <a:pt x="182945" y="310845"/>
                  </a:lnTo>
                  <a:lnTo>
                    <a:pt x="217008" y="264872"/>
                  </a:lnTo>
                  <a:lnTo>
                    <a:pt x="260415" y="217376"/>
                  </a:lnTo>
                  <a:lnTo>
                    <a:pt x="285761" y="198635"/>
                  </a:lnTo>
                  <a:lnTo>
                    <a:pt x="298456" y="193684"/>
                  </a:lnTo>
                  <a:lnTo>
                    <a:pt x="336159" y="189955"/>
                  </a:lnTo>
                  <a:lnTo>
                    <a:pt x="354386" y="203276"/>
                  </a:lnTo>
                  <a:lnTo>
                    <a:pt x="367548" y="218355"/>
                  </a:lnTo>
                  <a:lnTo>
                    <a:pt x="375917" y="235131"/>
                  </a:lnTo>
                  <a:lnTo>
                    <a:pt x="386477" y="277973"/>
                  </a:lnTo>
                  <a:lnTo>
                    <a:pt x="404447" y="305191"/>
                  </a:lnTo>
                  <a:lnTo>
                    <a:pt x="423633" y="318436"/>
                  </a:lnTo>
                  <a:lnTo>
                    <a:pt x="436122" y="321699"/>
                  </a:lnTo>
                  <a:lnTo>
                    <a:pt x="457347" y="322096"/>
                  </a:lnTo>
                  <a:lnTo>
                    <a:pt x="472139" y="317217"/>
                  </a:lnTo>
                  <a:lnTo>
                    <a:pt x="510313" y="293111"/>
                  </a:lnTo>
                  <a:lnTo>
                    <a:pt x="556178" y="254573"/>
                  </a:lnTo>
                  <a:lnTo>
                    <a:pt x="585798" y="208852"/>
                  </a:lnTo>
                  <a:lnTo>
                    <a:pt x="593297" y="189746"/>
                  </a:lnTo>
                  <a:lnTo>
                    <a:pt x="596426" y="164718"/>
                  </a:lnTo>
                  <a:lnTo>
                    <a:pt x="593389" y="153229"/>
                  </a:lnTo>
                  <a:lnTo>
                    <a:pt x="588049" y="146928"/>
                  </a:lnTo>
                  <a:lnTo>
                    <a:pt x="581677" y="142481"/>
                  </a:lnTo>
                  <a:lnTo>
                    <a:pt x="576493" y="140504"/>
                  </a:lnTo>
                  <a:lnTo>
                    <a:pt x="569957" y="141507"/>
                  </a:lnTo>
                  <a:lnTo>
                    <a:pt x="545767" y="150552"/>
                  </a:lnTo>
                  <a:lnTo>
                    <a:pt x="531811" y="161732"/>
                  </a:lnTo>
                  <a:lnTo>
                    <a:pt x="510185" y="193589"/>
                  </a:lnTo>
                  <a:lnTo>
                    <a:pt x="490694" y="231242"/>
                  </a:lnTo>
                  <a:lnTo>
                    <a:pt x="479104" y="273549"/>
                  </a:lnTo>
                  <a:lnTo>
                    <a:pt x="477207" y="315572"/>
                  </a:lnTo>
                  <a:lnTo>
                    <a:pt x="479732" y="325854"/>
                  </a:lnTo>
                  <a:lnTo>
                    <a:pt x="485087" y="333246"/>
                  </a:lnTo>
                  <a:lnTo>
                    <a:pt x="500025" y="343740"/>
                  </a:lnTo>
                  <a:lnTo>
                    <a:pt x="510100" y="344488"/>
                  </a:lnTo>
                  <a:lnTo>
                    <a:pt x="530444" y="339219"/>
                  </a:lnTo>
                  <a:lnTo>
                    <a:pt x="570916" y="318399"/>
                  </a:lnTo>
                  <a:lnTo>
                    <a:pt x="618386" y="284563"/>
                  </a:lnTo>
                  <a:lnTo>
                    <a:pt x="663586" y="244380"/>
                  </a:lnTo>
                  <a:lnTo>
                    <a:pt x="707518" y="199403"/>
                  </a:lnTo>
                  <a:lnTo>
                    <a:pt x="747839" y="161391"/>
                  </a:lnTo>
                  <a:lnTo>
                    <a:pt x="778775" y="139023"/>
                  </a:lnTo>
                  <a:lnTo>
                    <a:pt x="804120" y="128960"/>
                  </a:lnTo>
                  <a:lnTo>
                    <a:pt x="822923" y="126764"/>
                  </a:lnTo>
                  <a:lnTo>
                    <a:pt x="829764" y="128345"/>
                  </a:lnTo>
                  <a:lnTo>
                    <a:pt x="832576" y="129754"/>
                  </a:lnTo>
                  <a:lnTo>
                    <a:pt x="837582" y="135083"/>
                  </a:lnTo>
                  <a:lnTo>
                    <a:pt x="846544" y="153373"/>
                  </a:lnTo>
                  <a:lnTo>
                    <a:pt x="849609" y="171191"/>
                  </a:lnTo>
                  <a:lnTo>
                    <a:pt x="841948" y="217657"/>
                  </a:lnTo>
                  <a:lnTo>
                    <a:pt x="829904" y="259628"/>
                  </a:lnTo>
                  <a:lnTo>
                    <a:pt x="814532" y="303563"/>
                  </a:lnTo>
                  <a:lnTo>
                    <a:pt x="801692" y="350297"/>
                  </a:lnTo>
                  <a:lnTo>
                    <a:pt x="800239" y="371153"/>
                  </a:lnTo>
                  <a:lnTo>
                    <a:pt x="800898" y="372059"/>
                  </a:lnTo>
                  <a:lnTo>
                    <a:pt x="803512" y="373067"/>
                  </a:lnTo>
                  <a:lnTo>
                    <a:pt x="805197" y="372630"/>
                  </a:lnTo>
                  <a:lnTo>
                    <a:pt x="811657" y="368335"/>
                  </a:lnTo>
                  <a:lnTo>
                    <a:pt x="819150" y="354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42">
              <a:extLst>
                <a:ext uri="{FF2B5EF4-FFF2-40B4-BE49-F238E27FC236}">
                  <a16:creationId xmlns:a16="http://schemas.microsoft.com/office/drawing/2014/main" id="{289CEF91-574D-4725-A88F-D442BE7792E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563100" y="844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43">
              <a:extLst>
                <a:ext uri="{FF2B5EF4-FFF2-40B4-BE49-F238E27FC236}">
                  <a16:creationId xmlns:a16="http://schemas.microsoft.com/office/drawing/2014/main" id="{10C5CEB4-43C8-4B81-88BF-3AD5ECAA31C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039350" y="751739"/>
              <a:ext cx="193922" cy="251562"/>
            </a:xfrm>
            <a:custGeom>
              <a:avLst/>
              <a:gdLst/>
              <a:ahLst/>
              <a:cxnLst/>
              <a:rect l="0" t="0" r="0" b="0"/>
              <a:pathLst>
                <a:path w="193922" h="251562">
                  <a:moveTo>
                    <a:pt x="38100" y="48361"/>
                  </a:moveTo>
                  <a:lnTo>
                    <a:pt x="38100" y="48361"/>
                  </a:lnTo>
                  <a:lnTo>
                    <a:pt x="34729" y="48361"/>
                  </a:lnTo>
                  <a:lnTo>
                    <a:pt x="33737" y="47655"/>
                  </a:lnTo>
                  <a:lnTo>
                    <a:pt x="33073" y="46479"/>
                  </a:lnTo>
                  <a:lnTo>
                    <a:pt x="32008" y="39523"/>
                  </a:lnTo>
                  <a:lnTo>
                    <a:pt x="33749" y="35496"/>
                  </a:lnTo>
                  <a:lnTo>
                    <a:pt x="36165" y="31354"/>
                  </a:lnTo>
                  <a:lnTo>
                    <a:pt x="37240" y="27162"/>
                  </a:lnTo>
                  <a:lnTo>
                    <a:pt x="41482" y="22946"/>
                  </a:lnTo>
                  <a:lnTo>
                    <a:pt x="65834" y="8143"/>
                  </a:lnTo>
                  <a:lnTo>
                    <a:pt x="107522" y="383"/>
                  </a:lnTo>
                  <a:lnTo>
                    <a:pt x="143249" y="0"/>
                  </a:lnTo>
                  <a:lnTo>
                    <a:pt x="170897" y="6509"/>
                  </a:lnTo>
                  <a:lnTo>
                    <a:pt x="182021" y="16120"/>
                  </a:lnTo>
                  <a:lnTo>
                    <a:pt x="190259" y="29093"/>
                  </a:lnTo>
                  <a:lnTo>
                    <a:pt x="193921" y="41914"/>
                  </a:lnTo>
                  <a:lnTo>
                    <a:pt x="193666" y="52786"/>
                  </a:lnTo>
                  <a:lnTo>
                    <a:pt x="192611" y="57661"/>
                  </a:lnTo>
                  <a:lnTo>
                    <a:pt x="181015" y="74635"/>
                  </a:lnTo>
                  <a:lnTo>
                    <a:pt x="138810" y="118262"/>
                  </a:lnTo>
                  <a:lnTo>
                    <a:pt x="99086" y="153339"/>
                  </a:lnTo>
                  <a:lnTo>
                    <a:pt x="57097" y="189551"/>
                  </a:lnTo>
                  <a:lnTo>
                    <a:pt x="0" y="251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44">
              <a:extLst>
                <a:ext uri="{FF2B5EF4-FFF2-40B4-BE49-F238E27FC236}">
                  <a16:creationId xmlns:a16="http://schemas.microsoft.com/office/drawing/2014/main" id="{E0454900-1BF0-4F2B-ADC5-9A0860F8C75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096500" y="1200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5287" y="690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45">
              <a:extLst>
                <a:ext uri="{FF2B5EF4-FFF2-40B4-BE49-F238E27FC236}">
                  <a16:creationId xmlns:a16="http://schemas.microsoft.com/office/drawing/2014/main" id="{D446517E-D74E-406E-8FFC-CF533E34804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499600" y="952985"/>
              <a:ext cx="405997" cy="192611"/>
            </a:xfrm>
            <a:custGeom>
              <a:avLst/>
              <a:gdLst/>
              <a:ahLst/>
              <a:cxnLst/>
              <a:rect l="0" t="0" r="0" b="0"/>
              <a:pathLst>
                <a:path w="405997" h="192611">
                  <a:moveTo>
                    <a:pt x="0" y="132865"/>
                  </a:moveTo>
                  <a:lnTo>
                    <a:pt x="0" y="132865"/>
                  </a:lnTo>
                  <a:lnTo>
                    <a:pt x="12209" y="132865"/>
                  </a:lnTo>
                  <a:lnTo>
                    <a:pt x="27136" y="126123"/>
                  </a:lnTo>
                  <a:lnTo>
                    <a:pt x="73334" y="90605"/>
                  </a:lnTo>
                  <a:lnTo>
                    <a:pt x="111630" y="46037"/>
                  </a:lnTo>
                  <a:lnTo>
                    <a:pt x="123827" y="23071"/>
                  </a:lnTo>
                  <a:lnTo>
                    <a:pt x="126874" y="1152"/>
                  </a:lnTo>
                  <a:lnTo>
                    <a:pt x="123182" y="242"/>
                  </a:lnTo>
                  <a:lnTo>
                    <a:pt x="120221" y="0"/>
                  </a:lnTo>
                  <a:lnTo>
                    <a:pt x="109312" y="3030"/>
                  </a:lnTo>
                  <a:lnTo>
                    <a:pt x="97142" y="11767"/>
                  </a:lnTo>
                  <a:lnTo>
                    <a:pt x="67721" y="57127"/>
                  </a:lnTo>
                  <a:lnTo>
                    <a:pt x="49936" y="97221"/>
                  </a:lnTo>
                  <a:lnTo>
                    <a:pt x="41170" y="138132"/>
                  </a:lnTo>
                  <a:lnTo>
                    <a:pt x="39715" y="157552"/>
                  </a:lnTo>
                  <a:lnTo>
                    <a:pt x="45187" y="176756"/>
                  </a:lnTo>
                  <a:lnTo>
                    <a:pt x="47058" y="181176"/>
                  </a:lnTo>
                  <a:lnTo>
                    <a:pt x="49717" y="184122"/>
                  </a:lnTo>
                  <a:lnTo>
                    <a:pt x="68148" y="192610"/>
                  </a:lnTo>
                  <a:lnTo>
                    <a:pt x="94040" y="191881"/>
                  </a:lnTo>
                  <a:lnTo>
                    <a:pt x="125506" y="184609"/>
                  </a:lnTo>
                  <a:lnTo>
                    <a:pt x="167791" y="160093"/>
                  </a:lnTo>
                  <a:lnTo>
                    <a:pt x="210577" y="128548"/>
                  </a:lnTo>
                  <a:lnTo>
                    <a:pt x="253533" y="86712"/>
                  </a:lnTo>
                  <a:lnTo>
                    <a:pt x="295052" y="41258"/>
                  </a:lnTo>
                  <a:lnTo>
                    <a:pt x="317376" y="20147"/>
                  </a:lnTo>
                  <a:lnTo>
                    <a:pt x="327087" y="15740"/>
                  </a:lnTo>
                  <a:lnTo>
                    <a:pt x="350025" y="12524"/>
                  </a:lnTo>
                  <a:lnTo>
                    <a:pt x="360690" y="15678"/>
                  </a:lnTo>
                  <a:lnTo>
                    <a:pt x="372787" y="24451"/>
                  </a:lnTo>
                  <a:lnTo>
                    <a:pt x="394584" y="53811"/>
                  </a:lnTo>
                  <a:lnTo>
                    <a:pt x="403334" y="75700"/>
                  </a:lnTo>
                  <a:lnTo>
                    <a:pt x="405996" y="102089"/>
                  </a:lnTo>
                  <a:lnTo>
                    <a:pt x="402911" y="117083"/>
                  </a:lnTo>
                  <a:lnTo>
                    <a:pt x="388092" y="146735"/>
                  </a:lnTo>
                  <a:lnTo>
                    <a:pt x="376359" y="158220"/>
                  </a:lnTo>
                  <a:lnTo>
                    <a:pt x="329818" y="184843"/>
                  </a:lnTo>
                  <a:lnTo>
                    <a:pt x="283321" y="189334"/>
                  </a:lnTo>
                  <a:lnTo>
                    <a:pt x="261512" y="187932"/>
                  </a:lnTo>
                  <a:lnTo>
                    <a:pt x="220614" y="172980"/>
                  </a:lnTo>
                  <a:lnTo>
                    <a:pt x="203200" y="151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46">
              <a:extLst>
                <a:ext uri="{FF2B5EF4-FFF2-40B4-BE49-F238E27FC236}">
                  <a16:creationId xmlns:a16="http://schemas.microsoft.com/office/drawing/2014/main" id="{9689A9EA-5A06-4AC0-999B-DF43FFFE47E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398000" y="952500"/>
              <a:ext cx="63501" cy="184151"/>
            </a:xfrm>
            <a:custGeom>
              <a:avLst/>
              <a:gdLst/>
              <a:ahLst/>
              <a:cxnLst/>
              <a:rect l="0" t="0" r="0" b="0"/>
              <a:pathLst>
                <a:path w="63501" h="184151">
                  <a:moveTo>
                    <a:pt x="63500" y="0"/>
                  </a:moveTo>
                  <a:lnTo>
                    <a:pt x="63500" y="0"/>
                  </a:lnTo>
                  <a:lnTo>
                    <a:pt x="63498" y="5467"/>
                  </a:lnTo>
                  <a:lnTo>
                    <a:pt x="58474" y="20049"/>
                  </a:lnTo>
                  <a:lnTo>
                    <a:pt x="55659" y="32046"/>
                  </a:lnTo>
                  <a:lnTo>
                    <a:pt x="38060" y="76765"/>
                  </a:lnTo>
                  <a:lnTo>
                    <a:pt x="23147" y="116752"/>
                  </a:lnTo>
                  <a:lnTo>
                    <a:pt x="4312" y="16246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47">
              <a:extLst>
                <a:ext uri="{FF2B5EF4-FFF2-40B4-BE49-F238E27FC236}">
                  <a16:creationId xmlns:a16="http://schemas.microsoft.com/office/drawing/2014/main" id="{338C9118-00BA-4268-B648-F0C7E4A405E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051441" y="940816"/>
              <a:ext cx="346560" cy="195424"/>
            </a:xfrm>
            <a:custGeom>
              <a:avLst/>
              <a:gdLst/>
              <a:ahLst/>
              <a:cxnLst/>
              <a:rect l="0" t="0" r="0" b="0"/>
              <a:pathLst>
                <a:path w="346560" h="195424">
                  <a:moveTo>
                    <a:pt x="3659" y="18034"/>
                  </a:moveTo>
                  <a:lnTo>
                    <a:pt x="3659" y="18034"/>
                  </a:lnTo>
                  <a:lnTo>
                    <a:pt x="288" y="21405"/>
                  </a:lnTo>
                  <a:lnTo>
                    <a:pt x="0" y="22398"/>
                  </a:lnTo>
                  <a:lnTo>
                    <a:pt x="515" y="23060"/>
                  </a:lnTo>
                  <a:lnTo>
                    <a:pt x="1561" y="23501"/>
                  </a:lnTo>
                  <a:lnTo>
                    <a:pt x="2261" y="24501"/>
                  </a:lnTo>
                  <a:lnTo>
                    <a:pt x="3950" y="29279"/>
                  </a:lnTo>
                  <a:lnTo>
                    <a:pt x="6844" y="33145"/>
                  </a:lnTo>
                  <a:lnTo>
                    <a:pt x="15816" y="39288"/>
                  </a:lnTo>
                  <a:lnTo>
                    <a:pt x="45247" y="46441"/>
                  </a:lnTo>
                  <a:lnTo>
                    <a:pt x="86521" y="42436"/>
                  </a:lnTo>
                  <a:lnTo>
                    <a:pt x="126957" y="34770"/>
                  </a:lnTo>
                  <a:lnTo>
                    <a:pt x="161921" y="22477"/>
                  </a:lnTo>
                  <a:lnTo>
                    <a:pt x="189027" y="8741"/>
                  </a:lnTo>
                  <a:lnTo>
                    <a:pt x="220386" y="0"/>
                  </a:lnTo>
                  <a:lnTo>
                    <a:pt x="222228" y="367"/>
                  </a:lnTo>
                  <a:lnTo>
                    <a:pt x="223456" y="1317"/>
                  </a:lnTo>
                  <a:lnTo>
                    <a:pt x="229949" y="10580"/>
                  </a:lnTo>
                  <a:lnTo>
                    <a:pt x="231232" y="17308"/>
                  </a:lnTo>
                  <a:lnTo>
                    <a:pt x="229920" y="25002"/>
                  </a:lnTo>
                  <a:lnTo>
                    <a:pt x="212641" y="68863"/>
                  </a:lnTo>
                  <a:lnTo>
                    <a:pt x="195504" y="114847"/>
                  </a:lnTo>
                  <a:lnTo>
                    <a:pt x="176275" y="157314"/>
                  </a:lnTo>
                  <a:lnTo>
                    <a:pt x="156271" y="195423"/>
                  </a:lnTo>
                  <a:lnTo>
                    <a:pt x="180185" y="150724"/>
                  </a:lnTo>
                  <a:lnTo>
                    <a:pt x="197650" y="115183"/>
                  </a:lnTo>
                  <a:lnTo>
                    <a:pt x="236256" y="71396"/>
                  </a:lnTo>
                  <a:lnTo>
                    <a:pt x="277304" y="41701"/>
                  </a:lnTo>
                  <a:lnTo>
                    <a:pt x="284264" y="39136"/>
                  </a:lnTo>
                  <a:lnTo>
                    <a:pt x="328842" y="30866"/>
                  </a:lnTo>
                  <a:lnTo>
                    <a:pt x="346559" y="3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48">
              <a:extLst>
                <a:ext uri="{FF2B5EF4-FFF2-40B4-BE49-F238E27FC236}">
                  <a16:creationId xmlns:a16="http://schemas.microsoft.com/office/drawing/2014/main" id="{16A1FC9F-A321-4328-A1CC-03C0FCBCB91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086850" y="736600"/>
              <a:ext cx="177801" cy="392380"/>
            </a:xfrm>
            <a:custGeom>
              <a:avLst/>
              <a:gdLst/>
              <a:ahLst/>
              <a:cxnLst/>
              <a:rect l="0" t="0" r="0" b="0"/>
              <a:pathLst>
                <a:path w="177801" h="392380">
                  <a:moveTo>
                    <a:pt x="177800" y="0"/>
                  </a:moveTo>
                  <a:lnTo>
                    <a:pt x="177800" y="0"/>
                  </a:lnTo>
                  <a:lnTo>
                    <a:pt x="167661" y="18736"/>
                  </a:lnTo>
                  <a:lnTo>
                    <a:pt x="156137" y="55724"/>
                  </a:lnTo>
                  <a:lnTo>
                    <a:pt x="137720" y="102782"/>
                  </a:lnTo>
                  <a:lnTo>
                    <a:pt x="120062" y="140050"/>
                  </a:lnTo>
                  <a:lnTo>
                    <a:pt x="101426" y="177904"/>
                  </a:lnTo>
                  <a:lnTo>
                    <a:pt x="84380" y="215931"/>
                  </a:lnTo>
                  <a:lnTo>
                    <a:pt x="65978" y="263335"/>
                  </a:lnTo>
                  <a:lnTo>
                    <a:pt x="44391" y="305259"/>
                  </a:lnTo>
                  <a:lnTo>
                    <a:pt x="17818" y="348733"/>
                  </a:lnTo>
                  <a:lnTo>
                    <a:pt x="305" y="392379"/>
                  </a:lnTo>
                  <a:lnTo>
                    <a:pt x="202" y="392113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49">
              <a:extLst>
                <a:ext uri="{FF2B5EF4-FFF2-40B4-BE49-F238E27FC236}">
                  <a16:creationId xmlns:a16="http://schemas.microsoft.com/office/drawing/2014/main" id="{6C0A10BB-D12B-4585-9DB0-AA18F324F1D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53421" y="819393"/>
              <a:ext cx="988980" cy="355213"/>
            </a:xfrm>
            <a:custGeom>
              <a:avLst/>
              <a:gdLst/>
              <a:ahLst/>
              <a:cxnLst/>
              <a:rect l="0" t="0" r="0" b="0"/>
              <a:pathLst>
                <a:path w="988980" h="355213">
                  <a:moveTo>
                    <a:pt x="195229" y="25157"/>
                  </a:moveTo>
                  <a:lnTo>
                    <a:pt x="195229" y="25157"/>
                  </a:lnTo>
                  <a:lnTo>
                    <a:pt x="195229" y="72459"/>
                  </a:lnTo>
                  <a:lnTo>
                    <a:pt x="195229" y="81881"/>
                  </a:lnTo>
                  <a:lnTo>
                    <a:pt x="195229" y="73431"/>
                  </a:lnTo>
                  <a:lnTo>
                    <a:pt x="201187" y="44026"/>
                  </a:lnTo>
                  <a:lnTo>
                    <a:pt x="200697" y="34954"/>
                  </a:lnTo>
                  <a:lnTo>
                    <a:pt x="192718" y="9096"/>
                  </a:lnTo>
                  <a:lnTo>
                    <a:pt x="188704" y="3908"/>
                  </a:lnTo>
                  <a:lnTo>
                    <a:pt x="186645" y="2524"/>
                  </a:lnTo>
                  <a:lnTo>
                    <a:pt x="177006" y="577"/>
                  </a:lnTo>
                  <a:lnTo>
                    <a:pt x="161843" y="0"/>
                  </a:lnTo>
                  <a:lnTo>
                    <a:pt x="151931" y="3628"/>
                  </a:lnTo>
                  <a:lnTo>
                    <a:pt x="106907" y="32988"/>
                  </a:lnTo>
                  <a:lnTo>
                    <a:pt x="74655" y="72241"/>
                  </a:lnTo>
                  <a:lnTo>
                    <a:pt x="49194" y="112461"/>
                  </a:lnTo>
                  <a:lnTo>
                    <a:pt x="28853" y="154376"/>
                  </a:lnTo>
                  <a:lnTo>
                    <a:pt x="13127" y="196627"/>
                  </a:lnTo>
                  <a:lnTo>
                    <a:pt x="1470" y="243751"/>
                  </a:lnTo>
                  <a:lnTo>
                    <a:pt x="0" y="265374"/>
                  </a:lnTo>
                  <a:lnTo>
                    <a:pt x="2157" y="278676"/>
                  </a:lnTo>
                  <a:lnTo>
                    <a:pt x="7349" y="289762"/>
                  </a:lnTo>
                  <a:lnTo>
                    <a:pt x="14360" y="298687"/>
                  </a:lnTo>
                  <a:lnTo>
                    <a:pt x="22181" y="305005"/>
                  </a:lnTo>
                  <a:lnTo>
                    <a:pt x="32241" y="308284"/>
                  </a:lnTo>
                  <a:lnTo>
                    <a:pt x="55947" y="310389"/>
                  </a:lnTo>
                  <a:lnTo>
                    <a:pt x="102504" y="302023"/>
                  </a:lnTo>
                  <a:lnTo>
                    <a:pt x="146365" y="283013"/>
                  </a:lnTo>
                  <a:lnTo>
                    <a:pt x="187143" y="262985"/>
                  </a:lnTo>
                  <a:lnTo>
                    <a:pt x="229171" y="236713"/>
                  </a:lnTo>
                  <a:lnTo>
                    <a:pt x="271443" y="212708"/>
                  </a:lnTo>
                  <a:lnTo>
                    <a:pt x="310394" y="184579"/>
                  </a:lnTo>
                  <a:lnTo>
                    <a:pt x="353814" y="159153"/>
                  </a:lnTo>
                  <a:lnTo>
                    <a:pt x="397856" y="136927"/>
                  </a:lnTo>
                  <a:lnTo>
                    <a:pt x="428540" y="133331"/>
                  </a:lnTo>
                  <a:lnTo>
                    <a:pt x="436741" y="136969"/>
                  </a:lnTo>
                  <a:lnTo>
                    <a:pt x="440904" y="139915"/>
                  </a:lnTo>
                  <a:lnTo>
                    <a:pt x="445528" y="146951"/>
                  </a:lnTo>
                  <a:lnTo>
                    <a:pt x="448290" y="154077"/>
                  </a:lnTo>
                  <a:lnTo>
                    <a:pt x="456971" y="166045"/>
                  </a:lnTo>
                  <a:lnTo>
                    <a:pt x="461903" y="171180"/>
                  </a:lnTo>
                  <a:lnTo>
                    <a:pt x="461224" y="149130"/>
                  </a:lnTo>
                  <a:lnTo>
                    <a:pt x="456860" y="137776"/>
                  </a:lnTo>
                  <a:lnTo>
                    <a:pt x="444216" y="118384"/>
                  </a:lnTo>
                  <a:lnTo>
                    <a:pt x="428935" y="105881"/>
                  </a:lnTo>
                  <a:lnTo>
                    <a:pt x="422336" y="103368"/>
                  </a:lnTo>
                  <a:lnTo>
                    <a:pt x="418601" y="102698"/>
                  </a:lnTo>
                  <a:lnTo>
                    <a:pt x="403230" y="105125"/>
                  </a:lnTo>
                  <a:lnTo>
                    <a:pt x="372010" y="116319"/>
                  </a:lnTo>
                  <a:lnTo>
                    <a:pt x="353677" y="129309"/>
                  </a:lnTo>
                  <a:lnTo>
                    <a:pt x="315977" y="172062"/>
                  </a:lnTo>
                  <a:lnTo>
                    <a:pt x="292887" y="211815"/>
                  </a:lnTo>
                  <a:lnTo>
                    <a:pt x="276059" y="258887"/>
                  </a:lnTo>
                  <a:lnTo>
                    <a:pt x="271835" y="294729"/>
                  </a:lnTo>
                  <a:lnTo>
                    <a:pt x="275371" y="305833"/>
                  </a:lnTo>
                  <a:lnTo>
                    <a:pt x="280943" y="315708"/>
                  </a:lnTo>
                  <a:lnTo>
                    <a:pt x="285770" y="320096"/>
                  </a:lnTo>
                  <a:lnTo>
                    <a:pt x="292149" y="322047"/>
                  </a:lnTo>
                  <a:lnTo>
                    <a:pt x="300393" y="322208"/>
                  </a:lnTo>
                  <a:lnTo>
                    <a:pt x="325677" y="314677"/>
                  </a:lnTo>
                  <a:lnTo>
                    <a:pt x="354432" y="295707"/>
                  </a:lnTo>
                  <a:lnTo>
                    <a:pt x="401826" y="253611"/>
                  </a:lnTo>
                  <a:lnTo>
                    <a:pt x="442620" y="212273"/>
                  </a:lnTo>
                  <a:lnTo>
                    <a:pt x="474595" y="167896"/>
                  </a:lnTo>
                  <a:lnTo>
                    <a:pt x="515704" y="120585"/>
                  </a:lnTo>
                  <a:lnTo>
                    <a:pt x="546444" y="97903"/>
                  </a:lnTo>
                  <a:lnTo>
                    <a:pt x="552900" y="95865"/>
                  </a:lnTo>
                  <a:lnTo>
                    <a:pt x="554328" y="96285"/>
                  </a:lnTo>
                  <a:lnTo>
                    <a:pt x="555278" y="97270"/>
                  </a:lnTo>
                  <a:lnTo>
                    <a:pt x="555911" y="98632"/>
                  </a:lnTo>
                  <a:lnTo>
                    <a:pt x="556803" y="107292"/>
                  </a:lnTo>
                  <a:lnTo>
                    <a:pt x="552035" y="127224"/>
                  </a:lnTo>
                  <a:lnTo>
                    <a:pt x="536194" y="170344"/>
                  </a:lnTo>
                  <a:lnTo>
                    <a:pt x="529508" y="185640"/>
                  </a:lnTo>
                  <a:lnTo>
                    <a:pt x="517221" y="232008"/>
                  </a:lnTo>
                  <a:lnTo>
                    <a:pt x="512846" y="276860"/>
                  </a:lnTo>
                  <a:lnTo>
                    <a:pt x="514662" y="283545"/>
                  </a:lnTo>
                  <a:lnTo>
                    <a:pt x="518207" y="290215"/>
                  </a:lnTo>
                  <a:lnTo>
                    <a:pt x="522454" y="291127"/>
                  </a:lnTo>
                  <a:lnTo>
                    <a:pt x="525562" y="291370"/>
                  </a:lnTo>
                  <a:lnTo>
                    <a:pt x="552282" y="282976"/>
                  </a:lnTo>
                  <a:lnTo>
                    <a:pt x="589603" y="257013"/>
                  </a:lnTo>
                  <a:lnTo>
                    <a:pt x="633419" y="210450"/>
                  </a:lnTo>
                  <a:lnTo>
                    <a:pt x="669601" y="169426"/>
                  </a:lnTo>
                  <a:lnTo>
                    <a:pt x="703098" y="124045"/>
                  </a:lnTo>
                  <a:lnTo>
                    <a:pt x="713750" y="103439"/>
                  </a:lnTo>
                  <a:lnTo>
                    <a:pt x="715801" y="90033"/>
                  </a:lnTo>
                  <a:lnTo>
                    <a:pt x="689262" y="134437"/>
                  </a:lnTo>
                  <a:lnTo>
                    <a:pt x="671385" y="176226"/>
                  </a:lnTo>
                  <a:lnTo>
                    <a:pt x="657207" y="218016"/>
                  </a:lnTo>
                  <a:lnTo>
                    <a:pt x="652551" y="264748"/>
                  </a:lnTo>
                  <a:lnTo>
                    <a:pt x="654366" y="271106"/>
                  </a:lnTo>
                  <a:lnTo>
                    <a:pt x="657907" y="277567"/>
                  </a:lnTo>
                  <a:lnTo>
                    <a:pt x="662155" y="278450"/>
                  </a:lnTo>
                  <a:lnTo>
                    <a:pt x="665262" y="278686"/>
                  </a:lnTo>
                  <a:lnTo>
                    <a:pt x="676379" y="275646"/>
                  </a:lnTo>
                  <a:lnTo>
                    <a:pt x="701170" y="264218"/>
                  </a:lnTo>
                  <a:lnTo>
                    <a:pt x="745239" y="231513"/>
                  </a:lnTo>
                  <a:lnTo>
                    <a:pt x="787952" y="184154"/>
                  </a:lnTo>
                  <a:lnTo>
                    <a:pt x="822623" y="147825"/>
                  </a:lnTo>
                  <a:lnTo>
                    <a:pt x="853549" y="103357"/>
                  </a:lnTo>
                  <a:lnTo>
                    <a:pt x="859643" y="94485"/>
                  </a:lnTo>
                  <a:lnTo>
                    <a:pt x="872419" y="84050"/>
                  </a:lnTo>
                  <a:lnTo>
                    <a:pt x="872468" y="84175"/>
                  </a:lnTo>
                  <a:lnTo>
                    <a:pt x="870638" y="86194"/>
                  </a:lnTo>
                  <a:lnTo>
                    <a:pt x="869355" y="91326"/>
                  </a:lnTo>
                  <a:lnTo>
                    <a:pt x="865160" y="109488"/>
                  </a:lnTo>
                  <a:lnTo>
                    <a:pt x="843456" y="155083"/>
                  </a:lnTo>
                  <a:lnTo>
                    <a:pt x="819722" y="197682"/>
                  </a:lnTo>
                  <a:lnTo>
                    <a:pt x="793491" y="243727"/>
                  </a:lnTo>
                  <a:lnTo>
                    <a:pt x="779891" y="259584"/>
                  </a:lnTo>
                  <a:lnTo>
                    <a:pt x="813017" y="215533"/>
                  </a:lnTo>
                  <a:lnTo>
                    <a:pt x="849440" y="170639"/>
                  </a:lnTo>
                  <a:lnTo>
                    <a:pt x="887394" y="124120"/>
                  </a:lnTo>
                  <a:lnTo>
                    <a:pt x="928459" y="94362"/>
                  </a:lnTo>
                  <a:lnTo>
                    <a:pt x="939502" y="93074"/>
                  </a:lnTo>
                  <a:lnTo>
                    <a:pt x="950055" y="94853"/>
                  </a:lnTo>
                  <a:lnTo>
                    <a:pt x="957098" y="97996"/>
                  </a:lnTo>
                  <a:lnTo>
                    <a:pt x="959259" y="100527"/>
                  </a:lnTo>
                  <a:lnTo>
                    <a:pt x="966380" y="118738"/>
                  </a:lnTo>
                  <a:lnTo>
                    <a:pt x="966471" y="128838"/>
                  </a:lnTo>
                  <a:lnTo>
                    <a:pt x="960377" y="174700"/>
                  </a:lnTo>
                  <a:lnTo>
                    <a:pt x="945710" y="215838"/>
                  </a:lnTo>
                  <a:lnTo>
                    <a:pt x="934102" y="258014"/>
                  </a:lnTo>
                  <a:lnTo>
                    <a:pt x="921020" y="305325"/>
                  </a:lnTo>
                  <a:lnTo>
                    <a:pt x="919238" y="340214"/>
                  </a:lnTo>
                  <a:lnTo>
                    <a:pt x="921060" y="346980"/>
                  </a:lnTo>
                  <a:lnTo>
                    <a:pt x="922533" y="349773"/>
                  </a:lnTo>
                  <a:lnTo>
                    <a:pt x="924926" y="351634"/>
                  </a:lnTo>
                  <a:lnTo>
                    <a:pt x="934330" y="354254"/>
                  </a:lnTo>
                  <a:lnTo>
                    <a:pt x="949790" y="355212"/>
                  </a:lnTo>
                  <a:lnTo>
                    <a:pt x="967508" y="349877"/>
                  </a:lnTo>
                  <a:lnTo>
                    <a:pt x="988979" y="336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374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2PrinceHenrytheNaviga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3752" y="0"/>
            <a:ext cx="68844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99472" y="6119446"/>
            <a:ext cx="64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econd Chances Solid" panose="02000000000000000000" pitchFamily="2" charset="0"/>
              </a:rPr>
              <a:t>Prince Henry the Navigator</a:t>
            </a:r>
          </a:p>
        </p:txBody>
      </p:sp>
    </p:spTree>
    <p:extLst>
      <p:ext uri="{BB962C8B-B14F-4D97-AF65-F5344CB8AC3E}">
        <p14:creationId xmlns:p14="http://schemas.microsoft.com/office/powerpoint/2010/main" val="972615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861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KBScaredStraight</vt:lpstr>
      <vt:lpstr>KG Second Chances Sketch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Bethany Smythe</cp:lastModifiedBy>
  <cp:revision>163</cp:revision>
  <dcterms:created xsi:type="dcterms:W3CDTF">2013-08-08T13:22:08Z</dcterms:created>
  <dcterms:modified xsi:type="dcterms:W3CDTF">2021-10-03T15:34:50Z</dcterms:modified>
</cp:coreProperties>
</file>