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8"/>
  </p:notesMasterIdLst>
  <p:handoutMasterIdLst>
    <p:handoutMasterId r:id="rId59"/>
  </p:handoutMasterIdLst>
  <p:sldIdLst>
    <p:sldId id="256" r:id="rId5"/>
    <p:sldId id="348" r:id="rId6"/>
    <p:sldId id="349" r:id="rId7"/>
    <p:sldId id="350" r:id="rId8"/>
    <p:sldId id="286" r:id="rId9"/>
    <p:sldId id="351" r:id="rId10"/>
    <p:sldId id="352" r:id="rId11"/>
    <p:sldId id="353" r:id="rId12"/>
    <p:sldId id="354" r:id="rId13"/>
    <p:sldId id="357" r:id="rId14"/>
    <p:sldId id="422" r:id="rId15"/>
    <p:sldId id="358" r:id="rId16"/>
    <p:sldId id="360" r:id="rId17"/>
    <p:sldId id="359" r:id="rId18"/>
    <p:sldId id="447" r:id="rId19"/>
    <p:sldId id="361" r:id="rId20"/>
    <p:sldId id="366" r:id="rId21"/>
    <p:sldId id="258" r:id="rId22"/>
    <p:sldId id="261" r:id="rId23"/>
    <p:sldId id="362" r:id="rId24"/>
    <p:sldId id="363" r:id="rId25"/>
    <p:sldId id="364" r:id="rId26"/>
    <p:sldId id="424" r:id="rId27"/>
    <p:sldId id="371" r:id="rId28"/>
    <p:sldId id="277" r:id="rId29"/>
    <p:sldId id="278" r:id="rId30"/>
    <p:sldId id="373" r:id="rId31"/>
    <p:sldId id="425" r:id="rId32"/>
    <p:sldId id="426" r:id="rId33"/>
    <p:sldId id="427" r:id="rId34"/>
    <p:sldId id="428" r:id="rId35"/>
    <p:sldId id="429" r:id="rId36"/>
    <p:sldId id="266" r:id="rId37"/>
    <p:sldId id="380" r:id="rId38"/>
    <p:sldId id="270" r:id="rId39"/>
    <p:sldId id="272" r:id="rId40"/>
    <p:sldId id="273" r:id="rId41"/>
    <p:sldId id="379" r:id="rId42"/>
    <p:sldId id="265" r:id="rId43"/>
    <p:sldId id="430" r:id="rId44"/>
    <p:sldId id="284" r:id="rId45"/>
    <p:sldId id="449" r:id="rId46"/>
    <p:sldId id="448" r:id="rId47"/>
    <p:sldId id="386" r:id="rId48"/>
    <p:sldId id="433" r:id="rId49"/>
    <p:sldId id="434" r:id="rId50"/>
    <p:sldId id="275" r:id="rId51"/>
    <p:sldId id="390" r:id="rId52"/>
    <p:sldId id="436" r:id="rId53"/>
    <p:sldId id="438" r:id="rId54"/>
    <p:sldId id="279" r:id="rId55"/>
    <p:sldId id="439" r:id="rId56"/>
    <p:sldId id="45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67" d="100"/>
          <a:sy n="67" d="100"/>
        </p:scale>
        <p:origin x="648" y="44"/>
      </p:cViewPr>
      <p:guideLst>
        <p:guide orient="horz" pos="2160"/>
        <p:guide pos="3840"/>
      </p:guideLst>
    </p:cSldViewPr>
  </p:slideViewPr>
  <p:notesTextViewPr>
    <p:cViewPr>
      <p:scale>
        <a:sx n="1" d="1"/>
        <a:sy n="1" d="1"/>
      </p:scale>
      <p:origin x="0" y="0"/>
    </p:cViewPr>
  </p:notesTextViewPr>
  <p:sorterViewPr>
    <p:cViewPr>
      <p:scale>
        <a:sx n="100" d="100"/>
        <a:sy n="100" d="100"/>
      </p:scale>
      <p:origin x="0" y="-212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B6BE38-6960-4E02-8F14-14AF8C7EFE41}" type="datetimeFigureOut">
              <a:rPr lang="en-US" smtClean="0"/>
              <a:t>9/29/2021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D995B9-F85B-420F-9FF7-C7A41E560684}" type="slidenum">
              <a:rPr lang="en-US" smtClean="0"/>
              <a:t>‹#›</a:t>
            </a:fld>
            <a:endParaRPr lang="en-US"/>
          </a:p>
        </p:txBody>
      </p:sp>
    </p:spTree>
    <p:extLst>
      <p:ext uri="{BB962C8B-B14F-4D97-AF65-F5344CB8AC3E}">
        <p14:creationId xmlns:p14="http://schemas.microsoft.com/office/powerpoint/2010/main" val="3334127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FEA8F-4E1B-4C8E-B5D0-5E9CCE61A8F0}" type="datetimeFigureOut">
              <a:rPr lang="en-US" smtClean="0"/>
              <a:pPr/>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F7B27-9BBA-4B2D-8803-764BBFF37EA4}" type="slidenum">
              <a:rPr lang="en-US" smtClean="0"/>
              <a:pPr/>
              <a:t>‹#›</a:t>
            </a:fld>
            <a:endParaRPr lang="en-US"/>
          </a:p>
        </p:txBody>
      </p:sp>
    </p:spTree>
    <p:extLst>
      <p:ext uri="{BB962C8B-B14F-4D97-AF65-F5344CB8AC3E}">
        <p14:creationId xmlns:p14="http://schemas.microsoft.com/office/powerpoint/2010/main" val="352027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tags" Target="../tags/tag112.xml"/><Relationship Id="rId18" Type="http://schemas.openxmlformats.org/officeDocument/2006/relationships/tags" Target="../tags/tag117.xml"/><Relationship Id="rId26" Type="http://schemas.openxmlformats.org/officeDocument/2006/relationships/slideLayout" Target="../slideLayouts/slideLayout4.xml"/><Relationship Id="rId3" Type="http://schemas.openxmlformats.org/officeDocument/2006/relationships/tags" Target="../tags/tag102.xml"/><Relationship Id="rId21" Type="http://schemas.openxmlformats.org/officeDocument/2006/relationships/tags" Target="../tags/tag120.xml"/><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2" Type="http://schemas.openxmlformats.org/officeDocument/2006/relationships/tags" Target="../tags/tag101.xml"/><Relationship Id="rId16" Type="http://schemas.openxmlformats.org/officeDocument/2006/relationships/tags" Target="../tags/tag115.xml"/><Relationship Id="rId20" Type="http://schemas.openxmlformats.org/officeDocument/2006/relationships/tags" Target="../tags/tag119.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24" Type="http://schemas.openxmlformats.org/officeDocument/2006/relationships/tags" Target="../tags/tag123.xml"/><Relationship Id="rId5" Type="http://schemas.openxmlformats.org/officeDocument/2006/relationships/tags" Target="../tags/tag104.xml"/><Relationship Id="rId15" Type="http://schemas.openxmlformats.org/officeDocument/2006/relationships/tags" Target="../tags/tag114.xml"/><Relationship Id="rId23" Type="http://schemas.openxmlformats.org/officeDocument/2006/relationships/tags" Target="../tags/tag122.xml"/><Relationship Id="rId10" Type="http://schemas.openxmlformats.org/officeDocument/2006/relationships/tags" Target="../tags/tag109.xml"/><Relationship Id="rId19" Type="http://schemas.openxmlformats.org/officeDocument/2006/relationships/tags" Target="../tags/tag118.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image" Target="../media/image12.png"/></Relationships>
</file>

<file path=ppt/slides/_rels/slide11.xml.rels><?xml version="1.0" encoding="UTF-8" standalone="yes"?>
<Relationships xmlns="http://schemas.openxmlformats.org/package/2006/relationships"><Relationship Id="rId26" Type="http://schemas.openxmlformats.org/officeDocument/2006/relationships/tags" Target="../tags/tag150.xml"/><Relationship Id="rId117" Type="http://schemas.openxmlformats.org/officeDocument/2006/relationships/image" Target="../media/image13.gif"/><Relationship Id="rId21" Type="http://schemas.openxmlformats.org/officeDocument/2006/relationships/tags" Target="../tags/tag145.xml"/><Relationship Id="rId42" Type="http://schemas.openxmlformats.org/officeDocument/2006/relationships/tags" Target="../tags/tag166.xml"/><Relationship Id="rId47" Type="http://schemas.openxmlformats.org/officeDocument/2006/relationships/tags" Target="../tags/tag171.xml"/><Relationship Id="rId63" Type="http://schemas.openxmlformats.org/officeDocument/2006/relationships/tags" Target="../tags/tag187.xml"/><Relationship Id="rId68" Type="http://schemas.openxmlformats.org/officeDocument/2006/relationships/tags" Target="../tags/tag192.xml"/><Relationship Id="rId84" Type="http://schemas.openxmlformats.org/officeDocument/2006/relationships/tags" Target="../tags/tag208.xml"/><Relationship Id="rId89" Type="http://schemas.openxmlformats.org/officeDocument/2006/relationships/tags" Target="../tags/tag213.xml"/><Relationship Id="rId112" Type="http://schemas.openxmlformats.org/officeDocument/2006/relationships/tags" Target="../tags/tag236.xml"/><Relationship Id="rId16" Type="http://schemas.openxmlformats.org/officeDocument/2006/relationships/tags" Target="../tags/tag140.xml"/><Relationship Id="rId107" Type="http://schemas.openxmlformats.org/officeDocument/2006/relationships/tags" Target="../tags/tag231.xml"/><Relationship Id="rId11" Type="http://schemas.openxmlformats.org/officeDocument/2006/relationships/tags" Target="../tags/tag135.xml"/><Relationship Id="rId32" Type="http://schemas.openxmlformats.org/officeDocument/2006/relationships/tags" Target="../tags/tag156.xml"/><Relationship Id="rId37" Type="http://schemas.openxmlformats.org/officeDocument/2006/relationships/tags" Target="../tags/tag161.xml"/><Relationship Id="rId53" Type="http://schemas.openxmlformats.org/officeDocument/2006/relationships/tags" Target="../tags/tag177.xml"/><Relationship Id="rId58" Type="http://schemas.openxmlformats.org/officeDocument/2006/relationships/tags" Target="../tags/tag182.xml"/><Relationship Id="rId74" Type="http://schemas.openxmlformats.org/officeDocument/2006/relationships/tags" Target="../tags/tag198.xml"/><Relationship Id="rId79" Type="http://schemas.openxmlformats.org/officeDocument/2006/relationships/tags" Target="../tags/tag203.xml"/><Relationship Id="rId102" Type="http://schemas.openxmlformats.org/officeDocument/2006/relationships/tags" Target="../tags/tag226.xml"/><Relationship Id="rId5" Type="http://schemas.openxmlformats.org/officeDocument/2006/relationships/tags" Target="../tags/tag129.xml"/><Relationship Id="rId90" Type="http://schemas.openxmlformats.org/officeDocument/2006/relationships/tags" Target="../tags/tag214.xml"/><Relationship Id="rId95" Type="http://schemas.openxmlformats.org/officeDocument/2006/relationships/tags" Target="../tags/tag219.xml"/><Relationship Id="rId22" Type="http://schemas.openxmlformats.org/officeDocument/2006/relationships/tags" Target="../tags/tag146.xml"/><Relationship Id="rId27" Type="http://schemas.openxmlformats.org/officeDocument/2006/relationships/tags" Target="../tags/tag151.xml"/><Relationship Id="rId43" Type="http://schemas.openxmlformats.org/officeDocument/2006/relationships/tags" Target="../tags/tag167.xml"/><Relationship Id="rId48" Type="http://schemas.openxmlformats.org/officeDocument/2006/relationships/tags" Target="../tags/tag172.xml"/><Relationship Id="rId64" Type="http://schemas.openxmlformats.org/officeDocument/2006/relationships/tags" Target="../tags/tag188.xml"/><Relationship Id="rId69" Type="http://schemas.openxmlformats.org/officeDocument/2006/relationships/tags" Target="../tags/tag193.xml"/><Relationship Id="rId113" Type="http://schemas.openxmlformats.org/officeDocument/2006/relationships/tags" Target="../tags/tag237.xml"/><Relationship Id="rId118" Type="http://schemas.openxmlformats.org/officeDocument/2006/relationships/image" Target="../media/image14.jpeg"/><Relationship Id="rId80" Type="http://schemas.openxmlformats.org/officeDocument/2006/relationships/tags" Target="../tags/tag204.xml"/><Relationship Id="rId85" Type="http://schemas.openxmlformats.org/officeDocument/2006/relationships/tags" Target="../tags/tag209.xml"/><Relationship Id="rId12" Type="http://schemas.openxmlformats.org/officeDocument/2006/relationships/tags" Target="../tags/tag136.xml"/><Relationship Id="rId17" Type="http://schemas.openxmlformats.org/officeDocument/2006/relationships/tags" Target="../tags/tag141.xml"/><Relationship Id="rId33" Type="http://schemas.openxmlformats.org/officeDocument/2006/relationships/tags" Target="../tags/tag157.xml"/><Relationship Id="rId38" Type="http://schemas.openxmlformats.org/officeDocument/2006/relationships/tags" Target="../tags/tag162.xml"/><Relationship Id="rId59" Type="http://schemas.openxmlformats.org/officeDocument/2006/relationships/tags" Target="../tags/tag183.xml"/><Relationship Id="rId103" Type="http://schemas.openxmlformats.org/officeDocument/2006/relationships/tags" Target="../tags/tag227.xml"/><Relationship Id="rId108" Type="http://schemas.openxmlformats.org/officeDocument/2006/relationships/tags" Target="../tags/tag232.xml"/><Relationship Id="rId54" Type="http://schemas.openxmlformats.org/officeDocument/2006/relationships/tags" Target="../tags/tag178.xml"/><Relationship Id="rId70" Type="http://schemas.openxmlformats.org/officeDocument/2006/relationships/tags" Target="../tags/tag194.xml"/><Relationship Id="rId75" Type="http://schemas.openxmlformats.org/officeDocument/2006/relationships/tags" Target="../tags/tag199.xml"/><Relationship Id="rId91" Type="http://schemas.openxmlformats.org/officeDocument/2006/relationships/tags" Target="../tags/tag215.xml"/><Relationship Id="rId96" Type="http://schemas.openxmlformats.org/officeDocument/2006/relationships/tags" Target="../tags/tag220.xml"/><Relationship Id="rId1" Type="http://schemas.openxmlformats.org/officeDocument/2006/relationships/tags" Target="../tags/tag125.xml"/><Relationship Id="rId6" Type="http://schemas.openxmlformats.org/officeDocument/2006/relationships/tags" Target="../tags/tag130.xml"/><Relationship Id="rId23" Type="http://schemas.openxmlformats.org/officeDocument/2006/relationships/tags" Target="../tags/tag147.xml"/><Relationship Id="rId28" Type="http://schemas.openxmlformats.org/officeDocument/2006/relationships/tags" Target="../tags/tag152.xml"/><Relationship Id="rId49" Type="http://schemas.openxmlformats.org/officeDocument/2006/relationships/tags" Target="../tags/tag173.xml"/><Relationship Id="rId114" Type="http://schemas.openxmlformats.org/officeDocument/2006/relationships/tags" Target="../tags/tag238.xml"/><Relationship Id="rId10" Type="http://schemas.openxmlformats.org/officeDocument/2006/relationships/tags" Target="../tags/tag134.xml"/><Relationship Id="rId31" Type="http://schemas.openxmlformats.org/officeDocument/2006/relationships/tags" Target="../tags/tag155.xml"/><Relationship Id="rId44" Type="http://schemas.openxmlformats.org/officeDocument/2006/relationships/tags" Target="../tags/tag168.xml"/><Relationship Id="rId52" Type="http://schemas.openxmlformats.org/officeDocument/2006/relationships/tags" Target="../tags/tag176.xml"/><Relationship Id="rId60" Type="http://schemas.openxmlformats.org/officeDocument/2006/relationships/tags" Target="../tags/tag184.xml"/><Relationship Id="rId65" Type="http://schemas.openxmlformats.org/officeDocument/2006/relationships/tags" Target="../tags/tag189.xml"/><Relationship Id="rId73" Type="http://schemas.openxmlformats.org/officeDocument/2006/relationships/tags" Target="../tags/tag197.xml"/><Relationship Id="rId78" Type="http://schemas.openxmlformats.org/officeDocument/2006/relationships/tags" Target="../tags/tag202.xml"/><Relationship Id="rId81" Type="http://schemas.openxmlformats.org/officeDocument/2006/relationships/tags" Target="../tags/tag205.xml"/><Relationship Id="rId86" Type="http://schemas.openxmlformats.org/officeDocument/2006/relationships/tags" Target="../tags/tag210.xml"/><Relationship Id="rId94" Type="http://schemas.openxmlformats.org/officeDocument/2006/relationships/tags" Target="../tags/tag218.xml"/><Relationship Id="rId99" Type="http://schemas.openxmlformats.org/officeDocument/2006/relationships/tags" Target="../tags/tag223.xml"/><Relationship Id="rId101" Type="http://schemas.openxmlformats.org/officeDocument/2006/relationships/tags" Target="../tags/tag225.xml"/><Relationship Id="rId4" Type="http://schemas.openxmlformats.org/officeDocument/2006/relationships/tags" Target="../tags/tag128.xml"/><Relationship Id="rId9" Type="http://schemas.openxmlformats.org/officeDocument/2006/relationships/tags" Target="../tags/tag133.xml"/><Relationship Id="rId13" Type="http://schemas.openxmlformats.org/officeDocument/2006/relationships/tags" Target="../tags/tag137.xml"/><Relationship Id="rId18" Type="http://schemas.openxmlformats.org/officeDocument/2006/relationships/tags" Target="../tags/tag142.xml"/><Relationship Id="rId39" Type="http://schemas.openxmlformats.org/officeDocument/2006/relationships/tags" Target="../tags/tag163.xml"/><Relationship Id="rId109" Type="http://schemas.openxmlformats.org/officeDocument/2006/relationships/tags" Target="../tags/tag233.xml"/><Relationship Id="rId34" Type="http://schemas.openxmlformats.org/officeDocument/2006/relationships/tags" Target="../tags/tag158.xml"/><Relationship Id="rId50" Type="http://schemas.openxmlformats.org/officeDocument/2006/relationships/tags" Target="../tags/tag174.xml"/><Relationship Id="rId55" Type="http://schemas.openxmlformats.org/officeDocument/2006/relationships/tags" Target="../tags/tag179.xml"/><Relationship Id="rId76" Type="http://schemas.openxmlformats.org/officeDocument/2006/relationships/tags" Target="../tags/tag200.xml"/><Relationship Id="rId97" Type="http://schemas.openxmlformats.org/officeDocument/2006/relationships/tags" Target="../tags/tag221.xml"/><Relationship Id="rId104" Type="http://schemas.openxmlformats.org/officeDocument/2006/relationships/tags" Target="../tags/tag228.xml"/><Relationship Id="rId7" Type="http://schemas.openxmlformats.org/officeDocument/2006/relationships/tags" Target="../tags/tag131.xml"/><Relationship Id="rId71" Type="http://schemas.openxmlformats.org/officeDocument/2006/relationships/tags" Target="../tags/tag195.xml"/><Relationship Id="rId92" Type="http://schemas.openxmlformats.org/officeDocument/2006/relationships/tags" Target="../tags/tag216.xml"/><Relationship Id="rId2" Type="http://schemas.openxmlformats.org/officeDocument/2006/relationships/tags" Target="../tags/tag126.xml"/><Relationship Id="rId29" Type="http://schemas.openxmlformats.org/officeDocument/2006/relationships/tags" Target="../tags/tag153.xml"/><Relationship Id="rId24" Type="http://schemas.openxmlformats.org/officeDocument/2006/relationships/tags" Target="../tags/tag148.xml"/><Relationship Id="rId40" Type="http://schemas.openxmlformats.org/officeDocument/2006/relationships/tags" Target="../tags/tag164.xml"/><Relationship Id="rId45" Type="http://schemas.openxmlformats.org/officeDocument/2006/relationships/tags" Target="../tags/tag169.xml"/><Relationship Id="rId66" Type="http://schemas.openxmlformats.org/officeDocument/2006/relationships/tags" Target="../tags/tag190.xml"/><Relationship Id="rId87" Type="http://schemas.openxmlformats.org/officeDocument/2006/relationships/tags" Target="../tags/tag211.xml"/><Relationship Id="rId110" Type="http://schemas.openxmlformats.org/officeDocument/2006/relationships/tags" Target="../tags/tag234.xml"/><Relationship Id="rId115" Type="http://schemas.openxmlformats.org/officeDocument/2006/relationships/tags" Target="../tags/tag239.xml"/><Relationship Id="rId61" Type="http://schemas.openxmlformats.org/officeDocument/2006/relationships/tags" Target="../tags/tag185.xml"/><Relationship Id="rId82" Type="http://schemas.openxmlformats.org/officeDocument/2006/relationships/tags" Target="../tags/tag206.xml"/><Relationship Id="rId19" Type="http://schemas.openxmlformats.org/officeDocument/2006/relationships/tags" Target="../tags/tag143.xml"/><Relationship Id="rId14" Type="http://schemas.openxmlformats.org/officeDocument/2006/relationships/tags" Target="../tags/tag138.xml"/><Relationship Id="rId30" Type="http://schemas.openxmlformats.org/officeDocument/2006/relationships/tags" Target="../tags/tag154.xml"/><Relationship Id="rId35" Type="http://schemas.openxmlformats.org/officeDocument/2006/relationships/tags" Target="../tags/tag159.xml"/><Relationship Id="rId56" Type="http://schemas.openxmlformats.org/officeDocument/2006/relationships/tags" Target="../tags/tag180.xml"/><Relationship Id="rId77" Type="http://schemas.openxmlformats.org/officeDocument/2006/relationships/tags" Target="../tags/tag201.xml"/><Relationship Id="rId100" Type="http://schemas.openxmlformats.org/officeDocument/2006/relationships/tags" Target="../tags/tag224.xml"/><Relationship Id="rId105" Type="http://schemas.openxmlformats.org/officeDocument/2006/relationships/tags" Target="../tags/tag229.xml"/><Relationship Id="rId8" Type="http://schemas.openxmlformats.org/officeDocument/2006/relationships/tags" Target="../tags/tag132.xml"/><Relationship Id="rId51" Type="http://schemas.openxmlformats.org/officeDocument/2006/relationships/tags" Target="../tags/tag175.xml"/><Relationship Id="rId72" Type="http://schemas.openxmlformats.org/officeDocument/2006/relationships/tags" Target="../tags/tag196.xml"/><Relationship Id="rId93" Type="http://schemas.openxmlformats.org/officeDocument/2006/relationships/tags" Target="../tags/tag217.xml"/><Relationship Id="rId98" Type="http://schemas.openxmlformats.org/officeDocument/2006/relationships/tags" Target="../tags/tag222.xml"/><Relationship Id="rId3" Type="http://schemas.openxmlformats.org/officeDocument/2006/relationships/tags" Target="../tags/tag127.xml"/><Relationship Id="rId25" Type="http://schemas.openxmlformats.org/officeDocument/2006/relationships/tags" Target="../tags/tag149.xml"/><Relationship Id="rId46" Type="http://schemas.openxmlformats.org/officeDocument/2006/relationships/tags" Target="../tags/tag170.xml"/><Relationship Id="rId67" Type="http://schemas.openxmlformats.org/officeDocument/2006/relationships/tags" Target="../tags/tag191.xml"/><Relationship Id="rId116" Type="http://schemas.openxmlformats.org/officeDocument/2006/relationships/slideLayout" Target="../slideLayouts/slideLayout4.xml"/><Relationship Id="rId20" Type="http://schemas.openxmlformats.org/officeDocument/2006/relationships/tags" Target="../tags/tag144.xml"/><Relationship Id="rId41" Type="http://schemas.openxmlformats.org/officeDocument/2006/relationships/tags" Target="../tags/tag165.xml"/><Relationship Id="rId62" Type="http://schemas.openxmlformats.org/officeDocument/2006/relationships/tags" Target="../tags/tag186.xml"/><Relationship Id="rId83" Type="http://schemas.openxmlformats.org/officeDocument/2006/relationships/tags" Target="../tags/tag207.xml"/><Relationship Id="rId88" Type="http://schemas.openxmlformats.org/officeDocument/2006/relationships/tags" Target="../tags/tag212.xml"/><Relationship Id="rId111" Type="http://schemas.openxmlformats.org/officeDocument/2006/relationships/tags" Target="../tags/tag235.xml"/><Relationship Id="rId15" Type="http://schemas.openxmlformats.org/officeDocument/2006/relationships/tags" Target="../tags/tag139.xml"/><Relationship Id="rId36" Type="http://schemas.openxmlformats.org/officeDocument/2006/relationships/tags" Target="../tags/tag160.xml"/><Relationship Id="rId57" Type="http://schemas.openxmlformats.org/officeDocument/2006/relationships/tags" Target="../tags/tag181.xml"/><Relationship Id="rId106" Type="http://schemas.openxmlformats.org/officeDocument/2006/relationships/tags" Target="../tags/tag230.xml"/></Relationships>
</file>

<file path=ppt/slides/_rels/slide12.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tags" Target="../tags/tag252.xml"/><Relationship Id="rId18" Type="http://schemas.openxmlformats.org/officeDocument/2006/relationships/image" Target="../media/image15.jpeg"/><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tags" Target="../tags/tag251.xml"/><Relationship Id="rId17" Type="http://schemas.openxmlformats.org/officeDocument/2006/relationships/slideLayout" Target="../slideLayouts/slideLayout2.xml"/><Relationship Id="rId2" Type="http://schemas.openxmlformats.org/officeDocument/2006/relationships/tags" Target="../tags/tag241.xml"/><Relationship Id="rId16" Type="http://schemas.openxmlformats.org/officeDocument/2006/relationships/tags" Target="../tags/tag255.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tags" Target="../tags/tag250.xml"/><Relationship Id="rId5" Type="http://schemas.openxmlformats.org/officeDocument/2006/relationships/tags" Target="../tags/tag244.xml"/><Relationship Id="rId15" Type="http://schemas.openxmlformats.org/officeDocument/2006/relationships/tags" Target="../tags/tag254.xml"/><Relationship Id="rId10" Type="http://schemas.openxmlformats.org/officeDocument/2006/relationships/tags" Target="../tags/tag249.xml"/><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tags" Target="../tags/tag253.xml"/></Relationships>
</file>

<file path=ppt/slides/_rels/slide13.xml.rels><?xml version="1.0" encoding="UTF-8" standalone="yes"?>
<Relationships xmlns="http://schemas.openxmlformats.org/package/2006/relationships"><Relationship Id="rId3" Type="http://schemas.openxmlformats.org/officeDocument/2006/relationships/tags" Target="../tags/tag258.xml"/><Relationship Id="rId7" Type="http://schemas.openxmlformats.org/officeDocument/2006/relationships/image" Target="../media/image16.jpeg"/><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slideLayout" Target="../slideLayouts/slideLayout2.xml"/><Relationship Id="rId5" Type="http://schemas.openxmlformats.org/officeDocument/2006/relationships/tags" Target="../tags/tag260.xml"/><Relationship Id="rId4" Type="http://schemas.openxmlformats.org/officeDocument/2006/relationships/tags" Target="../tags/tag259.xml"/></Relationships>
</file>

<file path=ppt/slides/_rels/slide14.xml.rels><?xml version="1.0" encoding="UTF-8" standalone="yes"?>
<Relationships xmlns="http://schemas.openxmlformats.org/package/2006/relationships"><Relationship Id="rId8" Type="http://schemas.openxmlformats.org/officeDocument/2006/relationships/tags" Target="../tags/tag268.xml"/><Relationship Id="rId3" Type="http://schemas.openxmlformats.org/officeDocument/2006/relationships/tags" Target="../tags/tag263.xml"/><Relationship Id="rId7" Type="http://schemas.openxmlformats.org/officeDocument/2006/relationships/tags" Target="../tags/tag267.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slideLayout" Target="../slideLayouts/slideLayout2.xml"/><Relationship Id="rId5" Type="http://schemas.openxmlformats.org/officeDocument/2006/relationships/tags" Target="../tags/tag265.xml"/><Relationship Id="rId10" Type="http://schemas.openxmlformats.org/officeDocument/2006/relationships/tags" Target="../tags/tag270.xml"/><Relationship Id="rId4" Type="http://schemas.openxmlformats.org/officeDocument/2006/relationships/tags" Target="../tags/tag264.xml"/><Relationship Id="rId9" Type="http://schemas.openxmlformats.org/officeDocument/2006/relationships/tags" Target="../tags/tag26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tags" Target="../tags/tag283.xml"/><Relationship Id="rId18" Type="http://schemas.openxmlformats.org/officeDocument/2006/relationships/tags" Target="../tags/tag288.xml"/><Relationship Id="rId26" Type="http://schemas.openxmlformats.org/officeDocument/2006/relationships/tags" Target="../tags/tag296.xml"/><Relationship Id="rId39" Type="http://schemas.openxmlformats.org/officeDocument/2006/relationships/tags" Target="../tags/tag309.xml"/><Relationship Id="rId21" Type="http://schemas.openxmlformats.org/officeDocument/2006/relationships/tags" Target="../tags/tag291.xml"/><Relationship Id="rId34" Type="http://schemas.openxmlformats.org/officeDocument/2006/relationships/tags" Target="../tags/tag304.xml"/><Relationship Id="rId42" Type="http://schemas.openxmlformats.org/officeDocument/2006/relationships/tags" Target="../tags/tag312.xml"/><Relationship Id="rId47" Type="http://schemas.openxmlformats.org/officeDocument/2006/relationships/tags" Target="../tags/tag317.xml"/><Relationship Id="rId50" Type="http://schemas.openxmlformats.org/officeDocument/2006/relationships/tags" Target="../tags/tag320.xml"/><Relationship Id="rId55" Type="http://schemas.openxmlformats.org/officeDocument/2006/relationships/tags" Target="../tags/tag325.xml"/><Relationship Id="rId7" Type="http://schemas.openxmlformats.org/officeDocument/2006/relationships/tags" Target="../tags/tag277.xml"/><Relationship Id="rId2" Type="http://schemas.openxmlformats.org/officeDocument/2006/relationships/tags" Target="../tags/tag272.xml"/><Relationship Id="rId16" Type="http://schemas.openxmlformats.org/officeDocument/2006/relationships/tags" Target="../tags/tag286.xml"/><Relationship Id="rId29" Type="http://schemas.openxmlformats.org/officeDocument/2006/relationships/tags" Target="../tags/tag299.xml"/><Relationship Id="rId11" Type="http://schemas.openxmlformats.org/officeDocument/2006/relationships/tags" Target="../tags/tag281.xml"/><Relationship Id="rId24" Type="http://schemas.openxmlformats.org/officeDocument/2006/relationships/tags" Target="../tags/tag294.xml"/><Relationship Id="rId32" Type="http://schemas.openxmlformats.org/officeDocument/2006/relationships/tags" Target="../tags/tag302.xml"/><Relationship Id="rId37" Type="http://schemas.openxmlformats.org/officeDocument/2006/relationships/tags" Target="../tags/tag307.xml"/><Relationship Id="rId40" Type="http://schemas.openxmlformats.org/officeDocument/2006/relationships/tags" Target="../tags/tag310.xml"/><Relationship Id="rId45" Type="http://schemas.openxmlformats.org/officeDocument/2006/relationships/tags" Target="../tags/tag315.xml"/><Relationship Id="rId53" Type="http://schemas.openxmlformats.org/officeDocument/2006/relationships/tags" Target="../tags/tag323.xml"/><Relationship Id="rId58" Type="http://schemas.openxmlformats.org/officeDocument/2006/relationships/image" Target="../media/image17.jpg"/><Relationship Id="rId5" Type="http://schemas.openxmlformats.org/officeDocument/2006/relationships/tags" Target="../tags/tag275.xml"/><Relationship Id="rId19" Type="http://schemas.openxmlformats.org/officeDocument/2006/relationships/tags" Target="../tags/tag289.xml"/><Relationship Id="rId4" Type="http://schemas.openxmlformats.org/officeDocument/2006/relationships/tags" Target="../tags/tag274.xml"/><Relationship Id="rId9" Type="http://schemas.openxmlformats.org/officeDocument/2006/relationships/tags" Target="../tags/tag279.xml"/><Relationship Id="rId14" Type="http://schemas.openxmlformats.org/officeDocument/2006/relationships/tags" Target="../tags/tag284.xml"/><Relationship Id="rId22" Type="http://schemas.openxmlformats.org/officeDocument/2006/relationships/tags" Target="../tags/tag292.xml"/><Relationship Id="rId27" Type="http://schemas.openxmlformats.org/officeDocument/2006/relationships/tags" Target="../tags/tag297.xml"/><Relationship Id="rId30" Type="http://schemas.openxmlformats.org/officeDocument/2006/relationships/tags" Target="../tags/tag300.xml"/><Relationship Id="rId35" Type="http://schemas.openxmlformats.org/officeDocument/2006/relationships/tags" Target="../tags/tag305.xml"/><Relationship Id="rId43" Type="http://schemas.openxmlformats.org/officeDocument/2006/relationships/tags" Target="../tags/tag313.xml"/><Relationship Id="rId48" Type="http://schemas.openxmlformats.org/officeDocument/2006/relationships/tags" Target="../tags/tag318.xml"/><Relationship Id="rId56" Type="http://schemas.openxmlformats.org/officeDocument/2006/relationships/tags" Target="../tags/tag326.xml"/><Relationship Id="rId8" Type="http://schemas.openxmlformats.org/officeDocument/2006/relationships/tags" Target="../tags/tag278.xml"/><Relationship Id="rId51" Type="http://schemas.openxmlformats.org/officeDocument/2006/relationships/tags" Target="../tags/tag321.xml"/><Relationship Id="rId3" Type="http://schemas.openxmlformats.org/officeDocument/2006/relationships/tags" Target="../tags/tag273.xml"/><Relationship Id="rId12" Type="http://schemas.openxmlformats.org/officeDocument/2006/relationships/tags" Target="../tags/tag282.xml"/><Relationship Id="rId17" Type="http://schemas.openxmlformats.org/officeDocument/2006/relationships/tags" Target="../tags/tag287.xml"/><Relationship Id="rId25" Type="http://schemas.openxmlformats.org/officeDocument/2006/relationships/tags" Target="../tags/tag295.xml"/><Relationship Id="rId33" Type="http://schemas.openxmlformats.org/officeDocument/2006/relationships/tags" Target="../tags/tag303.xml"/><Relationship Id="rId38" Type="http://schemas.openxmlformats.org/officeDocument/2006/relationships/tags" Target="../tags/tag308.xml"/><Relationship Id="rId46" Type="http://schemas.openxmlformats.org/officeDocument/2006/relationships/tags" Target="../tags/tag316.xml"/><Relationship Id="rId20" Type="http://schemas.openxmlformats.org/officeDocument/2006/relationships/tags" Target="../tags/tag290.xml"/><Relationship Id="rId41" Type="http://schemas.openxmlformats.org/officeDocument/2006/relationships/tags" Target="../tags/tag311.xml"/><Relationship Id="rId54" Type="http://schemas.openxmlformats.org/officeDocument/2006/relationships/tags" Target="../tags/tag324.xml"/><Relationship Id="rId1" Type="http://schemas.openxmlformats.org/officeDocument/2006/relationships/tags" Target="../tags/tag271.xml"/><Relationship Id="rId6" Type="http://schemas.openxmlformats.org/officeDocument/2006/relationships/tags" Target="../tags/tag276.xml"/><Relationship Id="rId15" Type="http://schemas.openxmlformats.org/officeDocument/2006/relationships/tags" Target="../tags/tag285.xml"/><Relationship Id="rId23" Type="http://schemas.openxmlformats.org/officeDocument/2006/relationships/tags" Target="../tags/tag293.xml"/><Relationship Id="rId28" Type="http://schemas.openxmlformats.org/officeDocument/2006/relationships/tags" Target="../tags/tag298.xml"/><Relationship Id="rId36" Type="http://schemas.openxmlformats.org/officeDocument/2006/relationships/tags" Target="../tags/tag306.xml"/><Relationship Id="rId49" Type="http://schemas.openxmlformats.org/officeDocument/2006/relationships/tags" Target="../tags/tag319.xml"/><Relationship Id="rId57" Type="http://schemas.openxmlformats.org/officeDocument/2006/relationships/slideLayout" Target="../slideLayouts/slideLayout2.xml"/><Relationship Id="rId10" Type="http://schemas.openxmlformats.org/officeDocument/2006/relationships/tags" Target="../tags/tag280.xml"/><Relationship Id="rId31" Type="http://schemas.openxmlformats.org/officeDocument/2006/relationships/tags" Target="../tags/tag301.xml"/><Relationship Id="rId44" Type="http://schemas.openxmlformats.org/officeDocument/2006/relationships/tags" Target="../tags/tag314.xml"/><Relationship Id="rId52" Type="http://schemas.openxmlformats.org/officeDocument/2006/relationships/tags" Target="../tags/tag322.xml"/></Relationships>
</file>

<file path=ppt/slides/_rels/slide17.xml.rels><?xml version="1.0" encoding="UTF-8" standalone="yes"?>
<Relationships xmlns="http://schemas.openxmlformats.org/package/2006/relationships"><Relationship Id="rId8" Type="http://schemas.openxmlformats.org/officeDocument/2006/relationships/tags" Target="../tags/tag334.xml"/><Relationship Id="rId13" Type="http://schemas.openxmlformats.org/officeDocument/2006/relationships/tags" Target="../tags/tag339.xml"/><Relationship Id="rId3" Type="http://schemas.openxmlformats.org/officeDocument/2006/relationships/tags" Target="../tags/tag329.xml"/><Relationship Id="rId7" Type="http://schemas.openxmlformats.org/officeDocument/2006/relationships/tags" Target="../tags/tag333.xml"/><Relationship Id="rId12" Type="http://schemas.openxmlformats.org/officeDocument/2006/relationships/tags" Target="../tags/tag338.xml"/><Relationship Id="rId17" Type="http://schemas.openxmlformats.org/officeDocument/2006/relationships/image" Target="../media/image18.jpeg"/><Relationship Id="rId2" Type="http://schemas.openxmlformats.org/officeDocument/2006/relationships/tags" Target="../tags/tag328.xml"/><Relationship Id="rId16" Type="http://schemas.openxmlformats.org/officeDocument/2006/relationships/slideLayout" Target="../slideLayouts/slideLayout4.xml"/><Relationship Id="rId1" Type="http://schemas.openxmlformats.org/officeDocument/2006/relationships/tags" Target="../tags/tag327.xml"/><Relationship Id="rId6" Type="http://schemas.openxmlformats.org/officeDocument/2006/relationships/tags" Target="../tags/tag332.xml"/><Relationship Id="rId11" Type="http://schemas.openxmlformats.org/officeDocument/2006/relationships/tags" Target="../tags/tag337.xml"/><Relationship Id="rId5" Type="http://schemas.openxmlformats.org/officeDocument/2006/relationships/tags" Target="../tags/tag331.xml"/><Relationship Id="rId15" Type="http://schemas.openxmlformats.org/officeDocument/2006/relationships/tags" Target="../tags/tag341.xml"/><Relationship Id="rId10" Type="http://schemas.openxmlformats.org/officeDocument/2006/relationships/tags" Target="../tags/tag336.xml"/><Relationship Id="rId4" Type="http://schemas.openxmlformats.org/officeDocument/2006/relationships/tags" Target="../tags/tag330.xml"/><Relationship Id="rId9" Type="http://schemas.openxmlformats.org/officeDocument/2006/relationships/tags" Target="../tags/tag335.xml"/><Relationship Id="rId14" Type="http://schemas.openxmlformats.org/officeDocument/2006/relationships/tags" Target="../tags/tag340.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44.xml"/><Relationship Id="rId7" Type="http://schemas.openxmlformats.org/officeDocument/2006/relationships/tags" Target="../tags/tag348.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5" Type="http://schemas.openxmlformats.org/officeDocument/2006/relationships/tags" Target="../tags/tag346.xml"/><Relationship Id="rId4" Type="http://schemas.openxmlformats.org/officeDocument/2006/relationships/tags" Target="../tags/tag345.xm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tags" Target="../tags/tag366.xml"/><Relationship Id="rId3" Type="http://schemas.openxmlformats.org/officeDocument/2006/relationships/tags" Target="../tags/tag351.xml"/><Relationship Id="rId21" Type="http://schemas.openxmlformats.org/officeDocument/2006/relationships/tags" Target="../tags/tag369.xml"/><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tags" Target="../tags/tag365.xml"/><Relationship Id="rId25" Type="http://schemas.openxmlformats.org/officeDocument/2006/relationships/image" Target="../media/image20.jpeg"/><Relationship Id="rId2" Type="http://schemas.openxmlformats.org/officeDocument/2006/relationships/tags" Target="../tags/tag350.xml"/><Relationship Id="rId16" Type="http://schemas.openxmlformats.org/officeDocument/2006/relationships/tags" Target="../tags/tag364.xml"/><Relationship Id="rId20" Type="http://schemas.openxmlformats.org/officeDocument/2006/relationships/tags" Target="../tags/tag368.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24" Type="http://schemas.openxmlformats.org/officeDocument/2006/relationships/slideLayout" Target="../slideLayouts/slideLayout4.xml"/><Relationship Id="rId5" Type="http://schemas.openxmlformats.org/officeDocument/2006/relationships/tags" Target="../tags/tag353.xml"/><Relationship Id="rId15" Type="http://schemas.openxmlformats.org/officeDocument/2006/relationships/tags" Target="../tags/tag363.xml"/><Relationship Id="rId23" Type="http://schemas.openxmlformats.org/officeDocument/2006/relationships/tags" Target="../tags/tag371.xml"/><Relationship Id="rId10" Type="http://schemas.openxmlformats.org/officeDocument/2006/relationships/tags" Target="../tags/tag358.xml"/><Relationship Id="rId19" Type="http://schemas.openxmlformats.org/officeDocument/2006/relationships/tags" Target="../tags/tag367.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 Id="rId22" Type="http://schemas.openxmlformats.org/officeDocument/2006/relationships/tags" Target="../tags/tag370.xm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5.jpe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74.xml"/><Relationship Id="rId7" Type="http://schemas.openxmlformats.org/officeDocument/2006/relationships/slideLayout" Target="../slideLayouts/slideLayout2.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s>
</file>

<file path=ppt/slides/_rels/slide22.xml.rels><?xml version="1.0" encoding="UTF-8" standalone="yes"?>
<Relationships xmlns="http://schemas.openxmlformats.org/package/2006/relationships"><Relationship Id="rId26" Type="http://schemas.openxmlformats.org/officeDocument/2006/relationships/tags" Target="../tags/tag403.xml"/><Relationship Id="rId21" Type="http://schemas.openxmlformats.org/officeDocument/2006/relationships/tags" Target="../tags/tag398.xml"/><Relationship Id="rId42" Type="http://schemas.openxmlformats.org/officeDocument/2006/relationships/tags" Target="../tags/tag419.xml"/><Relationship Id="rId47" Type="http://schemas.openxmlformats.org/officeDocument/2006/relationships/tags" Target="../tags/tag424.xml"/><Relationship Id="rId63" Type="http://schemas.openxmlformats.org/officeDocument/2006/relationships/tags" Target="../tags/tag440.xml"/><Relationship Id="rId68" Type="http://schemas.openxmlformats.org/officeDocument/2006/relationships/tags" Target="../tags/tag445.xml"/><Relationship Id="rId84" Type="http://schemas.openxmlformats.org/officeDocument/2006/relationships/tags" Target="../tags/tag461.xml"/><Relationship Id="rId89" Type="http://schemas.openxmlformats.org/officeDocument/2006/relationships/tags" Target="../tags/tag466.xml"/><Relationship Id="rId16" Type="http://schemas.openxmlformats.org/officeDocument/2006/relationships/tags" Target="../tags/tag393.xml"/><Relationship Id="rId11" Type="http://schemas.openxmlformats.org/officeDocument/2006/relationships/tags" Target="../tags/tag388.xml"/><Relationship Id="rId32" Type="http://schemas.openxmlformats.org/officeDocument/2006/relationships/tags" Target="../tags/tag409.xml"/><Relationship Id="rId37" Type="http://schemas.openxmlformats.org/officeDocument/2006/relationships/tags" Target="../tags/tag414.xml"/><Relationship Id="rId53" Type="http://schemas.openxmlformats.org/officeDocument/2006/relationships/tags" Target="../tags/tag430.xml"/><Relationship Id="rId58" Type="http://schemas.openxmlformats.org/officeDocument/2006/relationships/tags" Target="../tags/tag435.xml"/><Relationship Id="rId74" Type="http://schemas.openxmlformats.org/officeDocument/2006/relationships/tags" Target="../tags/tag451.xml"/><Relationship Id="rId79" Type="http://schemas.openxmlformats.org/officeDocument/2006/relationships/tags" Target="../tags/tag456.xml"/><Relationship Id="rId5" Type="http://schemas.openxmlformats.org/officeDocument/2006/relationships/tags" Target="../tags/tag382.xml"/><Relationship Id="rId90" Type="http://schemas.openxmlformats.org/officeDocument/2006/relationships/tags" Target="../tags/tag467.xml"/><Relationship Id="rId14" Type="http://schemas.openxmlformats.org/officeDocument/2006/relationships/tags" Target="../tags/tag391.xml"/><Relationship Id="rId22" Type="http://schemas.openxmlformats.org/officeDocument/2006/relationships/tags" Target="../tags/tag399.xml"/><Relationship Id="rId27" Type="http://schemas.openxmlformats.org/officeDocument/2006/relationships/tags" Target="../tags/tag404.xml"/><Relationship Id="rId30" Type="http://schemas.openxmlformats.org/officeDocument/2006/relationships/tags" Target="../tags/tag407.xml"/><Relationship Id="rId35" Type="http://schemas.openxmlformats.org/officeDocument/2006/relationships/tags" Target="../tags/tag412.xml"/><Relationship Id="rId43" Type="http://schemas.openxmlformats.org/officeDocument/2006/relationships/tags" Target="../tags/tag420.xml"/><Relationship Id="rId48" Type="http://schemas.openxmlformats.org/officeDocument/2006/relationships/tags" Target="../tags/tag425.xml"/><Relationship Id="rId56" Type="http://schemas.openxmlformats.org/officeDocument/2006/relationships/tags" Target="../tags/tag433.xml"/><Relationship Id="rId64" Type="http://schemas.openxmlformats.org/officeDocument/2006/relationships/tags" Target="../tags/tag441.xml"/><Relationship Id="rId69" Type="http://schemas.openxmlformats.org/officeDocument/2006/relationships/tags" Target="../tags/tag446.xml"/><Relationship Id="rId77" Type="http://schemas.openxmlformats.org/officeDocument/2006/relationships/tags" Target="../tags/tag454.xml"/><Relationship Id="rId8" Type="http://schemas.openxmlformats.org/officeDocument/2006/relationships/tags" Target="../tags/tag385.xml"/><Relationship Id="rId51" Type="http://schemas.openxmlformats.org/officeDocument/2006/relationships/tags" Target="../tags/tag428.xml"/><Relationship Id="rId72" Type="http://schemas.openxmlformats.org/officeDocument/2006/relationships/tags" Target="../tags/tag449.xml"/><Relationship Id="rId80" Type="http://schemas.openxmlformats.org/officeDocument/2006/relationships/tags" Target="../tags/tag457.xml"/><Relationship Id="rId85" Type="http://schemas.openxmlformats.org/officeDocument/2006/relationships/tags" Target="../tags/tag462.xml"/><Relationship Id="rId3" Type="http://schemas.openxmlformats.org/officeDocument/2006/relationships/tags" Target="../tags/tag380.xml"/><Relationship Id="rId12" Type="http://schemas.openxmlformats.org/officeDocument/2006/relationships/tags" Target="../tags/tag389.xml"/><Relationship Id="rId17" Type="http://schemas.openxmlformats.org/officeDocument/2006/relationships/tags" Target="../tags/tag394.xml"/><Relationship Id="rId25" Type="http://schemas.openxmlformats.org/officeDocument/2006/relationships/tags" Target="../tags/tag402.xml"/><Relationship Id="rId33" Type="http://schemas.openxmlformats.org/officeDocument/2006/relationships/tags" Target="../tags/tag410.xml"/><Relationship Id="rId38" Type="http://schemas.openxmlformats.org/officeDocument/2006/relationships/tags" Target="../tags/tag415.xml"/><Relationship Id="rId46" Type="http://schemas.openxmlformats.org/officeDocument/2006/relationships/tags" Target="../tags/tag423.xml"/><Relationship Id="rId59" Type="http://schemas.openxmlformats.org/officeDocument/2006/relationships/tags" Target="../tags/tag436.xml"/><Relationship Id="rId67" Type="http://schemas.openxmlformats.org/officeDocument/2006/relationships/tags" Target="../tags/tag444.xml"/><Relationship Id="rId20" Type="http://schemas.openxmlformats.org/officeDocument/2006/relationships/tags" Target="../tags/tag397.xml"/><Relationship Id="rId41" Type="http://schemas.openxmlformats.org/officeDocument/2006/relationships/tags" Target="../tags/tag418.xml"/><Relationship Id="rId54" Type="http://schemas.openxmlformats.org/officeDocument/2006/relationships/tags" Target="../tags/tag431.xml"/><Relationship Id="rId62" Type="http://schemas.openxmlformats.org/officeDocument/2006/relationships/tags" Target="../tags/tag439.xml"/><Relationship Id="rId70" Type="http://schemas.openxmlformats.org/officeDocument/2006/relationships/tags" Target="../tags/tag447.xml"/><Relationship Id="rId75" Type="http://schemas.openxmlformats.org/officeDocument/2006/relationships/tags" Target="../tags/tag452.xml"/><Relationship Id="rId83" Type="http://schemas.openxmlformats.org/officeDocument/2006/relationships/tags" Target="../tags/tag460.xml"/><Relationship Id="rId88" Type="http://schemas.openxmlformats.org/officeDocument/2006/relationships/tags" Target="../tags/tag465.xml"/><Relationship Id="rId91" Type="http://schemas.openxmlformats.org/officeDocument/2006/relationships/slideLayout" Target="../slideLayouts/slideLayout4.xml"/><Relationship Id="rId1" Type="http://schemas.openxmlformats.org/officeDocument/2006/relationships/tags" Target="../tags/tag378.xml"/><Relationship Id="rId6" Type="http://schemas.openxmlformats.org/officeDocument/2006/relationships/tags" Target="../tags/tag383.xml"/><Relationship Id="rId15" Type="http://schemas.openxmlformats.org/officeDocument/2006/relationships/tags" Target="../tags/tag392.xml"/><Relationship Id="rId23" Type="http://schemas.openxmlformats.org/officeDocument/2006/relationships/tags" Target="../tags/tag400.xml"/><Relationship Id="rId28" Type="http://schemas.openxmlformats.org/officeDocument/2006/relationships/tags" Target="../tags/tag405.xml"/><Relationship Id="rId36" Type="http://schemas.openxmlformats.org/officeDocument/2006/relationships/tags" Target="../tags/tag413.xml"/><Relationship Id="rId49" Type="http://schemas.openxmlformats.org/officeDocument/2006/relationships/tags" Target="../tags/tag426.xml"/><Relationship Id="rId57" Type="http://schemas.openxmlformats.org/officeDocument/2006/relationships/tags" Target="../tags/tag434.xml"/><Relationship Id="rId10" Type="http://schemas.openxmlformats.org/officeDocument/2006/relationships/tags" Target="../tags/tag387.xml"/><Relationship Id="rId31" Type="http://schemas.openxmlformats.org/officeDocument/2006/relationships/tags" Target="../tags/tag408.xml"/><Relationship Id="rId44" Type="http://schemas.openxmlformats.org/officeDocument/2006/relationships/tags" Target="../tags/tag421.xml"/><Relationship Id="rId52" Type="http://schemas.openxmlformats.org/officeDocument/2006/relationships/tags" Target="../tags/tag429.xml"/><Relationship Id="rId60" Type="http://schemas.openxmlformats.org/officeDocument/2006/relationships/tags" Target="../tags/tag437.xml"/><Relationship Id="rId65" Type="http://schemas.openxmlformats.org/officeDocument/2006/relationships/tags" Target="../tags/tag442.xml"/><Relationship Id="rId73" Type="http://schemas.openxmlformats.org/officeDocument/2006/relationships/tags" Target="../tags/tag450.xml"/><Relationship Id="rId78" Type="http://schemas.openxmlformats.org/officeDocument/2006/relationships/tags" Target="../tags/tag455.xml"/><Relationship Id="rId81" Type="http://schemas.openxmlformats.org/officeDocument/2006/relationships/tags" Target="../tags/tag458.xml"/><Relationship Id="rId86" Type="http://schemas.openxmlformats.org/officeDocument/2006/relationships/tags" Target="../tags/tag463.xml"/><Relationship Id="rId4" Type="http://schemas.openxmlformats.org/officeDocument/2006/relationships/tags" Target="../tags/tag381.xml"/><Relationship Id="rId9" Type="http://schemas.openxmlformats.org/officeDocument/2006/relationships/tags" Target="../tags/tag386.xml"/><Relationship Id="rId13" Type="http://schemas.openxmlformats.org/officeDocument/2006/relationships/tags" Target="../tags/tag390.xml"/><Relationship Id="rId18" Type="http://schemas.openxmlformats.org/officeDocument/2006/relationships/tags" Target="../tags/tag395.xml"/><Relationship Id="rId39" Type="http://schemas.openxmlformats.org/officeDocument/2006/relationships/tags" Target="../tags/tag416.xml"/><Relationship Id="rId34" Type="http://schemas.openxmlformats.org/officeDocument/2006/relationships/tags" Target="../tags/tag411.xml"/><Relationship Id="rId50" Type="http://schemas.openxmlformats.org/officeDocument/2006/relationships/tags" Target="../tags/tag427.xml"/><Relationship Id="rId55" Type="http://schemas.openxmlformats.org/officeDocument/2006/relationships/tags" Target="../tags/tag432.xml"/><Relationship Id="rId76" Type="http://schemas.openxmlformats.org/officeDocument/2006/relationships/tags" Target="../tags/tag453.xml"/><Relationship Id="rId7" Type="http://schemas.openxmlformats.org/officeDocument/2006/relationships/tags" Target="../tags/tag384.xml"/><Relationship Id="rId71" Type="http://schemas.openxmlformats.org/officeDocument/2006/relationships/tags" Target="../tags/tag448.xml"/><Relationship Id="rId92" Type="http://schemas.openxmlformats.org/officeDocument/2006/relationships/image" Target="../media/image23.jpeg"/><Relationship Id="rId2" Type="http://schemas.openxmlformats.org/officeDocument/2006/relationships/tags" Target="../tags/tag379.xml"/><Relationship Id="rId29" Type="http://schemas.openxmlformats.org/officeDocument/2006/relationships/tags" Target="../tags/tag406.xml"/><Relationship Id="rId24" Type="http://schemas.openxmlformats.org/officeDocument/2006/relationships/tags" Target="../tags/tag401.xml"/><Relationship Id="rId40" Type="http://schemas.openxmlformats.org/officeDocument/2006/relationships/tags" Target="../tags/tag417.xml"/><Relationship Id="rId45" Type="http://schemas.openxmlformats.org/officeDocument/2006/relationships/tags" Target="../tags/tag422.xml"/><Relationship Id="rId66" Type="http://schemas.openxmlformats.org/officeDocument/2006/relationships/tags" Target="../tags/tag443.xml"/><Relationship Id="rId87" Type="http://schemas.openxmlformats.org/officeDocument/2006/relationships/tags" Target="../tags/tag464.xml"/><Relationship Id="rId61" Type="http://schemas.openxmlformats.org/officeDocument/2006/relationships/tags" Target="../tags/tag438.xml"/><Relationship Id="rId82" Type="http://schemas.openxmlformats.org/officeDocument/2006/relationships/tags" Target="../tags/tag459.xml"/><Relationship Id="rId19" Type="http://schemas.openxmlformats.org/officeDocument/2006/relationships/tags" Target="../tags/tag396.xml"/></Relationships>
</file>

<file path=ppt/slides/_rels/slide23.xml.rels><?xml version="1.0" encoding="UTF-8" standalone="yes"?>
<Relationships xmlns="http://schemas.openxmlformats.org/package/2006/relationships"><Relationship Id="rId8" Type="http://schemas.openxmlformats.org/officeDocument/2006/relationships/tags" Target="../tags/tag475.xml"/><Relationship Id="rId13" Type="http://schemas.openxmlformats.org/officeDocument/2006/relationships/image" Target="../media/image25.jpeg"/><Relationship Id="rId3" Type="http://schemas.openxmlformats.org/officeDocument/2006/relationships/tags" Target="../tags/tag470.xml"/><Relationship Id="rId7" Type="http://schemas.openxmlformats.org/officeDocument/2006/relationships/tags" Target="../tags/tag474.xml"/><Relationship Id="rId12" Type="http://schemas.openxmlformats.org/officeDocument/2006/relationships/image" Target="../media/image24.jpeg"/><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tags" Target="../tags/tag473.xml"/><Relationship Id="rId11" Type="http://schemas.openxmlformats.org/officeDocument/2006/relationships/slideLayout" Target="../slideLayouts/slideLayout4.xml"/><Relationship Id="rId5" Type="http://schemas.openxmlformats.org/officeDocument/2006/relationships/tags" Target="../tags/tag472.xml"/><Relationship Id="rId10" Type="http://schemas.openxmlformats.org/officeDocument/2006/relationships/tags" Target="../tags/tag477.xml"/><Relationship Id="rId4" Type="http://schemas.openxmlformats.org/officeDocument/2006/relationships/tags" Target="../tags/tag471.xml"/><Relationship Id="rId9" Type="http://schemas.openxmlformats.org/officeDocument/2006/relationships/tags" Target="../tags/tag476.xml"/></Relationships>
</file>

<file path=ppt/slides/_rels/slide24.xml.rels><?xml version="1.0" encoding="UTF-8" standalone="yes"?>
<Relationships xmlns="http://schemas.openxmlformats.org/package/2006/relationships"><Relationship Id="rId13" Type="http://schemas.openxmlformats.org/officeDocument/2006/relationships/tags" Target="../tags/tag490.xml"/><Relationship Id="rId18" Type="http://schemas.openxmlformats.org/officeDocument/2006/relationships/tags" Target="../tags/tag495.xml"/><Relationship Id="rId26" Type="http://schemas.openxmlformats.org/officeDocument/2006/relationships/tags" Target="../tags/tag503.xml"/><Relationship Id="rId3" Type="http://schemas.openxmlformats.org/officeDocument/2006/relationships/tags" Target="../tags/tag480.xml"/><Relationship Id="rId21" Type="http://schemas.openxmlformats.org/officeDocument/2006/relationships/tags" Target="../tags/tag498.xml"/><Relationship Id="rId34" Type="http://schemas.openxmlformats.org/officeDocument/2006/relationships/tags" Target="../tags/tag511.xml"/><Relationship Id="rId7" Type="http://schemas.openxmlformats.org/officeDocument/2006/relationships/tags" Target="../tags/tag484.xml"/><Relationship Id="rId12" Type="http://schemas.openxmlformats.org/officeDocument/2006/relationships/tags" Target="../tags/tag489.xml"/><Relationship Id="rId17" Type="http://schemas.openxmlformats.org/officeDocument/2006/relationships/tags" Target="../tags/tag494.xml"/><Relationship Id="rId25" Type="http://schemas.openxmlformats.org/officeDocument/2006/relationships/tags" Target="../tags/tag502.xml"/><Relationship Id="rId33" Type="http://schemas.openxmlformats.org/officeDocument/2006/relationships/tags" Target="../tags/tag510.xml"/><Relationship Id="rId2" Type="http://schemas.openxmlformats.org/officeDocument/2006/relationships/tags" Target="../tags/tag479.xml"/><Relationship Id="rId16" Type="http://schemas.openxmlformats.org/officeDocument/2006/relationships/tags" Target="../tags/tag493.xml"/><Relationship Id="rId20" Type="http://schemas.openxmlformats.org/officeDocument/2006/relationships/tags" Target="../tags/tag497.xml"/><Relationship Id="rId29" Type="http://schemas.openxmlformats.org/officeDocument/2006/relationships/tags" Target="../tags/tag506.xml"/><Relationship Id="rId1" Type="http://schemas.openxmlformats.org/officeDocument/2006/relationships/tags" Target="../tags/tag478.xml"/><Relationship Id="rId6" Type="http://schemas.openxmlformats.org/officeDocument/2006/relationships/tags" Target="../tags/tag483.xml"/><Relationship Id="rId11" Type="http://schemas.openxmlformats.org/officeDocument/2006/relationships/tags" Target="../tags/tag488.xml"/><Relationship Id="rId24" Type="http://schemas.openxmlformats.org/officeDocument/2006/relationships/tags" Target="../tags/tag501.xml"/><Relationship Id="rId32" Type="http://schemas.openxmlformats.org/officeDocument/2006/relationships/tags" Target="../tags/tag509.xml"/><Relationship Id="rId5" Type="http://schemas.openxmlformats.org/officeDocument/2006/relationships/tags" Target="../tags/tag482.xml"/><Relationship Id="rId15" Type="http://schemas.openxmlformats.org/officeDocument/2006/relationships/tags" Target="../tags/tag492.xml"/><Relationship Id="rId23" Type="http://schemas.openxmlformats.org/officeDocument/2006/relationships/tags" Target="../tags/tag500.xml"/><Relationship Id="rId28" Type="http://schemas.openxmlformats.org/officeDocument/2006/relationships/tags" Target="../tags/tag505.xml"/><Relationship Id="rId36" Type="http://schemas.openxmlformats.org/officeDocument/2006/relationships/image" Target="../media/image26.jpeg"/><Relationship Id="rId10" Type="http://schemas.openxmlformats.org/officeDocument/2006/relationships/tags" Target="../tags/tag487.xml"/><Relationship Id="rId19" Type="http://schemas.openxmlformats.org/officeDocument/2006/relationships/tags" Target="../tags/tag496.xml"/><Relationship Id="rId31" Type="http://schemas.openxmlformats.org/officeDocument/2006/relationships/tags" Target="../tags/tag508.xml"/><Relationship Id="rId4" Type="http://schemas.openxmlformats.org/officeDocument/2006/relationships/tags" Target="../tags/tag481.xml"/><Relationship Id="rId9" Type="http://schemas.openxmlformats.org/officeDocument/2006/relationships/tags" Target="../tags/tag486.xml"/><Relationship Id="rId14" Type="http://schemas.openxmlformats.org/officeDocument/2006/relationships/tags" Target="../tags/tag491.xml"/><Relationship Id="rId22" Type="http://schemas.openxmlformats.org/officeDocument/2006/relationships/tags" Target="../tags/tag499.xml"/><Relationship Id="rId27" Type="http://schemas.openxmlformats.org/officeDocument/2006/relationships/tags" Target="../tags/tag504.xml"/><Relationship Id="rId30" Type="http://schemas.openxmlformats.org/officeDocument/2006/relationships/tags" Target="../tags/tag507.xml"/><Relationship Id="rId35" Type="http://schemas.openxmlformats.org/officeDocument/2006/relationships/slideLayout" Target="../slideLayouts/slideLayout2.xml"/><Relationship Id="rId8" Type="http://schemas.openxmlformats.org/officeDocument/2006/relationships/tags" Target="../tags/tag485.xml"/></Relationships>
</file>

<file path=ppt/slides/_rels/slide25.xml.rels><?xml version="1.0" encoding="UTF-8" standalone="yes"?>
<Relationships xmlns="http://schemas.openxmlformats.org/package/2006/relationships"><Relationship Id="rId8" Type="http://schemas.openxmlformats.org/officeDocument/2006/relationships/tags" Target="../tags/tag519.xml"/><Relationship Id="rId13" Type="http://schemas.openxmlformats.org/officeDocument/2006/relationships/tags" Target="../tags/tag524.xml"/><Relationship Id="rId3" Type="http://schemas.openxmlformats.org/officeDocument/2006/relationships/tags" Target="../tags/tag514.xml"/><Relationship Id="rId7" Type="http://schemas.openxmlformats.org/officeDocument/2006/relationships/tags" Target="../tags/tag518.xml"/><Relationship Id="rId12" Type="http://schemas.openxmlformats.org/officeDocument/2006/relationships/tags" Target="../tags/tag523.xml"/><Relationship Id="rId2" Type="http://schemas.openxmlformats.org/officeDocument/2006/relationships/tags" Target="../tags/tag513.xml"/><Relationship Id="rId1" Type="http://schemas.openxmlformats.org/officeDocument/2006/relationships/tags" Target="../tags/tag512.xml"/><Relationship Id="rId6" Type="http://schemas.openxmlformats.org/officeDocument/2006/relationships/tags" Target="../tags/tag517.xml"/><Relationship Id="rId11" Type="http://schemas.openxmlformats.org/officeDocument/2006/relationships/tags" Target="../tags/tag522.xml"/><Relationship Id="rId5" Type="http://schemas.openxmlformats.org/officeDocument/2006/relationships/tags" Target="../tags/tag516.xml"/><Relationship Id="rId15" Type="http://schemas.openxmlformats.org/officeDocument/2006/relationships/slideLayout" Target="../slideLayouts/slideLayout2.xml"/><Relationship Id="rId10" Type="http://schemas.openxmlformats.org/officeDocument/2006/relationships/tags" Target="../tags/tag521.xml"/><Relationship Id="rId4" Type="http://schemas.openxmlformats.org/officeDocument/2006/relationships/tags" Target="../tags/tag515.xml"/><Relationship Id="rId9" Type="http://schemas.openxmlformats.org/officeDocument/2006/relationships/tags" Target="../tags/tag520.xml"/><Relationship Id="rId14" Type="http://schemas.openxmlformats.org/officeDocument/2006/relationships/tags" Target="../tags/tag525.xml"/></Relationships>
</file>

<file path=ppt/slides/_rels/slide26.xml.rels><?xml version="1.0" encoding="UTF-8" standalone="yes"?>
<Relationships xmlns="http://schemas.openxmlformats.org/package/2006/relationships"><Relationship Id="rId13" Type="http://schemas.openxmlformats.org/officeDocument/2006/relationships/tags" Target="../tags/tag538.xml"/><Relationship Id="rId18" Type="http://schemas.openxmlformats.org/officeDocument/2006/relationships/tags" Target="../tags/tag543.xml"/><Relationship Id="rId26" Type="http://schemas.openxmlformats.org/officeDocument/2006/relationships/tags" Target="../tags/tag551.xml"/><Relationship Id="rId39" Type="http://schemas.openxmlformats.org/officeDocument/2006/relationships/tags" Target="../tags/tag564.xml"/><Relationship Id="rId21" Type="http://schemas.openxmlformats.org/officeDocument/2006/relationships/tags" Target="../tags/tag546.xml"/><Relationship Id="rId34" Type="http://schemas.openxmlformats.org/officeDocument/2006/relationships/tags" Target="../tags/tag559.xml"/><Relationship Id="rId7" Type="http://schemas.openxmlformats.org/officeDocument/2006/relationships/tags" Target="../tags/tag532.xml"/><Relationship Id="rId2" Type="http://schemas.openxmlformats.org/officeDocument/2006/relationships/tags" Target="../tags/tag527.xml"/><Relationship Id="rId16" Type="http://schemas.openxmlformats.org/officeDocument/2006/relationships/tags" Target="../tags/tag541.xml"/><Relationship Id="rId20" Type="http://schemas.openxmlformats.org/officeDocument/2006/relationships/tags" Target="../tags/tag545.xml"/><Relationship Id="rId29" Type="http://schemas.openxmlformats.org/officeDocument/2006/relationships/tags" Target="../tags/tag554.xml"/><Relationship Id="rId41" Type="http://schemas.openxmlformats.org/officeDocument/2006/relationships/image" Target="../media/image27.jpeg"/><Relationship Id="rId1" Type="http://schemas.openxmlformats.org/officeDocument/2006/relationships/tags" Target="../tags/tag526.xml"/><Relationship Id="rId6" Type="http://schemas.openxmlformats.org/officeDocument/2006/relationships/tags" Target="../tags/tag531.xml"/><Relationship Id="rId11" Type="http://schemas.openxmlformats.org/officeDocument/2006/relationships/tags" Target="../tags/tag536.xml"/><Relationship Id="rId24" Type="http://schemas.openxmlformats.org/officeDocument/2006/relationships/tags" Target="../tags/tag549.xml"/><Relationship Id="rId32" Type="http://schemas.openxmlformats.org/officeDocument/2006/relationships/tags" Target="../tags/tag557.xml"/><Relationship Id="rId37" Type="http://schemas.openxmlformats.org/officeDocument/2006/relationships/tags" Target="../tags/tag562.xml"/><Relationship Id="rId40" Type="http://schemas.openxmlformats.org/officeDocument/2006/relationships/slideLayout" Target="../slideLayouts/slideLayout2.xml"/><Relationship Id="rId5" Type="http://schemas.openxmlformats.org/officeDocument/2006/relationships/tags" Target="../tags/tag530.xml"/><Relationship Id="rId15" Type="http://schemas.openxmlformats.org/officeDocument/2006/relationships/tags" Target="../tags/tag540.xml"/><Relationship Id="rId23" Type="http://schemas.openxmlformats.org/officeDocument/2006/relationships/tags" Target="../tags/tag548.xml"/><Relationship Id="rId28" Type="http://schemas.openxmlformats.org/officeDocument/2006/relationships/tags" Target="../tags/tag553.xml"/><Relationship Id="rId36" Type="http://schemas.openxmlformats.org/officeDocument/2006/relationships/tags" Target="../tags/tag561.xml"/><Relationship Id="rId10" Type="http://schemas.openxmlformats.org/officeDocument/2006/relationships/tags" Target="../tags/tag535.xml"/><Relationship Id="rId19" Type="http://schemas.openxmlformats.org/officeDocument/2006/relationships/tags" Target="../tags/tag544.xml"/><Relationship Id="rId31" Type="http://schemas.openxmlformats.org/officeDocument/2006/relationships/tags" Target="../tags/tag556.xml"/><Relationship Id="rId4" Type="http://schemas.openxmlformats.org/officeDocument/2006/relationships/tags" Target="../tags/tag529.xml"/><Relationship Id="rId9" Type="http://schemas.openxmlformats.org/officeDocument/2006/relationships/tags" Target="../tags/tag534.xml"/><Relationship Id="rId14" Type="http://schemas.openxmlformats.org/officeDocument/2006/relationships/tags" Target="../tags/tag539.xml"/><Relationship Id="rId22" Type="http://schemas.openxmlformats.org/officeDocument/2006/relationships/tags" Target="../tags/tag547.xml"/><Relationship Id="rId27" Type="http://schemas.openxmlformats.org/officeDocument/2006/relationships/tags" Target="../tags/tag552.xml"/><Relationship Id="rId30" Type="http://schemas.openxmlformats.org/officeDocument/2006/relationships/tags" Target="../tags/tag555.xml"/><Relationship Id="rId35" Type="http://schemas.openxmlformats.org/officeDocument/2006/relationships/tags" Target="../tags/tag560.xml"/><Relationship Id="rId8" Type="http://schemas.openxmlformats.org/officeDocument/2006/relationships/tags" Target="../tags/tag533.xml"/><Relationship Id="rId3" Type="http://schemas.openxmlformats.org/officeDocument/2006/relationships/tags" Target="../tags/tag528.xml"/><Relationship Id="rId12" Type="http://schemas.openxmlformats.org/officeDocument/2006/relationships/tags" Target="../tags/tag537.xml"/><Relationship Id="rId17" Type="http://schemas.openxmlformats.org/officeDocument/2006/relationships/tags" Target="../tags/tag542.xml"/><Relationship Id="rId25" Type="http://schemas.openxmlformats.org/officeDocument/2006/relationships/tags" Target="../tags/tag550.xml"/><Relationship Id="rId33" Type="http://schemas.openxmlformats.org/officeDocument/2006/relationships/tags" Target="../tags/tag558.xml"/><Relationship Id="rId38" Type="http://schemas.openxmlformats.org/officeDocument/2006/relationships/tags" Target="../tags/tag563.xml"/></Relationships>
</file>

<file path=ppt/slides/_rels/slide27.xml.rels><?xml version="1.0" encoding="UTF-8" standalone="yes"?>
<Relationships xmlns="http://schemas.openxmlformats.org/package/2006/relationships"><Relationship Id="rId3" Type="http://schemas.openxmlformats.org/officeDocument/2006/relationships/tags" Target="../tags/tag567.xml"/><Relationship Id="rId7" Type="http://schemas.openxmlformats.org/officeDocument/2006/relationships/slideLayout" Target="../slideLayouts/slideLayout2.xml"/><Relationship Id="rId2" Type="http://schemas.openxmlformats.org/officeDocument/2006/relationships/tags" Target="../tags/tag566.xml"/><Relationship Id="rId1" Type="http://schemas.openxmlformats.org/officeDocument/2006/relationships/tags" Target="../tags/tag565.xml"/><Relationship Id="rId6" Type="http://schemas.openxmlformats.org/officeDocument/2006/relationships/tags" Target="../tags/tag570.xml"/><Relationship Id="rId5" Type="http://schemas.openxmlformats.org/officeDocument/2006/relationships/tags" Target="../tags/tag569.xml"/><Relationship Id="rId4" Type="http://schemas.openxmlformats.org/officeDocument/2006/relationships/tags" Target="../tags/tag568.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6" Type="http://schemas.openxmlformats.org/officeDocument/2006/relationships/tags" Target="../tags/tag596.xml"/><Relationship Id="rId21" Type="http://schemas.openxmlformats.org/officeDocument/2006/relationships/tags" Target="../tags/tag591.xml"/><Relationship Id="rId42" Type="http://schemas.openxmlformats.org/officeDocument/2006/relationships/tags" Target="../tags/tag612.xml"/><Relationship Id="rId47" Type="http://schemas.openxmlformats.org/officeDocument/2006/relationships/tags" Target="../tags/tag617.xml"/><Relationship Id="rId63" Type="http://schemas.openxmlformats.org/officeDocument/2006/relationships/tags" Target="../tags/tag633.xml"/><Relationship Id="rId68" Type="http://schemas.openxmlformats.org/officeDocument/2006/relationships/tags" Target="../tags/tag638.xml"/><Relationship Id="rId7" Type="http://schemas.openxmlformats.org/officeDocument/2006/relationships/tags" Target="../tags/tag577.xml"/><Relationship Id="rId2" Type="http://schemas.openxmlformats.org/officeDocument/2006/relationships/tags" Target="../tags/tag572.xml"/><Relationship Id="rId16" Type="http://schemas.openxmlformats.org/officeDocument/2006/relationships/tags" Target="../tags/tag586.xml"/><Relationship Id="rId29" Type="http://schemas.openxmlformats.org/officeDocument/2006/relationships/tags" Target="../tags/tag599.xml"/><Relationship Id="rId11" Type="http://schemas.openxmlformats.org/officeDocument/2006/relationships/tags" Target="../tags/tag581.xml"/><Relationship Id="rId24" Type="http://schemas.openxmlformats.org/officeDocument/2006/relationships/tags" Target="../tags/tag594.xml"/><Relationship Id="rId32" Type="http://schemas.openxmlformats.org/officeDocument/2006/relationships/tags" Target="../tags/tag602.xml"/><Relationship Id="rId37" Type="http://schemas.openxmlformats.org/officeDocument/2006/relationships/tags" Target="../tags/tag607.xml"/><Relationship Id="rId40" Type="http://schemas.openxmlformats.org/officeDocument/2006/relationships/tags" Target="../tags/tag610.xml"/><Relationship Id="rId45" Type="http://schemas.openxmlformats.org/officeDocument/2006/relationships/tags" Target="../tags/tag615.xml"/><Relationship Id="rId53" Type="http://schemas.openxmlformats.org/officeDocument/2006/relationships/tags" Target="../tags/tag623.xml"/><Relationship Id="rId58" Type="http://schemas.openxmlformats.org/officeDocument/2006/relationships/tags" Target="../tags/tag628.xml"/><Relationship Id="rId66" Type="http://schemas.openxmlformats.org/officeDocument/2006/relationships/tags" Target="../tags/tag636.xml"/><Relationship Id="rId5" Type="http://schemas.openxmlformats.org/officeDocument/2006/relationships/tags" Target="../tags/tag575.xml"/><Relationship Id="rId61" Type="http://schemas.openxmlformats.org/officeDocument/2006/relationships/tags" Target="../tags/tag631.xml"/><Relationship Id="rId19" Type="http://schemas.openxmlformats.org/officeDocument/2006/relationships/tags" Target="../tags/tag589.xml"/><Relationship Id="rId14" Type="http://schemas.openxmlformats.org/officeDocument/2006/relationships/tags" Target="../tags/tag584.xml"/><Relationship Id="rId22" Type="http://schemas.openxmlformats.org/officeDocument/2006/relationships/tags" Target="../tags/tag592.xml"/><Relationship Id="rId27" Type="http://schemas.openxmlformats.org/officeDocument/2006/relationships/tags" Target="../tags/tag597.xml"/><Relationship Id="rId30" Type="http://schemas.openxmlformats.org/officeDocument/2006/relationships/tags" Target="../tags/tag600.xml"/><Relationship Id="rId35" Type="http://schemas.openxmlformats.org/officeDocument/2006/relationships/tags" Target="../tags/tag605.xml"/><Relationship Id="rId43" Type="http://schemas.openxmlformats.org/officeDocument/2006/relationships/tags" Target="../tags/tag613.xml"/><Relationship Id="rId48" Type="http://schemas.openxmlformats.org/officeDocument/2006/relationships/tags" Target="../tags/tag618.xml"/><Relationship Id="rId56" Type="http://schemas.openxmlformats.org/officeDocument/2006/relationships/tags" Target="../tags/tag626.xml"/><Relationship Id="rId64" Type="http://schemas.openxmlformats.org/officeDocument/2006/relationships/tags" Target="../tags/tag634.xml"/><Relationship Id="rId69" Type="http://schemas.openxmlformats.org/officeDocument/2006/relationships/slideLayout" Target="../slideLayouts/slideLayout4.xml"/><Relationship Id="rId8" Type="http://schemas.openxmlformats.org/officeDocument/2006/relationships/tags" Target="../tags/tag578.xml"/><Relationship Id="rId51" Type="http://schemas.openxmlformats.org/officeDocument/2006/relationships/tags" Target="../tags/tag621.xml"/><Relationship Id="rId3" Type="http://schemas.openxmlformats.org/officeDocument/2006/relationships/tags" Target="../tags/tag573.xml"/><Relationship Id="rId12" Type="http://schemas.openxmlformats.org/officeDocument/2006/relationships/tags" Target="../tags/tag582.xml"/><Relationship Id="rId17" Type="http://schemas.openxmlformats.org/officeDocument/2006/relationships/tags" Target="../tags/tag587.xml"/><Relationship Id="rId25" Type="http://schemas.openxmlformats.org/officeDocument/2006/relationships/tags" Target="../tags/tag595.xml"/><Relationship Id="rId33" Type="http://schemas.openxmlformats.org/officeDocument/2006/relationships/tags" Target="../tags/tag603.xml"/><Relationship Id="rId38" Type="http://schemas.openxmlformats.org/officeDocument/2006/relationships/tags" Target="../tags/tag608.xml"/><Relationship Id="rId46" Type="http://schemas.openxmlformats.org/officeDocument/2006/relationships/tags" Target="../tags/tag616.xml"/><Relationship Id="rId59" Type="http://schemas.openxmlformats.org/officeDocument/2006/relationships/tags" Target="../tags/tag629.xml"/><Relationship Id="rId67" Type="http://schemas.openxmlformats.org/officeDocument/2006/relationships/tags" Target="../tags/tag637.xml"/><Relationship Id="rId20" Type="http://schemas.openxmlformats.org/officeDocument/2006/relationships/tags" Target="../tags/tag590.xml"/><Relationship Id="rId41" Type="http://schemas.openxmlformats.org/officeDocument/2006/relationships/tags" Target="../tags/tag611.xml"/><Relationship Id="rId54" Type="http://schemas.openxmlformats.org/officeDocument/2006/relationships/tags" Target="../tags/tag624.xml"/><Relationship Id="rId62" Type="http://schemas.openxmlformats.org/officeDocument/2006/relationships/tags" Target="../tags/tag632.xml"/><Relationship Id="rId70" Type="http://schemas.openxmlformats.org/officeDocument/2006/relationships/image" Target="../media/image29.png"/><Relationship Id="rId1" Type="http://schemas.openxmlformats.org/officeDocument/2006/relationships/tags" Target="../tags/tag571.xml"/><Relationship Id="rId6" Type="http://schemas.openxmlformats.org/officeDocument/2006/relationships/tags" Target="../tags/tag576.xml"/><Relationship Id="rId15" Type="http://schemas.openxmlformats.org/officeDocument/2006/relationships/tags" Target="../tags/tag585.xml"/><Relationship Id="rId23" Type="http://schemas.openxmlformats.org/officeDocument/2006/relationships/tags" Target="../tags/tag593.xml"/><Relationship Id="rId28" Type="http://schemas.openxmlformats.org/officeDocument/2006/relationships/tags" Target="../tags/tag598.xml"/><Relationship Id="rId36" Type="http://schemas.openxmlformats.org/officeDocument/2006/relationships/tags" Target="../tags/tag606.xml"/><Relationship Id="rId49" Type="http://schemas.openxmlformats.org/officeDocument/2006/relationships/tags" Target="../tags/tag619.xml"/><Relationship Id="rId57" Type="http://schemas.openxmlformats.org/officeDocument/2006/relationships/tags" Target="../tags/tag627.xml"/><Relationship Id="rId10" Type="http://schemas.openxmlformats.org/officeDocument/2006/relationships/tags" Target="../tags/tag580.xml"/><Relationship Id="rId31" Type="http://schemas.openxmlformats.org/officeDocument/2006/relationships/tags" Target="../tags/tag601.xml"/><Relationship Id="rId44" Type="http://schemas.openxmlformats.org/officeDocument/2006/relationships/tags" Target="../tags/tag614.xml"/><Relationship Id="rId52" Type="http://schemas.openxmlformats.org/officeDocument/2006/relationships/tags" Target="../tags/tag622.xml"/><Relationship Id="rId60" Type="http://schemas.openxmlformats.org/officeDocument/2006/relationships/tags" Target="../tags/tag630.xml"/><Relationship Id="rId65" Type="http://schemas.openxmlformats.org/officeDocument/2006/relationships/tags" Target="../tags/tag635.xml"/><Relationship Id="rId4" Type="http://schemas.openxmlformats.org/officeDocument/2006/relationships/tags" Target="../tags/tag574.xml"/><Relationship Id="rId9" Type="http://schemas.openxmlformats.org/officeDocument/2006/relationships/tags" Target="../tags/tag579.xml"/><Relationship Id="rId13" Type="http://schemas.openxmlformats.org/officeDocument/2006/relationships/tags" Target="../tags/tag583.xml"/><Relationship Id="rId18" Type="http://schemas.openxmlformats.org/officeDocument/2006/relationships/tags" Target="../tags/tag588.xml"/><Relationship Id="rId39" Type="http://schemas.openxmlformats.org/officeDocument/2006/relationships/tags" Target="../tags/tag609.xml"/><Relationship Id="rId34" Type="http://schemas.openxmlformats.org/officeDocument/2006/relationships/tags" Target="../tags/tag604.xml"/><Relationship Id="rId50" Type="http://schemas.openxmlformats.org/officeDocument/2006/relationships/tags" Target="../tags/tag620.xml"/><Relationship Id="rId55" Type="http://schemas.openxmlformats.org/officeDocument/2006/relationships/tags" Target="../tags/tag625.xml"/></Relationships>
</file>

<file path=ppt/slides/_rels/slide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tags" Target="../tags/tag651.xml"/><Relationship Id="rId18" Type="http://schemas.openxmlformats.org/officeDocument/2006/relationships/tags" Target="../tags/tag656.xml"/><Relationship Id="rId26" Type="http://schemas.openxmlformats.org/officeDocument/2006/relationships/tags" Target="../tags/tag664.xml"/><Relationship Id="rId3" Type="http://schemas.openxmlformats.org/officeDocument/2006/relationships/tags" Target="../tags/tag641.xml"/><Relationship Id="rId21" Type="http://schemas.openxmlformats.org/officeDocument/2006/relationships/tags" Target="../tags/tag659.xml"/><Relationship Id="rId34" Type="http://schemas.openxmlformats.org/officeDocument/2006/relationships/image" Target="../media/image30.png"/><Relationship Id="rId7" Type="http://schemas.openxmlformats.org/officeDocument/2006/relationships/tags" Target="../tags/tag645.xml"/><Relationship Id="rId12" Type="http://schemas.openxmlformats.org/officeDocument/2006/relationships/tags" Target="../tags/tag650.xml"/><Relationship Id="rId17" Type="http://schemas.openxmlformats.org/officeDocument/2006/relationships/tags" Target="../tags/tag655.xml"/><Relationship Id="rId25" Type="http://schemas.openxmlformats.org/officeDocument/2006/relationships/tags" Target="../tags/tag663.xml"/><Relationship Id="rId33" Type="http://schemas.openxmlformats.org/officeDocument/2006/relationships/slideLayout" Target="../slideLayouts/slideLayout4.xml"/><Relationship Id="rId2" Type="http://schemas.openxmlformats.org/officeDocument/2006/relationships/tags" Target="../tags/tag640.xml"/><Relationship Id="rId16" Type="http://schemas.openxmlformats.org/officeDocument/2006/relationships/tags" Target="../tags/tag654.xml"/><Relationship Id="rId20" Type="http://schemas.openxmlformats.org/officeDocument/2006/relationships/tags" Target="../tags/tag658.xml"/><Relationship Id="rId29" Type="http://schemas.openxmlformats.org/officeDocument/2006/relationships/tags" Target="../tags/tag667.xml"/><Relationship Id="rId1" Type="http://schemas.openxmlformats.org/officeDocument/2006/relationships/tags" Target="../tags/tag639.xml"/><Relationship Id="rId6" Type="http://schemas.openxmlformats.org/officeDocument/2006/relationships/tags" Target="../tags/tag644.xml"/><Relationship Id="rId11" Type="http://schemas.openxmlformats.org/officeDocument/2006/relationships/tags" Target="../tags/tag649.xml"/><Relationship Id="rId24" Type="http://schemas.openxmlformats.org/officeDocument/2006/relationships/tags" Target="../tags/tag662.xml"/><Relationship Id="rId32" Type="http://schemas.openxmlformats.org/officeDocument/2006/relationships/tags" Target="../tags/tag670.xml"/><Relationship Id="rId5" Type="http://schemas.openxmlformats.org/officeDocument/2006/relationships/tags" Target="../tags/tag643.xml"/><Relationship Id="rId15" Type="http://schemas.openxmlformats.org/officeDocument/2006/relationships/tags" Target="../tags/tag653.xml"/><Relationship Id="rId23" Type="http://schemas.openxmlformats.org/officeDocument/2006/relationships/tags" Target="../tags/tag661.xml"/><Relationship Id="rId28" Type="http://schemas.openxmlformats.org/officeDocument/2006/relationships/tags" Target="../tags/tag666.xml"/><Relationship Id="rId36" Type="http://schemas.openxmlformats.org/officeDocument/2006/relationships/image" Target="../media/image32.jpeg"/><Relationship Id="rId10" Type="http://schemas.openxmlformats.org/officeDocument/2006/relationships/tags" Target="../tags/tag648.xml"/><Relationship Id="rId19" Type="http://schemas.openxmlformats.org/officeDocument/2006/relationships/tags" Target="../tags/tag657.xml"/><Relationship Id="rId31" Type="http://schemas.openxmlformats.org/officeDocument/2006/relationships/tags" Target="../tags/tag669.xml"/><Relationship Id="rId4" Type="http://schemas.openxmlformats.org/officeDocument/2006/relationships/tags" Target="../tags/tag642.xml"/><Relationship Id="rId9" Type="http://schemas.openxmlformats.org/officeDocument/2006/relationships/tags" Target="../tags/tag647.xml"/><Relationship Id="rId14" Type="http://schemas.openxmlformats.org/officeDocument/2006/relationships/tags" Target="../tags/tag652.xml"/><Relationship Id="rId22" Type="http://schemas.openxmlformats.org/officeDocument/2006/relationships/tags" Target="../tags/tag660.xml"/><Relationship Id="rId27" Type="http://schemas.openxmlformats.org/officeDocument/2006/relationships/tags" Target="../tags/tag665.xml"/><Relationship Id="rId30" Type="http://schemas.openxmlformats.org/officeDocument/2006/relationships/tags" Target="../tags/tag668.xml"/><Relationship Id="rId35" Type="http://schemas.openxmlformats.org/officeDocument/2006/relationships/image" Target="../media/image31.jpeg"/><Relationship Id="rId8" Type="http://schemas.openxmlformats.org/officeDocument/2006/relationships/tags" Target="../tags/tag646.xml"/></Relationships>
</file>

<file path=ppt/slides/_rels/slide31.xml.rels><?xml version="1.0" encoding="UTF-8" standalone="yes"?>
<Relationships xmlns="http://schemas.openxmlformats.org/package/2006/relationships"><Relationship Id="rId8" Type="http://schemas.openxmlformats.org/officeDocument/2006/relationships/tags" Target="../tags/tag678.xml"/><Relationship Id="rId3" Type="http://schemas.openxmlformats.org/officeDocument/2006/relationships/tags" Target="../tags/tag673.xml"/><Relationship Id="rId7" Type="http://schemas.openxmlformats.org/officeDocument/2006/relationships/tags" Target="../tags/tag677.xml"/><Relationship Id="rId12" Type="http://schemas.openxmlformats.org/officeDocument/2006/relationships/image" Target="../media/image33.png"/><Relationship Id="rId2" Type="http://schemas.openxmlformats.org/officeDocument/2006/relationships/tags" Target="../tags/tag672.xml"/><Relationship Id="rId1" Type="http://schemas.openxmlformats.org/officeDocument/2006/relationships/tags" Target="../tags/tag671.xml"/><Relationship Id="rId6" Type="http://schemas.openxmlformats.org/officeDocument/2006/relationships/tags" Target="../tags/tag676.xml"/><Relationship Id="rId11" Type="http://schemas.openxmlformats.org/officeDocument/2006/relationships/slideLayout" Target="../slideLayouts/slideLayout4.xml"/><Relationship Id="rId5" Type="http://schemas.openxmlformats.org/officeDocument/2006/relationships/tags" Target="../tags/tag675.xml"/><Relationship Id="rId10" Type="http://schemas.openxmlformats.org/officeDocument/2006/relationships/tags" Target="../tags/tag680.xml"/><Relationship Id="rId4" Type="http://schemas.openxmlformats.org/officeDocument/2006/relationships/tags" Target="../tags/tag674.xml"/><Relationship Id="rId9" Type="http://schemas.openxmlformats.org/officeDocument/2006/relationships/tags" Target="../tags/tag679.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3" Type="http://schemas.openxmlformats.org/officeDocument/2006/relationships/tags" Target="../tags/tag693.xml"/><Relationship Id="rId18" Type="http://schemas.openxmlformats.org/officeDocument/2006/relationships/tags" Target="../tags/tag698.xml"/><Relationship Id="rId26" Type="http://schemas.openxmlformats.org/officeDocument/2006/relationships/tags" Target="../tags/tag706.xml"/><Relationship Id="rId39" Type="http://schemas.openxmlformats.org/officeDocument/2006/relationships/tags" Target="../tags/tag719.xml"/><Relationship Id="rId21" Type="http://schemas.openxmlformats.org/officeDocument/2006/relationships/tags" Target="../tags/tag701.xml"/><Relationship Id="rId34" Type="http://schemas.openxmlformats.org/officeDocument/2006/relationships/tags" Target="../tags/tag714.xml"/><Relationship Id="rId42" Type="http://schemas.openxmlformats.org/officeDocument/2006/relationships/tags" Target="../tags/tag722.xml"/><Relationship Id="rId47" Type="http://schemas.openxmlformats.org/officeDocument/2006/relationships/tags" Target="../tags/tag727.xml"/><Relationship Id="rId50" Type="http://schemas.openxmlformats.org/officeDocument/2006/relationships/tags" Target="../tags/tag730.xml"/><Relationship Id="rId7" Type="http://schemas.openxmlformats.org/officeDocument/2006/relationships/tags" Target="../tags/tag687.xml"/><Relationship Id="rId2" Type="http://schemas.openxmlformats.org/officeDocument/2006/relationships/tags" Target="../tags/tag682.xml"/><Relationship Id="rId16" Type="http://schemas.openxmlformats.org/officeDocument/2006/relationships/tags" Target="../tags/tag696.xml"/><Relationship Id="rId29" Type="http://schemas.openxmlformats.org/officeDocument/2006/relationships/tags" Target="../tags/tag709.xml"/><Relationship Id="rId11" Type="http://schemas.openxmlformats.org/officeDocument/2006/relationships/tags" Target="../tags/tag691.xml"/><Relationship Id="rId24" Type="http://schemas.openxmlformats.org/officeDocument/2006/relationships/tags" Target="../tags/tag704.xml"/><Relationship Id="rId32" Type="http://schemas.openxmlformats.org/officeDocument/2006/relationships/tags" Target="../tags/tag712.xml"/><Relationship Id="rId37" Type="http://schemas.openxmlformats.org/officeDocument/2006/relationships/tags" Target="../tags/tag717.xml"/><Relationship Id="rId40" Type="http://schemas.openxmlformats.org/officeDocument/2006/relationships/tags" Target="../tags/tag720.xml"/><Relationship Id="rId45" Type="http://schemas.openxmlformats.org/officeDocument/2006/relationships/tags" Target="../tags/tag725.xml"/><Relationship Id="rId5" Type="http://schemas.openxmlformats.org/officeDocument/2006/relationships/tags" Target="../tags/tag685.xml"/><Relationship Id="rId15" Type="http://schemas.openxmlformats.org/officeDocument/2006/relationships/tags" Target="../tags/tag695.xml"/><Relationship Id="rId23" Type="http://schemas.openxmlformats.org/officeDocument/2006/relationships/tags" Target="../tags/tag703.xml"/><Relationship Id="rId28" Type="http://schemas.openxmlformats.org/officeDocument/2006/relationships/tags" Target="../tags/tag708.xml"/><Relationship Id="rId36" Type="http://schemas.openxmlformats.org/officeDocument/2006/relationships/tags" Target="../tags/tag716.xml"/><Relationship Id="rId49" Type="http://schemas.openxmlformats.org/officeDocument/2006/relationships/tags" Target="../tags/tag729.xml"/><Relationship Id="rId10" Type="http://schemas.openxmlformats.org/officeDocument/2006/relationships/tags" Target="../tags/tag690.xml"/><Relationship Id="rId19" Type="http://schemas.openxmlformats.org/officeDocument/2006/relationships/tags" Target="../tags/tag699.xml"/><Relationship Id="rId31" Type="http://schemas.openxmlformats.org/officeDocument/2006/relationships/tags" Target="../tags/tag711.xml"/><Relationship Id="rId44" Type="http://schemas.openxmlformats.org/officeDocument/2006/relationships/tags" Target="../tags/tag724.xml"/><Relationship Id="rId52" Type="http://schemas.openxmlformats.org/officeDocument/2006/relationships/image" Target="../media/image35.gif"/><Relationship Id="rId4" Type="http://schemas.openxmlformats.org/officeDocument/2006/relationships/tags" Target="../tags/tag684.xml"/><Relationship Id="rId9" Type="http://schemas.openxmlformats.org/officeDocument/2006/relationships/tags" Target="../tags/tag689.xml"/><Relationship Id="rId14" Type="http://schemas.openxmlformats.org/officeDocument/2006/relationships/tags" Target="../tags/tag694.xml"/><Relationship Id="rId22" Type="http://schemas.openxmlformats.org/officeDocument/2006/relationships/tags" Target="../tags/tag702.xml"/><Relationship Id="rId27" Type="http://schemas.openxmlformats.org/officeDocument/2006/relationships/tags" Target="../tags/tag707.xml"/><Relationship Id="rId30" Type="http://schemas.openxmlformats.org/officeDocument/2006/relationships/tags" Target="../tags/tag710.xml"/><Relationship Id="rId35" Type="http://schemas.openxmlformats.org/officeDocument/2006/relationships/tags" Target="../tags/tag715.xml"/><Relationship Id="rId43" Type="http://schemas.openxmlformats.org/officeDocument/2006/relationships/tags" Target="../tags/tag723.xml"/><Relationship Id="rId48" Type="http://schemas.openxmlformats.org/officeDocument/2006/relationships/tags" Target="../tags/tag728.xml"/><Relationship Id="rId8" Type="http://schemas.openxmlformats.org/officeDocument/2006/relationships/tags" Target="../tags/tag688.xml"/><Relationship Id="rId51" Type="http://schemas.openxmlformats.org/officeDocument/2006/relationships/slideLayout" Target="../slideLayouts/slideLayout2.xml"/><Relationship Id="rId3" Type="http://schemas.openxmlformats.org/officeDocument/2006/relationships/tags" Target="../tags/tag683.xml"/><Relationship Id="rId12" Type="http://schemas.openxmlformats.org/officeDocument/2006/relationships/tags" Target="../tags/tag692.xml"/><Relationship Id="rId17" Type="http://schemas.openxmlformats.org/officeDocument/2006/relationships/tags" Target="../tags/tag697.xml"/><Relationship Id="rId25" Type="http://schemas.openxmlformats.org/officeDocument/2006/relationships/tags" Target="../tags/tag705.xml"/><Relationship Id="rId33" Type="http://schemas.openxmlformats.org/officeDocument/2006/relationships/tags" Target="../tags/tag713.xml"/><Relationship Id="rId38" Type="http://schemas.openxmlformats.org/officeDocument/2006/relationships/tags" Target="../tags/tag718.xml"/><Relationship Id="rId46" Type="http://schemas.openxmlformats.org/officeDocument/2006/relationships/tags" Target="../tags/tag726.xml"/><Relationship Id="rId20" Type="http://schemas.openxmlformats.org/officeDocument/2006/relationships/tags" Target="../tags/tag700.xml"/><Relationship Id="rId41" Type="http://schemas.openxmlformats.org/officeDocument/2006/relationships/tags" Target="../tags/tag721.xml"/><Relationship Id="rId1" Type="http://schemas.openxmlformats.org/officeDocument/2006/relationships/tags" Target="../tags/tag681.xml"/><Relationship Id="rId6" Type="http://schemas.openxmlformats.org/officeDocument/2006/relationships/tags" Target="../tags/tag686.xml"/></Relationships>
</file>

<file path=ppt/slides/_rels/slide34.xml.rels><?xml version="1.0" encoding="UTF-8" standalone="yes"?>
<Relationships xmlns="http://schemas.openxmlformats.org/package/2006/relationships"><Relationship Id="rId117" Type="http://schemas.openxmlformats.org/officeDocument/2006/relationships/tags" Target="../tags/tag847.xml"/><Relationship Id="rId21" Type="http://schemas.openxmlformats.org/officeDocument/2006/relationships/tags" Target="../tags/tag751.xml"/><Relationship Id="rId42" Type="http://schemas.openxmlformats.org/officeDocument/2006/relationships/tags" Target="../tags/tag772.xml"/><Relationship Id="rId47" Type="http://schemas.openxmlformats.org/officeDocument/2006/relationships/tags" Target="../tags/tag777.xml"/><Relationship Id="rId63" Type="http://schemas.openxmlformats.org/officeDocument/2006/relationships/tags" Target="../tags/tag793.xml"/><Relationship Id="rId68" Type="http://schemas.openxmlformats.org/officeDocument/2006/relationships/tags" Target="../tags/tag798.xml"/><Relationship Id="rId84" Type="http://schemas.openxmlformats.org/officeDocument/2006/relationships/tags" Target="../tags/tag814.xml"/><Relationship Id="rId89" Type="http://schemas.openxmlformats.org/officeDocument/2006/relationships/tags" Target="../tags/tag819.xml"/><Relationship Id="rId112" Type="http://schemas.openxmlformats.org/officeDocument/2006/relationships/tags" Target="../tags/tag842.xml"/><Relationship Id="rId16" Type="http://schemas.openxmlformats.org/officeDocument/2006/relationships/tags" Target="../tags/tag746.xml"/><Relationship Id="rId107" Type="http://schemas.openxmlformats.org/officeDocument/2006/relationships/tags" Target="../tags/tag837.xml"/><Relationship Id="rId11" Type="http://schemas.openxmlformats.org/officeDocument/2006/relationships/tags" Target="../tags/tag741.xml"/><Relationship Id="rId32" Type="http://schemas.openxmlformats.org/officeDocument/2006/relationships/tags" Target="../tags/tag762.xml"/><Relationship Id="rId37" Type="http://schemas.openxmlformats.org/officeDocument/2006/relationships/tags" Target="../tags/tag767.xml"/><Relationship Id="rId53" Type="http://schemas.openxmlformats.org/officeDocument/2006/relationships/tags" Target="../tags/tag783.xml"/><Relationship Id="rId58" Type="http://schemas.openxmlformats.org/officeDocument/2006/relationships/tags" Target="../tags/tag788.xml"/><Relationship Id="rId74" Type="http://schemas.openxmlformats.org/officeDocument/2006/relationships/tags" Target="../tags/tag804.xml"/><Relationship Id="rId79" Type="http://schemas.openxmlformats.org/officeDocument/2006/relationships/tags" Target="../tags/tag809.xml"/><Relationship Id="rId102" Type="http://schemas.openxmlformats.org/officeDocument/2006/relationships/tags" Target="../tags/tag832.xml"/><Relationship Id="rId123" Type="http://schemas.openxmlformats.org/officeDocument/2006/relationships/tags" Target="../tags/tag853.xml"/><Relationship Id="rId128" Type="http://schemas.openxmlformats.org/officeDocument/2006/relationships/tags" Target="../tags/tag858.xml"/><Relationship Id="rId5" Type="http://schemas.openxmlformats.org/officeDocument/2006/relationships/tags" Target="../tags/tag735.xml"/><Relationship Id="rId90" Type="http://schemas.openxmlformats.org/officeDocument/2006/relationships/tags" Target="../tags/tag820.xml"/><Relationship Id="rId95" Type="http://schemas.openxmlformats.org/officeDocument/2006/relationships/tags" Target="../tags/tag825.xml"/><Relationship Id="rId22" Type="http://schemas.openxmlformats.org/officeDocument/2006/relationships/tags" Target="../tags/tag752.xml"/><Relationship Id="rId27" Type="http://schemas.openxmlformats.org/officeDocument/2006/relationships/tags" Target="../tags/tag757.xml"/><Relationship Id="rId43" Type="http://schemas.openxmlformats.org/officeDocument/2006/relationships/tags" Target="../tags/tag773.xml"/><Relationship Id="rId48" Type="http://schemas.openxmlformats.org/officeDocument/2006/relationships/tags" Target="../tags/tag778.xml"/><Relationship Id="rId64" Type="http://schemas.openxmlformats.org/officeDocument/2006/relationships/tags" Target="../tags/tag794.xml"/><Relationship Id="rId69" Type="http://schemas.openxmlformats.org/officeDocument/2006/relationships/tags" Target="../tags/tag799.xml"/><Relationship Id="rId113" Type="http://schemas.openxmlformats.org/officeDocument/2006/relationships/tags" Target="../tags/tag843.xml"/><Relationship Id="rId118" Type="http://schemas.openxmlformats.org/officeDocument/2006/relationships/tags" Target="../tags/tag848.xml"/><Relationship Id="rId80" Type="http://schemas.openxmlformats.org/officeDocument/2006/relationships/tags" Target="../tags/tag810.xml"/><Relationship Id="rId85" Type="http://schemas.openxmlformats.org/officeDocument/2006/relationships/tags" Target="../tags/tag815.xml"/><Relationship Id="rId12" Type="http://schemas.openxmlformats.org/officeDocument/2006/relationships/tags" Target="../tags/tag742.xml"/><Relationship Id="rId17" Type="http://schemas.openxmlformats.org/officeDocument/2006/relationships/tags" Target="../tags/tag747.xml"/><Relationship Id="rId33" Type="http://schemas.openxmlformats.org/officeDocument/2006/relationships/tags" Target="../tags/tag763.xml"/><Relationship Id="rId38" Type="http://schemas.openxmlformats.org/officeDocument/2006/relationships/tags" Target="../tags/tag768.xml"/><Relationship Id="rId59" Type="http://schemas.openxmlformats.org/officeDocument/2006/relationships/tags" Target="../tags/tag789.xml"/><Relationship Id="rId103" Type="http://schemas.openxmlformats.org/officeDocument/2006/relationships/tags" Target="../tags/tag833.xml"/><Relationship Id="rId108" Type="http://schemas.openxmlformats.org/officeDocument/2006/relationships/tags" Target="../tags/tag838.xml"/><Relationship Id="rId124" Type="http://schemas.openxmlformats.org/officeDocument/2006/relationships/tags" Target="../tags/tag854.xml"/><Relationship Id="rId129" Type="http://schemas.openxmlformats.org/officeDocument/2006/relationships/slideLayout" Target="../slideLayouts/slideLayout2.xml"/><Relationship Id="rId54" Type="http://schemas.openxmlformats.org/officeDocument/2006/relationships/tags" Target="../tags/tag784.xml"/><Relationship Id="rId70" Type="http://schemas.openxmlformats.org/officeDocument/2006/relationships/tags" Target="../tags/tag800.xml"/><Relationship Id="rId75" Type="http://schemas.openxmlformats.org/officeDocument/2006/relationships/tags" Target="../tags/tag805.xml"/><Relationship Id="rId91" Type="http://schemas.openxmlformats.org/officeDocument/2006/relationships/tags" Target="../tags/tag821.xml"/><Relationship Id="rId96" Type="http://schemas.openxmlformats.org/officeDocument/2006/relationships/tags" Target="../tags/tag826.xml"/><Relationship Id="rId1" Type="http://schemas.openxmlformats.org/officeDocument/2006/relationships/tags" Target="../tags/tag731.xml"/><Relationship Id="rId6" Type="http://schemas.openxmlformats.org/officeDocument/2006/relationships/tags" Target="../tags/tag736.xml"/><Relationship Id="rId23" Type="http://schemas.openxmlformats.org/officeDocument/2006/relationships/tags" Target="../tags/tag753.xml"/><Relationship Id="rId28" Type="http://schemas.openxmlformats.org/officeDocument/2006/relationships/tags" Target="../tags/tag758.xml"/><Relationship Id="rId49" Type="http://schemas.openxmlformats.org/officeDocument/2006/relationships/tags" Target="../tags/tag779.xml"/><Relationship Id="rId114" Type="http://schemas.openxmlformats.org/officeDocument/2006/relationships/tags" Target="../tags/tag844.xml"/><Relationship Id="rId119" Type="http://schemas.openxmlformats.org/officeDocument/2006/relationships/tags" Target="../tags/tag849.xml"/><Relationship Id="rId44" Type="http://schemas.openxmlformats.org/officeDocument/2006/relationships/tags" Target="../tags/tag774.xml"/><Relationship Id="rId60" Type="http://schemas.openxmlformats.org/officeDocument/2006/relationships/tags" Target="../tags/tag790.xml"/><Relationship Id="rId65" Type="http://schemas.openxmlformats.org/officeDocument/2006/relationships/tags" Target="../tags/tag795.xml"/><Relationship Id="rId81" Type="http://schemas.openxmlformats.org/officeDocument/2006/relationships/tags" Target="../tags/tag811.xml"/><Relationship Id="rId86" Type="http://schemas.openxmlformats.org/officeDocument/2006/relationships/tags" Target="../tags/tag816.xml"/><Relationship Id="rId13" Type="http://schemas.openxmlformats.org/officeDocument/2006/relationships/tags" Target="../tags/tag743.xml"/><Relationship Id="rId18" Type="http://schemas.openxmlformats.org/officeDocument/2006/relationships/tags" Target="../tags/tag748.xml"/><Relationship Id="rId39" Type="http://schemas.openxmlformats.org/officeDocument/2006/relationships/tags" Target="../tags/tag769.xml"/><Relationship Id="rId109" Type="http://schemas.openxmlformats.org/officeDocument/2006/relationships/tags" Target="../tags/tag839.xml"/><Relationship Id="rId34" Type="http://schemas.openxmlformats.org/officeDocument/2006/relationships/tags" Target="../tags/tag764.xml"/><Relationship Id="rId50" Type="http://schemas.openxmlformats.org/officeDocument/2006/relationships/tags" Target="../tags/tag780.xml"/><Relationship Id="rId55" Type="http://schemas.openxmlformats.org/officeDocument/2006/relationships/tags" Target="../tags/tag785.xml"/><Relationship Id="rId76" Type="http://schemas.openxmlformats.org/officeDocument/2006/relationships/tags" Target="../tags/tag806.xml"/><Relationship Id="rId97" Type="http://schemas.openxmlformats.org/officeDocument/2006/relationships/tags" Target="../tags/tag827.xml"/><Relationship Id="rId104" Type="http://schemas.openxmlformats.org/officeDocument/2006/relationships/tags" Target="../tags/tag834.xml"/><Relationship Id="rId120" Type="http://schemas.openxmlformats.org/officeDocument/2006/relationships/tags" Target="../tags/tag850.xml"/><Relationship Id="rId125" Type="http://schemas.openxmlformats.org/officeDocument/2006/relationships/tags" Target="../tags/tag855.xml"/><Relationship Id="rId7" Type="http://schemas.openxmlformats.org/officeDocument/2006/relationships/tags" Target="../tags/tag737.xml"/><Relationship Id="rId71" Type="http://schemas.openxmlformats.org/officeDocument/2006/relationships/tags" Target="../tags/tag801.xml"/><Relationship Id="rId92" Type="http://schemas.openxmlformats.org/officeDocument/2006/relationships/tags" Target="../tags/tag822.xml"/><Relationship Id="rId2" Type="http://schemas.openxmlformats.org/officeDocument/2006/relationships/tags" Target="../tags/tag732.xml"/><Relationship Id="rId29" Type="http://schemas.openxmlformats.org/officeDocument/2006/relationships/tags" Target="../tags/tag759.xml"/><Relationship Id="rId24" Type="http://schemas.openxmlformats.org/officeDocument/2006/relationships/tags" Target="../tags/tag754.xml"/><Relationship Id="rId40" Type="http://schemas.openxmlformats.org/officeDocument/2006/relationships/tags" Target="../tags/tag770.xml"/><Relationship Id="rId45" Type="http://schemas.openxmlformats.org/officeDocument/2006/relationships/tags" Target="../tags/tag775.xml"/><Relationship Id="rId66" Type="http://schemas.openxmlformats.org/officeDocument/2006/relationships/tags" Target="../tags/tag796.xml"/><Relationship Id="rId87" Type="http://schemas.openxmlformats.org/officeDocument/2006/relationships/tags" Target="../tags/tag817.xml"/><Relationship Id="rId110" Type="http://schemas.openxmlformats.org/officeDocument/2006/relationships/tags" Target="../tags/tag840.xml"/><Relationship Id="rId115" Type="http://schemas.openxmlformats.org/officeDocument/2006/relationships/tags" Target="../tags/tag845.xml"/><Relationship Id="rId61" Type="http://schemas.openxmlformats.org/officeDocument/2006/relationships/tags" Target="../tags/tag791.xml"/><Relationship Id="rId82" Type="http://schemas.openxmlformats.org/officeDocument/2006/relationships/tags" Target="../tags/tag812.xml"/><Relationship Id="rId19" Type="http://schemas.openxmlformats.org/officeDocument/2006/relationships/tags" Target="../tags/tag749.xml"/><Relationship Id="rId14" Type="http://schemas.openxmlformats.org/officeDocument/2006/relationships/tags" Target="../tags/tag744.xml"/><Relationship Id="rId30" Type="http://schemas.openxmlformats.org/officeDocument/2006/relationships/tags" Target="../tags/tag760.xml"/><Relationship Id="rId35" Type="http://schemas.openxmlformats.org/officeDocument/2006/relationships/tags" Target="../tags/tag765.xml"/><Relationship Id="rId56" Type="http://schemas.openxmlformats.org/officeDocument/2006/relationships/tags" Target="../tags/tag786.xml"/><Relationship Id="rId77" Type="http://schemas.openxmlformats.org/officeDocument/2006/relationships/tags" Target="../tags/tag807.xml"/><Relationship Id="rId100" Type="http://schemas.openxmlformats.org/officeDocument/2006/relationships/tags" Target="../tags/tag830.xml"/><Relationship Id="rId105" Type="http://schemas.openxmlformats.org/officeDocument/2006/relationships/tags" Target="../tags/tag835.xml"/><Relationship Id="rId126" Type="http://schemas.openxmlformats.org/officeDocument/2006/relationships/tags" Target="../tags/tag856.xml"/><Relationship Id="rId8" Type="http://schemas.openxmlformats.org/officeDocument/2006/relationships/tags" Target="../tags/tag738.xml"/><Relationship Id="rId51" Type="http://schemas.openxmlformats.org/officeDocument/2006/relationships/tags" Target="../tags/tag781.xml"/><Relationship Id="rId72" Type="http://schemas.openxmlformats.org/officeDocument/2006/relationships/tags" Target="../tags/tag802.xml"/><Relationship Id="rId93" Type="http://schemas.openxmlformats.org/officeDocument/2006/relationships/tags" Target="../tags/tag823.xml"/><Relationship Id="rId98" Type="http://schemas.openxmlformats.org/officeDocument/2006/relationships/tags" Target="../tags/tag828.xml"/><Relationship Id="rId121" Type="http://schemas.openxmlformats.org/officeDocument/2006/relationships/tags" Target="../tags/tag851.xml"/><Relationship Id="rId3" Type="http://schemas.openxmlformats.org/officeDocument/2006/relationships/tags" Target="../tags/tag733.xml"/><Relationship Id="rId25" Type="http://schemas.openxmlformats.org/officeDocument/2006/relationships/tags" Target="../tags/tag755.xml"/><Relationship Id="rId46" Type="http://schemas.openxmlformats.org/officeDocument/2006/relationships/tags" Target="../tags/tag776.xml"/><Relationship Id="rId67" Type="http://schemas.openxmlformats.org/officeDocument/2006/relationships/tags" Target="../tags/tag797.xml"/><Relationship Id="rId116" Type="http://schemas.openxmlformats.org/officeDocument/2006/relationships/tags" Target="../tags/tag846.xml"/><Relationship Id="rId20" Type="http://schemas.openxmlformats.org/officeDocument/2006/relationships/tags" Target="../tags/tag750.xml"/><Relationship Id="rId41" Type="http://schemas.openxmlformats.org/officeDocument/2006/relationships/tags" Target="../tags/tag771.xml"/><Relationship Id="rId62" Type="http://schemas.openxmlformats.org/officeDocument/2006/relationships/tags" Target="../tags/tag792.xml"/><Relationship Id="rId83" Type="http://schemas.openxmlformats.org/officeDocument/2006/relationships/tags" Target="../tags/tag813.xml"/><Relationship Id="rId88" Type="http://schemas.openxmlformats.org/officeDocument/2006/relationships/tags" Target="../tags/tag818.xml"/><Relationship Id="rId111" Type="http://schemas.openxmlformats.org/officeDocument/2006/relationships/tags" Target="../tags/tag841.xml"/><Relationship Id="rId15" Type="http://schemas.openxmlformats.org/officeDocument/2006/relationships/tags" Target="../tags/tag745.xml"/><Relationship Id="rId36" Type="http://schemas.openxmlformats.org/officeDocument/2006/relationships/tags" Target="../tags/tag766.xml"/><Relationship Id="rId57" Type="http://schemas.openxmlformats.org/officeDocument/2006/relationships/tags" Target="../tags/tag787.xml"/><Relationship Id="rId106" Type="http://schemas.openxmlformats.org/officeDocument/2006/relationships/tags" Target="../tags/tag836.xml"/><Relationship Id="rId127" Type="http://schemas.openxmlformats.org/officeDocument/2006/relationships/tags" Target="../tags/tag857.xml"/><Relationship Id="rId10" Type="http://schemas.openxmlformats.org/officeDocument/2006/relationships/tags" Target="../tags/tag740.xml"/><Relationship Id="rId31" Type="http://schemas.openxmlformats.org/officeDocument/2006/relationships/tags" Target="../tags/tag761.xml"/><Relationship Id="rId52" Type="http://schemas.openxmlformats.org/officeDocument/2006/relationships/tags" Target="../tags/tag782.xml"/><Relationship Id="rId73" Type="http://schemas.openxmlformats.org/officeDocument/2006/relationships/tags" Target="../tags/tag803.xml"/><Relationship Id="rId78" Type="http://schemas.openxmlformats.org/officeDocument/2006/relationships/tags" Target="../tags/tag808.xml"/><Relationship Id="rId94" Type="http://schemas.openxmlformats.org/officeDocument/2006/relationships/tags" Target="../tags/tag824.xml"/><Relationship Id="rId99" Type="http://schemas.openxmlformats.org/officeDocument/2006/relationships/tags" Target="../tags/tag829.xml"/><Relationship Id="rId101" Type="http://schemas.openxmlformats.org/officeDocument/2006/relationships/tags" Target="../tags/tag831.xml"/><Relationship Id="rId122" Type="http://schemas.openxmlformats.org/officeDocument/2006/relationships/tags" Target="../tags/tag852.xml"/><Relationship Id="rId4" Type="http://schemas.openxmlformats.org/officeDocument/2006/relationships/tags" Target="../tags/tag734.xml"/><Relationship Id="rId9" Type="http://schemas.openxmlformats.org/officeDocument/2006/relationships/tags" Target="../tags/tag739.xml"/><Relationship Id="rId26" Type="http://schemas.openxmlformats.org/officeDocument/2006/relationships/tags" Target="../tags/tag756.xml"/></Relationships>
</file>

<file path=ppt/slides/_rels/slide35.xml.rels><?xml version="1.0" encoding="UTF-8" standalone="yes"?>
<Relationships xmlns="http://schemas.openxmlformats.org/package/2006/relationships"><Relationship Id="rId8" Type="http://schemas.openxmlformats.org/officeDocument/2006/relationships/tags" Target="../tags/tag866.xml"/><Relationship Id="rId3" Type="http://schemas.openxmlformats.org/officeDocument/2006/relationships/tags" Target="../tags/tag861.xml"/><Relationship Id="rId7" Type="http://schemas.openxmlformats.org/officeDocument/2006/relationships/tags" Target="../tags/tag865.xml"/><Relationship Id="rId12" Type="http://schemas.openxmlformats.org/officeDocument/2006/relationships/image" Target="../media/image36.jpeg"/><Relationship Id="rId2" Type="http://schemas.openxmlformats.org/officeDocument/2006/relationships/tags" Target="../tags/tag860.xml"/><Relationship Id="rId1" Type="http://schemas.openxmlformats.org/officeDocument/2006/relationships/tags" Target="../tags/tag859.xml"/><Relationship Id="rId6" Type="http://schemas.openxmlformats.org/officeDocument/2006/relationships/tags" Target="../tags/tag864.xml"/><Relationship Id="rId11" Type="http://schemas.openxmlformats.org/officeDocument/2006/relationships/slideLayout" Target="../slideLayouts/slideLayout4.xml"/><Relationship Id="rId5" Type="http://schemas.openxmlformats.org/officeDocument/2006/relationships/tags" Target="../tags/tag863.xml"/><Relationship Id="rId10" Type="http://schemas.openxmlformats.org/officeDocument/2006/relationships/tags" Target="../tags/tag868.xml"/><Relationship Id="rId4" Type="http://schemas.openxmlformats.org/officeDocument/2006/relationships/tags" Target="../tags/tag862.xml"/><Relationship Id="rId9" Type="http://schemas.openxmlformats.org/officeDocument/2006/relationships/tags" Target="../tags/tag86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0.xml"/><Relationship Id="rId1" Type="http://schemas.openxmlformats.org/officeDocument/2006/relationships/tags" Target="../tags/tag869.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tags" Target="../tags/tag873.xml"/><Relationship Id="rId7" Type="http://schemas.openxmlformats.org/officeDocument/2006/relationships/image" Target="../media/image38.jpeg"/><Relationship Id="rId2" Type="http://schemas.openxmlformats.org/officeDocument/2006/relationships/tags" Target="../tags/tag872.xml"/><Relationship Id="rId1" Type="http://schemas.openxmlformats.org/officeDocument/2006/relationships/tags" Target="../tags/tag871.xml"/><Relationship Id="rId6" Type="http://schemas.openxmlformats.org/officeDocument/2006/relationships/slideLayout" Target="../slideLayouts/slideLayout2.xml"/><Relationship Id="rId5" Type="http://schemas.openxmlformats.org/officeDocument/2006/relationships/tags" Target="../tags/tag875.xml"/><Relationship Id="rId4" Type="http://schemas.openxmlformats.org/officeDocument/2006/relationships/tags" Target="../tags/tag874.xml"/></Relationships>
</file>

<file path=ppt/slides/_rels/slide38.xml.rels><?xml version="1.0" encoding="UTF-8" standalone="yes"?>
<Relationships xmlns="http://schemas.openxmlformats.org/package/2006/relationships"><Relationship Id="rId13" Type="http://schemas.openxmlformats.org/officeDocument/2006/relationships/tags" Target="../tags/tag888.xml"/><Relationship Id="rId18" Type="http://schemas.openxmlformats.org/officeDocument/2006/relationships/tags" Target="../tags/tag893.xml"/><Relationship Id="rId26" Type="http://schemas.openxmlformats.org/officeDocument/2006/relationships/tags" Target="../tags/tag901.xml"/><Relationship Id="rId39" Type="http://schemas.openxmlformats.org/officeDocument/2006/relationships/tags" Target="../tags/tag914.xml"/><Relationship Id="rId21" Type="http://schemas.openxmlformats.org/officeDocument/2006/relationships/tags" Target="../tags/tag896.xml"/><Relationship Id="rId34" Type="http://schemas.openxmlformats.org/officeDocument/2006/relationships/tags" Target="../tags/tag909.xml"/><Relationship Id="rId42" Type="http://schemas.openxmlformats.org/officeDocument/2006/relationships/tags" Target="../tags/tag917.xml"/><Relationship Id="rId47" Type="http://schemas.openxmlformats.org/officeDocument/2006/relationships/tags" Target="../tags/tag922.xml"/><Relationship Id="rId50" Type="http://schemas.openxmlformats.org/officeDocument/2006/relationships/tags" Target="../tags/tag925.xml"/><Relationship Id="rId55" Type="http://schemas.openxmlformats.org/officeDocument/2006/relationships/tags" Target="../tags/tag930.xml"/><Relationship Id="rId7" Type="http://schemas.openxmlformats.org/officeDocument/2006/relationships/tags" Target="../tags/tag882.xml"/><Relationship Id="rId2" Type="http://schemas.openxmlformats.org/officeDocument/2006/relationships/tags" Target="../tags/tag877.xml"/><Relationship Id="rId16" Type="http://schemas.openxmlformats.org/officeDocument/2006/relationships/tags" Target="../tags/tag891.xml"/><Relationship Id="rId29" Type="http://schemas.openxmlformats.org/officeDocument/2006/relationships/tags" Target="../tags/tag904.xml"/><Relationship Id="rId11" Type="http://schemas.openxmlformats.org/officeDocument/2006/relationships/tags" Target="../tags/tag886.xml"/><Relationship Id="rId24" Type="http://schemas.openxmlformats.org/officeDocument/2006/relationships/tags" Target="../tags/tag899.xml"/><Relationship Id="rId32" Type="http://schemas.openxmlformats.org/officeDocument/2006/relationships/tags" Target="../tags/tag907.xml"/><Relationship Id="rId37" Type="http://schemas.openxmlformats.org/officeDocument/2006/relationships/tags" Target="../tags/tag912.xml"/><Relationship Id="rId40" Type="http://schemas.openxmlformats.org/officeDocument/2006/relationships/tags" Target="../tags/tag915.xml"/><Relationship Id="rId45" Type="http://schemas.openxmlformats.org/officeDocument/2006/relationships/tags" Target="../tags/tag920.xml"/><Relationship Id="rId53" Type="http://schemas.openxmlformats.org/officeDocument/2006/relationships/tags" Target="../tags/tag928.xml"/><Relationship Id="rId58" Type="http://schemas.openxmlformats.org/officeDocument/2006/relationships/slideLayout" Target="../slideLayouts/slideLayout4.xml"/><Relationship Id="rId5" Type="http://schemas.openxmlformats.org/officeDocument/2006/relationships/tags" Target="../tags/tag880.xml"/><Relationship Id="rId19" Type="http://schemas.openxmlformats.org/officeDocument/2006/relationships/tags" Target="../tags/tag894.xml"/><Relationship Id="rId4" Type="http://schemas.openxmlformats.org/officeDocument/2006/relationships/tags" Target="../tags/tag879.xml"/><Relationship Id="rId9" Type="http://schemas.openxmlformats.org/officeDocument/2006/relationships/tags" Target="../tags/tag884.xml"/><Relationship Id="rId14" Type="http://schemas.openxmlformats.org/officeDocument/2006/relationships/tags" Target="../tags/tag889.xml"/><Relationship Id="rId22" Type="http://schemas.openxmlformats.org/officeDocument/2006/relationships/tags" Target="../tags/tag897.xml"/><Relationship Id="rId27" Type="http://schemas.openxmlformats.org/officeDocument/2006/relationships/tags" Target="../tags/tag902.xml"/><Relationship Id="rId30" Type="http://schemas.openxmlformats.org/officeDocument/2006/relationships/tags" Target="../tags/tag905.xml"/><Relationship Id="rId35" Type="http://schemas.openxmlformats.org/officeDocument/2006/relationships/tags" Target="../tags/tag910.xml"/><Relationship Id="rId43" Type="http://schemas.openxmlformats.org/officeDocument/2006/relationships/tags" Target="../tags/tag918.xml"/><Relationship Id="rId48" Type="http://schemas.openxmlformats.org/officeDocument/2006/relationships/tags" Target="../tags/tag923.xml"/><Relationship Id="rId56" Type="http://schemas.openxmlformats.org/officeDocument/2006/relationships/tags" Target="../tags/tag931.xml"/><Relationship Id="rId8" Type="http://schemas.openxmlformats.org/officeDocument/2006/relationships/tags" Target="../tags/tag883.xml"/><Relationship Id="rId51" Type="http://schemas.openxmlformats.org/officeDocument/2006/relationships/tags" Target="../tags/tag926.xml"/><Relationship Id="rId3" Type="http://schemas.openxmlformats.org/officeDocument/2006/relationships/tags" Target="../tags/tag878.xml"/><Relationship Id="rId12" Type="http://schemas.openxmlformats.org/officeDocument/2006/relationships/tags" Target="../tags/tag887.xml"/><Relationship Id="rId17" Type="http://schemas.openxmlformats.org/officeDocument/2006/relationships/tags" Target="../tags/tag892.xml"/><Relationship Id="rId25" Type="http://schemas.openxmlformats.org/officeDocument/2006/relationships/tags" Target="../tags/tag900.xml"/><Relationship Id="rId33" Type="http://schemas.openxmlformats.org/officeDocument/2006/relationships/tags" Target="../tags/tag908.xml"/><Relationship Id="rId38" Type="http://schemas.openxmlformats.org/officeDocument/2006/relationships/tags" Target="../tags/tag913.xml"/><Relationship Id="rId46" Type="http://schemas.openxmlformats.org/officeDocument/2006/relationships/tags" Target="../tags/tag921.xml"/><Relationship Id="rId59" Type="http://schemas.openxmlformats.org/officeDocument/2006/relationships/image" Target="../media/image39.jpeg"/><Relationship Id="rId20" Type="http://schemas.openxmlformats.org/officeDocument/2006/relationships/tags" Target="../tags/tag895.xml"/><Relationship Id="rId41" Type="http://schemas.openxmlformats.org/officeDocument/2006/relationships/tags" Target="../tags/tag916.xml"/><Relationship Id="rId54" Type="http://schemas.openxmlformats.org/officeDocument/2006/relationships/tags" Target="../tags/tag929.xml"/><Relationship Id="rId1" Type="http://schemas.openxmlformats.org/officeDocument/2006/relationships/tags" Target="../tags/tag876.xml"/><Relationship Id="rId6" Type="http://schemas.openxmlformats.org/officeDocument/2006/relationships/tags" Target="../tags/tag881.xml"/><Relationship Id="rId15" Type="http://schemas.openxmlformats.org/officeDocument/2006/relationships/tags" Target="../tags/tag890.xml"/><Relationship Id="rId23" Type="http://schemas.openxmlformats.org/officeDocument/2006/relationships/tags" Target="../tags/tag898.xml"/><Relationship Id="rId28" Type="http://schemas.openxmlformats.org/officeDocument/2006/relationships/tags" Target="../tags/tag903.xml"/><Relationship Id="rId36" Type="http://schemas.openxmlformats.org/officeDocument/2006/relationships/tags" Target="../tags/tag911.xml"/><Relationship Id="rId49" Type="http://schemas.openxmlformats.org/officeDocument/2006/relationships/tags" Target="../tags/tag924.xml"/><Relationship Id="rId57" Type="http://schemas.openxmlformats.org/officeDocument/2006/relationships/tags" Target="../tags/tag932.xml"/><Relationship Id="rId10" Type="http://schemas.openxmlformats.org/officeDocument/2006/relationships/tags" Target="../tags/tag885.xml"/><Relationship Id="rId31" Type="http://schemas.openxmlformats.org/officeDocument/2006/relationships/tags" Target="../tags/tag906.xml"/><Relationship Id="rId44" Type="http://schemas.openxmlformats.org/officeDocument/2006/relationships/tags" Target="../tags/tag919.xml"/><Relationship Id="rId52" Type="http://schemas.openxmlformats.org/officeDocument/2006/relationships/tags" Target="../tags/tag927.xml"/></Relationships>
</file>

<file path=ppt/slides/_rels/slide39.xml.rels><?xml version="1.0" encoding="UTF-8" standalone="yes"?>
<Relationships xmlns="http://schemas.openxmlformats.org/package/2006/relationships"><Relationship Id="rId13" Type="http://schemas.openxmlformats.org/officeDocument/2006/relationships/tags" Target="../tags/tag945.xml"/><Relationship Id="rId18" Type="http://schemas.openxmlformats.org/officeDocument/2006/relationships/tags" Target="../tags/tag950.xml"/><Relationship Id="rId26" Type="http://schemas.openxmlformats.org/officeDocument/2006/relationships/tags" Target="../tags/tag958.xml"/><Relationship Id="rId39" Type="http://schemas.openxmlformats.org/officeDocument/2006/relationships/image" Target="../media/image40.jpeg"/><Relationship Id="rId21" Type="http://schemas.openxmlformats.org/officeDocument/2006/relationships/tags" Target="../tags/tag953.xml"/><Relationship Id="rId34" Type="http://schemas.openxmlformats.org/officeDocument/2006/relationships/tags" Target="../tags/tag966.xml"/><Relationship Id="rId7" Type="http://schemas.openxmlformats.org/officeDocument/2006/relationships/tags" Target="../tags/tag939.xml"/><Relationship Id="rId12" Type="http://schemas.openxmlformats.org/officeDocument/2006/relationships/tags" Target="../tags/tag944.xml"/><Relationship Id="rId17" Type="http://schemas.openxmlformats.org/officeDocument/2006/relationships/tags" Target="../tags/tag949.xml"/><Relationship Id="rId25" Type="http://schemas.openxmlformats.org/officeDocument/2006/relationships/tags" Target="../tags/tag957.xml"/><Relationship Id="rId33" Type="http://schemas.openxmlformats.org/officeDocument/2006/relationships/tags" Target="../tags/tag965.xml"/><Relationship Id="rId38" Type="http://schemas.openxmlformats.org/officeDocument/2006/relationships/slideLayout" Target="../slideLayouts/slideLayout2.xml"/><Relationship Id="rId2" Type="http://schemas.openxmlformats.org/officeDocument/2006/relationships/tags" Target="../tags/tag934.xml"/><Relationship Id="rId16" Type="http://schemas.openxmlformats.org/officeDocument/2006/relationships/tags" Target="../tags/tag948.xml"/><Relationship Id="rId20" Type="http://schemas.openxmlformats.org/officeDocument/2006/relationships/tags" Target="../tags/tag952.xml"/><Relationship Id="rId29" Type="http://schemas.openxmlformats.org/officeDocument/2006/relationships/tags" Target="../tags/tag961.xml"/><Relationship Id="rId1" Type="http://schemas.openxmlformats.org/officeDocument/2006/relationships/tags" Target="../tags/tag933.xml"/><Relationship Id="rId6" Type="http://schemas.openxmlformats.org/officeDocument/2006/relationships/tags" Target="../tags/tag938.xml"/><Relationship Id="rId11" Type="http://schemas.openxmlformats.org/officeDocument/2006/relationships/tags" Target="../tags/tag943.xml"/><Relationship Id="rId24" Type="http://schemas.openxmlformats.org/officeDocument/2006/relationships/tags" Target="../tags/tag956.xml"/><Relationship Id="rId32" Type="http://schemas.openxmlformats.org/officeDocument/2006/relationships/tags" Target="../tags/tag964.xml"/><Relationship Id="rId37" Type="http://schemas.openxmlformats.org/officeDocument/2006/relationships/tags" Target="../tags/tag969.xml"/><Relationship Id="rId5" Type="http://schemas.openxmlformats.org/officeDocument/2006/relationships/tags" Target="../tags/tag937.xml"/><Relationship Id="rId15" Type="http://schemas.openxmlformats.org/officeDocument/2006/relationships/tags" Target="../tags/tag947.xml"/><Relationship Id="rId23" Type="http://schemas.openxmlformats.org/officeDocument/2006/relationships/tags" Target="../tags/tag955.xml"/><Relationship Id="rId28" Type="http://schemas.openxmlformats.org/officeDocument/2006/relationships/tags" Target="../tags/tag960.xml"/><Relationship Id="rId36" Type="http://schemas.openxmlformats.org/officeDocument/2006/relationships/tags" Target="../tags/tag968.xml"/><Relationship Id="rId10" Type="http://schemas.openxmlformats.org/officeDocument/2006/relationships/tags" Target="../tags/tag942.xml"/><Relationship Id="rId19" Type="http://schemas.openxmlformats.org/officeDocument/2006/relationships/tags" Target="../tags/tag951.xml"/><Relationship Id="rId31" Type="http://schemas.openxmlformats.org/officeDocument/2006/relationships/tags" Target="../tags/tag963.xml"/><Relationship Id="rId4" Type="http://schemas.openxmlformats.org/officeDocument/2006/relationships/tags" Target="../tags/tag936.xml"/><Relationship Id="rId9" Type="http://schemas.openxmlformats.org/officeDocument/2006/relationships/tags" Target="../tags/tag941.xml"/><Relationship Id="rId14" Type="http://schemas.openxmlformats.org/officeDocument/2006/relationships/tags" Target="../tags/tag946.xml"/><Relationship Id="rId22" Type="http://schemas.openxmlformats.org/officeDocument/2006/relationships/tags" Target="../tags/tag954.xml"/><Relationship Id="rId27" Type="http://schemas.openxmlformats.org/officeDocument/2006/relationships/tags" Target="../tags/tag959.xml"/><Relationship Id="rId30" Type="http://schemas.openxmlformats.org/officeDocument/2006/relationships/tags" Target="../tags/tag962.xml"/><Relationship Id="rId35" Type="http://schemas.openxmlformats.org/officeDocument/2006/relationships/tags" Target="../tags/tag967.xml"/><Relationship Id="rId8" Type="http://schemas.openxmlformats.org/officeDocument/2006/relationships/tags" Target="../tags/tag940.xml"/><Relationship Id="rId3" Type="http://schemas.openxmlformats.org/officeDocument/2006/relationships/tags" Target="../tags/tag935.xml"/></Relationships>
</file>

<file path=ppt/slides/_rels/slide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3" Type="http://schemas.openxmlformats.org/officeDocument/2006/relationships/tags" Target="../tags/tag23.xml"/><Relationship Id="rId21" Type="http://schemas.openxmlformats.org/officeDocument/2006/relationships/slideLayout" Target="../slideLayouts/slideLayout7.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19" Type="http://schemas.openxmlformats.org/officeDocument/2006/relationships/tags" Target="../tags/tag39.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image" Target="../media/image6.png"/></Relationships>
</file>

<file path=ppt/slides/_rels/slide40.xml.rels><?xml version="1.0" encoding="UTF-8" standalone="yes"?>
<Relationships xmlns="http://schemas.openxmlformats.org/package/2006/relationships"><Relationship Id="rId13" Type="http://schemas.openxmlformats.org/officeDocument/2006/relationships/tags" Target="../tags/tag982.xml"/><Relationship Id="rId18" Type="http://schemas.openxmlformats.org/officeDocument/2006/relationships/tags" Target="../tags/tag987.xml"/><Relationship Id="rId26" Type="http://schemas.openxmlformats.org/officeDocument/2006/relationships/tags" Target="../tags/tag995.xml"/><Relationship Id="rId39" Type="http://schemas.openxmlformats.org/officeDocument/2006/relationships/tags" Target="../tags/tag1008.xml"/><Relationship Id="rId21" Type="http://schemas.openxmlformats.org/officeDocument/2006/relationships/tags" Target="../tags/tag990.xml"/><Relationship Id="rId34" Type="http://schemas.openxmlformats.org/officeDocument/2006/relationships/tags" Target="../tags/tag1003.xml"/><Relationship Id="rId42" Type="http://schemas.openxmlformats.org/officeDocument/2006/relationships/tags" Target="../tags/tag1011.xml"/><Relationship Id="rId47" Type="http://schemas.openxmlformats.org/officeDocument/2006/relationships/tags" Target="../tags/tag1016.xml"/><Relationship Id="rId50" Type="http://schemas.openxmlformats.org/officeDocument/2006/relationships/tags" Target="../tags/tag1019.xml"/><Relationship Id="rId7" Type="http://schemas.openxmlformats.org/officeDocument/2006/relationships/tags" Target="../tags/tag976.xml"/><Relationship Id="rId2" Type="http://schemas.openxmlformats.org/officeDocument/2006/relationships/tags" Target="../tags/tag971.xml"/><Relationship Id="rId16" Type="http://schemas.openxmlformats.org/officeDocument/2006/relationships/tags" Target="../tags/tag985.xml"/><Relationship Id="rId29" Type="http://schemas.openxmlformats.org/officeDocument/2006/relationships/tags" Target="../tags/tag998.xml"/><Relationship Id="rId11" Type="http://schemas.openxmlformats.org/officeDocument/2006/relationships/tags" Target="../tags/tag980.xml"/><Relationship Id="rId24" Type="http://schemas.openxmlformats.org/officeDocument/2006/relationships/tags" Target="../tags/tag993.xml"/><Relationship Id="rId32" Type="http://schemas.openxmlformats.org/officeDocument/2006/relationships/tags" Target="../tags/tag1001.xml"/><Relationship Id="rId37" Type="http://schemas.openxmlformats.org/officeDocument/2006/relationships/tags" Target="../tags/tag1006.xml"/><Relationship Id="rId40" Type="http://schemas.openxmlformats.org/officeDocument/2006/relationships/tags" Target="../tags/tag1009.xml"/><Relationship Id="rId45" Type="http://schemas.openxmlformats.org/officeDocument/2006/relationships/tags" Target="../tags/tag1014.xml"/><Relationship Id="rId5" Type="http://schemas.openxmlformats.org/officeDocument/2006/relationships/tags" Target="../tags/tag974.xml"/><Relationship Id="rId15" Type="http://schemas.openxmlformats.org/officeDocument/2006/relationships/tags" Target="../tags/tag984.xml"/><Relationship Id="rId23" Type="http://schemas.openxmlformats.org/officeDocument/2006/relationships/tags" Target="../tags/tag992.xml"/><Relationship Id="rId28" Type="http://schemas.openxmlformats.org/officeDocument/2006/relationships/tags" Target="../tags/tag997.xml"/><Relationship Id="rId36" Type="http://schemas.openxmlformats.org/officeDocument/2006/relationships/tags" Target="../tags/tag1005.xml"/><Relationship Id="rId49" Type="http://schemas.openxmlformats.org/officeDocument/2006/relationships/tags" Target="../tags/tag1018.xml"/><Relationship Id="rId10" Type="http://schemas.openxmlformats.org/officeDocument/2006/relationships/tags" Target="../tags/tag979.xml"/><Relationship Id="rId19" Type="http://schemas.openxmlformats.org/officeDocument/2006/relationships/tags" Target="../tags/tag988.xml"/><Relationship Id="rId31" Type="http://schemas.openxmlformats.org/officeDocument/2006/relationships/tags" Target="../tags/tag1000.xml"/><Relationship Id="rId44" Type="http://schemas.openxmlformats.org/officeDocument/2006/relationships/tags" Target="../tags/tag1013.xml"/><Relationship Id="rId4" Type="http://schemas.openxmlformats.org/officeDocument/2006/relationships/tags" Target="../tags/tag973.xml"/><Relationship Id="rId9" Type="http://schemas.openxmlformats.org/officeDocument/2006/relationships/tags" Target="../tags/tag978.xml"/><Relationship Id="rId14" Type="http://schemas.openxmlformats.org/officeDocument/2006/relationships/tags" Target="../tags/tag983.xml"/><Relationship Id="rId22" Type="http://schemas.openxmlformats.org/officeDocument/2006/relationships/tags" Target="../tags/tag991.xml"/><Relationship Id="rId27" Type="http://schemas.openxmlformats.org/officeDocument/2006/relationships/tags" Target="../tags/tag996.xml"/><Relationship Id="rId30" Type="http://schemas.openxmlformats.org/officeDocument/2006/relationships/tags" Target="../tags/tag999.xml"/><Relationship Id="rId35" Type="http://schemas.openxmlformats.org/officeDocument/2006/relationships/tags" Target="../tags/tag1004.xml"/><Relationship Id="rId43" Type="http://schemas.openxmlformats.org/officeDocument/2006/relationships/tags" Target="../tags/tag1012.xml"/><Relationship Id="rId48" Type="http://schemas.openxmlformats.org/officeDocument/2006/relationships/tags" Target="../tags/tag1017.xml"/><Relationship Id="rId8" Type="http://schemas.openxmlformats.org/officeDocument/2006/relationships/tags" Target="../tags/tag977.xml"/><Relationship Id="rId51" Type="http://schemas.openxmlformats.org/officeDocument/2006/relationships/slideLayout" Target="../slideLayouts/slideLayout4.xml"/><Relationship Id="rId3" Type="http://schemas.openxmlformats.org/officeDocument/2006/relationships/tags" Target="../tags/tag972.xml"/><Relationship Id="rId12" Type="http://schemas.openxmlformats.org/officeDocument/2006/relationships/tags" Target="../tags/tag981.xml"/><Relationship Id="rId17" Type="http://schemas.openxmlformats.org/officeDocument/2006/relationships/tags" Target="../tags/tag986.xml"/><Relationship Id="rId25" Type="http://schemas.openxmlformats.org/officeDocument/2006/relationships/tags" Target="../tags/tag994.xml"/><Relationship Id="rId33" Type="http://schemas.openxmlformats.org/officeDocument/2006/relationships/tags" Target="../tags/tag1002.xml"/><Relationship Id="rId38" Type="http://schemas.openxmlformats.org/officeDocument/2006/relationships/tags" Target="../tags/tag1007.xml"/><Relationship Id="rId46" Type="http://schemas.openxmlformats.org/officeDocument/2006/relationships/tags" Target="../tags/tag1015.xml"/><Relationship Id="rId20" Type="http://schemas.openxmlformats.org/officeDocument/2006/relationships/tags" Target="../tags/tag989.xml"/><Relationship Id="rId41" Type="http://schemas.openxmlformats.org/officeDocument/2006/relationships/tags" Target="../tags/tag1010.xml"/><Relationship Id="rId1" Type="http://schemas.openxmlformats.org/officeDocument/2006/relationships/tags" Target="../tags/tag970.xml"/><Relationship Id="rId6" Type="http://schemas.openxmlformats.org/officeDocument/2006/relationships/tags" Target="../tags/tag975.xml"/></Relationships>
</file>

<file path=ppt/slides/_rels/slide41.xml.rels><?xml version="1.0" encoding="UTF-8" standalone="yes"?>
<Relationships xmlns="http://schemas.openxmlformats.org/package/2006/relationships"><Relationship Id="rId8" Type="http://schemas.openxmlformats.org/officeDocument/2006/relationships/tags" Target="../tags/tag1027.xml"/><Relationship Id="rId3" Type="http://schemas.openxmlformats.org/officeDocument/2006/relationships/tags" Target="../tags/tag1022.xml"/><Relationship Id="rId7" Type="http://schemas.openxmlformats.org/officeDocument/2006/relationships/tags" Target="../tags/tag1026.xml"/><Relationship Id="rId2" Type="http://schemas.openxmlformats.org/officeDocument/2006/relationships/tags" Target="../tags/tag1021.xml"/><Relationship Id="rId1" Type="http://schemas.openxmlformats.org/officeDocument/2006/relationships/tags" Target="../tags/tag1020.xml"/><Relationship Id="rId6" Type="http://schemas.openxmlformats.org/officeDocument/2006/relationships/tags" Target="../tags/tag1025.xml"/><Relationship Id="rId11" Type="http://schemas.openxmlformats.org/officeDocument/2006/relationships/image" Target="../media/image41.jpeg"/><Relationship Id="rId5" Type="http://schemas.openxmlformats.org/officeDocument/2006/relationships/tags" Target="../tags/tag1024.xml"/><Relationship Id="rId10" Type="http://schemas.openxmlformats.org/officeDocument/2006/relationships/slideLayout" Target="../slideLayouts/slideLayout2.xml"/><Relationship Id="rId4" Type="http://schemas.openxmlformats.org/officeDocument/2006/relationships/tags" Target="../tags/tag1023.xml"/><Relationship Id="rId9" Type="http://schemas.openxmlformats.org/officeDocument/2006/relationships/tags" Target="../tags/tag1028.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tags" Target="../tags/tag43.xml"/><Relationship Id="rId21" Type="http://schemas.openxmlformats.org/officeDocument/2006/relationships/tags" Target="../tags/tag61.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tags" Target="../tags/tag69.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tags" Target="../tags/tag64.xml"/><Relationship Id="rId32" Type="http://schemas.openxmlformats.org/officeDocument/2006/relationships/image" Target="../media/image7.png"/><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tags" Target="../tags/tag68.xml"/><Relationship Id="rId10" Type="http://schemas.openxmlformats.org/officeDocument/2006/relationships/tags" Target="../tags/tag50.xml"/><Relationship Id="rId19" Type="http://schemas.openxmlformats.org/officeDocument/2006/relationships/tags" Target="../tags/tag59.xml"/><Relationship Id="rId31" Type="http://schemas.openxmlformats.org/officeDocument/2006/relationships/slideLayout" Target="../slideLayouts/slideLayout4.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tags" Target="../tags/tag70.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9.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slideLayout" Target="../slideLayouts/slideLayout4.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s/_rels/slide8.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image" Target="../media/image10.png"/><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tags" Target="../tags/tag96.xml"/><Relationship Id="rId10" Type="http://schemas.openxmlformats.org/officeDocument/2006/relationships/tags" Target="../tags/tag91.xml"/><Relationship Id="rId19" Type="http://schemas.openxmlformats.org/officeDocument/2006/relationships/slideLayout" Target="../slideLayouts/slideLayout4.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9159" y="2539516"/>
            <a:ext cx="7862146" cy="1778482"/>
          </a:xfrm>
        </p:spPr>
        <p:txBody>
          <a:bodyPr/>
          <a:lstStyle/>
          <a:p>
            <a:br>
              <a:rPr lang="en-US" dirty="0"/>
            </a:br>
            <a:br>
              <a:rPr lang="en-US" dirty="0"/>
            </a:br>
            <a:br>
              <a:rPr lang="en-US" dirty="0"/>
            </a:br>
            <a:br>
              <a:rPr lang="en-US" dirty="0"/>
            </a:br>
            <a:br>
              <a:rPr lang="en-US" dirty="0"/>
            </a:br>
            <a:br>
              <a:rPr lang="en-US" dirty="0"/>
            </a:br>
            <a:r>
              <a:rPr lang="en-US" b="1" dirty="0"/>
              <a:t>Colonization of North America </a:t>
            </a:r>
            <a:br>
              <a:rPr lang="en-US" dirty="0"/>
            </a:br>
            <a:r>
              <a:rPr lang="en-US" dirty="0"/>
              <a:t> </a:t>
            </a:r>
          </a:p>
        </p:txBody>
      </p:sp>
      <p:sp>
        <p:nvSpPr>
          <p:cNvPr id="3" name="Subtitle 2"/>
          <p:cNvSpPr>
            <a:spLocks noGrp="1"/>
          </p:cNvSpPr>
          <p:nvPr>
            <p:ph type="subTitle" idx="1"/>
          </p:nvPr>
        </p:nvSpPr>
        <p:spPr>
          <a:xfrm>
            <a:off x="2692397" y="3122019"/>
            <a:ext cx="6815669" cy="1320802"/>
          </a:xfrm>
        </p:spPr>
        <p:txBody>
          <a:bodyPr>
            <a:normAutofit/>
          </a:bodyPr>
          <a:lstStyle/>
          <a:p>
            <a:endParaRPr lang="en-US" dirty="0"/>
          </a:p>
        </p:txBody>
      </p:sp>
      <p:grpSp>
        <p:nvGrpSpPr>
          <p:cNvPr id="9" name="SMARTInkShape-Group252">
            <a:extLst>
              <a:ext uri="{FF2B5EF4-FFF2-40B4-BE49-F238E27FC236}">
                <a16:creationId xmlns:a16="http://schemas.microsoft.com/office/drawing/2014/main" id="{3459573E-3CA2-4513-BBA0-DF4786845B0C}"/>
              </a:ext>
            </a:extLst>
          </p:cNvPr>
          <p:cNvGrpSpPr/>
          <p:nvPr/>
        </p:nvGrpSpPr>
        <p:grpSpPr>
          <a:xfrm>
            <a:off x="2388570" y="971741"/>
            <a:ext cx="1038740" cy="393510"/>
            <a:chOff x="2388570" y="971741"/>
            <a:chExt cx="1038740" cy="393510"/>
          </a:xfrm>
        </p:grpSpPr>
        <p:sp>
          <p:nvSpPr>
            <p:cNvPr id="4" name="SMARTInkShape-773">
              <a:extLst>
                <a:ext uri="{FF2B5EF4-FFF2-40B4-BE49-F238E27FC236}">
                  <a16:creationId xmlns:a16="http://schemas.microsoft.com/office/drawing/2014/main" id="{3C1694C9-7421-4615-BC66-CCD27C71B32E}"/>
                </a:ext>
              </a:extLst>
            </p:cNvPr>
            <p:cNvSpPr/>
            <p:nvPr>
              <p:custDataLst>
                <p:tags r:id="rId2"/>
              </p:custDataLst>
            </p:nvPr>
          </p:nvSpPr>
          <p:spPr>
            <a:xfrm>
              <a:off x="2388570" y="996950"/>
              <a:ext cx="68619" cy="368301"/>
            </a:xfrm>
            <a:custGeom>
              <a:avLst/>
              <a:gdLst/>
              <a:ahLst/>
              <a:cxnLst/>
              <a:rect l="0" t="0" r="0" b="0"/>
              <a:pathLst>
                <a:path w="68619" h="368301">
                  <a:moveTo>
                    <a:pt x="62530" y="0"/>
                  </a:moveTo>
                  <a:lnTo>
                    <a:pt x="62530" y="0"/>
                  </a:lnTo>
                  <a:lnTo>
                    <a:pt x="65901" y="3371"/>
                  </a:lnTo>
                  <a:lnTo>
                    <a:pt x="67556" y="8789"/>
                  </a:lnTo>
                  <a:lnTo>
                    <a:pt x="68618" y="23765"/>
                  </a:lnTo>
                  <a:lnTo>
                    <a:pt x="62398" y="64481"/>
                  </a:lnTo>
                  <a:lnTo>
                    <a:pt x="53767" y="104125"/>
                  </a:lnTo>
                  <a:lnTo>
                    <a:pt x="43441" y="146104"/>
                  </a:lnTo>
                  <a:lnTo>
                    <a:pt x="32891" y="192754"/>
                  </a:lnTo>
                  <a:lnTo>
                    <a:pt x="22312" y="233435"/>
                  </a:lnTo>
                  <a:lnTo>
                    <a:pt x="13611" y="273408"/>
                  </a:lnTo>
                  <a:lnTo>
                    <a:pt x="6373" y="320128"/>
                  </a:lnTo>
                  <a:lnTo>
                    <a:pt x="0" y="346992"/>
                  </a:lnTo>
                  <a:lnTo>
                    <a:pt x="5380" y="368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774">
              <a:extLst>
                <a:ext uri="{FF2B5EF4-FFF2-40B4-BE49-F238E27FC236}">
                  <a16:creationId xmlns:a16="http://schemas.microsoft.com/office/drawing/2014/main" id="{B511283D-6A44-44B0-8436-D6C27C2D3FE1}"/>
                </a:ext>
              </a:extLst>
            </p:cNvPr>
            <p:cNvSpPr/>
            <p:nvPr>
              <p:custDataLst>
                <p:tags r:id="rId3"/>
              </p:custDataLst>
            </p:nvPr>
          </p:nvSpPr>
          <p:spPr>
            <a:xfrm>
              <a:off x="2540110" y="1003300"/>
              <a:ext cx="222141" cy="209529"/>
            </a:xfrm>
            <a:custGeom>
              <a:avLst/>
              <a:gdLst/>
              <a:ahLst/>
              <a:cxnLst/>
              <a:rect l="0" t="0" r="0" b="0"/>
              <a:pathLst>
                <a:path w="222141" h="209529">
                  <a:moveTo>
                    <a:pt x="50690" y="0"/>
                  </a:moveTo>
                  <a:lnTo>
                    <a:pt x="50690" y="0"/>
                  </a:lnTo>
                  <a:lnTo>
                    <a:pt x="50690" y="14927"/>
                  </a:lnTo>
                  <a:lnTo>
                    <a:pt x="33683" y="59459"/>
                  </a:lnTo>
                  <a:lnTo>
                    <a:pt x="16820" y="104669"/>
                  </a:lnTo>
                  <a:lnTo>
                    <a:pt x="1144" y="146621"/>
                  </a:lnTo>
                  <a:lnTo>
                    <a:pt x="0" y="169569"/>
                  </a:lnTo>
                  <a:lnTo>
                    <a:pt x="1820" y="176023"/>
                  </a:lnTo>
                  <a:lnTo>
                    <a:pt x="3293" y="178732"/>
                  </a:lnTo>
                  <a:lnTo>
                    <a:pt x="12109" y="185916"/>
                  </a:lnTo>
                  <a:lnTo>
                    <a:pt x="51987" y="205308"/>
                  </a:lnTo>
                  <a:lnTo>
                    <a:pt x="95921" y="209302"/>
                  </a:lnTo>
                  <a:lnTo>
                    <a:pt x="139008" y="209528"/>
                  </a:lnTo>
                  <a:lnTo>
                    <a:pt x="164875" y="207664"/>
                  </a:lnTo>
                  <a:lnTo>
                    <a:pt x="212287" y="191722"/>
                  </a:lnTo>
                  <a:lnTo>
                    <a:pt x="222140" y="184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775">
              <a:extLst>
                <a:ext uri="{FF2B5EF4-FFF2-40B4-BE49-F238E27FC236}">
                  <a16:creationId xmlns:a16="http://schemas.microsoft.com/office/drawing/2014/main" id="{724E1616-C24B-4F71-845F-83CC691F7CDE}"/>
                </a:ext>
              </a:extLst>
            </p:cNvPr>
            <p:cNvSpPr/>
            <p:nvPr>
              <p:custDataLst>
                <p:tags r:id="rId4"/>
              </p:custDataLst>
            </p:nvPr>
          </p:nvSpPr>
          <p:spPr>
            <a:xfrm>
              <a:off x="2705108" y="1003300"/>
              <a:ext cx="44443" cy="328855"/>
            </a:xfrm>
            <a:custGeom>
              <a:avLst/>
              <a:gdLst/>
              <a:ahLst/>
              <a:cxnLst/>
              <a:rect l="0" t="0" r="0" b="0"/>
              <a:pathLst>
                <a:path w="44443" h="328855">
                  <a:moveTo>
                    <a:pt x="44442" y="0"/>
                  </a:moveTo>
                  <a:lnTo>
                    <a:pt x="44442" y="0"/>
                  </a:lnTo>
                  <a:lnTo>
                    <a:pt x="43736" y="6481"/>
                  </a:lnTo>
                  <a:lnTo>
                    <a:pt x="36603" y="46711"/>
                  </a:lnTo>
                  <a:lnTo>
                    <a:pt x="32169" y="90422"/>
                  </a:lnTo>
                  <a:lnTo>
                    <a:pt x="26729" y="131434"/>
                  </a:lnTo>
                  <a:lnTo>
                    <a:pt x="20194" y="173593"/>
                  </a:lnTo>
                  <a:lnTo>
                    <a:pt x="10305" y="215531"/>
                  </a:lnTo>
                  <a:lnTo>
                    <a:pt x="4982" y="262679"/>
                  </a:lnTo>
                  <a:lnTo>
                    <a:pt x="79" y="309736"/>
                  </a:lnTo>
                  <a:lnTo>
                    <a:pt x="0" y="325657"/>
                  </a:lnTo>
                  <a:lnTo>
                    <a:pt x="703" y="327171"/>
                  </a:lnTo>
                  <a:lnTo>
                    <a:pt x="1877" y="328181"/>
                  </a:lnTo>
                  <a:lnTo>
                    <a:pt x="3365" y="328854"/>
                  </a:lnTo>
                  <a:lnTo>
                    <a:pt x="4358" y="328597"/>
                  </a:lnTo>
                  <a:lnTo>
                    <a:pt x="5019" y="327720"/>
                  </a:lnTo>
                  <a:lnTo>
                    <a:pt x="6081" y="324614"/>
                  </a:lnTo>
                  <a:lnTo>
                    <a:pt x="19042" y="317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776">
              <a:extLst>
                <a:ext uri="{FF2B5EF4-FFF2-40B4-BE49-F238E27FC236}">
                  <a16:creationId xmlns:a16="http://schemas.microsoft.com/office/drawing/2014/main" id="{AB6E3866-9A54-4B04-AB39-60A65D429505}"/>
                </a:ext>
              </a:extLst>
            </p:cNvPr>
            <p:cNvSpPr/>
            <p:nvPr>
              <p:custDataLst>
                <p:tags r:id="rId5"/>
              </p:custDataLst>
            </p:nvPr>
          </p:nvSpPr>
          <p:spPr>
            <a:xfrm>
              <a:off x="2877324" y="971741"/>
              <a:ext cx="215092" cy="351085"/>
            </a:xfrm>
            <a:custGeom>
              <a:avLst/>
              <a:gdLst/>
              <a:ahLst/>
              <a:cxnLst/>
              <a:rect l="0" t="0" r="0" b="0"/>
              <a:pathLst>
                <a:path w="215092" h="351085">
                  <a:moveTo>
                    <a:pt x="164326" y="114109"/>
                  </a:moveTo>
                  <a:lnTo>
                    <a:pt x="164326" y="114109"/>
                  </a:lnTo>
                  <a:lnTo>
                    <a:pt x="170284" y="72700"/>
                  </a:lnTo>
                  <a:lnTo>
                    <a:pt x="169919" y="43379"/>
                  </a:lnTo>
                  <a:lnTo>
                    <a:pt x="165201" y="24509"/>
                  </a:lnTo>
                  <a:lnTo>
                    <a:pt x="163499" y="21920"/>
                  </a:lnTo>
                  <a:lnTo>
                    <a:pt x="152508" y="10814"/>
                  </a:lnTo>
                  <a:lnTo>
                    <a:pt x="150097" y="7146"/>
                  </a:lnTo>
                  <a:lnTo>
                    <a:pt x="146373" y="4700"/>
                  </a:lnTo>
                  <a:lnTo>
                    <a:pt x="131725" y="1258"/>
                  </a:lnTo>
                  <a:lnTo>
                    <a:pt x="109459" y="0"/>
                  </a:lnTo>
                  <a:lnTo>
                    <a:pt x="89900" y="6608"/>
                  </a:lnTo>
                  <a:lnTo>
                    <a:pt x="67440" y="22188"/>
                  </a:lnTo>
                  <a:lnTo>
                    <a:pt x="21583" y="69789"/>
                  </a:lnTo>
                  <a:lnTo>
                    <a:pt x="5105" y="107471"/>
                  </a:lnTo>
                  <a:lnTo>
                    <a:pt x="0" y="136240"/>
                  </a:lnTo>
                  <a:lnTo>
                    <a:pt x="2826" y="149751"/>
                  </a:lnTo>
                  <a:lnTo>
                    <a:pt x="8132" y="159320"/>
                  </a:lnTo>
                  <a:lnTo>
                    <a:pt x="17543" y="169995"/>
                  </a:lnTo>
                  <a:lnTo>
                    <a:pt x="25241" y="174225"/>
                  </a:lnTo>
                  <a:lnTo>
                    <a:pt x="67100" y="183239"/>
                  </a:lnTo>
                  <a:lnTo>
                    <a:pt x="101769" y="181935"/>
                  </a:lnTo>
                  <a:lnTo>
                    <a:pt x="145331" y="169024"/>
                  </a:lnTo>
                  <a:lnTo>
                    <a:pt x="165617" y="159947"/>
                  </a:lnTo>
                  <a:lnTo>
                    <a:pt x="178193" y="149249"/>
                  </a:lnTo>
                  <a:lnTo>
                    <a:pt x="203540" y="116193"/>
                  </a:lnTo>
                  <a:lnTo>
                    <a:pt x="213112" y="86884"/>
                  </a:lnTo>
                  <a:lnTo>
                    <a:pt x="215091" y="70109"/>
                  </a:lnTo>
                  <a:lnTo>
                    <a:pt x="211745" y="69792"/>
                  </a:lnTo>
                  <a:lnTo>
                    <a:pt x="208214" y="71600"/>
                  </a:lnTo>
                  <a:lnTo>
                    <a:pt x="206284" y="73069"/>
                  </a:lnTo>
                  <a:lnTo>
                    <a:pt x="193926" y="93428"/>
                  </a:lnTo>
                  <a:lnTo>
                    <a:pt x="174071" y="140621"/>
                  </a:lnTo>
                  <a:lnTo>
                    <a:pt x="157811" y="186557"/>
                  </a:lnTo>
                  <a:lnTo>
                    <a:pt x="148990" y="214597"/>
                  </a:lnTo>
                  <a:lnTo>
                    <a:pt x="138694" y="259504"/>
                  </a:lnTo>
                  <a:lnTo>
                    <a:pt x="128451" y="305864"/>
                  </a:lnTo>
                  <a:lnTo>
                    <a:pt x="126519" y="327779"/>
                  </a:lnTo>
                  <a:lnTo>
                    <a:pt x="129684" y="340559"/>
                  </a:lnTo>
                  <a:lnTo>
                    <a:pt x="135090" y="349911"/>
                  </a:lnTo>
                  <a:lnTo>
                    <a:pt x="137074" y="351038"/>
                  </a:lnTo>
                  <a:lnTo>
                    <a:pt x="139102" y="351084"/>
                  </a:lnTo>
                  <a:lnTo>
                    <a:pt x="143238" y="349253"/>
                  </a:lnTo>
                  <a:lnTo>
                    <a:pt x="164326" y="3300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777">
              <a:extLst>
                <a:ext uri="{FF2B5EF4-FFF2-40B4-BE49-F238E27FC236}">
                  <a16:creationId xmlns:a16="http://schemas.microsoft.com/office/drawing/2014/main" id="{AFF6D7CE-C3C7-4DB6-B512-41B5CEA7B8C6}"/>
                </a:ext>
              </a:extLst>
            </p:cNvPr>
            <p:cNvSpPr/>
            <p:nvPr>
              <p:custDataLst>
                <p:tags r:id="rId6"/>
              </p:custDataLst>
            </p:nvPr>
          </p:nvSpPr>
          <p:spPr>
            <a:xfrm>
              <a:off x="3181788" y="994141"/>
              <a:ext cx="245522" cy="339360"/>
            </a:xfrm>
            <a:custGeom>
              <a:avLst/>
              <a:gdLst/>
              <a:ahLst/>
              <a:cxnLst/>
              <a:rect l="0" t="0" r="0" b="0"/>
              <a:pathLst>
                <a:path w="245522" h="339360">
                  <a:moveTo>
                    <a:pt x="31312" y="40909"/>
                  </a:moveTo>
                  <a:lnTo>
                    <a:pt x="31312" y="40909"/>
                  </a:lnTo>
                  <a:lnTo>
                    <a:pt x="31312" y="37538"/>
                  </a:lnTo>
                  <a:lnTo>
                    <a:pt x="38054" y="28700"/>
                  </a:lnTo>
                  <a:lnTo>
                    <a:pt x="48989" y="20515"/>
                  </a:lnTo>
                  <a:lnTo>
                    <a:pt x="90870" y="4971"/>
                  </a:lnTo>
                  <a:lnTo>
                    <a:pt x="120690" y="0"/>
                  </a:lnTo>
                  <a:lnTo>
                    <a:pt x="160910" y="5671"/>
                  </a:lnTo>
                  <a:lnTo>
                    <a:pt x="182600" y="11496"/>
                  </a:lnTo>
                  <a:lnTo>
                    <a:pt x="221714" y="38301"/>
                  </a:lnTo>
                  <a:lnTo>
                    <a:pt x="230705" y="50803"/>
                  </a:lnTo>
                  <a:lnTo>
                    <a:pt x="242227" y="81826"/>
                  </a:lnTo>
                  <a:lnTo>
                    <a:pt x="245521" y="115836"/>
                  </a:lnTo>
                  <a:lnTo>
                    <a:pt x="238244" y="162811"/>
                  </a:lnTo>
                  <a:lnTo>
                    <a:pt x="224404" y="196666"/>
                  </a:lnTo>
                  <a:lnTo>
                    <a:pt x="193390" y="236791"/>
                  </a:lnTo>
                  <a:lnTo>
                    <a:pt x="156006" y="264299"/>
                  </a:lnTo>
                  <a:lnTo>
                    <a:pt x="120884" y="277568"/>
                  </a:lnTo>
                  <a:lnTo>
                    <a:pt x="78194" y="281292"/>
                  </a:lnTo>
                  <a:lnTo>
                    <a:pt x="63672" y="281802"/>
                  </a:lnTo>
                  <a:lnTo>
                    <a:pt x="50633" y="278265"/>
                  </a:lnTo>
                  <a:lnTo>
                    <a:pt x="20059" y="264887"/>
                  </a:lnTo>
                  <a:lnTo>
                    <a:pt x="9712" y="253950"/>
                  </a:lnTo>
                  <a:lnTo>
                    <a:pt x="2883" y="242478"/>
                  </a:lnTo>
                  <a:lnTo>
                    <a:pt x="546" y="233591"/>
                  </a:lnTo>
                  <a:lnTo>
                    <a:pt x="0" y="226264"/>
                  </a:lnTo>
                  <a:lnTo>
                    <a:pt x="1638" y="220185"/>
                  </a:lnTo>
                  <a:lnTo>
                    <a:pt x="8438" y="210534"/>
                  </a:lnTo>
                  <a:lnTo>
                    <a:pt x="16207" y="208020"/>
                  </a:lnTo>
                  <a:lnTo>
                    <a:pt x="38441" y="206406"/>
                  </a:lnTo>
                  <a:lnTo>
                    <a:pt x="79201" y="214882"/>
                  </a:lnTo>
                  <a:lnTo>
                    <a:pt x="124393" y="232456"/>
                  </a:lnTo>
                  <a:lnTo>
                    <a:pt x="171838" y="258070"/>
                  </a:lnTo>
                  <a:lnTo>
                    <a:pt x="216984" y="287089"/>
                  </a:lnTo>
                  <a:lnTo>
                    <a:pt x="229922" y="302485"/>
                  </a:lnTo>
                  <a:lnTo>
                    <a:pt x="232472" y="309095"/>
                  </a:lnTo>
                  <a:lnTo>
                    <a:pt x="234512" y="3393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SMARTInkShape-778">
            <a:extLst>
              <a:ext uri="{FF2B5EF4-FFF2-40B4-BE49-F238E27FC236}">
                <a16:creationId xmlns:a16="http://schemas.microsoft.com/office/drawing/2014/main" id="{FF8212A6-B9E2-40EA-AA70-88B5174C6B7D}"/>
              </a:ext>
            </a:extLst>
          </p:cNvPr>
          <p:cNvSpPr/>
          <p:nvPr>
            <p:custDataLst>
              <p:tags r:id="rId1"/>
            </p:custDataLst>
          </p:nvPr>
        </p:nvSpPr>
        <p:spPr>
          <a:xfrm>
            <a:off x="1930400" y="1250950"/>
            <a:ext cx="88901" cy="38101"/>
          </a:xfrm>
          <a:custGeom>
            <a:avLst/>
            <a:gdLst/>
            <a:ahLst/>
            <a:cxnLst/>
            <a:rect l="0" t="0" r="0" b="0"/>
            <a:pathLst>
              <a:path w="88901" h="38101">
                <a:moveTo>
                  <a:pt x="0" y="0"/>
                </a:moveTo>
                <a:lnTo>
                  <a:pt x="0" y="0"/>
                </a:lnTo>
                <a:lnTo>
                  <a:pt x="18031" y="10139"/>
                </a:lnTo>
                <a:lnTo>
                  <a:pt x="61680" y="25286"/>
                </a:lnTo>
                <a:lnTo>
                  <a:pt x="88900"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7199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Southern Colonies </a:t>
            </a:r>
          </a:p>
        </p:txBody>
      </p:sp>
      <p:sp>
        <p:nvSpPr>
          <p:cNvPr id="4" name="Content Placeholder 3"/>
          <p:cNvSpPr>
            <a:spLocks noGrp="1"/>
          </p:cNvSpPr>
          <p:nvPr>
            <p:ph sz="half" idx="1"/>
          </p:nvPr>
        </p:nvSpPr>
        <p:spPr>
          <a:xfrm>
            <a:off x="5260847" y="2518279"/>
            <a:ext cx="4718304" cy="3310128"/>
          </a:xfrm>
        </p:spPr>
        <p:txBody>
          <a:bodyPr/>
          <a:lstStyle/>
          <a:p>
            <a:r>
              <a:rPr lang="en-US" dirty="0"/>
              <a:t>Virginia </a:t>
            </a:r>
          </a:p>
          <a:p>
            <a:r>
              <a:rPr lang="en-US" dirty="0"/>
              <a:t>Maryland</a:t>
            </a:r>
          </a:p>
          <a:p>
            <a:r>
              <a:rPr lang="en-US" dirty="0"/>
              <a:t>North Carolina</a:t>
            </a:r>
          </a:p>
          <a:p>
            <a:r>
              <a:rPr lang="en-US" dirty="0"/>
              <a:t>South Carolina</a:t>
            </a:r>
          </a:p>
          <a:p>
            <a:r>
              <a:rPr lang="en-US" dirty="0"/>
              <a:t>Georgia </a:t>
            </a:r>
          </a:p>
          <a:p>
            <a:endParaRPr lang="en-US" dirty="0"/>
          </a:p>
        </p:txBody>
      </p:sp>
      <p:pic>
        <p:nvPicPr>
          <p:cNvPr id="5122" name="Picture 2" descr="Image result for southern colonies"/>
          <p:cNvPicPr>
            <a:picLocks noGrp="1" noChangeAspect="1" noChangeArrowheads="1"/>
          </p:cNvPicPr>
          <p:nvPr>
            <p:ph sz="half" idx="2"/>
          </p:nvPr>
        </p:nvPicPr>
        <p:blipFill>
          <a:blip r:embed="rId27">
            <a:extLst>
              <a:ext uri="{28A0092B-C50C-407E-A947-70E740481C1C}">
                <a14:useLocalDpi xmlns:a14="http://schemas.microsoft.com/office/drawing/2010/main" val="0"/>
              </a:ext>
            </a:extLst>
          </a:blip>
          <a:stretch>
            <a:fillRect/>
          </a:stretch>
        </p:blipFill>
        <p:spPr bwMode="auto">
          <a:xfrm>
            <a:off x="1093075" y="1982661"/>
            <a:ext cx="3867807" cy="3885967"/>
          </a:xfrm>
          <a:prstGeom prst="rect">
            <a:avLst/>
          </a:prstGeom>
          <a:noFill/>
          <a:extLst>
            <a:ext uri="{909E8E84-426E-40DD-AFC4-6F175D3DCCD1}">
              <a14:hiddenFill xmlns:a14="http://schemas.microsoft.com/office/drawing/2010/main">
                <a:solidFill>
                  <a:srgbClr val="FFFFFF"/>
                </a:solidFill>
              </a14:hiddenFill>
            </a:ext>
          </a:extLst>
        </p:spPr>
      </p:pic>
      <p:sp>
        <p:nvSpPr>
          <p:cNvPr id="5418" name="SMARTInkShape-1010">
            <a:extLst>
              <a:ext uri="{FF2B5EF4-FFF2-40B4-BE49-F238E27FC236}">
                <a16:creationId xmlns:a16="http://schemas.microsoft.com/office/drawing/2014/main" id="{C0707D54-C6BB-4F11-8504-BB4C081B8EAA}"/>
              </a:ext>
            </a:extLst>
          </p:cNvPr>
          <p:cNvSpPr/>
          <p:nvPr>
            <p:custDataLst>
              <p:tags r:id="rId1"/>
            </p:custDataLst>
          </p:nvPr>
        </p:nvSpPr>
        <p:spPr>
          <a:xfrm>
            <a:off x="2222500" y="2578100"/>
            <a:ext cx="18013" cy="31751"/>
          </a:xfrm>
          <a:custGeom>
            <a:avLst/>
            <a:gdLst/>
            <a:ahLst/>
            <a:cxnLst/>
            <a:rect l="0" t="0" r="0" b="0"/>
            <a:pathLst>
              <a:path w="18013" h="31751">
                <a:moveTo>
                  <a:pt x="0" y="0"/>
                </a:moveTo>
                <a:lnTo>
                  <a:pt x="0" y="0"/>
                </a:lnTo>
                <a:lnTo>
                  <a:pt x="10935" y="10935"/>
                </a:lnTo>
                <a:lnTo>
                  <a:pt x="13797" y="11915"/>
                </a:lnTo>
                <a:lnTo>
                  <a:pt x="15548" y="12177"/>
                </a:lnTo>
                <a:lnTo>
                  <a:pt x="16715" y="13762"/>
                </a:lnTo>
                <a:lnTo>
                  <a:pt x="18012" y="19287"/>
                </a:lnTo>
                <a:lnTo>
                  <a:pt x="17653" y="21325"/>
                </a:lnTo>
                <a:lnTo>
                  <a:pt x="16707" y="22683"/>
                </a:lnTo>
                <a:lnTo>
                  <a:pt x="15372" y="23589"/>
                </a:lnTo>
                <a:lnTo>
                  <a:pt x="14481" y="24898"/>
                </a:lnTo>
                <a:lnTo>
                  <a:pt x="12934" y="30708"/>
                </a:lnTo>
                <a:lnTo>
                  <a:pt x="12151" y="31055"/>
                </a:lnTo>
                <a:lnTo>
                  <a:pt x="635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427" name="SMARTInkShape-Group330">
            <a:extLst>
              <a:ext uri="{FF2B5EF4-FFF2-40B4-BE49-F238E27FC236}">
                <a16:creationId xmlns:a16="http://schemas.microsoft.com/office/drawing/2014/main" id="{0C25A513-AA43-49F7-AD7B-7B435EF09A9D}"/>
              </a:ext>
            </a:extLst>
          </p:cNvPr>
          <p:cNvGrpSpPr/>
          <p:nvPr/>
        </p:nvGrpSpPr>
        <p:grpSpPr>
          <a:xfrm>
            <a:off x="680443" y="2660650"/>
            <a:ext cx="1456215" cy="590551"/>
            <a:chOff x="680443" y="2660650"/>
            <a:chExt cx="1456215" cy="590551"/>
          </a:xfrm>
        </p:grpSpPr>
        <p:sp>
          <p:nvSpPr>
            <p:cNvPr id="5419" name="SMARTInkShape-1011">
              <a:extLst>
                <a:ext uri="{FF2B5EF4-FFF2-40B4-BE49-F238E27FC236}">
                  <a16:creationId xmlns:a16="http://schemas.microsoft.com/office/drawing/2014/main" id="{95EDF08D-F5D6-46FF-9823-F450B641F1BF}"/>
                </a:ext>
              </a:extLst>
            </p:cNvPr>
            <p:cNvSpPr/>
            <p:nvPr>
              <p:custDataLst>
                <p:tags r:id="rId18"/>
              </p:custDataLst>
            </p:nvPr>
          </p:nvSpPr>
          <p:spPr>
            <a:xfrm>
              <a:off x="1222918" y="2902068"/>
              <a:ext cx="104233" cy="126501"/>
            </a:xfrm>
            <a:custGeom>
              <a:avLst/>
              <a:gdLst/>
              <a:ahLst/>
              <a:cxnLst/>
              <a:rect l="0" t="0" r="0" b="0"/>
              <a:pathLst>
                <a:path w="104233" h="126501">
                  <a:moveTo>
                    <a:pt x="8982" y="95132"/>
                  </a:moveTo>
                  <a:lnTo>
                    <a:pt x="8982" y="95132"/>
                  </a:lnTo>
                  <a:lnTo>
                    <a:pt x="12353" y="91761"/>
                  </a:lnTo>
                  <a:lnTo>
                    <a:pt x="57285" y="68466"/>
                  </a:lnTo>
                  <a:lnTo>
                    <a:pt x="73818" y="58611"/>
                  </a:lnTo>
                  <a:lnTo>
                    <a:pt x="84610" y="43808"/>
                  </a:lnTo>
                  <a:lnTo>
                    <a:pt x="94984" y="27460"/>
                  </a:lnTo>
                  <a:lnTo>
                    <a:pt x="97500" y="11449"/>
                  </a:lnTo>
                  <a:lnTo>
                    <a:pt x="95831" y="6669"/>
                  </a:lnTo>
                  <a:lnTo>
                    <a:pt x="94398" y="4407"/>
                  </a:lnTo>
                  <a:lnTo>
                    <a:pt x="92737" y="2898"/>
                  </a:lnTo>
                  <a:lnTo>
                    <a:pt x="89010" y="1223"/>
                  </a:lnTo>
                  <a:lnTo>
                    <a:pt x="73309" y="0"/>
                  </a:lnTo>
                  <a:lnTo>
                    <a:pt x="70211" y="1372"/>
                  </a:lnTo>
                  <a:lnTo>
                    <a:pt x="28985" y="38275"/>
                  </a:lnTo>
                  <a:lnTo>
                    <a:pt x="11381" y="60568"/>
                  </a:lnTo>
                  <a:lnTo>
                    <a:pt x="413" y="86016"/>
                  </a:lnTo>
                  <a:lnTo>
                    <a:pt x="0" y="94843"/>
                  </a:lnTo>
                  <a:lnTo>
                    <a:pt x="2167" y="102765"/>
                  </a:lnTo>
                  <a:lnTo>
                    <a:pt x="9308" y="113599"/>
                  </a:lnTo>
                  <a:lnTo>
                    <a:pt x="17513" y="122534"/>
                  </a:lnTo>
                  <a:lnTo>
                    <a:pt x="23592" y="124949"/>
                  </a:lnTo>
                  <a:lnTo>
                    <a:pt x="42364" y="126500"/>
                  </a:lnTo>
                  <a:lnTo>
                    <a:pt x="87190" y="115316"/>
                  </a:lnTo>
                  <a:lnTo>
                    <a:pt x="104232" y="1078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0" name="SMARTInkShape-1012">
              <a:extLst>
                <a:ext uri="{FF2B5EF4-FFF2-40B4-BE49-F238E27FC236}">
                  <a16:creationId xmlns:a16="http://schemas.microsoft.com/office/drawing/2014/main" id="{E190E7D5-7656-4DE7-BA9D-3292F7511F47}"/>
                </a:ext>
              </a:extLst>
            </p:cNvPr>
            <p:cNvSpPr/>
            <p:nvPr>
              <p:custDataLst>
                <p:tags r:id="rId19"/>
              </p:custDataLst>
            </p:nvPr>
          </p:nvSpPr>
          <p:spPr>
            <a:xfrm>
              <a:off x="1391028" y="2921898"/>
              <a:ext cx="81650" cy="145143"/>
            </a:xfrm>
            <a:custGeom>
              <a:avLst/>
              <a:gdLst/>
              <a:ahLst/>
              <a:cxnLst/>
              <a:rect l="0" t="0" r="0" b="0"/>
              <a:pathLst>
                <a:path w="81650" h="145143">
                  <a:moveTo>
                    <a:pt x="69472" y="24502"/>
                  </a:moveTo>
                  <a:lnTo>
                    <a:pt x="69472" y="24502"/>
                  </a:lnTo>
                  <a:lnTo>
                    <a:pt x="76214" y="21131"/>
                  </a:lnTo>
                  <a:lnTo>
                    <a:pt x="78200" y="18727"/>
                  </a:lnTo>
                  <a:lnTo>
                    <a:pt x="81649" y="7479"/>
                  </a:lnTo>
                  <a:lnTo>
                    <a:pt x="81118" y="6803"/>
                  </a:lnTo>
                  <a:lnTo>
                    <a:pt x="78646" y="6053"/>
                  </a:lnTo>
                  <a:lnTo>
                    <a:pt x="70605" y="4865"/>
                  </a:lnTo>
                  <a:lnTo>
                    <a:pt x="56159" y="449"/>
                  </a:lnTo>
                  <a:lnTo>
                    <a:pt x="52130" y="0"/>
                  </a:lnTo>
                  <a:lnTo>
                    <a:pt x="45772" y="1383"/>
                  </a:lnTo>
                  <a:lnTo>
                    <a:pt x="13475" y="20308"/>
                  </a:lnTo>
                  <a:lnTo>
                    <a:pt x="10974" y="23117"/>
                  </a:lnTo>
                  <a:lnTo>
                    <a:pt x="8195" y="30002"/>
                  </a:lnTo>
                  <a:lnTo>
                    <a:pt x="6631" y="38440"/>
                  </a:lnTo>
                  <a:lnTo>
                    <a:pt x="8146" y="43161"/>
                  </a:lnTo>
                  <a:lnTo>
                    <a:pt x="36162" y="77370"/>
                  </a:lnTo>
                  <a:lnTo>
                    <a:pt x="49068" y="89456"/>
                  </a:lnTo>
                  <a:lnTo>
                    <a:pt x="54489" y="99251"/>
                  </a:lnTo>
                  <a:lnTo>
                    <a:pt x="56463" y="104290"/>
                  </a:lnTo>
                  <a:lnTo>
                    <a:pt x="60836" y="111800"/>
                  </a:lnTo>
                  <a:lnTo>
                    <a:pt x="62821" y="123940"/>
                  </a:lnTo>
                  <a:lnTo>
                    <a:pt x="61107" y="127022"/>
                  </a:lnTo>
                  <a:lnTo>
                    <a:pt x="48187" y="140972"/>
                  </a:lnTo>
                  <a:lnTo>
                    <a:pt x="44020" y="143294"/>
                  </a:lnTo>
                  <a:lnTo>
                    <a:pt x="35595" y="144785"/>
                  </a:lnTo>
                  <a:lnTo>
                    <a:pt x="10467" y="145142"/>
                  </a:lnTo>
                  <a:lnTo>
                    <a:pt x="6088" y="143266"/>
                  </a:lnTo>
                  <a:lnTo>
                    <a:pt x="3933" y="141778"/>
                  </a:lnTo>
                  <a:lnTo>
                    <a:pt x="1538" y="138243"/>
                  </a:lnTo>
                  <a:lnTo>
                    <a:pt x="473" y="133615"/>
                  </a:lnTo>
                  <a:lnTo>
                    <a:pt x="0" y="126854"/>
                  </a:lnTo>
                  <a:lnTo>
                    <a:pt x="1672" y="121027"/>
                  </a:lnTo>
                  <a:lnTo>
                    <a:pt x="37722" y="626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1" name="SMARTInkShape-1013">
              <a:extLst>
                <a:ext uri="{FF2B5EF4-FFF2-40B4-BE49-F238E27FC236}">
                  <a16:creationId xmlns:a16="http://schemas.microsoft.com/office/drawing/2014/main" id="{B7815A40-723F-4D1E-AC6C-24ED6157BC77}"/>
                </a:ext>
              </a:extLst>
            </p:cNvPr>
            <p:cNvSpPr/>
            <p:nvPr>
              <p:custDataLst>
                <p:tags r:id="rId20"/>
              </p:custDataLst>
            </p:nvPr>
          </p:nvSpPr>
          <p:spPr>
            <a:xfrm>
              <a:off x="1530358" y="2882900"/>
              <a:ext cx="177327" cy="133232"/>
            </a:xfrm>
            <a:custGeom>
              <a:avLst/>
              <a:gdLst/>
              <a:ahLst/>
              <a:cxnLst/>
              <a:rect l="0" t="0" r="0" b="0"/>
              <a:pathLst>
                <a:path w="177327" h="133232">
                  <a:moveTo>
                    <a:pt x="69842" y="0"/>
                  </a:moveTo>
                  <a:lnTo>
                    <a:pt x="69842" y="0"/>
                  </a:lnTo>
                  <a:lnTo>
                    <a:pt x="50283" y="46996"/>
                  </a:lnTo>
                  <a:lnTo>
                    <a:pt x="34186" y="94190"/>
                  </a:lnTo>
                  <a:lnTo>
                    <a:pt x="28311" y="104971"/>
                  </a:lnTo>
                  <a:lnTo>
                    <a:pt x="24087" y="119016"/>
                  </a:lnTo>
                  <a:lnTo>
                    <a:pt x="21284" y="124157"/>
                  </a:lnTo>
                  <a:lnTo>
                    <a:pt x="20039" y="128793"/>
                  </a:lnTo>
                  <a:lnTo>
                    <a:pt x="19001" y="130312"/>
                  </a:lnTo>
                  <a:lnTo>
                    <a:pt x="17604" y="131325"/>
                  </a:lnTo>
                  <a:lnTo>
                    <a:pt x="13662" y="132950"/>
                  </a:lnTo>
                  <a:lnTo>
                    <a:pt x="9608" y="133231"/>
                  </a:lnTo>
                  <a:lnTo>
                    <a:pt x="8520" y="132565"/>
                  </a:lnTo>
                  <a:lnTo>
                    <a:pt x="7794" y="131416"/>
                  </a:lnTo>
                  <a:lnTo>
                    <a:pt x="960" y="104114"/>
                  </a:lnTo>
                  <a:lnTo>
                    <a:pt x="0" y="77490"/>
                  </a:lnTo>
                  <a:lnTo>
                    <a:pt x="703" y="77060"/>
                  </a:lnTo>
                  <a:lnTo>
                    <a:pt x="12545" y="76370"/>
                  </a:lnTo>
                  <a:lnTo>
                    <a:pt x="29817" y="74369"/>
                  </a:lnTo>
                  <a:lnTo>
                    <a:pt x="34692" y="72862"/>
                  </a:lnTo>
                  <a:lnTo>
                    <a:pt x="77762" y="75788"/>
                  </a:lnTo>
                  <a:lnTo>
                    <a:pt x="123682" y="76184"/>
                  </a:lnTo>
                  <a:lnTo>
                    <a:pt x="166897" y="76906"/>
                  </a:lnTo>
                  <a:lnTo>
                    <a:pt x="177326" y="82289"/>
                  </a:lnTo>
                  <a:lnTo>
                    <a:pt x="171442" y="82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2" name="SMARTInkShape-1014">
              <a:extLst>
                <a:ext uri="{FF2B5EF4-FFF2-40B4-BE49-F238E27FC236}">
                  <a16:creationId xmlns:a16="http://schemas.microsoft.com/office/drawing/2014/main" id="{C26BDFBF-D0D1-4BB4-926F-C177E95CAC1E}"/>
                </a:ext>
              </a:extLst>
            </p:cNvPr>
            <p:cNvSpPr/>
            <p:nvPr>
              <p:custDataLst>
                <p:tags r:id="rId21"/>
              </p:custDataLst>
            </p:nvPr>
          </p:nvSpPr>
          <p:spPr>
            <a:xfrm>
              <a:off x="1730734" y="2660650"/>
              <a:ext cx="250389" cy="539751"/>
            </a:xfrm>
            <a:custGeom>
              <a:avLst/>
              <a:gdLst/>
              <a:ahLst/>
              <a:cxnLst/>
              <a:rect l="0" t="0" r="0" b="0"/>
              <a:pathLst>
                <a:path w="250389" h="539751">
                  <a:moveTo>
                    <a:pt x="244116" y="0"/>
                  </a:moveTo>
                  <a:lnTo>
                    <a:pt x="244116" y="0"/>
                  </a:lnTo>
                  <a:lnTo>
                    <a:pt x="249583" y="5467"/>
                  </a:lnTo>
                  <a:lnTo>
                    <a:pt x="250388" y="29416"/>
                  </a:lnTo>
                  <a:lnTo>
                    <a:pt x="237598" y="72280"/>
                  </a:lnTo>
                  <a:lnTo>
                    <a:pt x="229485" y="94089"/>
                  </a:lnTo>
                  <a:lnTo>
                    <a:pt x="209289" y="136281"/>
                  </a:lnTo>
                  <a:lnTo>
                    <a:pt x="180211" y="183116"/>
                  </a:lnTo>
                  <a:lnTo>
                    <a:pt x="154430" y="224581"/>
                  </a:lnTo>
                  <a:lnTo>
                    <a:pt x="124774" y="264861"/>
                  </a:lnTo>
                  <a:lnTo>
                    <a:pt x="88230" y="308791"/>
                  </a:lnTo>
                  <a:lnTo>
                    <a:pt x="62739" y="351335"/>
                  </a:lnTo>
                  <a:lnTo>
                    <a:pt x="36740" y="396697"/>
                  </a:lnTo>
                  <a:lnTo>
                    <a:pt x="17884" y="444304"/>
                  </a:lnTo>
                  <a:lnTo>
                    <a:pt x="2831" y="490820"/>
                  </a:lnTo>
                  <a:lnTo>
                    <a:pt x="0" y="506009"/>
                  </a:lnTo>
                  <a:lnTo>
                    <a:pt x="2816" y="539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3" name="SMARTInkShape-1015">
              <a:extLst>
                <a:ext uri="{FF2B5EF4-FFF2-40B4-BE49-F238E27FC236}">
                  <a16:creationId xmlns:a16="http://schemas.microsoft.com/office/drawing/2014/main" id="{131AAAA5-45E6-4E3E-B283-DFD2ABAC1631}"/>
                </a:ext>
              </a:extLst>
            </p:cNvPr>
            <p:cNvSpPr/>
            <p:nvPr>
              <p:custDataLst>
                <p:tags r:id="rId22"/>
              </p:custDataLst>
            </p:nvPr>
          </p:nvSpPr>
          <p:spPr>
            <a:xfrm>
              <a:off x="680443" y="3137016"/>
              <a:ext cx="1456215" cy="114185"/>
            </a:xfrm>
            <a:custGeom>
              <a:avLst/>
              <a:gdLst/>
              <a:ahLst/>
              <a:cxnLst/>
              <a:rect l="0" t="0" r="0" b="0"/>
              <a:pathLst>
                <a:path w="1456215" h="114185">
                  <a:moveTo>
                    <a:pt x="341907" y="114184"/>
                  </a:moveTo>
                  <a:lnTo>
                    <a:pt x="341907" y="114184"/>
                  </a:lnTo>
                  <a:lnTo>
                    <a:pt x="296441" y="105346"/>
                  </a:lnTo>
                  <a:lnTo>
                    <a:pt x="252937" y="93519"/>
                  </a:lnTo>
                  <a:lnTo>
                    <a:pt x="209108" y="84836"/>
                  </a:lnTo>
                  <a:lnTo>
                    <a:pt x="166141" y="77575"/>
                  </a:lnTo>
                  <a:lnTo>
                    <a:pt x="124069" y="69810"/>
                  </a:lnTo>
                  <a:lnTo>
                    <a:pt x="77878" y="60999"/>
                  </a:lnTo>
                  <a:lnTo>
                    <a:pt x="33830" y="44460"/>
                  </a:lnTo>
                  <a:lnTo>
                    <a:pt x="24596" y="39472"/>
                  </a:lnTo>
                  <a:lnTo>
                    <a:pt x="20258" y="37940"/>
                  </a:lnTo>
                  <a:lnTo>
                    <a:pt x="13849" y="33816"/>
                  </a:lnTo>
                  <a:lnTo>
                    <a:pt x="6615" y="31921"/>
                  </a:lnTo>
                  <a:lnTo>
                    <a:pt x="0" y="26192"/>
                  </a:lnTo>
                  <a:lnTo>
                    <a:pt x="375" y="25889"/>
                  </a:lnTo>
                  <a:lnTo>
                    <a:pt x="4562" y="25364"/>
                  </a:lnTo>
                  <a:lnTo>
                    <a:pt x="19067" y="30320"/>
                  </a:lnTo>
                  <a:lnTo>
                    <a:pt x="63709" y="31600"/>
                  </a:lnTo>
                  <a:lnTo>
                    <a:pt x="98376" y="31624"/>
                  </a:lnTo>
                  <a:lnTo>
                    <a:pt x="144224" y="31632"/>
                  </a:lnTo>
                  <a:lnTo>
                    <a:pt x="189119" y="29752"/>
                  </a:lnTo>
                  <a:lnTo>
                    <a:pt x="236153" y="25167"/>
                  </a:lnTo>
                  <a:lnTo>
                    <a:pt x="275418" y="20374"/>
                  </a:lnTo>
                  <a:lnTo>
                    <a:pt x="320150" y="15848"/>
                  </a:lnTo>
                  <a:lnTo>
                    <a:pt x="355686" y="13551"/>
                  </a:lnTo>
                  <a:lnTo>
                    <a:pt x="393027" y="12870"/>
                  </a:lnTo>
                  <a:lnTo>
                    <a:pt x="430902" y="9298"/>
                  </a:lnTo>
                  <a:lnTo>
                    <a:pt x="472306" y="7142"/>
                  </a:lnTo>
                  <a:lnTo>
                    <a:pt x="512483" y="6503"/>
                  </a:lnTo>
                  <a:lnTo>
                    <a:pt x="554569" y="6314"/>
                  </a:lnTo>
                  <a:lnTo>
                    <a:pt x="598319" y="6257"/>
                  </a:lnTo>
                  <a:lnTo>
                    <a:pt x="639190" y="6241"/>
                  </a:lnTo>
                  <a:lnTo>
                    <a:pt x="684853" y="6236"/>
                  </a:lnTo>
                  <a:lnTo>
                    <a:pt x="730760" y="2863"/>
                  </a:lnTo>
                  <a:lnTo>
                    <a:pt x="762616" y="1208"/>
                  </a:lnTo>
                  <a:lnTo>
                    <a:pt x="795589" y="472"/>
                  </a:lnTo>
                  <a:lnTo>
                    <a:pt x="829058" y="145"/>
                  </a:lnTo>
                  <a:lnTo>
                    <a:pt x="862748" y="0"/>
                  </a:lnTo>
                  <a:lnTo>
                    <a:pt x="896536" y="641"/>
                  </a:lnTo>
                  <a:lnTo>
                    <a:pt x="930368" y="3278"/>
                  </a:lnTo>
                  <a:lnTo>
                    <a:pt x="964219" y="4920"/>
                  </a:lnTo>
                  <a:lnTo>
                    <a:pt x="998079" y="6356"/>
                  </a:lnTo>
                  <a:lnTo>
                    <a:pt x="1031943" y="9346"/>
                  </a:lnTo>
                  <a:lnTo>
                    <a:pt x="1065808" y="13026"/>
                  </a:lnTo>
                  <a:lnTo>
                    <a:pt x="1099674" y="17014"/>
                  </a:lnTo>
                  <a:lnTo>
                    <a:pt x="1133540" y="21138"/>
                  </a:lnTo>
                  <a:lnTo>
                    <a:pt x="1167407" y="23441"/>
                  </a:lnTo>
                  <a:lnTo>
                    <a:pt x="1201274" y="25171"/>
                  </a:lnTo>
                  <a:lnTo>
                    <a:pt x="1235140" y="28291"/>
                  </a:lnTo>
                  <a:lnTo>
                    <a:pt x="1282569" y="34014"/>
                  </a:lnTo>
                  <a:lnTo>
                    <a:pt x="1327902" y="36808"/>
                  </a:lnTo>
                  <a:lnTo>
                    <a:pt x="1369242" y="41006"/>
                  </a:lnTo>
                  <a:lnTo>
                    <a:pt x="1408303" y="43348"/>
                  </a:lnTo>
                  <a:lnTo>
                    <a:pt x="1446687" y="44042"/>
                  </a:lnTo>
                  <a:lnTo>
                    <a:pt x="1456214" y="449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4" name="SMARTInkShape-1016">
              <a:extLst>
                <a:ext uri="{FF2B5EF4-FFF2-40B4-BE49-F238E27FC236}">
                  <a16:creationId xmlns:a16="http://schemas.microsoft.com/office/drawing/2014/main" id="{38675FC8-5E58-4A6C-81EC-F1C89FB92E59}"/>
                </a:ext>
              </a:extLst>
            </p:cNvPr>
            <p:cNvSpPr/>
            <p:nvPr>
              <p:custDataLst>
                <p:tags r:id="rId23"/>
              </p:custDataLst>
            </p:nvPr>
          </p:nvSpPr>
          <p:spPr>
            <a:xfrm>
              <a:off x="705189" y="2864116"/>
              <a:ext cx="180402" cy="207842"/>
            </a:xfrm>
            <a:custGeom>
              <a:avLst/>
              <a:gdLst/>
              <a:ahLst/>
              <a:cxnLst/>
              <a:rect l="0" t="0" r="0" b="0"/>
              <a:pathLst>
                <a:path w="180402" h="207842">
                  <a:moveTo>
                    <a:pt x="145711" y="6084"/>
                  </a:moveTo>
                  <a:lnTo>
                    <a:pt x="145711" y="6084"/>
                  </a:lnTo>
                  <a:lnTo>
                    <a:pt x="145711" y="9742"/>
                  </a:lnTo>
                  <a:lnTo>
                    <a:pt x="145711" y="6705"/>
                  </a:lnTo>
                  <a:lnTo>
                    <a:pt x="143830" y="6360"/>
                  </a:lnTo>
                  <a:lnTo>
                    <a:pt x="142340" y="6268"/>
                  </a:lnTo>
                  <a:lnTo>
                    <a:pt x="141347" y="5501"/>
                  </a:lnTo>
                  <a:lnTo>
                    <a:pt x="140244" y="2767"/>
                  </a:lnTo>
                  <a:lnTo>
                    <a:pt x="139244" y="1756"/>
                  </a:lnTo>
                  <a:lnTo>
                    <a:pt x="136251" y="633"/>
                  </a:lnTo>
                  <a:lnTo>
                    <a:pt x="130600" y="0"/>
                  </a:lnTo>
                  <a:lnTo>
                    <a:pt x="126530" y="1733"/>
                  </a:lnTo>
                  <a:lnTo>
                    <a:pt x="80452" y="34419"/>
                  </a:lnTo>
                  <a:lnTo>
                    <a:pt x="39690" y="79186"/>
                  </a:lnTo>
                  <a:lnTo>
                    <a:pt x="16113" y="107072"/>
                  </a:lnTo>
                  <a:lnTo>
                    <a:pt x="10501" y="120112"/>
                  </a:lnTo>
                  <a:lnTo>
                    <a:pt x="170" y="164662"/>
                  </a:lnTo>
                  <a:lnTo>
                    <a:pt x="0" y="168953"/>
                  </a:lnTo>
                  <a:lnTo>
                    <a:pt x="6504" y="185104"/>
                  </a:lnTo>
                  <a:lnTo>
                    <a:pt x="13521" y="193363"/>
                  </a:lnTo>
                  <a:lnTo>
                    <a:pt x="29523" y="204415"/>
                  </a:lnTo>
                  <a:lnTo>
                    <a:pt x="45433" y="207841"/>
                  </a:lnTo>
                  <a:lnTo>
                    <a:pt x="60182" y="205485"/>
                  </a:lnTo>
                  <a:lnTo>
                    <a:pt x="89005" y="194481"/>
                  </a:lnTo>
                  <a:lnTo>
                    <a:pt x="124818" y="174144"/>
                  </a:lnTo>
                  <a:lnTo>
                    <a:pt x="159687" y="131279"/>
                  </a:lnTo>
                  <a:lnTo>
                    <a:pt x="172225" y="110699"/>
                  </a:lnTo>
                  <a:lnTo>
                    <a:pt x="180372" y="79012"/>
                  </a:lnTo>
                  <a:lnTo>
                    <a:pt x="180401" y="70011"/>
                  </a:lnTo>
                  <a:lnTo>
                    <a:pt x="172045" y="30629"/>
                  </a:lnTo>
                  <a:lnTo>
                    <a:pt x="167763" y="25695"/>
                  </a:lnTo>
                  <a:lnTo>
                    <a:pt x="153516" y="16778"/>
                  </a:lnTo>
                  <a:lnTo>
                    <a:pt x="141282" y="13721"/>
                  </a:lnTo>
                  <a:lnTo>
                    <a:pt x="134805" y="14888"/>
                  </a:lnTo>
                  <a:lnTo>
                    <a:pt x="127193" y="17630"/>
                  </a:lnTo>
                  <a:lnTo>
                    <a:pt x="107985" y="18778"/>
                  </a:lnTo>
                  <a:lnTo>
                    <a:pt x="120311" y="60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5" name="SMARTInkShape-1017">
              <a:extLst>
                <a:ext uri="{FF2B5EF4-FFF2-40B4-BE49-F238E27FC236}">
                  <a16:creationId xmlns:a16="http://schemas.microsoft.com/office/drawing/2014/main" id="{16CA581F-E7C1-4359-A14B-BF5D1BD0A853}"/>
                </a:ext>
              </a:extLst>
            </p:cNvPr>
            <p:cNvSpPr/>
            <p:nvPr>
              <p:custDataLst>
                <p:tags r:id="rId24"/>
              </p:custDataLst>
            </p:nvPr>
          </p:nvSpPr>
          <p:spPr>
            <a:xfrm>
              <a:off x="987211" y="2807531"/>
              <a:ext cx="206557" cy="246820"/>
            </a:xfrm>
            <a:custGeom>
              <a:avLst/>
              <a:gdLst/>
              <a:ahLst/>
              <a:cxnLst/>
              <a:rect l="0" t="0" r="0" b="0"/>
              <a:pathLst>
                <a:path w="206557" h="246820">
                  <a:moveTo>
                    <a:pt x="117689" y="119819"/>
                  </a:moveTo>
                  <a:lnTo>
                    <a:pt x="117689" y="119819"/>
                  </a:lnTo>
                  <a:lnTo>
                    <a:pt x="117689" y="116448"/>
                  </a:lnTo>
                  <a:lnTo>
                    <a:pt x="115807" y="112912"/>
                  </a:lnTo>
                  <a:lnTo>
                    <a:pt x="105949" y="101752"/>
                  </a:lnTo>
                  <a:lnTo>
                    <a:pt x="95160" y="101060"/>
                  </a:lnTo>
                  <a:lnTo>
                    <a:pt x="73257" y="105896"/>
                  </a:lnTo>
                  <a:lnTo>
                    <a:pt x="45910" y="118487"/>
                  </a:lnTo>
                  <a:lnTo>
                    <a:pt x="21044" y="141240"/>
                  </a:lnTo>
                  <a:lnTo>
                    <a:pt x="7996" y="162186"/>
                  </a:lnTo>
                  <a:lnTo>
                    <a:pt x="0" y="187423"/>
                  </a:lnTo>
                  <a:lnTo>
                    <a:pt x="2803" y="203493"/>
                  </a:lnTo>
                  <a:lnTo>
                    <a:pt x="9957" y="213913"/>
                  </a:lnTo>
                  <a:lnTo>
                    <a:pt x="17643" y="222565"/>
                  </a:lnTo>
                  <a:lnTo>
                    <a:pt x="24070" y="225456"/>
                  </a:lnTo>
                  <a:lnTo>
                    <a:pt x="39695" y="227312"/>
                  </a:lnTo>
                  <a:lnTo>
                    <a:pt x="68172" y="218890"/>
                  </a:lnTo>
                  <a:lnTo>
                    <a:pt x="87473" y="205684"/>
                  </a:lnTo>
                  <a:lnTo>
                    <a:pt x="133313" y="161292"/>
                  </a:lnTo>
                  <a:lnTo>
                    <a:pt x="161157" y="116004"/>
                  </a:lnTo>
                  <a:lnTo>
                    <a:pt x="184652" y="69167"/>
                  </a:lnTo>
                  <a:lnTo>
                    <a:pt x="202326" y="23692"/>
                  </a:lnTo>
                  <a:lnTo>
                    <a:pt x="206478" y="0"/>
                  </a:lnTo>
                  <a:lnTo>
                    <a:pt x="206556" y="2786"/>
                  </a:lnTo>
                  <a:lnTo>
                    <a:pt x="204693" y="6186"/>
                  </a:lnTo>
                  <a:lnTo>
                    <a:pt x="178701" y="51885"/>
                  </a:lnTo>
                  <a:lnTo>
                    <a:pt x="163283" y="90518"/>
                  </a:lnTo>
                  <a:lnTo>
                    <a:pt x="148803" y="134336"/>
                  </a:lnTo>
                  <a:lnTo>
                    <a:pt x="140220" y="178667"/>
                  </a:lnTo>
                  <a:lnTo>
                    <a:pt x="137770" y="193151"/>
                  </a:lnTo>
                  <a:lnTo>
                    <a:pt x="143267" y="223492"/>
                  </a:lnTo>
                  <a:lnTo>
                    <a:pt x="146225" y="231982"/>
                  </a:lnTo>
                  <a:lnTo>
                    <a:pt x="148002" y="234811"/>
                  </a:lnTo>
                  <a:lnTo>
                    <a:pt x="160911" y="245716"/>
                  </a:lnTo>
                  <a:lnTo>
                    <a:pt x="168489" y="2468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6" name="SMARTInkShape-1018">
              <a:extLst>
                <a:ext uri="{FF2B5EF4-FFF2-40B4-BE49-F238E27FC236}">
                  <a16:creationId xmlns:a16="http://schemas.microsoft.com/office/drawing/2014/main" id="{CAEAE24A-C210-4988-A823-94D6D798016B}"/>
                </a:ext>
              </a:extLst>
            </p:cNvPr>
            <p:cNvSpPr/>
            <p:nvPr>
              <p:custDataLst>
                <p:tags r:id="rId25"/>
              </p:custDataLst>
            </p:nvPr>
          </p:nvSpPr>
          <p:spPr>
            <a:xfrm>
              <a:off x="908338" y="2762250"/>
              <a:ext cx="68680" cy="285365"/>
            </a:xfrm>
            <a:custGeom>
              <a:avLst/>
              <a:gdLst/>
              <a:ahLst/>
              <a:cxnLst/>
              <a:rect l="0" t="0" r="0" b="0"/>
              <a:pathLst>
                <a:path w="68680" h="285365">
                  <a:moveTo>
                    <a:pt x="63212" y="0"/>
                  </a:moveTo>
                  <a:lnTo>
                    <a:pt x="63212" y="0"/>
                  </a:lnTo>
                  <a:lnTo>
                    <a:pt x="66583" y="0"/>
                  </a:lnTo>
                  <a:lnTo>
                    <a:pt x="67576" y="705"/>
                  </a:lnTo>
                  <a:lnTo>
                    <a:pt x="68238" y="1881"/>
                  </a:lnTo>
                  <a:lnTo>
                    <a:pt x="68679" y="3371"/>
                  </a:lnTo>
                  <a:lnTo>
                    <a:pt x="68268" y="5069"/>
                  </a:lnTo>
                  <a:lnTo>
                    <a:pt x="65024" y="11537"/>
                  </a:lnTo>
                  <a:lnTo>
                    <a:pt x="54529" y="47687"/>
                  </a:lnTo>
                  <a:lnTo>
                    <a:pt x="41589" y="87272"/>
                  </a:lnTo>
                  <a:lnTo>
                    <a:pt x="28113" y="127223"/>
                  </a:lnTo>
                  <a:lnTo>
                    <a:pt x="15629" y="169807"/>
                  </a:lnTo>
                  <a:lnTo>
                    <a:pt x="7574" y="213923"/>
                  </a:lnTo>
                  <a:lnTo>
                    <a:pt x="359" y="260507"/>
                  </a:lnTo>
                  <a:lnTo>
                    <a:pt x="0" y="267005"/>
                  </a:lnTo>
                  <a:lnTo>
                    <a:pt x="1721" y="272245"/>
                  </a:lnTo>
                  <a:lnTo>
                    <a:pt x="8576" y="281357"/>
                  </a:lnTo>
                  <a:lnTo>
                    <a:pt x="12588" y="283798"/>
                  </a:lnTo>
                  <a:lnTo>
                    <a:pt x="20913" y="285364"/>
                  </a:lnTo>
                  <a:lnTo>
                    <a:pt x="25127" y="283697"/>
                  </a:lnTo>
                  <a:lnTo>
                    <a:pt x="44162" y="273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33" name="SMARTInkShape-Group331">
            <a:extLst>
              <a:ext uri="{FF2B5EF4-FFF2-40B4-BE49-F238E27FC236}">
                <a16:creationId xmlns:a16="http://schemas.microsoft.com/office/drawing/2014/main" id="{F49C16CB-3E5E-4873-A5C6-22FC9DB66D61}"/>
              </a:ext>
            </a:extLst>
          </p:cNvPr>
          <p:cNvGrpSpPr/>
          <p:nvPr/>
        </p:nvGrpSpPr>
        <p:grpSpPr>
          <a:xfrm>
            <a:off x="1949459" y="2806700"/>
            <a:ext cx="335337" cy="335485"/>
            <a:chOff x="1949459" y="2806700"/>
            <a:chExt cx="335337" cy="335485"/>
          </a:xfrm>
        </p:grpSpPr>
        <p:sp>
          <p:nvSpPr>
            <p:cNvPr id="5428" name="SMARTInkShape-1019">
              <a:extLst>
                <a:ext uri="{FF2B5EF4-FFF2-40B4-BE49-F238E27FC236}">
                  <a16:creationId xmlns:a16="http://schemas.microsoft.com/office/drawing/2014/main" id="{52C9CF5B-1703-4B6F-8609-CC9A6BA6FF12}"/>
                </a:ext>
              </a:extLst>
            </p:cNvPr>
            <p:cNvSpPr/>
            <p:nvPr>
              <p:custDataLst>
                <p:tags r:id="rId13"/>
              </p:custDataLst>
            </p:nvPr>
          </p:nvSpPr>
          <p:spPr>
            <a:xfrm>
              <a:off x="2266950" y="2806700"/>
              <a:ext cx="17846" cy="24162"/>
            </a:xfrm>
            <a:custGeom>
              <a:avLst/>
              <a:gdLst/>
              <a:ahLst/>
              <a:cxnLst/>
              <a:rect l="0" t="0" r="0" b="0"/>
              <a:pathLst>
                <a:path w="17846" h="24162">
                  <a:moveTo>
                    <a:pt x="0" y="0"/>
                  </a:moveTo>
                  <a:lnTo>
                    <a:pt x="0" y="0"/>
                  </a:lnTo>
                  <a:lnTo>
                    <a:pt x="3371" y="3371"/>
                  </a:lnTo>
                  <a:lnTo>
                    <a:pt x="6908" y="5026"/>
                  </a:lnTo>
                  <a:lnTo>
                    <a:pt x="8838" y="5467"/>
                  </a:lnTo>
                  <a:lnTo>
                    <a:pt x="10126" y="6467"/>
                  </a:lnTo>
                  <a:lnTo>
                    <a:pt x="17575" y="19181"/>
                  </a:lnTo>
                  <a:lnTo>
                    <a:pt x="17845" y="241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9" name="SMARTInkShape-1020">
              <a:extLst>
                <a:ext uri="{FF2B5EF4-FFF2-40B4-BE49-F238E27FC236}">
                  <a16:creationId xmlns:a16="http://schemas.microsoft.com/office/drawing/2014/main" id="{F5EB7D8D-BD35-4DDF-BC75-4E31ADA48E6B}"/>
                </a:ext>
              </a:extLst>
            </p:cNvPr>
            <p:cNvSpPr/>
            <p:nvPr>
              <p:custDataLst>
                <p:tags r:id="rId14"/>
              </p:custDataLst>
            </p:nvPr>
          </p:nvSpPr>
          <p:spPr>
            <a:xfrm>
              <a:off x="2089468" y="2810111"/>
              <a:ext cx="101283" cy="206138"/>
            </a:xfrm>
            <a:custGeom>
              <a:avLst/>
              <a:gdLst/>
              <a:ahLst/>
              <a:cxnLst/>
              <a:rect l="0" t="0" r="0" b="0"/>
              <a:pathLst>
                <a:path w="101283" h="206138">
                  <a:moveTo>
                    <a:pt x="101282" y="34689"/>
                  </a:moveTo>
                  <a:lnTo>
                    <a:pt x="101282" y="34689"/>
                  </a:lnTo>
                  <a:lnTo>
                    <a:pt x="100576" y="13732"/>
                  </a:lnTo>
                  <a:lnTo>
                    <a:pt x="97911" y="8207"/>
                  </a:lnTo>
                  <a:lnTo>
                    <a:pt x="96212" y="6451"/>
                  </a:lnTo>
                  <a:lnTo>
                    <a:pt x="82984" y="30"/>
                  </a:lnTo>
                  <a:lnTo>
                    <a:pt x="75276" y="0"/>
                  </a:lnTo>
                  <a:lnTo>
                    <a:pt x="39006" y="12347"/>
                  </a:lnTo>
                  <a:lnTo>
                    <a:pt x="26934" y="24777"/>
                  </a:lnTo>
                  <a:lnTo>
                    <a:pt x="22377" y="34046"/>
                  </a:lnTo>
                  <a:lnTo>
                    <a:pt x="21162" y="38494"/>
                  </a:lnTo>
                  <a:lnTo>
                    <a:pt x="21693" y="47199"/>
                  </a:lnTo>
                  <a:lnTo>
                    <a:pt x="39950" y="89719"/>
                  </a:lnTo>
                  <a:lnTo>
                    <a:pt x="68749" y="135505"/>
                  </a:lnTo>
                  <a:lnTo>
                    <a:pt x="72712" y="144407"/>
                  </a:lnTo>
                  <a:lnTo>
                    <a:pt x="75464" y="165876"/>
                  </a:lnTo>
                  <a:lnTo>
                    <a:pt x="73815" y="172487"/>
                  </a:lnTo>
                  <a:lnTo>
                    <a:pt x="70801" y="180175"/>
                  </a:lnTo>
                  <a:lnTo>
                    <a:pt x="70378" y="182480"/>
                  </a:lnTo>
                  <a:lnTo>
                    <a:pt x="66145" y="186922"/>
                  </a:lnTo>
                  <a:lnTo>
                    <a:pt x="50742" y="197892"/>
                  </a:lnTo>
                  <a:lnTo>
                    <a:pt x="23231" y="205845"/>
                  </a:lnTo>
                  <a:lnTo>
                    <a:pt x="754" y="206137"/>
                  </a:lnTo>
                  <a:lnTo>
                    <a:pt x="0" y="199396"/>
                  </a:lnTo>
                  <a:lnTo>
                    <a:pt x="1705" y="194205"/>
                  </a:lnTo>
                  <a:lnTo>
                    <a:pt x="3147" y="191833"/>
                  </a:lnTo>
                  <a:lnTo>
                    <a:pt x="18732" y="1680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0" name="SMARTInkShape-1021">
              <a:extLst>
                <a:ext uri="{FF2B5EF4-FFF2-40B4-BE49-F238E27FC236}">
                  <a16:creationId xmlns:a16="http://schemas.microsoft.com/office/drawing/2014/main" id="{79444E2F-0393-402E-B5A4-990E49636D9E}"/>
                </a:ext>
              </a:extLst>
            </p:cNvPr>
            <p:cNvSpPr/>
            <p:nvPr>
              <p:custDataLst>
                <p:tags r:id="rId15"/>
              </p:custDataLst>
            </p:nvPr>
          </p:nvSpPr>
          <p:spPr>
            <a:xfrm>
              <a:off x="2127250" y="3098800"/>
              <a:ext cx="32390" cy="6273"/>
            </a:xfrm>
            <a:custGeom>
              <a:avLst/>
              <a:gdLst/>
              <a:ahLst/>
              <a:cxnLst/>
              <a:rect l="0" t="0" r="0" b="0"/>
              <a:pathLst>
                <a:path w="32390" h="6273">
                  <a:moveTo>
                    <a:pt x="0" y="0"/>
                  </a:moveTo>
                  <a:lnTo>
                    <a:pt x="0" y="0"/>
                  </a:lnTo>
                  <a:lnTo>
                    <a:pt x="3371" y="3371"/>
                  </a:lnTo>
                  <a:lnTo>
                    <a:pt x="6908" y="5026"/>
                  </a:lnTo>
                  <a:lnTo>
                    <a:pt x="12361" y="6272"/>
                  </a:lnTo>
                  <a:lnTo>
                    <a:pt x="17702" y="1971"/>
                  </a:lnTo>
                  <a:lnTo>
                    <a:pt x="23511" y="584"/>
                  </a:lnTo>
                  <a:lnTo>
                    <a:pt x="32389" y="6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1" name="SMARTInkShape-1022">
              <a:extLst>
                <a:ext uri="{FF2B5EF4-FFF2-40B4-BE49-F238E27FC236}">
                  <a16:creationId xmlns:a16="http://schemas.microsoft.com/office/drawing/2014/main" id="{A242951A-4381-4862-9A67-98DFE62CB1CE}"/>
                </a:ext>
              </a:extLst>
            </p:cNvPr>
            <p:cNvSpPr/>
            <p:nvPr>
              <p:custDataLst>
                <p:tags r:id="rId16"/>
              </p:custDataLst>
            </p:nvPr>
          </p:nvSpPr>
          <p:spPr>
            <a:xfrm>
              <a:off x="1949459" y="2870203"/>
              <a:ext cx="63492" cy="271982"/>
            </a:xfrm>
            <a:custGeom>
              <a:avLst/>
              <a:gdLst/>
              <a:ahLst/>
              <a:cxnLst/>
              <a:rect l="0" t="0" r="0" b="0"/>
              <a:pathLst>
                <a:path w="63492" h="271982">
                  <a:moveTo>
                    <a:pt x="38091" y="63497"/>
                  </a:moveTo>
                  <a:lnTo>
                    <a:pt x="38091" y="63497"/>
                  </a:lnTo>
                  <a:lnTo>
                    <a:pt x="41462" y="60126"/>
                  </a:lnTo>
                  <a:lnTo>
                    <a:pt x="43117" y="56590"/>
                  </a:lnTo>
                  <a:lnTo>
                    <a:pt x="44972" y="46490"/>
                  </a:lnTo>
                  <a:lnTo>
                    <a:pt x="47734" y="42298"/>
                  </a:lnTo>
                  <a:lnTo>
                    <a:pt x="48048" y="40192"/>
                  </a:lnTo>
                  <a:lnTo>
                    <a:pt x="47551" y="38082"/>
                  </a:lnTo>
                  <a:lnTo>
                    <a:pt x="46514" y="35971"/>
                  </a:lnTo>
                  <a:lnTo>
                    <a:pt x="46529" y="33857"/>
                  </a:lnTo>
                  <a:lnTo>
                    <a:pt x="50583" y="20301"/>
                  </a:lnTo>
                  <a:lnTo>
                    <a:pt x="50773" y="4851"/>
                  </a:lnTo>
                  <a:lnTo>
                    <a:pt x="51484" y="3233"/>
                  </a:lnTo>
                  <a:lnTo>
                    <a:pt x="52664" y="2154"/>
                  </a:lnTo>
                  <a:lnTo>
                    <a:pt x="57134" y="0"/>
                  </a:lnTo>
                  <a:lnTo>
                    <a:pt x="56434" y="14501"/>
                  </a:lnTo>
                  <a:lnTo>
                    <a:pt x="47681" y="57506"/>
                  </a:lnTo>
                  <a:lnTo>
                    <a:pt x="32516" y="104117"/>
                  </a:lnTo>
                  <a:lnTo>
                    <a:pt x="17178" y="149082"/>
                  </a:lnTo>
                  <a:lnTo>
                    <a:pt x="8508" y="189529"/>
                  </a:lnTo>
                  <a:lnTo>
                    <a:pt x="364" y="229091"/>
                  </a:lnTo>
                  <a:lnTo>
                    <a:pt x="0" y="264616"/>
                  </a:lnTo>
                  <a:lnTo>
                    <a:pt x="1877" y="267654"/>
                  </a:lnTo>
                  <a:lnTo>
                    <a:pt x="3365" y="269451"/>
                  </a:lnTo>
                  <a:lnTo>
                    <a:pt x="6900" y="271449"/>
                  </a:lnTo>
                  <a:lnTo>
                    <a:pt x="8830" y="271981"/>
                  </a:lnTo>
                  <a:lnTo>
                    <a:pt x="10823" y="271631"/>
                  </a:lnTo>
                  <a:lnTo>
                    <a:pt x="14918" y="269360"/>
                  </a:lnTo>
                  <a:lnTo>
                    <a:pt x="63491" y="2095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2" name="SMARTInkShape-1023">
              <a:extLst>
                <a:ext uri="{FF2B5EF4-FFF2-40B4-BE49-F238E27FC236}">
                  <a16:creationId xmlns:a16="http://schemas.microsoft.com/office/drawing/2014/main" id="{9F4F1095-6A48-4A8E-8DB9-A6BB53D2165F}"/>
                </a:ext>
              </a:extLst>
            </p:cNvPr>
            <p:cNvSpPr/>
            <p:nvPr>
              <p:custDataLst>
                <p:tags r:id="rId17"/>
              </p:custDataLst>
            </p:nvPr>
          </p:nvSpPr>
          <p:spPr>
            <a:xfrm>
              <a:off x="2228850" y="2908300"/>
              <a:ext cx="11008" cy="1"/>
            </a:xfrm>
            <a:custGeom>
              <a:avLst/>
              <a:gdLst/>
              <a:ahLst/>
              <a:cxnLst/>
              <a:rect l="0" t="0" r="0" b="0"/>
              <a:pathLst>
                <a:path w="11008" h="1">
                  <a:moveTo>
                    <a:pt x="0" y="0"/>
                  </a:moveTo>
                  <a:lnTo>
                    <a:pt x="0" y="0"/>
                  </a:lnTo>
                  <a:lnTo>
                    <a:pt x="1100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34" name="SMARTInkShape-1024">
            <a:extLst>
              <a:ext uri="{FF2B5EF4-FFF2-40B4-BE49-F238E27FC236}">
                <a16:creationId xmlns:a16="http://schemas.microsoft.com/office/drawing/2014/main" id="{927A6573-1551-4228-AF97-6B826C3FAF3E}"/>
              </a:ext>
            </a:extLst>
          </p:cNvPr>
          <p:cNvSpPr/>
          <p:nvPr>
            <p:custDataLst>
              <p:tags r:id="rId2"/>
            </p:custDataLst>
          </p:nvPr>
        </p:nvSpPr>
        <p:spPr>
          <a:xfrm>
            <a:off x="2406650" y="2419466"/>
            <a:ext cx="91690" cy="6235"/>
          </a:xfrm>
          <a:custGeom>
            <a:avLst/>
            <a:gdLst/>
            <a:ahLst/>
            <a:cxnLst/>
            <a:rect l="0" t="0" r="0" b="0"/>
            <a:pathLst>
              <a:path w="91690" h="6235">
                <a:moveTo>
                  <a:pt x="91689" y="1177"/>
                </a:moveTo>
                <a:lnTo>
                  <a:pt x="91689" y="1177"/>
                </a:lnTo>
                <a:lnTo>
                  <a:pt x="51148" y="0"/>
                </a:lnTo>
                <a:lnTo>
                  <a:pt x="19801" y="605"/>
                </a:lnTo>
                <a:lnTo>
                  <a:pt x="0" y="62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439" name="SMARTInkShape-Group333">
            <a:extLst>
              <a:ext uri="{FF2B5EF4-FFF2-40B4-BE49-F238E27FC236}">
                <a16:creationId xmlns:a16="http://schemas.microsoft.com/office/drawing/2014/main" id="{C420C14C-BF07-49F6-980F-984E701C9B31}"/>
              </a:ext>
            </a:extLst>
          </p:cNvPr>
          <p:cNvGrpSpPr/>
          <p:nvPr/>
        </p:nvGrpSpPr>
        <p:grpSpPr>
          <a:xfrm>
            <a:off x="3619500" y="1238250"/>
            <a:ext cx="374651" cy="468449"/>
            <a:chOff x="3619500" y="1238250"/>
            <a:chExt cx="374651" cy="468449"/>
          </a:xfrm>
        </p:grpSpPr>
        <p:sp>
          <p:nvSpPr>
            <p:cNvPr id="5435" name="SMARTInkShape-1025">
              <a:extLst>
                <a:ext uri="{FF2B5EF4-FFF2-40B4-BE49-F238E27FC236}">
                  <a16:creationId xmlns:a16="http://schemas.microsoft.com/office/drawing/2014/main" id="{0A98007D-E85F-46B8-87C0-0BCF69763426}"/>
                </a:ext>
              </a:extLst>
            </p:cNvPr>
            <p:cNvSpPr/>
            <p:nvPr>
              <p:custDataLst>
                <p:tags r:id="rId9"/>
              </p:custDataLst>
            </p:nvPr>
          </p:nvSpPr>
          <p:spPr>
            <a:xfrm>
              <a:off x="3651250" y="1352550"/>
              <a:ext cx="285751" cy="335151"/>
            </a:xfrm>
            <a:custGeom>
              <a:avLst/>
              <a:gdLst/>
              <a:ahLst/>
              <a:cxnLst/>
              <a:rect l="0" t="0" r="0" b="0"/>
              <a:pathLst>
                <a:path w="285751" h="335151">
                  <a:moveTo>
                    <a:pt x="0" y="0"/>
                  </a:moveTo>
                  <a:lnTo>
                    <a:pt x="0" y="0"/>
                  </a:lnTo>
                  <a:lnTo>
                    <a:pt x="41913" y="44722"/>
                  </a:lnTo>
                  <a:lnTo>
                    <a:pt x="80992" y="89684"/>
                  </a:lnTo>
                  <a:lnTo>
                    <a:pt x="114095" y="134873"/>
                  </a:lnTo>
                  <a:lnTo>
                    <a:pt x="157849" y="180747"/>
                  </a:lnTo>
                  <a:lnTo>
                    <a:pt x="193526" y="222359"/>
                  </a:lnTo>
                  <a:lnTo>
                    <a:pt x="221943" y="263892"/>
                  </a:lnTo>
                  <a:lnTo>
                    <a:pt x="251976" y="309104"/>
                  </a:lnTo>
                  <a:lnTo>
                    <a:pt x="266522" y="329463"/>
                  </a:lnTo>
                  <a:lnTo>
                    <a:pt x="270854" y="333400"/>
                  </a:lnTo>
                  <a:lnTo>
                    <a:pt x="275131" y="335150"/>
                  </a:lnTo>
                  <a:lnTo>
                    <a:pt x="277260" y="334206"/>
                  </a:lnTo>
                  <a:lnTo>
                    <a:pt x="281506" y="329393"/>
                  </a:lnTo>
                  <a:lnTo>
                    <a:pt x="283864" y="322551"/>
                  </a:lnTo>
                  <a:lnTo>
                    <a:pt x="285750"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6" name="SMARTInkShape-1026">
              <a:extLst>
                <a:ext uri="{FF2B5EF4-FFF2-40B4-BE49-F238E27FC236}">
                  <a16:creationId xmlns:a16="http://schemas.microsoft.com/office/drawing/2014/main" id="{712EF6B5-C8DB-4C41-984A-9F5AF618D25E}"/>
                </a:ext>
              </a:extLst>
            </p:cNvPr>
            <p:cNvSpPr/>
            <p:nvPr>
              <p:custDataLst>
                <p:tags r:id="rId10"/>
              </p:custDataLst>
            </p:nvPr>
          </p:nvSpPr>
          <p:spPr>
            <a:xfrm>
              <a:off x="3695736" y="1238250"/>
              <a:ext cx="298415" cy="437733"/>
            </a:xfrm>
            <a:custGeom>
              <a:avLst/>
              <a:gdLst/>
              <a:ahLst/>
              <a:cxnLst/>
              <a:rect l="0" t="0" r="0" b="0"/>
              <a:pathLst>
                <a:path w="298415" h="437733">
                  <a:moveTo>
                    <a:pt x="298414" y="0"/>
                  </a:moveTo>
                  <a:lnTo>
                    <a:pt x="298414" y="0"/>
                  </a:lnTo>
                  <a:lnTo>
                    <a:pt x="262954" y="41235"/>
                  </a:lnTo>
                  <a:lnTo>
                    <a:pt x="235435" y="82751"/>
                  </a:lnTo>
                  <a:lnTo>
                    <a:pt x="206246" y="128294"/>
                  </a:lnTo>
                  <a:lnTo>
                    <a:pt x="178285" y="165484"/>
                  </a:lnTo>
                  <a:lnTo>
                    <a:pt x="151028" y="203314"/>
                  </a:lnTo>
                  <a:lnTo>
                    <a:pt x="121708" y="244705"/>
                  </a:lnTo>
                  <a:lnTo>
                    <a:pt x="94049" y="281506"/>
                  </a:lnTo>
                  <a:lnTo>
                    <a:pt x="64488" y="325547"/>
                  </a:lnTo>
                  <a:lnTo>
                    <a:pt x="40148" y="366335"/>
                  </a:lnTo>
                  <a:lnTo>
                    <a:pt x="14728" y="410138"/>
                  </a:lnTo>
                  <a:lnTo>
                    <a:pt x="85" y="437732"/>
                  </a:lnTo>
                  <a:lnTo>
                    <a:pt x="0" y="431284"/>
                  </a:lnTo>
                  <a:lnTo>
                    <a:pt x="15513" y="384393"/>
                  </a:lnTo>
                  <a:lnTo>
                    <a:pt x="19014" y="368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7" name="SMARTInkShape-1027">
              <a:extLst>
                <a:ext uri="{FF2B5EF4-FFF2-40B4-BE49-F238E27FC236}">
                  <a16:creationId xmlns:a16="http://schemas.microsoft.com/office/drawing/2014/main" id="{646E3141-2CF0-4305-8BA0-810AEB0274A1}"/>
                </a:ext>
              </a:extLst>
            </p:cNvPr>
            <p:cNvSpPr/>
            <p:nvPr>
              <p:custDataLst>
                <p:tags r:id="rId11"/>
              </p:custDataLst>
            </p:nvPr>
          </p:nvSpPr>
          <p:spPr>
            <a:xfrm>
              <a:off x="3816350" y="1238250"/>
              <a:ext cx="75545" cy="468449"/>
            </a:xfrm>
            <a:custGeom>
              <a:avLst/>
              <a:gdLst/>
              <a:ahLst/>
              <a:cxnLst/>
              <a:rect l="0" t="0" r="0" b="0"/>
              <a:pathLst>
                <a:path w="75545" h="468449">
                  <a:moveTo>
                    <a:pt x="57150" y="0"/>
                  </a:moveTo>
                  <a:lnTo>
                    <a:pt x="57150" y="0"/>
                  </a:lnTo>
                  <a:lnTo>
                    <a:pt x="60521" y="3371"/>
                  </a:lnTo>
                  <a:lnTo>
                    <a:pt x="65988" y="15580"/>
                  </a:lnTo>
                  <a:lnTo>
                    <a:pt x="72882" y="54424"/>
                  </a:lnTo>
                  <a:lnTo>
                    <a:pt x="75544" y="97220"/>
                  </a:lnTo>
                  <a:lnTo>
                    <a:pt x="75300" y="134639"/>
                  </a:lnTo>
                  <a:lnTo>
                    <a:pt x="71073" y="176693"/>
                  </a:lnTo>
                  <a:lnTo>
                    <a:pt x="65352" y="220432"/>
                  </a:lnTo>
                  <a:lnTo>
                    <a:pt x="59188" y="263966"/>
                  </a:lnTo>
                  <a:lnTo>
                    <a:pt x="52188" y="303990"/>
                  </a:lnTo>
                  <a:lnTo>
                    <a:pt x="42901" y="342660"/>
                  </a:lnTo>
                  <a:lnTo>
                    <a:pt x="38111" y="380223"/>
                  </a:lnTo>
                  <a:lnTo>
                    <a:pt x="26448" y="421116"/>
                  </a:lnTo>
                  <a:lnTo>
                    <a:pt x="14955" y="458876"/>
                  </a:lnTo>
                  <a:lnTo>
                    <a:pt x="7622" y="468448"/>
                  </a:lnTo>
                  <a:lnTo>
                    <a:pt x="6493" y="468227"/>
                  </a:lnTo>
                  <a:lnTo>
                    <a:pt x="0" y="463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8" name="SMARTInkShape-1028">
              <a:extLst>
                <a:ext uri="{FF2B5EF4-FFF2-40B4-BE49-F238E27FC236}">
                  <a16:creationId xmlns:a16="http://schemas.microsoft.com/office/drawing/2014/main" id="{A5673E57-5BB9-4269-8ED5-227E5920717D}"/>
                </a:ext>
              </a:extLst>
            </p:cNvPr>
            <p:cNvSpPr/>
            <p:nvPr>
              <p:custDataLst>
                <p:tags r:id="rId12"/>
              </p:custDataLst>
            </p:nvPr>
          </p:nvSpPr>
          <p:spPr>
            <a:xfrm>
              <a:off x="3619500" y="1486065"/>
              <a:ext cx="323851" cy="44286"/>
            </a:xfrm>
            <a:custGeom>
              <a:avLst/>
              <a:gdLst/>
              <a:ahLst/>
              <a:cxnLst/>
              <a:rect l="0" t="0" r="0" b="0"/>
              <a:pathLst>
                <a:path w="323851" h="44286">
                  <a:moveTo>
                    <a:pt x="0" y="44285"/>
                  </a:moveTo>
                  <a:lnTo>
                    <a:pt x="0" y="44285"/>
                  </a:lnTo>
                  <a:lnTo>
                    <a:pt x="0" y="35447"/>
                  </a:lnTo>
                  <a:lnTo>
                    <a:pt x="7526" y="31420"/>
                  </a:lnTo>
                  <a:lnTo>
                    <a:pt x="48316" y="18871"/>
                  </a:lnTo>
                  <a:lnTo>
                    <a:pt x="87547" y="10416"/>
                  </a:lnTo>
                  <a:lnTo>
                    <a:pt x="129973" y="2657"/>
                  </a:lnTo>
                  <a:lnTo>
                    <a:pt x="176506" y="392"/>
                  </a:lnTo>
                  <a:lnTo>
                    <a:pt x="216693" y="0"/>
                  </a:lnTo>
                  <a:lnTo>
                    <a:pt x="257527" y="1766"/>
                  </a:lnTo>
                  <a:lnTo>
                    <a:pt x="283032" y="8639"/>
                  </a:lnTo>
                  <a:lnTo>
                    <a:pt x="323850" y="315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40" name="SMARTInkShape-1029">
            <a:extLst>
              <a:ext uri="{FF2B5EF4-FFF2-40B4-BE49-F238E27FC236}">
                <a16:creationId xmlns:a16="http://schemas.microsoft.com/office/drawing/2014/main" id="{D8265A2F-6B3E-4BEF-9BDC-732742E75B00}"/>
              </a:ext>
            </a:extLst>
          </p:cNvPr>
          <p:cNvSpPr/>
          <p:nvPr>
            <p:custDataLst>
              <p:tags r:id="rId3"/>
            </p:custDataLst>
          </p:nvPr>
        </p:nvSpPr>
        <p:spPr>
          <a:xfrm>
            <a:off x="355600" y="3489708"/>
            <a:ext cx="78135" cy="15493"/>
          </a:xfrm>
          <a:custGeom>
            <a:avLst/>
            <a:gdLst/>
            <a:ahLst/>
            <a:cxnLst/>
            <a:rect l="0" t="0" r="0" b="0"/>
            <a:pathLst>
              <a:path w="78135" h="15493">
                <a:moveTo>
                  <a:pt x="78134" y="0"/>
                </a:moveTo>
                <a:lnTo>
                  <a:pt x="78134" y="0"/>
                </a:lnTo>
                <a:lnTo>
                  <a:pt x="70137" y="8850"/>
                </a:lnTo>
                <a:lnTo>
                  <a:pt x="47698" y="9142"/>
                </a:lnTo>
                <a:lnTo>
                  <a:pt x="44012" y="11024"/>
                </a:lnTo>
                <a:lnTo>
                  <a:pt x="40022" y="13506"/>
                </a:lnTo>
                <a:lnTo>
                  <a:pt x="35897" y="14609"/>
                </a:lnTo>
                <a:lnTo>
                  <a:pt x="33809" y="14198"/>
                </a:lnTo>
                <a:lnTo>
                  <a:pt x="25389" y="10349"/>
                </a:lnTo>
                <a:lnTo>
                  <a:pt x="23276" y="9947"/>
                </a:lnTo>
                <a:lnTo>
                  <a:pt x="21162" y="10384"/>
                </a:lnTo>
                <a:lnTo>
                  <a:pt x="12699" y="14273"/>
                </a:lnTo>
                <a:lnTo>
                  <a:pt x="0" y="154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1" name="SMARTInkShape-1030">
            <a:extLst>
              <a:ext uri="{FF2B5EF4-FFF2-40B4-BE49-F238E27FC236}">
                <a16:creationId xmlns:a16="http://schemas.microsoft.com/office/drawing/2014/main" id="{27CC1C49-3764-4560-B4FD-F4D5123E4D3C}"/>
              </a:ext>
            </a:extLst>
          </p:cNvPr>
          <p:cNvSpPr/>
          <p:nvPr>
            <p:custDataLst>
              <p:tags r:id="rId4"/>
            </p:custDataLst>
          </p:nvPr>
        </p:nvSpPr>
        <p:spPr>
          <a:xfrm>
            <a:off x="11112304" y="2210480"/>
            <a:ext cx="177997" cy="73413"/>
          </a:xfrm>
          <a:custGeom>
            <a:avLst/>
            <a:gdLst/>
            <a:ahLst/>
            <a:cxnLst/>
            <a:rect l="0" t="0" r="0" b="0"/>
            <a:pathLst>
              <a:path w="177997" h="73413">
                <a:moveTo>
                  <a:pt x="0" y="73412"/>
                </a:moveTo>
                <a:lnTo>
                  <a:pt x="0" y="73412"/>
                </a:lnTo>
                <a:lnTo>
                  <a:pt x="10790" y="56569"/>
                </a:lnTo>
                <a:lnTo>
                  <a:pt x="27714" y="36865"/>
                </a:lnTo>
                <a:lnTo>
                  <a:pt x="59227" y="13559"/>
                </a:lnTo>
                <a:lnTo>
                  <a:pt x="75072" y="8007"/>
                </a:lnTo>
                <a:lnTo>
                  <a:pt x="120335" y="0"/>
                </a:lnTo>
                <a:lnTo>
                  <a:pt x="152494" y="85"/>
                </a:lnTo>
                <a:lnTo>
                  <a:pt x="177996" y="56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2" name="SMARTInkShape-1031">
            <a:extLst>
              <a:ext uri="{FF2B5EF4-FFF2-40B4-BE49-F238E27FC236}">
                <a16:creationId xmlns:a16="http://schemas.microsoft.com/office/drawing/2014/main" id="{001146A7-FEB2-4A68-A732-71A8B69EBFCC}"/>
              </a:ext>
            </a:extLst>
          </p:cNvPr>
          <p:cNvSpPr/>
          <p:nvPr>
            <p:custDataLst>
              <p:tags r:id="rId5"/>
            </p:custDataLst>
          </p:nvPr>
        </p:nvSpPr>
        <p:spPr>
          <a:xfrm>
            <a:off x="5651500" y="6851648"/>
            <a:ext cx="336551" cy="3"/>
          </a:xfrm>
          <a:custGeom>
            <a:avLst/>
            <a:gdLst/>
            <a:ahLst/>
            <a:cxnLst/>
            <a:rect l="0" t="0" r="0" b="0"/>
            <a:pathLst>
              <a:path w="336551" h="3">
                <a:moveTo>
                  <a:pt x="0" y="2"/>
                </a:moveTo>
                <a:lnTo>
                  <a:pt x="0" y="2"/>
                </a:lnTo>
                <a:lnTo>
                  <a:pt x="47302" y="0"/>
                </a:lnTo>
                <a:lnTo>
                  <a:pt x="91077" y="0"/>
                </a:lnTo>
                <a:lnTo>
                  <a:pt x="129691" y="0"/>
                </a:lnTo>
                <a:lnTo>
                  <a:pt x="171589" y="0"/>
                </a:lnTo>
                <a:lnTo>
                  <a:pt x="218725" y="0"/>
                </a:lnTo>
                <a:lnTo>
                  <a:pt x="266005" y="0"/>
                </a:lnTo>
                <a:lnTo>
                  <a:pt x="312469" y="0"/>
                </a:lnTo>
                <a:lnTo>
                  <a:pt x="336550" y="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3" name="SMARTInkShape-1032">
            <a:extLst>
              <a:ext uri="{FF2B5EF4-FFF2-40B4-BE49-F238E27FC236}">
                <a16:creationId xmlns:a16="http://schemas.microsoft.com/office/drawing/2014/main" id="{FBDFC51C-F3A4-4228-85AE-89DDF5C423DA}"/>
              </a:ext>
            </a:extLst>
          </p:cNvPr>
          <p:cNvSpPr/>
          <p:nvPr>
            <p:custDataLst>
              <p:tags r:id="rId6"/>
            </p:custDataLst>
          </p:nvPr>
        </p:nvSpPr>
        <p:spPr>
          <a:xfrm>
            <a:off x="533400" y="3206803"/>
            <a:ext cx="4101972" cy="190431"/>
          </a:xfrm>
          <a:custGeom>
            <a:avLst/>
            <a:gdLst/>
            <a:ahLst/>
            <a:cxnLst/>
            <a:rect l="0" t="0" r="0" b="0"/>
            <a:pathLst>
              <a:path w="4101972" h="190431">
                <a:moveTo>
                  <a:pt x="1422400" y="139647"/>
                </a:moveTo>
                <a:lnTo>
                  <a:pt x="1422400" y="139647"/>
                </a:lnTo>
                <a:lnTo>
                  <a:pt x="1379483" y="145114"/>
                </a:lnTo>
                <a:lnTo>
                  <a:pt x="1332421" y="145990"/>
                </a:lnTo>
                <a:lnTo>
                  <a:pt x="1322145" y="145996"/>
                </a:lnTo>
                <a:lnTo>
                  <a:pt x="1314070" y="140971"/>
                </a:lnTo>
                <a:lnTo>
                  <a:pt x="1302115" y="139669"/>
                </a:lnTo>
                <a:lnTo>
                  <a:pt x="1296314" y="134181"/>
                </a:lnTo>
                <a:lnTo>
                  <a:pt x="1296715" y="133886"/>
                </a:lnTo>
                <a:lnTo>
                  <a:pt x="1312534" y="132596"/>
                </a:lnTo>
                <a:lnTo>
                  <a:pt x="1329991" y="122757"/>
                </a:lnTo>
                <a:lnTo>
                  <a:pt x="1341456" y="121024"/>
                </a:lnTo>
                <a:lnTo>
                  <a:pt x="1388803" y="120599"/>
                </a:lnTo>
                <a:lnTo>
                  <a:pt x="1431577" y="120597"/>
                </a:lnTo>
                <a:lnTo>
                  <a:pt x="1474193" y="120597"/>
                </a:lnTo>
                <a:lnTo>
                  <a:pt x="1518081" y="118715"/>
                </a:lnTo>
                <a:lnTo>
                  <a:pt x="1564103" y="114421"/>
                </a:lnTo>
                <a:lnTo>
                  <a:pt x="1587896" y="112400"/>
                </a:lnTo>
                <a:lnTo>
                  <a:pt x="1630661" y="106411"/>
                </a:lnTo>
                <a:lnTo>
                  <a:pt x="1670579" y="99137"/>
                </a:lnTo>
                <a:lnTo>
                  <a:pt x="1714779" y="93834"/>
                </a:lnTo>
                <a:lnTo>
                  <a:pt x="1758417" y="87403"/>
                </a:lnTo>
                <a:lnTo>
                  <a:pt x="1802029" y="82928"/>
                </a:lnTo>
                <a:lnTo>
                  <a:pt x="1846406" y="82535"/>
                </a:lnTo>
                <a:lnTo>
                  <a:pt x="1890849" y="82500"/>
                </a:lnTo>
                <a:lnTo>
                  <a:pt x="1935299" y="87523"/>
                </a:lnTo>
                <a:lnTo>
                  <a:pt x="1975347" y="95327"/>
                </a:lnTo>
                <a:lnTo>
                  <a:pt x="2013097" y="103075"/>
                </a:lnTo>
                <a:lnTo>
                  <a:pt x="2055747" y="112288"/>
                </a:lnTo>
                <a:lnTo>
                  <a:pt x="2101753" y="122970"/>
                </a:lnTo>
                <a:lnTo>
                  <a:pt x="2139941" y="132065"/>
                </a:lnTo>
                <a:lnTo>
                  <a:pt x="2184399" y="133225"/>
                </a:lnTo>
                <a:lnTo>
                  <a:pt x="2228850" y="133292"/>
                </a:lnTo>
                <a:lnTo>
                  <a:pt x="2255426" y="129533"/>
                </a:lnTo>
                <a:lnTo>
                  <a:pt x="2298540" y="122362"/>
                </a:lnTo>
                <a:lnTo>
                  <a:pt x="2342578" y="111914"/>
                </a:lnTo>
                <a:lnTo>
                  <a:pt x="2386667" y="99411"/>
                </a:lnTo>
                <a:lnTo>
                  <a:pt x="2428989" y="86729"/>
                </a:lnTo>
                <a:lnTo>
                  <a:pt x="2473252" y="79498"/>
                </a:lnTo>
                <a:lnTo>
                  <a:pt x="2518714" y="76809"/>
                </a:lnTo>
                <a:lnTo>
                  <a:pt x="2565352" y="76205"/>
                </a:lnTo>
                <a:lnTo>
                  <a:pt x="2612631" y="79525"/>
                </a:lnTo>
                <a:lnTo>
                  <a:pt x="2659779" y="82236"/>
                </a:lnTo>
                <a:lnTo>
                  <a:pt x="2704141" y="87941"/>
                </a:lnTo>
                <a:lnTo>
                  <a:pt x="2748583" y="88768"/>
                </a:lnTo>
                <a:lnTo>
                  <a:pt x="2793033" y="88840"/>
                </a:lnTo>
                <a:lnTo>
                  <a:pt x="2832530" y="86965"/>
                </a:lnTo>
                <a:lnTo>
                  <a:pt x="2879535" y="80008"/>
                </a:lnTo>
                <a:lnTo>
                  <a:pt x="2916632" y="73920"/>
                </a:lnTo>
                <a:lnTo>
                  <a:pt x="2955702" y="65541"/>
                </a:lnTo>
                <a:lnTo>
                  <a:pt x="2999148" y="58348"/>
                </a:lnTo>
                <a:lnTo>
                  <a:pt x="3041628" y="50354"/>
                </a:lnTo>
                <a:lnTo>
                  <a:pt x="3084686" y="40112"/>
                </a:lnTo>
                <a:lnTo>
                  <a:pt x="3131783" y="32945"/>
                </a:lnTo>
                <a:lnTo>
                  <a:pt x="3169181" y="26873"/>
                </a:lnTo>
                <a:lnTo>
                  <a:pt x="3209337" y="21644"/>
                </a:lnTo>
                <a:lnTo>
                  <a:pt x="3249620" y="17639"/>
                </a:lnTo>
                <a:lnTo>
                  <a:pt x="3296835" y="13085"/>
                </a:lnTo>
                <a:lnTo>
                  <a:pt x="3338139" y="11999"/>
                </a:lnTo>
                <a:lnTo>
                  <a:pt x="3380337" y="7187"/>
                </a:lnTo>
                <a:lnTo>
                  <a:pt x="3425153" y="4532"/>
                </a:lnTo>
                <a:lnTo>
                  <a:pt x="3472298" y="853"/>
                </a:lnTo>
                <a:lnTo>
                  <a:pt x="3507246" y="126"/>
                </a:lnTo>
                <a:lnTo>
                  <a:pt x="3546336" y="0"/>
                </a:lnTo>
                <a:lnTo>
                  <a:pt x="3591852" y="3325"/>
                </a:lnTo>
                <a:lnTo>
                  <a:pt x="3632461" y="5906"/>
                </a:lnTo>
                <a:lnTo>
                  <a:pt x="3676115" y="11289"/>
                </a:lnTo>
                <a:lnTo>
                  <a:pt x="3716584" y="12528"/>
                </a:lnTo>
                <a:lnTo>
                  <a:pt x="3760983" y="16995"/>
                </a:lnTo>
                <a:lnTo>
                  <a:pt x="3803249" y="19527"/>
                </a:lnTo>
                <a:lnTo>
                  <a:pt x="3846195" y="26826"/>
                </a:lnTo>
                <a:lnTo>
                  <a:pt x="3862117" y="30253"/>
                </a:lnTo>
                <a:lnTo>
                  <a:pt x="3878359" y="33151"/>
                </a:lnTo>
                <a:lnTo>
                  <a:pt x="3907000" y="42643"/>
                </a:lnTo>
                <a:lnTo>
                  <a:pt x="3922937" y="45759"/>
                </a:lnTo>
                <a:lnTo>
                  <a:pt x="3936596" y="49269"/>
                </a:lnTo>
                <a:lnTo>
                  <a:pt x="3962364" y="52498"/>
                </a:lnTo>
                <a:lnTo>
                  <a:pt x="3975090" y="55734"/>
                </a:lnTo>
                <a:lnTo>
                  <a:pt x="3982857" y="57197"/>
                </a:lnTo>
                <a:lnTo>
                  <a:pt x="3995473" y="62003"/>
                </a:lnTo>
                <a:lnTo>
                  <a:pt x="4007242" y="64901"/>
                </a:lnTo>
                <a:lnTo>
                  <a:pt x="4019666" y="68346"/>
                </a:lnTo>
                <a:lnTo>
                  <a:pt x="4035662" y="70311"/>
                </a:lnTo>
                <a:lnTo>
                  <a:pt x="4044788" y="74785"/>
                </a:lnTo>
                <a:lnTo>
                  <a:pt x="4089135" y="76145"/>
                </a:lnTo>
                <a:lnTo>
                  <a:pt x="4094692" y="74265"/>
                </a:lnTo>
                <a:lnTo>
                  <a:pt x="4101971" y="69875"/>
                </a:lnTo>
                <a:lnTo>
                  <a:pt x="4096621" y="69804"/>
                </a:lnTo>
                <a:lnTo>
                  <a:pt x="4090852" y="65434"/>
                </a:lnTo>
                <a:lnTo>
                  <a:pt x="4084970" y="64036"/>
                </a:lnTo>
                <a:lnTo>
                  <a:pt x="4040212" y="63454"/>
                </a:lnTo>
                <a:lnTo>
                  <a:pt x="4000426" y="67812"/>
                </a:lnTo>
                <a:lnTo>
                  <a:pt x="3959855" y="69536"/>
                </a:lnTo>
                <a:lnTo>
                  <a:pt x="3914913" y="69774"/>
                </a:lnTo>
                <a:lnTo>
                  <a:pt x="3873379" y="74820"/>
                </a:lnTo>
                <a:lnTo>
                  <a:pt x="3838656" y="77635"/>
                </a:lnTo>
                <a:lnTo>
                  <a:pt x="3795678" y="81056"/>
                </a:lnTo>
                <a:lnTo>
                  <a:pt x="3752922" y="85583"/>
                </a:lnTo>
                <a:lnTo>
                  <a:pt x="3711523" y="88202"/>
                </a:lnTo>
                <a:lnTo>
                  <a:pt x="3665194" y="90601"/>
                </a:lnTo>
                <a:lnTo>
                  <a:pt x="3621280" y="93835"/>
                </a:lnTo>
                <a:lnTo>
                  <a:pt x="3585013" y="94592"/>
                </a:lnTo>
                <a:lnTo>
                  <a:pt x="3544763" y="95018"/>
                </a:lnTo>
                <a:lnTo>
                  <a:pt x="3497676" y="95162"/>
                </a:lnTo>
                <a:lnTo>
                  <a:pt x="3450995" y="95187"/>
                </a:lnTo>
                <a:lnTo>
                  <a:pt x="3414081" y="95192"/>
                </a:lnTo>
                <a:lnTo>
                  <a:pt x="3372760" y="95195"/>
                </a:lnTo>
                <a:lnTo>
                  <a:pt x="3334020" y="95197"/>
                </a:lnTo>
                <a:lnTo>
                  <a:pt x="3295730" y="95197"/>
                </a:lnTo>
                <a:lnTo>
                  <a:pt x="3257573" y="95197"/>
                </a:lnTo>
                <a:lnTo>
                  <a:pt x="3220163" y="95197"/>
                </a:lnTo>
                <a:lnTo>
                  <a:pt x="3185010" y="94491"/>
                </a:lnTo>
                <a:lnTo>
                  <a:pt x="3144648" y="90833"/>
                </a:lnTo>
                <a:lnTo>
                  <a:pt x="3106270" y="89435"/>
                </a:lnTo>
                <a:lnTo>
                  <a:pt x="3059458" y="88963"/>
                </a:lnTo>
                <a:lnTo>
                  <a:pt x="3022232" y="88881"/>
                </a:lnTo>
                <a:lnTo>
                  <a:pt x="2982509" y="88857"/>
                </a:lnTo>
                <a:lnTo>
                  <a:pt x="2941341" y="88850"/>
                </a:lnTo>
                <a:lnTo>
                  <a:pt x="2902333" y="88848"/>
                </a:lnTo>
                <a:lnTo>
                  <a:pt x="2863964" y="88847"/>
                </a:lnTo>
                <a:lnTo>
                  <a:pt x="2823902" y="88847"/>
                </a:lnTo>
                <a:lnTo>
                  <a:pt x="2782634" y="88847"/>
                </a:lnTo>
                <a:lnTo>
                  <a:pt x="2741714" y="88847"/>
                </a:lnTo>
                <a:lnTo>
                  <a:pt x="2700191" y="88847"/>
                </a:lnTo>
                <a:lnTo>
                  <a:pt x="2661077" y="88847"/>
                </a:lnTo>
                <a:lnTo>
                  <a:pt x="2620795" y="88847"/>
                </a:lnTo>
                <a:lnTo>
                  <a:pt x="2579462" y="88847"/>
                </a:lnTo>
                <a:lnTo>
                  <a:pt x="2538522" y="88847"/>
                </a:lnTo>
                <a:lnTo>
                  <a:pt x="2496994" y="88847"/>
                </a:lnTo>
                <a:lnTo>
                  <a:pt x="2455996" y="88847"/>
                </a:lnTo>
                <a:lnTo>
                  <a:pt x="2412570" y="88847"/>
                </a:lnTo>
                <a:lnTo>
                  <a:pt x="2370304" y="88847"/>
                </a:lnTo>
                <a:lnTo>
                  <a:pt x="2330970" y="86965"/>
                </a:lnTo>
                <a:lnTo>
                  <a:pt x="2290622" y="83821"/>
                </a:lnTo>
                <a:lnTo>
                  <a:pt x="2249269" y="82889"/>
                </a:lnTo>
                <a:lnTo>
                  <a:pt x="2210206" y="82613"/>
                </a:lnTo>
                <a:lnTo>
                  <a:pt x="2171820" y="82531"/>
                </a:lnTo>
                <a:lnTo>
                  <a:pt x="2131754" y="82507"/>
                </a:lnTo>
                <a:lnTo>
                  <a:pt x="2090485" y="82500"/>
                </a:lnTo>
                <a:lnTo>
                  <a:pt x="2049564" y="82498"/>
                </a:lnTo>
                <a:lnTo>
                  <a:pt x="2008041" y="80616"/>
                </a:lnTo>
                <a:lnTo>
                  <a:pt x="1968927" y="77471"/>
                </a:lnTo>
                <a:lnTo>
                  <a:pt x="1930526" y="76539"/>
                </a:lnTo>
                <a:lnTo>
                  <a:pt x="1890456" y="76263"/>
                </a:lnTo>
                <a:lnTo>
                  <a:pt x="1849185" y="76181"/>
                </a:lnTo>
                <a:lnTo>
                  <a:pt x="1810146" y="76157"/>
                </a:lnTo>
                <a:lnTo>
                  <a:pt x="1771767" y="76150"/>
                </a:lnTo>
                <a:lnTo>
                  <a:pt x="1731703" y="76148"/>
                </a:lnTo>
                <a:lnTo>
                  <a:pt x="1690434" y="78029"/>
                </a:lnTo>
                <a:lnTo>
                  <a:pt x="1649514" y="81173"/>
                </a:lnTo>
                <a:lnTo>
                  <a:pt x="1607991" y="82104"/>
                </a:lnTo>
                <a:lnTo>
                  <a:pt x="1568877" y="82381"/>
                </a:lnTo>
                <a:lnTo>
                  <a:pt x="1530476" y="82463"/>
                </a:lnTo>
                <a:lnTo>
                  <a:pt x="1492287" y="82487"/>
                </a:lnTo>
                <a:lnTo>
                  <a:pt x="1454161" y="82494"/>
                </a:lnTo>
                <a:lnTo>
                  <a:pt x="1416053" y="82496"/>
                </a:lnTo>
                <a:lnTo>
                  <a:pt x="1377951" y="80615"/>
                </a:lnTo>
                <a:lnTo>
                  <a:pt x="1339850" y="77471"/>
                </a:lnTo>
                <a:lnTo>
                  <a:pt x="1292421" y="73037"/>
                </a:lnTo>
                <a:lnTo>
                  <a:pt x="1256417" y="70757"/>
                </a:lnTo>
                <a:lnTo>
                  <a:pt x="1218938" y="70081"/>
                </a:lnTo>
                <a:lnTo>
                  <a:pt x="1172712" y="69147"/>
                </a:lnTo>
                <a:lnTo>
                  <a:pt x="1136046" y="65450"/>
                </a:lnTo>
                <a:lnTo>
                  <a:pt x="1099077" y="64040"/>
                </a:lnTo>
                <a:lnTo>
                  <a:pt x="1054622" y="61682"/>
                </a:lnTo>
                <a:lnTo>
                  <a:pt x="1011870" y="58003"/>
                </a:lnTo>
                <a:lnTo>
                  <a:pt x="965090" y="57276"/>
                </a:lnTo>
                <a:lnTo>
                  <a:pt x="921146" y="57132"/>
                </a:lnTo>
                <a:lnTo>
                  <a:pt x="878495" y="57104"/>
                </a:lnTo>
                <a:lnTo>
                  <a:pt x="840463" y="57098"/>
                </a:lnTo>
                <a:lnTo>
                  <a:pt x="799711" y="57097"/>
                </a:lnTo>
                <a:lnTo>
                  <a:pt x="761061" y="60468"/>
                </a:lnTo>
                <a:lnTo>
                  <a:pt x="721885" y="63564"/>
                </a:lnTo>
                <a:lnTo>
                  <a:pt x="684357" y="70238"/>
                </a:lnTo>
                <a:lnTo>
                  <a:pt x="647978" y="76278"/>
                </a:lnTo>
                <a:lnTo>
                  <a:pt x="608977" y="82535"/>
                </a:lnTo>
                <a:lnTo>
                  <a:pt x="561671" y="93085"/>
                </a:lnTo>
                <a:lnTo>
                  <a:pt x="518683" y="103664"/>
                </a:lnTo>
                <a:lnTo>
                  <a:pt x="476263" y="114247"/>
                </a:lnTo>
                <a:lnTo>
                  <a:pt x="434624" y="124830"/>
                </a:lnTo>
                <a:lnTo>
                  <a:pt x="389584" y="137530"/>
                </a:lnTo>
                <a:lnTo>
                  <a:pt x="342965" y="151641"/>
                </a:lnTo>
                <a:lnTo>
                  <a:pt x="300971" y="168749"/>
                </a:lnTo>
                <a:lnTo>
                  <a:pt x="253637" y="180591"/>
                </a:lnTo>
                <a:lnTo>
                  <a:pt x="210234" y="188256"/>
                </a:lnTo>
                <a:lnTo>
                  <a:pt x="170438" y="190319"/>
                </a:lnTo>
                <a:lnTo>
                  <a:pt x="124881" y="190430"/>
                </a:lnTo>
                <a:lnTo>
                  <a:pt x="100972" y="188562"/>
                </a:lnTo>
                <a:lnTo>
                  <a:pt x="56387" y="184174"/>
                </a:lnTo>
                <a:lnTo>
                  <a:pt x="29930" y="184099"/>
                </a:lnTo>
                <a:lnTo>
                  <a:pt x="25532" y="182216"/>
                </a:lnTo>
                <a:lnTo>
                  <a:pt x="21225" y="179733"/>
                </a:lnTo>
                <a:lnTo>
                  <a:pt x="12712" y="178139"/>
                </a:lnTo>
                <a:lnTo>
                  <a:pt x="0" y="1777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4" name="SMARTInkShape-1033">
            <a:extLst>
              <a:ext uri="{FF2B5EF4-FFF2-40B4-BE49-F238E27FC236}">
                <a16:creationId xmlns:a16="http://schemas.microsoft.com/office/drawing/2014/main" id="{17AE7BE2-145F-4820-8EB6-157C3D088B9F}"/>
              </a:ext>
            </a:extLst>
          </p:cNvPr>
          <p:cNvSpPr/>
          <p:nvPr>
            <p:custDataLst>
              <p:tags r:id="rId7"/>
            </p:custDataLst>
          </p:nvPr>
        </p:nvSpPr>
        <p:spPr>
          <a:xfrm>
            <a:off x="464456" y="4298950"/>
            <a:ext cx="51388" cy="66254"/>
          </a:xfrm>
          <a:custGeom>
            <a:avLst/>
            <a:gdLst/>
            <a:ahLst/>
            <a:cxnLst/>
            <a:rect l="0" t="0" r="0" b="0"/>
            <a:pathLst>
              <a:path w="51388" h="66254">
                <a:moveTo>
                  <a:pt x="30844" y="0"/>
                </a:moveTo>
                <a:lnTo>
                  <a:pt x="30844" y="0"/>
                </a:lnTo>
                <a:lnTo>
                  <a:pt x="30844" y="3371"/>
                </a:lnTo>
                <a:lnTo>
                  <a:pt x="23963" y="23719"/>
                </a:lnTo>
                <a:lnTo>
                  <a:pt x="20182" y="29763"/>
                </a:lnTo>
                <a:lnTo>
                  <a:pt x="19050" y="33924"/>
                </a:lnTo>
                <a:lnTo>
                  <a:pt x="18042" y="35316"/>
                </a:lnTo>
                <a:lnTo>
                  <a:pt x="16665" y="36244"/>
                </a:lnTo>
                <a:lnTo>
                  <a:pt x="15041" y="36862"/>
                </a:lnTo>
                <a:lnTo>
                  <a:pt x="13959" y="37981"/>
                </a:lnTo>
                <a:lnTo>
                  <a:pt x="11278" y="44494"/>
                </a:lnTo>
                <a:lnTo>
                  <a:pt x="6352" y="49830"/>
                </a:lnTo>
                <a:lnTo>
                  <a:pt x="5713" y="53884"/>
                </a:lnTo>
                <a:lnTo>
                  <a:pt x="4918" y="54973"/>
                </a:lnTo>
                <a:lnTo>
                  <a:pt x="3682" y="55698"/>
                </a:lnTo>
                <a:lnTo>
                  <a:pt x="0" y="56863"/>
                </a:lnTo>
                <a:lnTo>
                  <a:pt x="5373" y="57148"/>
                </a:lnTo>
                <a:lnTo>
                  <a:pt x="8794" y="57149"/>
                </a:lnTo>
                <a:lnTo>
                  <a:pt x="12342" y="59031"/>
                </a:lnTo>
                <a:lnTo>
                  <a:pt x="16271" y="61514"/>
                </a:lnTo>
                <a:lnTo>
                  <a:pt x="24542" y="63108"/>
                </a:lnTo>
                <a:lnTo>
                  <a:pt x="51387" y="662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5" name="SMARTInkShape-1034">
            <a:extLst>
              <a:ext uri="{FF2B5EF4-FFF2-40B4-BE49-F238E27FC236}">
                <a16:creationId xmlns:a16="http://schemas.microsoft.com/office/drawing/2014/main" id="{A1C927FC-66D6-49CD-A33D-782FC84BDB00}"/>
              </a:ext>
            </a:extLst>
          </p:cNvPr>
          <p:cNvSpPr/>
          <p:nvPr>
            <p:custDataLst>
              <p:tags r:id="rId8"/>
            </p:custDataLst>
          </p:nvPr>
        </p:nvSpPr>
        <p:spPr>
          <a:xfrm>
            <a:off x="1803400" y="3867399"/>
            <a:ext cx="1574575" cy="560433"/>
          </a:xfrm>
          <a:custGeom>
            <a:avLst/>
            <a:gdLst/>
            <a:ahLst/>
            <a:cxnLst/>
            <a:rect l="0" t="0" r="0" b="0"/>
            <a:pathLst>
              <a:path w="1574575" h="560433">
                <a:moveTo>
                  <a:pt x="0" y="95001"/>
                </a:moveTo>
                <a:lnTo>
                  <a:pt x="0" y="95001"/>
                </a:lnTo>
                <a:lnTo>
                  <a:pt x="6327" y="101328"/>
                </a:lnTo>
                <a:lnTo>
                  <a:pt x="52685" y="101351"/>
                </a:lnTo>
                <a:lnTo>
                  <a:pt x="60104" y="100645"/>
                </a:lnTo>
                <a:lnTo>
                  <a:pt x="82042" y="95393"/>
                </a:lnTo>
                <a:lnTo>
                  <a:pt x="84328" y="95263"/>
                </a:lnTo>
                <a:lnTo>
                  <a:pt x="88749" y="93236"/>
                </a:lnTo>
                <a:lnTo>
                  <a:pt x="99464" y="84891"/>
                </a:lnTo>
                <a:lnTo>
                  <a:pt x="107946" y="80931"/>
                </a:lnTo>
                <a:lnTo>
                  <a:pt x="154212" y="44232"/>
                </a:lnTo>
                <a:lnTo>
                  <a:pt x="200799" y="14742"/>
                </a:lnTo>
                <a:lnTo>
                  <a:pt x="220164" y="2588"/>
                </a:lnTo>
                <a:lnTo>
                  <a:pt x="239241" y="0"/>
                </a:lnTo>
                <a:lnTo>
                  <a:pt x="261952" y="478"/>
                </a:lnTo>
                <a:lnTo>
                  <a:pt x="274412" y="4781"/>
                </a:lnTo>
                <a:lnTo>
                  <a:pt x="298760" y="10997"/>
                </a:lnTo>
                <a:lnTo>
                  <a:pt x="328213" y="25189"/>
                </a:lnTo>
                <a:lnTo>
                  <a:pt x="349955" y="39398"/>
                </a:lnTo>
                <a:lnTo>
                  <a:pt x="362943" y="44189"/>
                </a:lnTo>
                <a:lnTo>
                  <a:pt x="372279" y="52507"/>
                </a:lnTo>
                <a:lnTo>
                  <a:pt x="416081" y="72833"/>
                </a:lnTo>
                <a:lnTo>
                  <a:pt x="426225" y="78093"/>
                </a:lnTo>
                <a:lnTo>
                  <a:pt x="445185" y="81747"/>
                </a:lnTo>
                <a:lnTo>
                  <a:pt x="468029" y="82252"/>
                </a:lnTo>
                <a:lnTo>
                  <a:pt x="515591" y="64879"/>
                </a:lnTo>
                <a:lnTo>
                  <a:pt x="560967" y="34202"/>
                </a:lnTo>
                <a:lnTo>
                  <a:pt x="593256" y="15288"/>
                </a:lnTo>
                <a:lnTo>
                  <a:pt x="607835" y="11130"/>
                </a:lnTo>
                <a:lnTo>
                  <a:pt x="613754" y="8336"/>
                </a:lnTo>
                <a:lnTo>
                  <a:pt x="629781" y="6395"/>
                </a:lnTo>
                <a:lnTo>
                  <a:pt x="652130" y="15593"/>
                </a:lnTo>
                <a:lnTo>
                  <a:pt x="665534" y="23054"/>
                </a:lnTo>
                <a:lnTo>
                  <a:pt x="678348" y="28107"/>
                </a:lnTo>
                <a:lnTo>
                  <a:pt x="721869" y="52674"/>
                </a:lnTo>
                <a:lnTo>
                  <a:pt x="769213" y="66328"/>
                </a:lnTo>
                <a:lnTo>
                  <a:pt x="792818" y="69170"/>
                </a:lnTo>
                <a:lnTo>
                  <a:pt x="801803" y="70115"/>
                </a:lnTo>
                <a:lnTo>
                  <a:pt x="843978" y="85205"/>
                </a:lnTo>
                <a:lnTo>
                  <a:pt x="890854" y="104844"/>
                </a:lnTo>
                <a:lnTo>
                  <a:pt x="903033" y="107560"/>
                </a:lnTo>
                <a:lnTo>
                  <a:pt x="913827" y="112559"/>
                </a:lnTo>
                <a:lnTo>
                  <a:pt x="950484" y="120113"/>
                </a:lnTo>
                <a:lnTo>
                  <a:pt x="957013" y="118391"/>
                </a:lnTo>
                <a:lnTo>
                  <a:pt x="962973" y="115980"/>
                </a:lnTo>
                <a:lnTo>
                  <a:pt x="982398" y="110934"/>
                </a:lnTo>
                <a:lnTo>
                  <a:pt x="1001453" y="101219"/>
                </a:lnTo>
                <a:lnTo>
                  <a:pt x="1006712" y="97764"/>
                </a:lnTo>
                <a:lnTo>
                  <a:pt x="1029210" y="90137"/>
                </a:lnTo>
                <a:lnTo>
                  <a:pt x="1054992" y="88737"/>
                </a:lnTo>
                <a:lnTo>
                  <a:pt x="1065575" y="92048"/>
                </a:lnTo>
                <a:lnTo>
                  <a:pt x="1110492" y="122919"/>
                </a:lnTo>
                <a:lnTo>
                  <a:pt x="1149881" y="148392"/>
                </a:lnTo>
                <a:lnTo>
                  <a:pt x="1175091" y="156957"/>
                </a:lnTo>
                <a:lnTo>
                  <a:pt x="1198936" y="158411"/>
                </a:lnTo>
                <a:lnTo>
                  <a:pt x="1223513" y="153026"/>
                </a:lnTo>
                <a:lnTo>
                  <a:pt x="1263261" y="160024"/>
                </a:lnTo>
                <a:lnTo>
                  <a:pt x="1280507" y="167269"/>
                </a:lnTo>
                <a:lnTo>
                  <a:pt x="1287134" y="173216"/>
                </a:lnTo>
                <a:lnTo>
                  <a:pt x="1293137" y="179857"/>
                </a:lnTo>
                <a:lnTo>
                  <a:pt x="1337756" y="219972"/>
                </a:lnTo>
                <a:lnTo>
                  <a:pt x="1368765" y="248111"/>
                </a:lnTo>
                <a:lnTo>
                  <a:pt x="1379775" y="253491"/>
                </a:lnTo>
                <a:lnTo>
                  <a:pt x="1388525" y="261984"/>
                </a:lnTo>
                <a:lnTo>
                  <a:pt x="1404490" y="269233"/>
                </a:lnTo>
                <a:lnTo>
                  <a:pt x="1439303" y="299324"/>
                </a:lnTo>
                <a:lnTo>
                  <a:pt x="1470884" y="344780"/>
                </a:lnTo>
                <a:lnTo>
                  <a:pt x="1494492" y="392301"/>
                </a:lnTo>
                <a:lnTo>
                  <a:pt x="1513339" y="438739"/>
                </a:lnTo>
                <a:lnTo>
                  <a:pt x="1523990" y="460972"/>
                </a:lnTo>
                <a:lnTo>
                  <a:pt x="1543050" y="492010"/>
                </a:lnTo>
                <a:lnTo>
                  <a:pt x="1563031" y="537148"/>
                </a:lnTo>
                <a:lnTo>
                  <a:pt x="1572100" y="554138"/>
                </a:lnTo>
                <a:lnTo>
                  <a:pt x="1574574" y="560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2598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the Southern Colonies</a:t>
            </a:r>
          </a:p>
        </p:txBody>
      </p:sp>
      <p:sp>
        <p:nvSpPr>
          <p:cNvPr id="4" name="Content Placeholder 3"/>
          <p:cNvSpPr>
            <a:spLocks noGrp="1"/>
          </p:cNvSpPr>
          <p:nvPr>
            <p:ph sz="half" idx="1"/>
          </p:nvPr>
        </p:nvSpPr>
        <p:spPr/>
        <p:txBody>
          <a:bodyPr/>
          <a:lstStyle/>
          <a:p>
            <a:r>
              <a:rPr lang="en-US" dirty="0"/>
              <a:t>It all starts with Jamestown, the first permanent English settlement</a:t>
            </a:r>
          </a:p>
        </p:txBody>
      </p:sp>
      <p:pic>
        <p:nvPicPr>
          <p:cNvPr id="6" name="Picture 6" descr="http://pix.epodunk.com/locatorMaps/va/VA_25504.gif"/>
          <p:cNvPicPr>
            <a:picLocks noGrp="1" noChangeAspect="1" noChangeArrowheads="1"/>
          </p:cNvPicPr>
          <p:nvPr>
            <p:ph sz="half" idx="2"/>
          </p:nvPr>
        </p:nvPicPr>
        <p:blipFill>
          <a:blip r:embed="rId117">
            <a:extLst>
              <a:ext uri="{28A0092B-C50C-407E-A947-70E740481C1C}">
                <a14:useLocalDpi xmlns:a14="http://schemas.microsoft.com/office/drawing/2010/main" val="0"/>
              </a:ext>
            </a:extLst>
          </a:blip>
          <a:srcRect/>
          <a:stretch>
            <a:fillRect/>
          </a:stretch>
        </p:blipFill>
        <p:spPr bwMode="auto">
          <a:xfrm>
            <a:off x="5817056" y="2747600"/>
            <a:ext cx="4996556" cy="31228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www.landofthebrave.info/images/map-jamestown.jpg"/>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1680288" y="3484014"/>
            <a:ext cx="3754929" cy="25125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666483" y="105103"/>
            <a:ext cx="436338" cy="369332"/>
          </a:xfrm>
          <a:prstGeom prst="rect">
            <a:avLst/>
          </a:prstGeom>
          <a:noFill/>
        </p:spPr>
        <p:txBody>
          <a:bodyPr wrap="none" rtlCol="0">
            <a:spAutoFit/>
          </a:bodyPr>
          <a:lstStyle/>
          <a:p>
            <a:r>
              <a:rPr lang="en-US" dirty="0"/>
              <a:t>1B</a:t>
            </a:r>
          </a:p>
        </p:txBody>
      </p:sp>
      <p:grpSp>
        <p:nvGrpSpPr>
          <p:cNvPr id="517" name="SMARTInkShape-Group387">
            <a:extLst>
              <a:ext uri="{FF2B5EF4-FFF2-40B4-BE49-F238E27FC236}">
                <a16:creationId xmlns:a16="http://schemas.microsoft.com/office/drawing/2014/main" id="{F6B2CDDC-8D98-41E4-A1F1-B512E3DFF134}"/>
              </a:ext>
            </a:extLst>
          </p:cNvPr>
          <p:cNvGrpSpPr/>
          <p:nvPr/>
        </p:nvGrpSpPr>
        <p:grpSpPr>
          <a:xfrm>
            <a:off x="10192894" y="1220521"/>
            <a:ext cx="1275207" cy="1668730"/>
            <a:chOff x="10192894" y="1220521"/>
            <a:chExt cx="1275207" cy="1668730"/>
          </a:xfrm>
        </p:grpSpPr>
        <p:sp>
          <p:nvSpPr>
            <p:cNvPr id="501" name="SMARTInkShape-1297">
              <a:extLst>
                <a:ext uri="{FF2B5EF4-FFF2-40B4-BE49-F238E27FC236}">
                  <a16:creationId xmlns:a16="http://schemas.microsoft.com/office/drawing/2014/main" id="{A5974694-DC7B-4C2A-A7CA-2AD69F47073A}"/>
                </a:ext>
              </a:extLst>
            </p:cNvPr>
            <p:cNvSpPr/>
            <p:nvPr>
              <p:custDataLst>
                <p:tags r:id="rId100"/>
              </p:custDataLst>
            </p:nvPr>
          </p:nvSpPr>
          <p:spPr>
            <a:xfrm>
              <a:off x="10236328" y="1556012"/>
              <a:ext cx="75993" cy="411111"/>
            </a:xfrm>
            <a:custGeom>
              <a:avLst/>
              <a:gdLst/>
              <a:ahLst/>
              <a:cxnLst/>
              <a:rect l="0" t="0" r="0" b="0"/>
              <a:pathLst>
                <a:path w="75993" h="411111">
                  <a:moveTo>
                    <a:pt x="25272" y="6088"/>
                  </a:moveTo>
                  <a:lnTo>
                    <a:pt x="25272" y="6088"/>
                  </a:lnTo>
                  <a:lnTo>
                    <a:pt x="21902" y="6088"/>
                  </a:lnTo>
                  <a:lnTo>
                    <a:pt x="1355" y="0"/>
                  </a:lnTo>
                  <a:lnTo>
                    <a:pt x="861" y="618"/>
                  </a:lnTo>
                  <a:lnTo>
                    <a:pt x="164" y="4859"/>
                  </a:lnTo>
                  <a:lnTo>
                    <a:pt x="0" y="8599"/>
                  </a:lnTo>
                  <a:lnTo>
                    <a:pt x="10709" y="50482"/>
                  </a:lnTo>
                  <a:lnTo>
                    <a:pt x="18974" y="93226"/>
                  </a:lnTo>
                  <a:lnTo>
                    <a:pt x="27167" y="132566"/>
                  </a:lnTo>
                  <a:lnTo>
                    <a:pt x="36653" y="172915"/>
                  </a:lnTo>
                  <a:lnTo>
                    <a:pt x="43931" y="216150"/>
                  </a:lnTo>
                  <a:lnTo>
                    <a:pt x="50557" y="258358"/>
                  </a:lnTo>
                  <a:lnTo>
                    <a:pt x="56988" y="295794"/>
                  </a:lnTo>
                  <a:lnTo>
                    <a:pt x="65483" y="336677"/>
                  </a:lnTo>
                  <a:lnTo>
                    <a:pt x="70179" y="381670"/>
                  </a:lnTo>
                  <a:lnTo>
                    <a:pt x="75992" y="411110"/>
                  </a:lnTo>
                  <a:lnTo>
                    <a:pt x="67227" y="371547"/>
                  </a:lnTo>
                  <a:lnTo>
                    <a:pt x="62892" y="323951"/>
                  </a:lnTo>
                  <a:lnTo>
                    <a:pt x="57022" y="2918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1298">
              <a:extLst>
                <a:ext uri="{FF2B5EF4-FFF2-40B4-BE49-F238E27FC236}">
                  <a16:creationId xmlns:a16="http://schemas.microsoft.com/office/drawing/2014/main" id="{54695217-89EA-498C-919E-EE6C25F870D9}"/>
                </a:ext>
              </a:extLst>
            </p:cNvPr>
            <p:cNvSpPr/>
            <p:nvPr>
              <p:custDataLst>
                <p:tags r:id="rId101"/>
              </p:custDataLst>
            </p:nvPr>
          </p:nvSpPr>
          <p:spPr>
            <a:xfrm>
              <a:off x="10775950" y="1447800"/>
              <a:ext cx="146051" cy="247159"/>
            </a:xfrm>
            <a:custGeom>
              <a:avLst/>
              <a:gdLst/>
              <a:ahLst/>
              <a:cxnLst/>
              <a:rect l="0" t="0" r="0" b="0"/>
              <a:pathLst>
                <a:path w="146051" h="247159">
                  <a:moveTo>
                    <a:pt x="0" y="57150"/>
                  </a:moveTo>
                  <a:lnTo>
                    <a:pt x="0" y="57150"/>
                  </a:lnTo>
                  <a:lnTo>
                    <a:pt x="21049" y="57150"/>
                  </a:lnTo>
                  <a:lnTo>
                    <a:pt x="42063" y="67263"/>
                  </a:lnTo>
                  <a:lnTo>
                    <a:pt x="59422" y="80294"/>
                  </a:lnTo>
                  <a:lnTo>
                    <a:pt x="70131" y="96463"/>
                  </a:lnTo>
                  <a:lnTo>
                    <a:pt x="84506" y="136828"/>
                  </a:lnTo>
                  <a:lnTo>
                    <a:pt x="91885" y="183015"/>
                  </a:lnTo>
                  <a:lnTo>
                    <a:pt x="94955" y="218779"/>
                  </a:lnTo>
                  <a:lnTo>
                    <a:pt x="89154" y="245989"/>
                  </a:lnTo>
                  <a:lnTo>
                    <a:pt x="88364" y="246543"/>
                  </a:lnTo>
                  <a:lnTo>
                    <a:pt x="85604" y="247158"/>
                  </a:lnTo>
                  <a:lnTo>
                    <a:pt x="84586" y="246616"/>
                  </a:lnTo>
                  <a:lnTo>
                    <a:pt x="83907" y="245550"/>
                  </a:lnTo>
                  <a:lnTo>
                    <a:pt x="83152" y="241778"/>
                  </a:lnTo>
                  <a:lnTo>
                    <a:pt x="82022" y="231721"/>
                  </a:lnTo>
                  <a:lnTo>
                    <a:pt x="71577" y="189320"/>
                  </a:lnTo>
                  <a:lnTo>
                    <a:pt x="66418" y="147306"/>
                  </a:lnTo>
                  <a:lnTo>
                    <a:pt x="69259" y="100345"/>
                  </a:lnTo>
                  <a:lnTo>
                    <a:pt x="78637" y="57597"/>
                  </a:lnTo>
                  <a:lnTo>
                    <a:pt x="85576" y="27928"/>
                  </a:lnTo>
                  <a:lnTo>
                    <a:pt x="98028" y="14938"/>
                  </a:lnTo>
                  <a:lnTo>
                    <a:pt x="119288" y="3733"/>
                  </a:lnTo>
                  <a:lnTo>
                    <a:pt x="130546" y="737"/>
                  </a:lnTo>
                  <a:lnTo>
                    <a:pt x="146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SMARTInkShape-1299">
              <a:extLst>
                <a:ext uri="{FF2B5EF4-FFF2-40B4-BE49-F238E27FC236}">
                  <a16:creationId xmlns:a16="http://schemas.microsoft.com/office/drawing/2014/main" id="{E1F1A435-170B-4148-B1E7-EEBA49810A1C}"/>
                </a:ext>
              </a:extLst>
            </p:cNvPr>
            <p:cNvSpPr/>
            <p:nvPr>
              <p:custDataLst>
                <p:tags r:id="rId102"/>
              </p:custDataLst>
            </p:nvPr>
          </p:nvSpPr>
          <p:spPr>
            <a:xfrm>
              <a:off x="10890250" y="1917700"/>
              <a:ext cx="88901" cy="234951"/>
            </a:xfrm>
            <a:custGeom>
              <a:avLst/>
              <a:gdLst/>
              <a:ahLst/>
              <a:cxnLst/>
              <a:rect l="0" t="0" r="0" b="0"/>
              <a:pathLst>
                <a:path w="88901" h="234951">
                  <a:moveTo>
                    <a:pt x="0" y="0"/>
                  </a:moveTo>
                  <a:lnTo>
                    <a:pt x="0" y="0"/>
                  </a:lnTo>
                  <a:lnTo>
                    <a:pt x="705" y="10844"/>
                  </a:lnTo>
                  <a:lnTo>
                    <a:pt x="12865" y="52944"/>
                  </a:lnTo>
                  <a:lnTo>
                    <a:pt x="24009" y="94121"/>
                  </a:lnTo>
                  <a:lnTo>
                    <a:pt x="42708" y="140971"/>
                  </a:lnTo>
                  <a:lnTo>
                    <a:pt x="61668" y="184039"/>
                  </a:lnTo>
                  <a:lnTo>
                    <a:pt x="71187" y="205754"/>
                  </a:lnTo>
                  <a:lnTo>
                    <a:pt x="88900" y="234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SMARTInkShape-1300">
              <a:extLst>
                <a:ext uri="{FF2B5EF4-FFF2-40B4-BE49-F238E27FC236}">
                  <a16:creationId xmlns:a16="http://schemas.microsoft.com/office/drawing/2014/main" id="{CF2E80CD-D60C-476C-8A93-826F6C31C5D6}"/>
                </a:ext>
              </a:extLst>
            </p:cNvPr>
            <p:cNvSpPr/>
            <p:nvPr>
              <p:custDataLst>
                <p:tags r:id="rId103"/>
              </p:custDataLst>
            </p:nvPr>
          </p:nvSpPr>
          <p:spPr>
            <a:xfrm>
              <a:off x="10212558" y="2032462"/>
              <a:ext cx="279569" cy="390611"/>
            </a:xfrm>
            <a:custGeom>
              <a:avLst/>
              <a:gdLst/>
              <a:ahLst/>
              <a:cxnLst/>
              <a:rect l="0" t="0" r="0" b="0"/>
              <a:pathLst>
                <a:path w="279569" h="390611">
                  <a:moveTo>
                    <a:pt x="176042" y="31288"/>
                  </a:moveTo>
                  <a:lnTo>
                    <a:pt x="176042" y="31288"/>
                  </a:lnTo>
                  <a:lnTo>
                    <a:pt x="153672" y="10331"/>
                  </a:lnTo>
                  <a:lnTo>
                    <a:pt x="137664" y="3050"/>
                  </a:lnTo>
                  <a:lnTo>
                    <a:pt x="114901" y="0"/>
                  </a:lnTo>
                  <a:lnTo>
                    <a:pt x="85909" y="8417"/>
                  </a:lnTo>
                  <a:lnTo>
                    <a:pt x="75773" y="16184"/>
                  </a:lnTo>
                  <a:lnTo>
                    <a:pt x="31205" y="61794"/>
                  </a:lnTo>
                  <a:lnTo>
                    <a:pt x="6235" y="105534"/>
                  </a:lnTo>
                  <a:lnTo>
                    <a:pt x="1793" y="116497"/>
                  </a:lnTo>
                  <a:lnTo>
                    <a:pt x="0" y="136420"/>
                  </a:lnTo>
                  <a:lnTo>
                    <a:pt x="2081" y="144571"/>
                  </a:lnTo>
                  <a:lnTo>
                    <a:pt x="4328" y="147026"/>
                  </a:lnTo>
                  <a:lnTo>
                    <a:pt x="10591" y="149755"/>
                  </a:lnTo>
                  <a:lnTo>
                    <a:pt x="54694" y="151853"/>
                  </a:lnTo>
                  <a:lnTo>
                    <a:pt x="97188" y="147563"/>
                  </a:lnTo>
                  <a:lnTo>
                    <a:pt x="138254" y="145978"/>
                  </a:lnTo>
                  <a:lnTo>
                    <a:pt x="180337" y="145665"/>
                  </a:lnTo>
                  <a:lnTo>
                    <a:pt x="226293" y="152506"/>
                  </a:lnTo>
                  <a:lnTo>
                    <a:pt x="242119" y="157835"/>
                  </a:lnTo>
                  <a:lnTo>
                    <a:pt x="268400" y="181093"/>
                  </a:lnTo>
                  <a:lnTo>
                    <a:pt x="278272" y="197501"/>
                  </a:lnTo>
                  <a:lnTo>
                    <a:pt x="279568" y="211464"/>
                  </a:lnTo>
                  <a:lnTo>
                    <a:pt x="277086" y="226372"/>
                  </a:lnTo>
                  <a:lnTo>
                    <a:pt x="255351" y="271152"/>
                  </a:lnTo>
                  <a:lnTo>
                    <a:pt x="226415" y="312894"/>
                  </a:lnTo>
                  <a:lnTo>
                    <a:pt x="183238" y="354774"/>
                  </a:lnTo>
                  <a:lnTo>
                    <a:pt x="138899" y="384368"/>
                  </a:lnTo>
                  <a:lnTo>
                    <a:pt x="122547" y="390610"/>
                  </a:lnTo>
                  <a:lnTo>
                    <a:pt x="113226" y="390188"/>
                  </a:lnTo>
                  <a:lnTo>
                    <a:pt x="102486" y="387540"/>
                  </a:lnTo>
                  <a:lnTo>
                    <a:pt x="87142" y="3741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SMARTInkShape-1301">
              <a:extLst>
                <a:ext uri="{FF2B5EF4-FFF2-40B4-BE49-F238E27FC236}">
                  <a16:creationId xmlns:a16="http://schemas.microsoft.com/office/drawing/2014/main" id="{638FDF27-655C-4848-9A68-B1E262329B23}"/>
                </a:ext>
              </a:extLst>
            </p:cNvPr>
            <p:cNvSpPr/>
            <p:nvPr>
              <p:custDataLst>
                <p:tags r:id="rId104"/>
              </p:custDataLst>
            </p:nvPr>
          </p:nvSpPr>
          <p:spPr>
            <a:xfrm>
              <a:off x="10681065" y="1536700"/>
              <a:ext cx="132505" cy="196318"/>
            </a:xfrm>
            <a:custGeom>
              <a:avLst/>
              <a:gdLst/>
              <a:ahLst/>
              <a:cxnLst/>
              <a:rect l="0" t="0" r="0" b="0"/>
              <a:pathLst>
                <a:path w="132505" h="196318">
                  <a:moveTo>
                    <a:pt x="31385" y="0"/>
                  </a:moveTo>
                  <a:lnTo>
                    <a:pt x="31385" y="0"/>
                  </a:lnTo>
                  <a:lnTo>
                    <a:pt x="24642" y="0"/>
                  </a:lnTo>
                  <a:lnTo>
                    <a:pt x="22657" y="706"/>
                  </a:lnTo>
                  <a:lnTo>
                    <a:pt x="21333" y="1882"/>
                  </a:lnTo>
                  <a:lnTo>
                    <a:pt x="5888" y="29769"/>
                  </a:lnTo>
                  <a:lnTo>
                    <a:pt x="1488" y="59621"/>
                  </a:lnTo>
                  <a:lnTo>
                    <a:pt x="0" y="106792"/>
                  </a:lnTo>
                  <a:lnTo>
                    <a:pt x="4778" y="146945"/>
                  </a:lnTo>
                  <a:lnTo>
                    <a:pt x="11192" y="169128"/>
                  </a:lnTo>
                  <a:lnTo>
                    <a:pt x="26304" y="190778"/>
                  </a:lnTo>
                  <a:lnTo>
                    <a:pt x="32889" y="194151"/>
                  </a:lnTo>
                  <a:lnTo>
                    <a:pt x="51988" y="196317"/>
                  </a:lnTo>
                  <a:lnTo>
                    <a:pt x="61942" y="192850"/>
                  </a:lnTo>
                  <a:lnTo>
                    <a:pt x="79832" y="179127"/>
                  </a:lnTo>
                  <a:lnTo>
                    <a:pt x="109688" y="138700"/>
                  </a:lnTo>
                  <a:lnTo>
                    <a:pt x="127495" y="102444"/>
                  </a:lnTo>
                  <a:lnTo>
                    <a:pt x="132504" y="66945"/>
                  </a:lnTo>
                  <a:lnTo>
                    <a:pt x="129470" y="49939"/>
                  </a:lnTo>
                  <a:lnTo>
                    <a:pt x="124103" y="38237"/>
                  </a:lnTo>
                  <a:lnTo>
                    <a:pt x="111303" y="23559"/>
                  </a:lnTo>
                  <a:lnTo>
                    <a:pt x="101947" y="17526"/>
                  </a:lnTo>
                  <a:lnTo>
                    <a:pt x="85232" y="13335"/>
                  </a:lnTo>
                  <a:lnTo>
                    <a:pt x="61029" y="12707"/>
                  </a:lnTo>
                  <a:lnTo>
                    <a:pt x="59615" y="11999"/>
                  </a:lnTo>
                  <a:lnTo>
                    <a:pt x="56785"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SMARTInkShape-1302">
              <a:extLst>
                <a:ext uri="{FF2B5EF4-FFF2-40B4-BE49-F238E27FC236}">
                  <a16:creationId xmlns:a16="http://schemas.microsoft.com/office/drawing/2014/main" id="{6FDB21F4-0E25-4824-A5A2-6745A93C9ACA}"/>
                </a:ext>
              </a:extLst>
            </p:cNvPr>
            <p:cNvSpPr/>
            <p:nvPr>
              <p:custDataLst>
                <p:tags r:id="rId105"/>
              </p:custDataLst>
            </p:nvPr>
          </p:nvSpPr>
          <p:spPr>
            <a:xfrm>
              <a:off x="11234710" y="1295400"/>
              <a:ext cx="233391" cy="175152"/>
            </a:xfrm>
            <a:custGeom>
              <a:avLst/>
              <a:gdLst/>
              <a:ahLst/>
              <a:cxnLst/>
              <a:rect l="0" t="0" r="0" b="0"/>
              <a:pathLst>
                <a:path w="233391" h="175152">
                  <a:moveTo>
                    <a:pt x="61940" y="0"/>
                  </a:moveTo>
                  <a:lnTo>
                    <a:pt x="61940" y="0"/>
                  </a:lnTo>
                  <a:lnTo>
                    <a:pt x="47013" y="0"/>
                  </a:lnTo>
                  <a:lnTo>
                    <a:pt x="37369" y="3371"/>
                  </a:lnTo>
                  <a:lnTo>
                    <a:pt x="25576" y="15580"/>
                  </a:lnTo>
                  <a:lnTo>
                    <a:pt x="14017" y="35010"/>
                  </a:lnTo>
                  <a:lnTo>
                    <a:pt x="1330" y="76541"/>
                  </a:lnTo>
                  <a:lnTo>
                    <a:pt x="0" y="100212"/>
                  </a:lnTo>
                  <a:lnTo>
                    <a:pt x="4980" y="144572"/>
                  </a:lnTo>
                  <a:lnTo>
                    <a:pt x="7932" y="155036"/>
                  </a:lnTo>
                  <a:lnTo>
                    <a:pt x="16930" y="168860"/>
                  </a:lnTo>
                  <a:lnTo>
                    <a:pt x="24532" y="173827"/>
                  </a:lnTo>
                  <a:lnTo>
                    <a:pt x="28535" y="175151"/>
                  </a:lnTo>
                  <a:lnTo>
                    <a:pt x="36747" y="174741"/>
                  </a:lnTo>
                  <a:lnTo>
                    <a:pt x="44393" y="172207"/>
                  </a:lnTo>
                  <a:lnTo>
                    <a:pt x="56932" y="162950"/>
                  </a:lnTo>
                  <a:lnTo>
                    <a:pt x="63947" y="154972"/>
                  </a:lnTo>
                  <a:lnTo>
                    <a:pt x="88487" y="107803"/>
                  </a:lnTo>
                  <a:lnTo>
                    <a:pt x="93233" y="60999"/>
                  </a:lnTo>
                  <a:lnTo>
                    <a:pt x="93674" y="16221"/>
                  </a:lnTo>
                  <a:lnTo>
                    <a:pt x="93687" y="8300"/>
                  </a:lnTo>
                  <a:lnTo>
                    <a:pt x="92982" y="7650"/>
                  </a:lnTo>
                  <a:lnTo>
                    <a:pt x="90319" y="6928"/>
                  </a:lnTo>
                  <a:lnTo>
                    <a:pt x="88620" y="7441"/>
                  </a:lnTo>
                  <a:lnTo>
                    <a:pt x="84851" y="9892"/>
                  </a:lnTo>
                  <a:lnTo>
                    <a:pt x="82705" y="17096"/>
                  </a:lnTo>
                  <a:lnTo>
                    <a:pt x="81762" y="64377"/>
                  </a:lnTo>
                  <a:lnTo>
                    <a:pt x="91827" y="107377"/>
                  </a:lnTo>
                  <a:lnTo>
                    <a:pt x="98704" y="126125"/>
                  </a:lnTo>
                  <a:lnTo>
                    <a:pt x="109364" y="140225"/>
                  </a:lnTo>
                  <a:lnTo>
                    <a:pt x="133982" y="159966"/>
                  </a:lnTo>
                  <a:lnTo>
                    <a:pt x="142409" y="162818"/>
                  </a:lnTo>
                  <a:lnTo>
                    <a:pt x="176614" y="164900"/>
                  </a:lnTo>
                  <a:lnTo>
                    <a:pt x="233390"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1303">
              <a:extLst>
                <a:ext uri="{FF2B5EF4-FFF2-40B4-BE49-F238E27FC236}">
                  <a16:creationId xmlns:a16="http://schemas.microsoft.com/office/drawing/2014/main" id="{D7556169-11CA-4250-AC58-A50E84642F6A}"/>
                </a:ext>
              </a:extLst>
            </p:cNvPr>
            <p:cNvSpPr/>
            <p:nvPr>
              <p:custDataLst>
                <p:tags r:id="rId106"/>
              </p:custDataLst>
            </p:nvPr>
          </p:nvSpPr>
          <p:spPr>
            <a:xfrm>
              <a:off x="10274300" y="1644650"/>
              <a:ext cx="209551" cy="101601"/>
            </a:xfrm>
            <a:custGeom>
              <a:avLst/>
              <a:gdLst/>
              <a:ahLst/>
              <a:cxnLst/>
              <a:rect l="0" t="0" r="0" b="0"/>
              <a:pathLst>
                <a:path w="209551" h="101601">
                  <a:moveTo>
                    <a:pt x="0" y="101600"/>
                  </a:moveTo>
                  <a:lnTo>
                    <a:pt x="0" y="101600"/>
                  </a:lnTo>
                  <a:lnTo>
                    <a:pt x="37576" y="80630"/>
                  </a:lnTo>
                  <a:lnTo>
                    <a:pt x="79937" y="60534"/>
                  </a:lnTo>
                  <a:lnTo>
                    <a:pt x="123834" y="41943"/>
                  </a:lnTo>
                  <a:lnTo>
                    <a:pt x="171266" y="19585"/>
                  </a:lnTo>
                  <a:lnTo>
                    <a:pt x="200308" y="7636"/>
                  </a:lnTo>
                  <a:lnTo>
                    <a:pt x="2095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8" name="SMARTInkShape-1304">
              <a:extLst>
                <a:ext uri="{FF2B5EF4-FFF2-40B4-BE49-F238E27FC236}">
                  <a16:creationId xmlns:a16="http://schemas.microsoft.com/office/drawing/2014/main" id="{F254D0DF-CDCE-4E65-A84E-7E34FAECAC0F}"/>
                </a:ext>
              </a:extLst>
            </p:cNvPr>
            <p:cNvSpPr/>
            <p:nvPr>
              <p:custDataLst>
                <p:tags r:id="rId107"/>
              </p:custDataLst>
            </p:nvPr>
          </p:nvSpPr>
          <p:spPr>
            <a:xfrm>
              <a:off x="10674478" y="1905000"/>
              <a:ext cx="203073" cy="347538"/>
            </a:xfrm>
            <a:custGeom>
              <a:avLst/>
              <a:gdLst/>
              <a:ahLst/>
              <a:cxnLst/>
              <a:rect l="0" t="0" r="0" b="0"/>
              <a:pathLst>
                <a:path w="203073" h="347538">
                  <a:moveTo>
                    <a:pt x="57022" y="0"/>
                  </a:moveTo>
                  <a:lnTo>
                    <a:pt x="57022" y="0"/>
                  </a:lnTo>
                  <a:lnTo>
                    <a:pt x="57020" y="8838"/>
                  </a:lnTo>
                  <a:lnTo>
                    <a:pt x="39526" y="37988"/>
                  </a:lnTo>
                  <a:lnTo>
                    <a:pt x="37957" y="42284"/>
                  </a:lnTo>
                  <a:lnTo>
                    <a:pt x="34906" y="46545"/>
                  </a:lnTo>
                  <a:lnTo>
                    <a:pt x="31200" y="48909"/>
                  </a:lnTo>
                  <a:lnTo>
                    <a:pt x="29224" y="49539"/>
                  </a:lnTo>
                  <a:lnTo>
                    <a:pt x="27907" y="50665"/>
                  </a:lnTo>
                  <a:lnTo>
                    <a:pt x="25374" y="56856"/>
                  </a:lnTo>
                  <a:lnTo>
                    <a:pt x="21930" y="57063"/>
                  </a:lnTo>
                  <a:lnTo>
                    <a:pt x="18379" y="58993"/>
                  </a:lnTo>
                  <a:lnTo>
                    <a:pt x="10348" y="65981"/>
                  </a:lnTo>
                  <a:lnTo>
                    <a:pt x="8055" y="71893"/>
                  </a:lnTo>
                  <a:lnTo>
                    <a:pt x="532" y="116038"/>
                  </a:lnTo>
                  <a:lnTo>
                    <a:pt x="0" y="155461"/>
                  </a:lnTo>
                  <a:lnTo>
                    <a:pt x="1792" y="200814"/>
                  </a:lnTo>
                  <a:lnTo>
                    <a:pt x="5664" y="237417"/>
                  </a:lnTo>
                  <a:lnTo>
                    <a:pt x="15072" y="277152"/>
                  </a:lnTo>
                  <a:lnTo>
                    <a:pt x="23347" y="305702"/>
                  </a:lnTo>
                  <a:lnTo>
                    <a:pt x="38427" y="328706"/>
                  </a:lnTo>
                  <a:lnTo>
                    <a:pt x="51624" y="343467"/>
                  </a:lnTo>
                  <a:lnTo>
                    <a:pt x="58386" y="346680"/>
                  </a:lnTo>
                  <a:lnTo>
                    <a:pt x="62165" y="347537"/>
                  </a:lnTo>
                  <a:lnTo>
                    <a:pt x="70127" y="346607"/>
                  </a:lnTo>
                  <a:lnTo>
                    <a:pt x="74226" y="345371"/>
                  </a:lnTo>
                  <a:lnTo>
                    <a:pt x="80661" y="340236"/>
                  </a:lnTo>
                  <a:lnTo>
                    <a:pt x="97137" y="319971"/>
                  </a:lnTo>
                  <a:lnTo>
                    <a:pt x="111155" y="279004"/>
                  </a:lnTo>
                  <a:lnTo>
                    <a:pt x="113775" y="238852"/>
                  </a:lnTo>
                  <a:lnTo>
                    <a:pt x="112240" y="191781"/>
                  </a:lnTo>
                  <a:lnTo>
                    <a:pt x="105369" y="157954"/>
                  </a:lnTo>
                  <a:lnTo>
                    <a:pt x="93774" y="112810"/>
                  </a:lnTo>
                  <a:lnTo>
                    <a:pt x="78233" y="69560"/>
                  </a:lnTo>
                  <a:lnTo>
                    <a:pt x="70982" y="58924"/>
                  </a:lnTo>
                  <a:lnTo>
                    <a:pt x="70561" y="59038"/>
                  </a:lnTo>
                  <a:lnTo>
                    <a:pt x="70096" y="61046"/>
                  </a:lnTo>
                  <a:lnTo>
                    <a:pt x="71771" y="64291"/>
                  </a:lnTo>
                  <a:lnTo>
                    <a:pt x="74866" y="69496"/>
                  </a:lnTo>
                  <a:lnTo>
                    <a:pt x="88825" y="110182"/>
                  </a:lnTo>
                  <a:lnTo>
                    <a:pt x="100620" y="142258"/>
                  </a:lnTo>
                  <a:lnTo>
                    <a:pt x="125715" y="184208"/>
                  </a:lnTo>
                  <a:lnTo>
                    <a:pt x="154052" y="228048"/>
                  </a:lnTo>
                  <a:lnTo>
                    <a:pt x="174651" y="247149"/>
                  </a:lnTo>
                  <a:lnTo>
                    <a:pt x="184615" y="251970"/>
                  </a:lnTo>
                  <a:lnTo>
                    <a:pt x="187241" y="251941"/>
                  </a:lnTo>
                  <a:lnTo>
                    <a:pt x="203072" y="241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SMARTInkShape-1305">
              <a:extLst>
                <a:ext uri="{FF2B5EF4-FFF2-40B4-BE49-F238E27FC236}">
                  <a16:creationId xmlns:a16="http://schemas.microsoft.com/office/drawing/2014/main" id="{C31C9558-7F95-4A1A-A970-48A5803BE987}"/>
                </a:ext>
              </a:extLst>
            </p:cNvPr>
            <p:cNvSpPr/>
            <p:nvPr>
              <p:custDataLst>
                <p:tags r:id="rId108"/>
              </p:custDataLst>
            </p:nvPr>
          </p:nvSpPr>
          <p:spPr>
            <a:xfrm>
              <a:off x="11058895" y="1220521"/>
              <a:ext cx="136156" cy="372807"/>
            </a:xfrm>
            <a:custGeom>
              <a:avLst/>
              <a:gdLst/>
              <a:ahLst/>
              <a:cxnLst/>
              <a:rect l="0" t="0" r="0" b="0"/>
              <a:pathLst>
                <a:path w="136156" h="372807">
                  <a:moveTo>
                    <a:pt x="85355" y="195529"/>
                  </a:moveTo>
                  <a:lnTo>
                    <a:pt x="85355" y="195529"/>
                  </a:lnTo>
                  <a:lnTo>
                    <a:pt x="85355" y="188787"/>
                  </a:lnTo>
                  <a:lnTo>
                    <a:pt x="81592" y="181714"/>
                  </a:lnTo>
                  <a:lnTo>
                    <a:pt x="71050" y="169046"/>
                  </a:lnTo>
                  <a:lnTo>
                    <a:pt x="66532" y="166120"/>
                  </a:lnTo>
                  <a:lnTo>
                    <a:pt x="60021" y="164473"/>
                  </a:lnTo>
                  <a:lnTo>
                    <a:pt x="48130" y="163916"/>
                  </a:lnTo>
                  <a:lnTo>
                    <a:pt x="45016" y="165281"/>
                  </a:lnTo>
                  <a:lnTo>
                    <a:pt x="29331" y="181468"/>
                  </a:lnTo>
                  <a:lnTo>
                    <a:pt x="20698" y="197007"/>
                  </a:lnTo>
                  <a:lnTo>
                    <a:pt x="7123" y="242597"/>
                  </a:lnTo>
                  <a:lnTo>
                    <a:pt x="0" y="279720"/>
                  </a:lnTo>
                  <a:lnTo>
                    <a:pt x="3172" y="326480"/>
                  </a:lnTo>
                  <a:lnTo>
                    <a:pt x="11596" y="356942"/>
                  </a:lnTo>
                  <a:lnTo>
                    <a:pt x="17718" y="367376"/>
                  </a:lnTo>
                  <a:lnTo>
                    <a:pt x="20507" y="369360"/>
                  </a:lnTo>
                  <a:lnTo>
                    <a:pt x="27371" y="371565"/>
                  </a:lnTo>
                  <a:lnTo>
                    <a:pt x="39166" y="372806"/>
                  </a:lnTo>
                  <a:lnTo>
                    <a:pt x="47425" y="369334"/>
                  </a:lnTo>
                  <a:lnTo>
                    <a:pt x="64224" y="355606"/>
                  </a:lnTo>
                  <a:lnTo>
                    <a:pt x="73527" y="343462"/>
                  </a:lnTo>
                  <a:lnTo>
                    <a:pt x="93879" y="298148"/>
                  </a:lnTo>
                  <a:lnTo>
                    <a:pt x="102117" y="263281"/>
                  </a:lnTo>
                  <a:lnTo>
                    <a:pt x="107323" y="222631"/>
                  </a:lnTo>
                  <a:lnTo>
                    <a:pt x="110077" y="180630"/>
                  </a:lnTo>
                  <a:lnTo>
                    <a:pt x="108740" y="138363"/>
                  </a:lnTo>
                  <a:lnTo>
                    <a:pt x="101890" y="96042"/>
                  </a:lnTo>
                  <a:lnTo>
                    <a:pt x="89553" y="50222"/>
                  </a:lnTo>
                  <a:lnTo>
                    <a:pt x="79001" y="21590"/>
                  </a:lnTo>
                  <a:lnTo>
                    <a:pt x="74535" y="12523"/>
                  </a:lnTo>
                  <a:lnTo>
                    <a:pt x="72786" y="7654"/>
                  </a:lnTo>
                  <a:lnTo>
                    <a:pt x="67300" y="0"/>
                  </a:lnTo>
                  <a:lnTo>
                    <a:pt x="66966" y="265"/>
                  </a:lnTo>
                  <a:lnTo>
                    <a:pt x="66599" y="2441"/>
                  </a:lnTo>
                  <a:lnTo>
                    <a:pt x="68317" y="5761"/>
                  </a:lnTo>
                  <a:lnTo>
                    <a:pt x="69763" y="7633"/>
                  </a:lnTo>
                  <a:lnTo>
                    <a:pt x="71369" y="13477"/>
                  </a:lnTo>
                  <a:lnTo>
                    <a:pt x="81418" y="58812"/>
                  </a:lnTo>
                  <a:lnTo>
                    <a:pt x="89646" y="97053"/>
                  </a:lnTo>
                  <a:lnTo>
                    <a:pt x="98065" y="140459"/>
                  </a:lnTo>
                  <a:lnTo>
                    <a:pt x="106523" y="186219"/>
                  </a:lnTo>
                  <a:lnTo>
                    <a:pt x="122132" y="231079"/>
                  </a:lnTo>
                  <a:lnTo>
                    <a:pt x="136155" y="2653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SMARTInkShape-1306">
              <a:extLst>
                <a:ext uri="{FF2B5EF4-FFF2-40B4-BE49-F238E27FC236}">
                  <a16:creationId xmlns:a16="http://schemas.microsoft.com/office/drawing/2014/main" id="{48FCE984-8AC7-4639-B23A-59E36CC16A61}"/>
                </a:ext>
              </a:extLst>
            </p:cNvPr>
            <p:cNvSpPr/>
            <p:nvPr>
              <p:custDataLst>
                <p:tags r:id="rId109"/>
              </p:custDataLst>
            </p:nvPr>
          </p:nvSpPr>
          <p:spPr>
            <a:xfrm>
              <a:off x="10280650" y="2235200"/>
              <a:ext cx="1187451" cy="654051"/>
            </a:xfrm>
            <a:custGeom>
              <a:avLst/>
              <a:gdLst/>
              <a:ahLst/>
              <a:cxnLst/>
              <a:rect l="0" t="0" r="0" b="0"/>
              <a:pathLst>
                <a:path w="1187451" h="654051">
                  <a:moveTo>
                    <a:pt x="0" y="654050"/>
                  </a:moveTo>
                  <a:lnTo>
                    <a:pt x="0" y="654050"/>
                  </a:lnTo>
                  <a:lnTo>
                    <a:pt x="45134" y="609620"/>
                  </a:lnTo>
                  <a:lnTo>
                    <a:pt x="91780" y="574482"/>
                  </a:lnTo>
                  <a:lnTo>
                    <a:pt x="127852" y="549963"/>
                  </a:lnTo>
                  <a:lnTo>
                    <a:pt x="168724" y="521453"/>
                  </a:lnTo>
                  <a:lnTo>
                    <a:pt x="201282" y="501043"/>
                  </a:lnTo>
                  <a:lnTo>
                    <a:pt x="236920" y="479508"/>
                  </a:lnTo>
                  <a:lnTo>
                    <a:pt x="273925" y="455826"/>
                  </a:lnTo>
                  <a:lnTo>
                    <a:pt x="313420" y="431190"/>
                  </a:lnTo>
                  <a:lnTo>
                    <a:pt x="355197" y="405423"/>
                  </a:lnTo>
                  <a:lnTo>
                    <a:pt x="399637" y="377508"/>
                  </a:lnTo>
                  <a:lnTo>
                    <a:pt x="447138" y="348639"/>
                  </a:lnTo>
                  <a:lnTo>
                    <a:pt x="471659" y="334026"/>
                  </a:lnTo>
                  <a:lnTo>
                    <a:pt x="496472" y="318639"/>
                  </a:lnTo>
                  <a:lnTo>
                    <a:pt x="521481" y="302737"/>
                  </a:lnTo>
                  <a:lnTo>
                    <a:pt x="546619" y="286491"/>
                  </a:lnTo>
                  <a:lnTo>
                    <a:pt x="572552" y="270722"/>
                  </a:lnTo>
                  <a:lnTo>
                    <a:pt x="599012" y="255270"/>
                  </a:lnTo>
                  <a:lnTo>
                    <a:pt x="625825" y="240030"/>
                  </a:lnTo>
                  <a:lnTo>
                    <a:pt x="653576" y="224931"/>
                  </a:lnTo>
                  <a:lnTo>
                    <a:pt x="681958" y="209926"/>
                  </a:lnTo>
                  <a:lnTo>
                    <a:pt x="710756" y="194984"/>
                  </a:lnTo>
                  <a:lnTo>
                    <a:pt x="739831" y="180084"/>
                  </a:lnTo>
                  <a:lnTo>
                    <a:pt x="769092" y="165211"/>
                  </a:lnTo>
                  <a:lnTo>
                    <a:pt x="798478" y="150357"/>
                  </a:lnTo>
                  <a:lnTo>
                    <a:pt x="827946" y="136222"/>
                  </a:lnTo>
                  <a:lnTo>
                    <a:pt x="857470" y="122565"/>
                  </a:lnTo>
                  <a:lnTo>
                    <a:pt x="887030" y="109226"/>
                  </a:lnTo>
                  <a:lnTo>
                    <a:pt x="915908" y="96806"/>
                  </a:lnTo>
                  <a:lnTo>
                    <a:pt x="944333" y="84998"/>
                  </a:lnTo>
                  <a:lnTo>
                    <a:pt x="972455" y="73599"/>
                  </a:lnTo>
                  <a:lnTo>
                    <a:pt x="1001082" y="62471"/>
                  </a:lnTo>
                  <a:lnTo>
                    <a:pt x="1030042" y="51526"/>
                  </a:lnTo>
                  <a:lnTo>
                    <a:pt x="1059228" y="40700"/>
                  </a:lnTo>
                  <a:lnTo>
                    <a:pt x="1100305" y="25465"/>
                  </a:lnTo>
                  <a:lnTo>
                    <a:pt x="1130610" y="16257"/>
                  </a:lnTo>
                  <a:lnTo>
                    <a:pt x="11874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1307">
              <a:extLst>
                <a:ext uri="{FF2B5EF4-FFF2-40B4-BE49-F238E27FC236}">
                  <a16:creationId xmlns:a16="http://schemas.microsoft.com/office/drawing/2014/main" id="{0097B787-F82F-4EEE-9492-51483DB9CA67}"/>
                </a:ext>
              </a:extLst>
            </p:cNvPr>
            <p:cNvSpPr/>
            <p:nvPr>
              <p:custDataLst>
                <p:tags r:id="rId110"/>
              </p:custDataLst>
            </p:nvPr>
          </p:nvSpPr>
          <p:spPr>
            <a:xfrm>
              <a:off x="10192894" y="1454150"/>
              <a:ext cx="316357" cy="127001"/>
            </a:xfrm>
            <a:custGeom>
              <a:avLst/>
              <a:gdLst/>
              <a:ahLst/>
              <a:cxnLst/>
              <a:rect l="0" t="0" r="0" b="0"/>
              <a:pathLst>
                <a:path w="316357" h="127001">
                  <a:moveTo>
                    <a:pt x="11556" y="127000"/>
                  </a:moveTo>
                  <a:lnTo>
                    <a:pt x="11556" y="127000"/>
                  </a:lnTo>
                  <a:lnTo>
                    <a:pt x="0" y="127000"/>
                  </a:lnTo>
                  <a:lnTo>
                    <a:pt x="26511" y="125118"/>
                  </a:lnTo>
                  <a:lnTo>
                    <a:pt x="72207" y="112073"/>
                  </a:lnTo>
                  <a:lnTo>
                    <a:pt x="118363" y="96560"/>
                  </a:lnTo>
                  <a:lnTo>
                    <a:pt x="156518" y="83671"/>
                  </a:lnTo>
                  <a:lnTo>
                    <a:pt x="201634" y="63369"/>
                  </a:lnTo>
                  <a:lnTo>
                    <a:pt x="247794" y="39970"/>
                  </a:lnTo>
                  <a:lnTo>
                    <a:pt x="272288" y="28541"/>
                  </a:lnTo>
                  <a:lnTo>
                    <a:pt x="31635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SMARTInkShape-1308">
              <a:extLst>
                <a:ext uri="{FF2B5EF4-FFF2-40B4-BE49-F238E27FC236}">
                  <a16:creationId xmlns:a16="http://schemas.microsoft.com/office/drawing/2014/main" id="{71822A8B-8599-4D23-B27A-87A59DADB3B4}"/>
                </a:ext>
              </a:extLst>
            </p:cNvPr>
            <p:cNvSpPr/>
            <p:nvPr>
              <p:custDataLst>
                <p:tags r:id="rId111"/>
              </p:custDataLst>
            </p:nvPr>
          </p:nvSpPr>
          <p:spPr>
            <a:xfrm>
              <a:off x="10579100" y="1397000"/>
              <a:ext cx="38101" cy="412751"/>
            </a:xfrm>
            <a:custGeom>
              <a:avLst/>
              <a:gdLst/>
              <a:ahLst/>
              <a:cxnLst/>
              <a:rect l="0" t="0" r="0" b="0"/>
              <a:pathLst>
                <a:path w="38101" h="412751">
                  <a:moveTo>
                    <a:pt x="0" y="0"/>
                  </a:moveTo>
                  <a:lnTo>
                    <a:pt x="0" y="0"/>
                  </a:lnTo>
                  <a:lnTo>
                    <a:pt x="4363" y="47410"/>
                  </a:lnTo>
                  <a:lnTo>
                    <a:pt x="5959" y="89067"/>
                  </a:lnTo>
                  <a:lnTo>
                    <a:pt x="9643" y="131266"/>
                  </a:lnTo>
                  <a:lnTo>
                    <a:pt x="12096" y="174279"/>
                  </a:lnTo>
                  <a:lnTo>
                    <a:pt x="14463" y="219046"/>
                  </a:lnTo>
                  <a:lnTo>
                    <a:pt x="19572" y="254227"/>
                  </a:lnTo>
                  <a:lnTo>
                    <a:pt x="23672" y="292872"/>
                  </a:lnTo>
                  <a:lnTo>
                    <a:pt x="25878" y="334979"/>
                  </a:lnTo>
                  <a:lnTo>
                    <a:pt x="34853" y="378450"/>
                  </a:lnTo>
                  <a:lnTo>
                    <a:pt x="38042" y="406014"/>
                  </a:lnTo>
                  <a:lnTo>
                    <a:pt x="38100" y="412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SMARTInkShape-1309">
              <a:extLst>
                <a:ext uri="{FF2B5EF4-FFF2-40B4-BE49-F238E27FC236}">
                  <a16:creationId xmlns:a16="http://schemas.microsoft.com/office/drawing/2014/main" id="{C33E6FBC-CB8E-4598-9CEB-F7EF4FDB66E8}"/>
                </a:ext>
              </a:extLst>
            </p:cNvPr>
            <p:cNvSpPr/>
            <p:nvPr>
              <p:custDataLst>
                <p:tags r:id="rId112"/>
              </p:custDataLst>
            </p:nvPr>
          </p:nvSpPr>
          <p:spPr>
            <a:xfrm>
              <a:off x="10446777" y="1975789"/>
              <a:ext cx="199108" cy="407601"/>
            </a:xfrm>
            <a:custGeom>
              <a:avLst/>
              <a:gdLst/>
              <a:ahLst/>
              <a:cxnLst/>
              <a:rect l="0" t="0" r="0" b="0"/>
              <a:pathLst>
                <a:path w="199108" h="407601">
                  <a:moveTo>
                    <a:pt x="56123" y="107011"/>
                  </a:moveTo>
                  <a:lnTo>
                    <a:pt x="56123" y="107011"/>
                  </a:lnTo>
                  <a:lnTo>
                    <a:pt x="68332" y="150381"/>
                  </a:lnTo>
                  <a:lnTo>
                    <a:pt x="83962" y="196978"/>
                  </a:lnTo>
                  <a:lnTo>
                    <a:pt x="100637" y="240154"/>
                  </a:lnTo>
                  <a:lnTo>
                    <a:pt x="114150" y="282653"/>
                  </a:lnTo>
                  <a:lnTo>
                    <a:pt x="124317" y="323608"/>
                  </a:lnTo>
                  <a:lnTo>
                    <a:pt x="141591" y="367570"/>
                  </a:lnTo>
                  <a:lnTo>
                    <a:pt x="144889" y="406553"/>
                  </a:lnTo>
                  <a:lnTo>
                    <a:pt x="144227" y="407600"/>
                  </a:lnTo>
                  <a:lnTo>
                    <a:pt x="143084" y="407593"/>
                  </a:lnTo>
                  <a:lnTo>
                    <a:pt x="139928" y="406409"/>
                  </a:lnTo>
                  <a:lnTo>
                    <a:pt x="136173" y="405882"/>
                  </a:lnTo>
                  <a:lnTo>
                    <a:pt x="132152" y="401885"/>
                  </a:lnTo>
                  <a:lnTo>
                    <a:pt x="126603" y="395405"/>
                  </a:lnTo>
                  <a:lnTo>
                    <a:pt x="86767" y="354227"/>
                  </a:lnTo>
                  <a:lnTo>
                    <a:pt x="61003" y="310920"/>
                  </a:lnTo>
                  <a:lnTo>
                    <a:pt x="35599" y="267971"/>
                  </a:lnTo>
                  <a:lnTo>
                    <a:pt x="13874" y="222186"/>
                  </a:lnTo>
                  <a:lnTo>
                    <a:pt x="1422" y="177255"/>
                  </a:lnTo>
                  <a:lnTo>
                    <a:pt x="0" y="134579"/>
                  </a:lnTo>
                  <a:lnTo>
                    <a:pt x="4843" y="109849"/>
                  </a:lnTo>
                  <a:lnTo>
                    <a:pt x="27526" y="64796"/>
                  </a:lnTo>
                  <a:lnTo>
                    <a:pt x="38472" y="50854"/>
                  </a:lnTo>
                  <a:lnTo>
                    <a:pt x="85275" y="20999"/>
                  </a:lnTo>
                  <a:lnTo>
                    <a:pt x="115481" y="6188"/>
                  </a:lnTo>
                  <a:lnTo>
                    <a:pt x="156201" y="0"/>
                  </a:lnTo>
                  <a:lnTo>
                    <a:pt x="167864" y="3241"/>
                  </a:lnTo>
                  <a:lnTo>
                    <a:pt x="178457" y="10797"/>
                  </a:lnTo>
                  <a:lnTo>
                    <a:pt x="190221" y="23562"/>
                  </a:lnTo>
                  <a:lnTo>
                    <a:pt x="196862" y="36761"/>
                  </a:lnTo>
                  <a:lnTo>
                    <a:pt x="199107" y="50389"/>
                  </a:lnTo>
                  <a:lnTo>
                    <a:pt x="195697" y="73928"/>
                  </a:lnTo>
                  <a:lnTo>
                    <a:pt x="178315" y="118952"/>
                  </a:lnTo>
                  <a:lnTo>
                    <a:pt x="150738" y="163782"/>
                  </a:lnTo>
                  <a:lnTo>
                    <a:pt x="125151" y="208020"/>
                  </a:lnTo>
                  <a:lnTo>
                    <a:pt x="117140" y="219637"/>
                  </a:lnTo>
                  <a:lnTo>
                    <a:pt x="108877" y="227152"/>
                  </a:lnTo>
                  <a:lnTo>
                    <a:pt x="100501" y="230963"/>
                  </a:lnTo>
                  <a:lnTo>
                    <a:pt x="87873" y="2340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SMARTInkShape-1310">
              <a:extLst>
                <a:ext uri="{FF2B5EF4-FFF2-40B4-BE49-F238E27FC236}">
                  <a16:creationId xmlns:a16="http://schemas.microsoft.com/office/drawing/2014/main" id="{01B998D4-FA16-4ADC-8211-4E94DA3F47A5}"/>
                </a:ext>
              </a:extLst>
            </p:cNvPr>
            <p:cNvSpPr/>
            <p:nvPr>
              <p:custDataLst>
                <p:tags r:id="rId113"/>
              </p:custDataLst>
            </p:nvPr>
          </p:nvSpPr>
          <p:spPr>
            <a:xfrm>
              <a:off x="10947400" y="1441450"/>
              <a:ext cx="107951" cy="195665"/>
            </a:xfrm>
            <a:custGeom>
              <a:avLst/>
              <a:gdLst/>
              <a:ahLst/>
              <a:cxnLst/>
              <a:rect l="0" t="0" r="0" b="0"/>
              <a:pathLst>
                <a:path w="107951" h="195665">
                  <a:moveTo>
                    <a:pt x="0" y="0"/>
                  </a:moveTo>
                  <a:lnTo>
                    <a:pt x="0" y="0"/>
                  </a:lnTo>
                  <a:lnTo>
                    <a:pt x="705" y="6481"/>
                  </a:lnTo>
                  <a:lnTo>
                    <a:pt x="9459" y="51053"/>
                  </a:lnTo>
                  <a:lnTo>
                    <a:pt x="17580" y="95970"/>
                  </a:lnTo>
                  <a:lnTo>
                    <a:pt x="29689" y="139113"/>
                  </a:lnTo>
                  <a:lnTo>
                    <a:pt x="46334" y="184116"/>
                  </a:lnTo>
                  <a:lnTo>
                    <a:pt x="49940" y="190477"/>
                  </a:lnTo>
                  <a:lnTo>
                    <a:pt x="53754" y="194013"/>
                  </a:lnTo>
                  <a:lnTo>
                    <a:pt x="57708" y="195664"/>
                  </a:lnTo>
                  <a:lnTo>
                    <a:pt x="65865" y="195617"/>
                  </a:lnTo>
                  <a:lnTo>
                    <a:pt x="74193" y="193245"/>
                  </a:lnTo>
                  <a:lnTo>
                    <a:pt x="80718" y="187957"/>
                  </a:lnTo>
                  <a:lnTo>
                    <a:pt x="99358" y="161993"/>
                  </a:lnTo>
                  <a:lnTo>
                    <a:pt x="107950" y="139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SMARTInkShape-1311">
              <a:extLst>
                <a:ext uri="{FF2B5EF4-FFF2-40B4-BE49-F238E27FC236}">
                  <a16:creationId xmlns:a16="http://schemas.microsoft.com/office/drawing/2014/main" id="{61FF4E7D-0D2C-42FD-BCA5-771EAEE81B90}"/>
                </a:ext>
              </a:extLst>
            </p:cNvPr>
            <p:cNvSpPr/>
            <p:nvPr>
              <p:custDataLst>
                <p:tags r:id="rId114"/>
              </p:custDataLst>
            </p:nvPr>
          </p:nvSpPr>
          <p:spPr>
            <a:xfrm>
              <a:off x="10972800" y="1810236"/>
              <a:ext cx="295488" cy="278417"/>
            </a:xfrm>
            <a:custGeom>
              <a:avLst/>
              <a:gdLst/>
              <a:ahLst/>
              <a:cxnLst/>
              <a:rect l="0" t="0" r="0" b="0"/>
              <a:pathLst>
                <a:path w="295488" h="278417">
                  <a:moveTo>
                    <a:pt x="0" y="82064"/>
                  </a:moveTo>
                  <a:lnTo>
                    <a:pt x="0" y="82064"/>
                  </a:lnTo>
                  <a:lnTo>
                    <a:pt x="15195" y="102329"/>
                  </a:lnTo>
                  <a:lnTo>
                    <a:pt x="25057" y="123749"/>
                  </a:lnTo>
                  <a:lnTo>
                    <a:pt x="43095" y="166253"/>
                  </a:lnTo>
                  <a:lnTo>
                    <a:pt x="59391" y="205546"/>
                  </a:lnTo>
                  <a:lnTo>
                    <a:pt x="72303" y="249277"/>
                  </a:lnTo>
                  <a:lnTo>
                    <a:pt x="76170" y="278416"/>
                  </a:lnTo>
                  <a:lnTo>
                    <a:pt x="72820" y="275395"/>
                  </a:lnTo>
                  <a:lnTo>
                    <a:pt x="61271" y="255136"/>
                  </a:lnTo>
                  <a:lnTo>
                    <a:pt x="48674" y="212510"/>
                  </a:lnTo>
                  <a:lnTo>
                    <a:pt x="45007" y="165834"/>
                  </a:lnTo>
                  <a:lnTo>
                    <a:pt x="48378" y="130168"/>
                  </a:lnTo>
                  <a:lnTo>
                    <a:pt x="56431" y="90673"/>
                  </a:lnTo>
                  <a:lnTo>
                    <a:pt x="68843" y="58364"/>
                  </a:lnTo>
                  <a:lnTo>
                    <a:pt x="80763" y="41489"/>
                  </a:lnTo>
                  <a:lnTo>
                    <a:pt x="114701" y="14485"/>
                  </a:lnTo>
                  <a:lnTo>
                    <a:pt x="136839" y="5047"/>
                  </a:lnTo>
                  <a:lnTo>
                    <a:pt x="180919" y="0"/>
                  </a:lnTo>
                  <a:lnTo>
                    <a:pt x="202243" y="3029"/>
                  </a:lnTo>
                  <a:lnTo>
                    <a:pt x="221967" y="11766"/>
                  </a:lnTo>
                  <a:lnTo>
                    <a:pt x="241216" y="26663"/>
                  </a:lnTo>
                  <a:lnTo>
                    <a:pt x="270554" y="68635"/>
                  </a:lnTo>
                  <a:lnTo>
                    <a:pt x="287464" y="112867"/>
                  </a:lnTo>
                  <a:lnTo>
                    <a:pt x="295487" y="158914"/>
                  </a:lnTo>
                  <a:lnTo>
                    <a:pt x="292271" y="206312"/>
                  </a:lnTo>
                  <a:lnTo>
                    <a:pt x="291510" y="209346"/>
                  </a:lnTo>
                  <a:lnTo>
                    <a:pt x="290295" y="211369"/>
                  </a:lnTo>
                  <a:lnTo>
                    <a:pt x="288780" y="212717"/>
                  </a:lnTo>
                  <a:lnTo>
                    <a:pt x="285214" y="214215"/>
                  </a:lnTo>
                  <a:lnTo>
                    <a:pt x="280550" y="215177"/>
                  </a:lnTo>
                  <a:lnTo>
                    <a:pt x="273050" y="2090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SMARTInkShape-1312">
              <a:extLst>
                <a:ext uri="{FF2B5EF4-FFF2-40B4-BE49-F238E27FC236}">
                  <a16:creationId xmlns:a16="http://schemas.microsoft.com/office/drawing/2014/main" id="{FACC3484-D981-4DDF-9B6C-A6DA20B08A34}"/>
                </a:ext>
              </a:extLst>
            </p:cNvPr>
            <p:cNvSpPr/>
            <p:nvPr>
              <p:custDataLst>
                <p:tags r:id="rId115"/>
              </p:custDataLst>
            </p:nvPr>
          </p:nvSpPr>
          <p:spPr>
            <a:xfrm>
              <a:off x="10790055" y="1873250"/>
              <a:ext cx="17646" cy="12701"/>
            </a:xfrm>
            <a:custGeom>
              <a:avLst/>
              <a:gdLst/>
              <a:ahLst/>
              <a:cxnLst/>
              <a:rect l="0" t="0" r="0" b="0"/>
              <a:pathLst>
                <a:path w="17646" h="12701">
                  <a:moveTo>
                    <a:pt x="17645" y="12700"/>
                  </a:moveTo>
                  <a:lnTo>
                    <a:pt x="17645" y="12700"/>
                  </a:lnTo>
                  <a:lnTo>
                    <a:pt x="5712" y="7674"/>
                  </a:lnTo>
                  <a:lnTo>
                    <a:pt x="0" y="6611"/>
                  </a:lnTo>
                  <a:lnTo>
                    <a:pt x="238" y="6524"/>
                  </a:lnTo>
                  <a:lnTo>
                    <a:pt x="4186" y="6373"/>
                  </a:lnTo>
                  <a:lnTo>
                    <a:pt x="1129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8" name="SMARTInkShape-1313">
            <a:extLst>
              <a:ext uri="{FF2B5EF4-FFF2-40B4-BE49-F238E27FC236}">
                <a16:creationId xmlns:a16="http://schemas.microsoft.com/office/drawing/2014/main" id="{328BCCDB-00D4-4494-BC4D-E85A74D21291}"/>
              </a:ext>
            </a:extLst>
          </p:cNvPr>
          <p:cNvSpPr/>
          <p:nvPr>
            <p:custDataLst>
              <p:tags r:id="rId1"/>
            </p:custDataLst>
          </p:nvPr>
        </p:nvSpPr>
        <p:spPr>
          <a:xfrm>
            <a:off x="9207876" y="1899030"/>
            <a:ext cx="806075" cy="272279"/>
          </a:xfrm>
          <a:custGeom>
            <a:avLst/>
            <a:gdLst/>
            <a:ahLst/>
            <a:cxnLst/>
            <a:rect l="0" t="0" r="0" b="0"/>
            <a:pathLst>
              <a:path w="806075" h="272279">
                <a:moveTo>
                  <a:pt x="63124" y="266320"/>
                </a:moveTo>
                <a:lnTo>
                  <a:pt x="63124" y="266320"/>
                </a:lnTo>
                <a:lnTo>
                  <a:pt x="17202" y="266320"/>
                </a:lnTo>
                <a:lnTo>
                  <a:pt x="893" y="266320"/>
                </a:lnTo>
                <a:lnTo>
                  <a:pt x="471" y="267026"/>
                </a:lnTo>
                <a:lnTo>
                  <a:pt x="0" y="269691"/>
                </a:lnTo>
                <a:lnTo>
                  <a:pt x="581" y="270684"/>
                </a:lnTo>
                <a:lnTo>
                  <a:pt x="1673" y="271346"/>
                </a:lnTo>
                <a:lnTo>
                  <a:pt x="6579" y="272278"/>
                </a:lnTo>
                <a:lnTo>
                  <a:pt x="34468" y="271949"/>
                </a:lnTo>
                <a:lnTo>
                  <a:pt x="79768" y="257923"/>
                </a:lnTo>
                <a:lnTo>
                  <a:pt x="118937" y="242632"/>
                </a:lnTo>
                <a:lnTo>
                  <a:pt x="165714" y="226023"/>
                </a:lnTo>
                <a:lnTo>
                  <a:pt x="203823" y="212674"/>
                </a:lnTo>
                <a:lnTo>
                  <a:pt x="246080" y="195626"/>
                </a:lnTo>
                <a:lnTo>
                  <a:pt x="289880" y="177170"/>
                </a:lnTo>
                <a:lnTo>
                  <a:pt x="334844" y="158296"/>
                </a:lnTo>
                <a:lnTo>
                  <a:pt x="367097" y="145637"/>
                </a:lnTo>
                <a:lnTo>
                  <a:pt x="413618" y="123239"/>
                </a:lnTo>
                <a:lnTo>
                  <a:pt x="445616" y="110771"/>
                </a:lnTo>
                <a:lnTo>
                  <a:pt x="478654" y="99115"/>
                </a:lnTo>
                <a:lnTo>
                  <a:pt x="512152" y="84527"/>
                </a:lnTo>
                <a:lnTo>
                  <a:pt x="559373" y="67189"/>
                </a:lnTo>
                <a:lnTo>
                  <a:pt x="604644" y="49744"/>
                </a:lnTo>
                <a:lnTo>
                  <a:pt x="645967" y="37912"/>
                </a:lnTo>
                <a:lnTo>
                  <a:pt x="692787" y="23228"/>
                </a:lnTo>
                <a:lnTo>
                  <a:pt x="734125" y="12802"/>
                </a:lnTo>
                <a:lnTo>
                  <a:pt x="778049" y="1544"/>
                </a:lnTo>
                <a:lnTo>
                  <a:pt x="797089" y="0"/>
                </a:lnTo>
                <a:lnTo>
                  <a:pt x="800084" y="579"/>
                </a:lnTo>
                <a:lnTo>
                  <a:pt x="802078" y="1670"/>
                </a:lnTo>
                <a:lnTo>
                  <a:pt x="806074" y="59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39" name="SMARTInkShape-Group389">
            <a:extLst>
              <a:ext uri="{FF2B5EF4-FFF2-40B4-BE49-F238E27FC236}">
                <a16:creationId xmlns:a16="http://schemas.microsoft.com/office/drawing/2014/main" id="{3B5376F8-D188-416D-9139-DF6F08595999}"/>
              </a:ext>
            </a:extLst>
          </p:cNvPr>
          <p:cNvGrpSpPr/>
          <p:nvPr/>
        </p:nvGrpSpPr>
        <p:grpSpPr>
          <a:xfrm>
            <a:off x="3619500" y="1860550"/>
            <a:ext cx="5378447" cy="634162"/>
            <a:chOff x="3619500" y="1860550"/>
            <a:chExt cx="5378447" cy="634162"/>
          </a:xfrm>
        </p:grpSpPr>
        <p:sp>
          <p:nvSpPr>
            <p:cNvPr id="519" name="SMARTInkShape-1314">
              <a:extLst>
                <a:ext uri="{FF2B5EF4-FFF2-40B4-BE49-F238E27FC236}">
                  <a16:creationId xmlns:a16="http://schemas.microsoft.com/office/drawing/2014/main" id="{3415A4BE-8A4D-4F38-8516-325B2AD45D6C}"/>
                </a:ext>
              </a:extLst>
            </p:cNvPr>
            <p:cNvSpPr/>
            <p:nvPr>
              <p:custDataLst>
                <p:tags r:id="rId80"/>
              </p:custDataLst>
            </p:nvPr>
          </p:nvSpPr>
          <p:spPr>
            <a:xfrm>
              <a:off x="8198109" y="2150235"/>
              <a:ext cx="278892" cy="217646"/>
            </a:xfrm>
            <a:custGeom>
              <a:avLst/>
              <a:gdLst/>
              <a:ahLst/>
              <a:cxnLst/>
              <a:rect l="0" t="0" r="0" b="0"/>
              <a:pathLst>
                <a:path w="278892" h="217646">
                  <a:moveTo>
                    <a:pt x="18791" y="27815"/>
                  </a:moveTo>
                  <a:lnTo>
                    <a:pt x="18791" y="27815"/>
                  </a:lnTo>
                  <a:lnTo>
                    <a:pt x="15420" y="34557"/>
                  </a:lnTo>
                  <a:lnTo>
                    <a:pt x="8251" y="78421"/>
                  </a:lnTo>
                  <a:lnTo>
                    <a:pt x="6280" y="121062"/>
                  </a:lnTo>
                  <a:lnTo>
                    <a:pt x="1077" y="167398"/>
                  </a:lnTo>
                  <a:lnTo>
                    <a:pt x="2018" y="188412"/>
                  </a:lnTo>
                  <a:lnTo>
                    <a:pt x="6020" y="217645"/>
                  </a:lnTo>
                  <a:lnTo>
                    <a:pt x="2700" y="214745"/>
                  </a:lnTo>
                  <a:lnTo>
                    <a:pt x="1056" y="209438"/>
                  </a:lnTo>
                  <a:lnTo>
                    <a:pt x="0" y="194532"/>
                  </a:lnTo>
                  <a:lnTo>
                    <a:pt x="6223" y="153833"/>
                  </a:lnTo>
                  <a:lnTo>
                    <a:pt x="17577" y="108812"/>
                  </a:lnTo>
                  <a:lnTo>
                    <a:pt x="32751" y="62287"/>
                  </a:lnTo>
                  <a:lnTo>
                    <a:pt x="54841" y="26105"/>
                  </a:lnTo>
                  <a:lnTo>
                    <a:pt x="70740" y="7956"/>
                  </a:lnTo>
                  <a:lnTo>
                    <a:pt x="84513" y="686"/>
                  </a:lnTo>
                  <a:lnTo>
                    <a:pt x="94096" y="0"/>
                  </a:lnTo>
                  <a:lnTo>
                    <a:pt x="108377" y="1938"/>
                  </a:lnTo>
                  <a:lnTo>
                    <a:pt x="115287" y="5966"/>
                  </a:lnTo>
                  <a:lnTo>
                    <a:pt x="119105" y="9016"/>
                  </a:lnTo>
                  <a:lnTo>
                    <a:pt x="127849" y="23421"/>
                  </a:lnTo>
                  <a:lnTo>
                    <a:pt x="131538" y="37723"/>
                  </a:lnTo>
                  <a:lnTo>
                    <a:pt x="133000" y="85290"/>
                  </a:lnTo>
                  <a:lnTo>
                    <a:pt x="132378" y="128793"/>
                  </a:lnTo>
                  <a:lnTo>
                    <a:pt x="120448" y="176410"/>
                  </a:lnTo>
                  <a:lnTo>
                    <a:pt x="115515" y="186231"/>
                  </a:lnTo>
                  <a:lnTo>
                    <a:pt x="114067" y="192799"/>
                  </a:lnTo>
                  <a:lnTo>
                    <a:pt x="114748" y="180666"/>
                  </a:lnTo>
                  <a:lnTo>
                    <a:pt x="128968" y="137631"/>
                  </a:lnTo>
                  <a:lnTo>
                    <a:pt x="143121" y="106370"/>
                  </a:lnTo>
                  <a:lnTo>
                    <a:pt x="177199" y="61584"/>
                  </a:lnTo>
                  <a:lnTo>
                    <a:pt x="222211" y="19323"/>
                  </a:lnTo>
                  <a:lnTo>
                    <a:pt x="232090" y="12207"/>
                  </a:lnTo>
                  <a:lnTo>
                    <a:pt x="248468" y="9218"/>
                  </a:lnTo>
                  <a:lnTo>
                    <a:pt x="255549" y="8899"/>
                  </a:lnTo>
                  <a:lnTo>
                    <a:pt x="259953" y="10706"/>
                  </a:lnTo>
                  <a:lnTo>
                    <a:pt x="262116" y="12176"/>
                  </a:lnTo>
                  <a:lnTo>
                    <a:pt x="270655" y="24674"/>
                  </a:lnTo>
                  <a:lnTo>
                    <a:pt x="276313" y="37311"/>
                  </a:lnTo>
                  <a:lnTo>
                    <a:pt x="278891" y="75363"/>
                  </a:lnTo>
                  <a:lnTo>
                    <a:pt x="277210" y="115942"/>
                  </a:lnTo>
                  <a:lnTo>
                    <a:pt x="264211" y="161120"/>
                  </a:lnTo>
                  <a:lnTo>
                    <a:pt x="258753" y="189146"/>
                  </a:lnTo>
                  <a:lnTo>
                    <a:pt x="257081" y="192519"/>
                  </a:lnTo>
                  <a:lnTo>
                    <a:pt x="256673" y="194767"/>
                  </a:lnTo>
                  <a:lnTo>
                    <a:pt x="257107" y="196267"/>
                  </a:lnTo>
                  <a:lnTo>
                    <a:pt x="260091" y="1992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SMARTInkShape-1315">
              <a:extLst>
                <a:ext uri="{FF2B5EF4-FFF2-40B4-BE49-F238E27FC236}">
                  <a16:creationId xmlns:a16="http://schemas.microsoft.com/office/drawing/2014/main" id="{B31C76F4-7784-40C2-9338-67A96F8D60D0}"/>
                </a:ext>
              </a:extLst>
            </p:cNvPr>
            <p:cNvSpPr/>
            <p:nvPr>
              <p:custDataLst>
                <p:tags r:id="rId81"/>
              </p:custDataLst>
            </p:nvPr>
          </p:nvSpPr>
          <p:spPr>
            <a:xfrm>
              <a:off x="6651451" y="2171700"/>
              <a:ext cx="162100" cy="177801"/>
            </a:xfrm>
            <a:custGeom>
              <a:avLst/>
              <a:gdLst/>
              <a:ahLst/>
              <a:cxnLst/>
              <a:rect l="0" t="0" r="0" b="0"/>
              <a:pathLst>
                <a:path w="162100" h="177801">
                  <a:moveTo>
                    <a:pt x="9699" y="0"/>
                  </a:moveTo>
                  <a:lnTo>
                    <a:pt x="9699" y="0"/>
                  </a:lnTo>
                  <a:lnTo>
                    <a:pt x="9697" y="38876"/>
                  </a:lnTo>
                  <a:lnTo>
                    <a:pt x="9697" y="86179"/>
                  </a:lnTo>
                  <a:lnTo>
                    <a:pt x="9697" y="131180"/>
                  </a:lnTo>
                  <a:lnTo>
                    <a:pt x="9697" y="172767"/>
                  </a:lnTo>
                  <a:lnTo>
                    <a:pt x="8994" y="174445"/>
                  </a:lnTo>
                  <a:lnTo>
                    <a:pt x="7817" y="175563"/>
                  </a:lnTo>
                  <a:lnTo>
                    <a:pt x="6328" y="176309"/>
                  </a:lnTo>
                  <a:lnTo>
                    <a:pt x="5335" y="176100"/>
                  </a:lnTo>
                  <a:lnTo>
                    <a:pt x="4673" y="175256"/>
                  </a:lnTo>
                  <a:lnTo>
                    <a:pt x="3740" y="170696"/>
                  </a:lnTo>
                  <a:lnTo>
                    <a:pt x="2695" y="155698"/>
                  </a:lnTo>
                  <a:lnTo>
                    <a:pt x="0" y="147751"/>
                  </a:lnTo>
                  <a:lnTo>
                    <a:pt x="1259" y="128601"/>
                  </a:lnTo>
                  <a:lnTo>
                    <a:pt x="12004" y="82298"/>
                  </a:lnTo>
                  <a:lnTo>
                    <a:pt x="24304" y="40227"/>
                  </a:lnTo>
                  <a:lnTo>
                    <a:pt x="39708" y="16491"/>
                  </a:lnTo>
                  <a:lnTo>
                    <a:pt x="52144" y="5984"/>
                  </a:lnTo>
                  <a:lnTo>
                    <a:pt x="60550" y="2660"/>
                  </a:lnTo>
                  <a:lnTo>
                    <a:pt x="90135" y="155"/>
                  </a:lnTo>
                  <a:lnTo>
                    <a:pt x="112945" y="10159"/>
                  </a:lnTo>
                  <a:lnTo>
                    <a:pt x="131934" y="26529"/>
                  </a:lnTo>
                  <a:lnTo>
                    <a:pt x="145922" y="51023"/>
                  </a:lnTo>
                  <a:lnTo>
                    <a:pt x="153599" y="76244"/>
                  </a:lnTo>
                  <a:lnTo>
                    <a:pt x="155560" y="119330"/>
                  </a:lnTo>
                  <a:lnTo>
                    <a:pt x="155741" y="164918"/>
                  </a:lnTo>
                  <a:lnTo>
                    <a:pt x="155746" y="168547"/>
                  </a:lnTo>
                  <a:lnTo>
                    <a:pt x="162099" y="177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SMARTInkShape-1316">
              <a:extLst>
                <a:ext uri="{FF2B5EF4-FFF2-40B4-BE49-F238E27FC236}">
                  <a16:creationId xmlns:a16="http://schemas.microsoft.com/office/drawing/2014/main" id="{0CC03DE5-2686-4DBF-9538-12473E905C06}"/>
                </a:ext>
              </a:extLst>
            </p:cNvPr>
            <p:cNvSpPr/>
            <p:nvPr>
              <p:custDataLst>
                <p:tags r:id="rId82"/>
              </p:custDataLst>
            </p:nvPr>
          </p:nvSpPr>
          <p:spPr>
            <a:xfrm>
              <a:off x="4521200" y="2000250"/>
              <a:ext cx="203201" cy="6090"/>
            </a:xfrm>
            <a:custGeom>
              <a:avLst/>
              <a:gdLst/>
              <a:ahLst/>
              <a:cxnLst/>
              <a:rect l="0" t="0" r="0" b="0"/>
              <a:pathLst>
                <a:path w="203201" h="6090">
                  <a:moveTo>
                    <a:pt x="0" y="0"/>
                  </a:moveTo>
                  <a:lnTo>
                    <a:pt x="0" y="0"/>
                  </a:lnTo>
                  <a:lnTo>
                    <a:pt x="0" y="5467"/>
                  </a:lnTo>
                  <a:lnTo>
                    <a:pt x="705" y="5761"/>
                  </a:lnTo>
                  <a:lnTo>
                    <a:pt x="3371" y="6089"/>
                  </a:lnTo>
                  <a:lnTo>
                    <a:pt x="6907" y="4352"/>
                  </a:lnTo>
                  <a:lnTo>
                    <a:pt x="10832" y="1934"/>
                  </a:lnTo>
                  <a:lnTo>
                    <a:pt x="17712" y="573"/>
                  </a:lnTo>
                  <a:lnTo>
                    <a:pt x="64529" y="15"/>
                  </a:lnTo>
                  <a:lnTo>
                    <a:pt x="107502" y="2"/>
                  </a:lnTo>
                  <a:lnTo>
                    <a:pt x="153944" y="0"/>
                  </a:lnTo>
                  <a:lnTo>
                    <a:pt x="2032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SMARTInkShape-1317">
              <a:extLst>
                <a:ext uri="{FF2B5EF4-FFF2-40B4-BE49-F238E27FC236}">
                  <a16:creationId xmlns:a16="http://schemas.microsoft.com/office/drawing/2014/main" id="{CC28D424-562E-432B-A82B-141F46FDB913}"/>
                </a:ext>
              </a:extLst>
            </p:cNvPr>
            <p:cNvSpPr/>
            <p:nvPr>
              <p:custDataLst>
                <p:tags r:id="rId83"/>
              </p:custDataLst>
            </p:nvPr>
          </p:nvSpPr>
          <p:spPr>
            <a:xfrm>
              <a:off x="4271292" y="1867779"/>
              <a:ext cx="197771" cy="290826"/>
            </a:xfrm>
            <a:custGeom>
              <a:avLst/>
              <a:gdLst/>
              <a:ahLst/>
              <a:cxnLst/>
              <a:rect l="0" t="0" r="0" b="0"/>
              <a:pathLst>
                <a:path w="197771" h="290826">
                  <a:moveTo>
                    <a:pt x="154658" y="49921"/>
                  </a:moveTo>
                  <a:lnTo>
                    <a:pt x="154658" y="49921"/>
                  </a:lnTo>
                  <a:lnTo>
                    <a:pt x="158316" y="30348"/>
                  </a:lnTo>
                  <a:lnTo>
                    <a:pt x="155279" y="5794"/>
                  </a:lnTo>
                  <a:lnTo>
                    <a:pt x="153661" y="3570"/>
                  </a:lnTo>
                  <a:lnTo>
                    <a:pt x="151171" y="2087"/>
                  </a:lnTo>
                  <a:lnTo>
                    <a:pt x="139043" y="0"/>
                  </a:lnTo>
                  <a:lnTo>
                    <a:pt x="128668" y="217"/>
                  </a:lnTo>
                  <a:lnTo>
                    <a:pt x="83782" y="12009"/>
                  </a:lnTo>
                  <a:lnTo>
                    <a:pt x="43997" y="27067"/>
                  </a:lnTo>
                  <a:lnTo>
                    <a:pt x="21289" y="40954"/>
                  </a:lnTo>
                  <a:lnTo>
                    <a:pt x="883" y="63440"/>
                  </a:lnTo>
                  <a:lnTo>
                    <a:pt x="0" y="74039"/>
                  </a:lnTo>
                  <a:lnTo>
                    <a:pt x="753" y="80816"/>
                  </a:lnTo>
                  <a:lnTo>
                    <a:pt x="5352" y="90228"/>
                  </a:lnTo>
                  <a:lnTo>
                    <a:pt x="23173" y="105390"/>
                  </a:lnTo>
                  <a:lnTo>
                    <a:pt x="68410" y="130393"/>
                  </a:lnTo>
                  <a:lnTo>
                    <a:pt x="112160" y="156552"/>
                  </a:lnTo>
                  <a:lnTo>
                    <a:pt x="153948" y="179569"/>
                  </a:lnTo>
                  <a:lnTo>
                    <a:pt x="188318" y="205649"/>
                  </a:lnTo>
                  <a:lnTo>
                    <a:pt x="194313" y="214619"/>
                  </a:lnTo>
                  <a:lnTo>
                    <a:pt x="197687" y="227602"/>
                  </a:lnTo>
                  <a:lnTo>
                    <a:pt x="197770" y="236134"/>
                  </a:lnTo>
                  <a:lnTo>
                    <a:pt x="195456" y="244631"/>
                  </a:lnTo>
                  <a:lnTo>
                    <a:pt x="190194" y="251229"/>
                  </a:lnTo>
                  <a:lnTo>
                    <a:pt x="159604" y="271198"/>
                  </a:lnTo>
                  <a:lnTo>
                    <a:pt x="117316" y="286716"/>
                  </a:lnTo>
                  <a:lnTo>
                    <a:pt x="78524" y="290825"/>
                  </a:lnTo>
                  <a:lnTo>
                    <a:pt x="59427" y="287733"/>
                  </a:lnTo>
                  <a:lnTo>
                    <a:pt x="47105" y="282348"/>
                  </a:lnTo>
                  <a:lnTo>
                    <a:pt x="44856" y="279661"/>
                  </a:lnTo>
                  <a:lnTo>
                    <a:pt x="40951" y="267922"/>
                  </a:lnTo>
                  <a:lnTo>
                    <a:pt x="40358" y="2531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1318">
              <a:extLst>
                <a:ext uri="{FF2B5EF4-FFF2-40B4-BE49-F238E27FC236}">
                  <a16:creationId xmlns:a16="http://schemas.microsoft.com/office/drawing/2014/main" id="{34D9774A-D992-40A1-88B4-FA8D35A642A4}"/>
                </a:ext>
              </a:extLst>
            </p:cNvPr>
            <p:cNvSpPr/>
            <p:nvPr>
              <p:custDataLst>
                <p:tags r:id="rId84"/>
              </p:custDataLst>
            </p:nvPr>
          </p:nvSpPr>
          <p:spPr>
            <a:xfrm>
              <a:off x="4893377" y="1873570"/>
              <a:ext cx="1010809" cy="450385"/>
            </a:xfrm>
            <a:custGeom>
              <a:avLst/>
              <a:gdLst/>
              <a:ahLst/>
              <a:cxnLst/>
              <a:rect l="0" t="0" r="0" b="0"/>
              <a:pathLst>
                <a:path w="1010809" h="450385">
                  <a:moveTo>
                    <a:pt x="319973" y="63180"/>
                  </a:moveTo>
                  <a:lnTo>
                    <a:pt x="319973" y="63180"/>
                  </a:lnTo>
                  <a:lnTo>
                    <a:pt x="316602" y="59809"/>
                  </a:lnTo>
                  <a:lnTo>
                    <a:pt x="295962" y="21057"/>
                  </a:lnTo>
                  <a:lnTo>
                    <a:pt x="289076" y="13649"/>
                  </a:lnTo>
                  <a:lnTo>
                    <a:pt x="281311" y="9416"/>
                  </a:lnTo>
                  <a:lnTo>
                    <a:pt x="243368" y="761"/>
                  </a:lnTo>
                  <a:lnTo>
                    <a:pt x="204377" y="0"/>
                  </a:lnTo>
                  <a:lnTo>
                    <a:pt x="166091" y="3146"/>
                  </a:lnTo>
                  <a:lnTo>
                    <a:pt x="122256" y="11235"/>
                  </a:lnTo>
                  <a:lnTo>
                    <a:pt x="77000" y="29720"/>
                  </a:lnTo>
                  <a:lnTo>
                    <a:pt x="37427" y="54297"/>
                  </a:lnTo>
                  <a:lnTo>
                    <a:pt x="20830" y="68404"/>
                  </a:lnTo>
                  <a:lnTo>
                    <a:pt x="8226" y="87541"/>
                  </a:lnTo>
                  <a:lnTo>
                    <a:pt x="4178" y="103167"/>
                  </a:lnTo>
                  <a:lnTo>
                    <a:pt x="3684" y="120184"/>
                  </a:lnTo>
                  <a:lnTo>
                    <a:pt x="11377" y="146686"/>
                  </a:lnTo>
                  <a:lnTo>
                    <a:pt x="20790" y="161692"/>
                  </a:lnTo>
                  <a:lnTo>
                    <a:pt x="30369" y="168817"/>
                  </a:lnTo>
                  <a:lnTo>
                    <a:pt x="72469" y="191279"/>
                  </a:lnTo>
                  <a:lnTo>
                    <a:pt x="116644" y="195839"/>
                  </a:lnTo>
                  <a:lnTo>
                    <a:pt x="157435" y="196393"/>
                  </a:lnTo>
                  <a:lnTo>
                    <a:pt x="202445" y="196529"/>
                  </a:lnTo>
                  <a:lnTo>
                    <a:pt x="189551" y="197236"/>
                  </a:lnTo>
                  <a:lnTo>
                    <a:pt x="146713" y="213158"/>
                  </a:lnTo>
                  <a:lnTo>
                    <a:pt x="106124" y="231325"/>
                  </a:lnTo>
                  <a:lnTo>
                    <a:pt x="58695" y="259377"/>
                  </a:lnTo>
                  <a:lnTo>
                    <a:pt x="19020" y="303540"/>
                  </a:lnTo>
                  <a:lnTo>
                    <a:pt x="3258" y="343014"/>
                  </a:lnTo>
                  <a:lnTo>
                    <a:pt x="0" y="359000"/>
                  </a:lnTo>
                  <a:lnTo>
                    <a:pt x="3657" y="386511"/>
                  </a:lnTo>
                  <a:lnTo>
                    <a:pt x="11174" y="412327"/>
                  </a:lnTo>
                  <a:lnTo>
                    <a:pt x="19040" y="423203"/>
                  </a:lnTo>
                  <a:lnTo>
                    <a:pt x="30296" y="432035"/>
                  </a:lnTo>
                  <a:lnTo>
                    <a:pt x="65317" y="445812"/>
                  </a:lnTo>
                  <a:lnTo>
                    <a:pt x="105054" y="445761"/>
                  </a:lnTo>
                  <a:lnTo>
                    <a:pt x="143561" y="441277"/>
                  </a:lnTo>
                  <a:lnTo>
                    <a:pt x="187471" y="432030"/>
                  </a:lnTo>
                  <a:lnTo>
                    <a:pt x="232744" y="408687"/>
                  </a:lnTo>
                  <a:lnTo>
                    <a:pt x="273582" y="382068"/>
                  </a:lnTo>
                  <a:lnTo>
                    <a:pt x="316489" y="345661"/>
                  </a:lnTo>
                  <a:lnTo>
                    <a:pt x="336962" y="317368"/>
                  </a:lnTo>
                  <a:lnTo>
                    <a:pt x="341635" y="313030"/>
                  </a:lnTo>
                  <a:lnTo>
                    <a:pt x="345227" y="304855"/>
                  </a:lnTo>
                  <a:lnTo>
                    <a:pt x="341958" y="307962"/>
                  </a:lnTo>
                  <a:lnTo>
                    <a:pt x="340327" y="311437"/>
                  </a:lnTo>
                  <a:lnTo>
                    <a:pt x="339892" y="313351"/>
                  </a:lnTo>
                  <a:lnTo>
                    <a:pt x="319934" y="356007"/>
                  </a:lnTo>
                  <a:lnTo>
                    <a:pt x="317830" y="362115"/>
                  </a:lnTo>
                  <a:lnTo>
                    <a:pt x="318240" y="387566"/>
                  </a:lnTo>
                  <a:lnTo>
                    <a:pt x="322831" y="407336"/>
                  </a:lnTo>
                  <a:lnTo>
                    <a:pt x="335067" y="425953"/>
                  </a:lnTo>
                  <a:lnTo>
                    <a:pt x="343417" y="434703"/>
                  </a:lnTo>
                  <a:lnTo>
                    <a:pt x="362606" y="446163"/>
                  </a:lnTo>
                  <a:lnTo>
                    <a:pt x="375094" y="449236"/>
                  </a:lnTo>
                  <a:lnTo>
                    <a:pt x="381630" y="448073"/>
                  </a:lnTo>
                  <a:lnTo>
                    <a:pt x="384361" y="446776"/>
                  </a:lnTo>
                  <a:lnTo>
                    <a:pt x="403247" y="443281"/>
                  </a:lnTo>
                  <a:lnTo>
                    <a:pt x="429917" y="426221"/>
                  </a:lnTo>
                  <a:lnTo>
                    <a:pt x="467431" y="379955"/>
                  </a:lnTo>
                  <a:lnTo>
                    <a:pt x="487079" y="333223"/>
                  </a:lnTo>
                  <a:lnTo>
                    <a:pt x="490851" y="312873"/>
                  </a:lnTo>
                  <a:lnTo>
                    <a:pt x="491390" y="296133"/>
                  </a:lnTo>
                  <a:lnTo>
                    <a:pt x="490696" y="294682"/>
                  </a:lnTo>
                  <a:lnTo>
                    <a:pt x="489527" y="293715"/>
                  </a:lnTo>
                  <a:lnTo>
                    <a:pt x="485333" y="291893"/>
                  </a:lnTo>
                  <a:lnTo>
                    <a:pt x="481779" y="295184"/>
                  </a:lnTo>
                  <a:lnTo>
                    <a:pt x="463875" y="327907"/>
                  </a:lnTo>
                  <a:lnTo>
                    <a:pt x="460918" y="350619"/>
                  </a:lnTo>
                  <a:lnTo>
                    <a:pt x="463413" y="369578"/>
                  </a:lnTo>
                  <a:lnTo>
                    <a:pt x="471283" y="392990"/>
                  </a:lnTo>
                  <a:lnTo>
                    <a:pt x="489720" y="416333"/>
                  </a:lnTo>
                  <a:lnTo>
                    <a:pt x="502129" y="425894"/>
                  </a:lnTo>
                  <a:lnTo>
                    <a:pt x="536256" y="434361"/>
                  </a:lnTo>
                  <a:lnTo>
                    <a:pt x="548742" y="434407"/>
                  </a:lnTo>
                  <a:lnTo>
                    <a:pt x="586687" y="427974"/>
                  </a:lnTo>
                  <a:lnTo>
                    <a:pt x="633109" y="403238"/>
                  </a:lnTo>
                  <a:lnTo>
                    <a:pt x="655034" y="385005"/>
                  </a:lnTo>
                  <a:lnTo>
                    <a:pt x="668782" y="363617"/>
                  </a:lnTo>
                  <a:lnTo>
                    <a:pt x="691536" y="316342"/>
                  </a:lnTo>
                  <a:lnTo>
                    <a:pt x="694216" y="302811"/>
                  </a:lnTo>
                  <a:lnTo>
                    <a:pt x="694587" y="293074"/>
                  </a:lnTo>
                  <a:lnTo>
                    <a:pt x="693894" y="292642"/>
                  </a:lnTo>
                  <a:lnTo>
                    <a:pt x="691241" y="292163"/>
                  </a:lnTo>
                  <a:lnTo>
                    <a:pt x="690252" y="292741"/>
                  </a:lnTo>
                  <a:lnTo>
                    <a:pt x="689592" y="293832"/>
                  </a:lnTo>
                  <a:lnTo>
                    <a:pt x="689152" y="295264"/>
                  </a:lnTo>
                  <a:lnTo>
                    <a:pt x="685162" y="300652"/>
                  </a:lnTo>
                  <a:lnTo>
                    <a:pt x="677024" y="342926"/>
                  </a:lnTo>
                  <a:lnTo>
                    <a:pt x="675860" y="381532"/>
                  </a:lnTo>
                  <a:lnTo>
                    <a:pt x="675589" y="426305"/>
                  </a:lnTo>
                  <a:lnTo>
                    <a:pt x="675573" y="450384"/>
                  </a:lnTo>
                  <a:lnTo>
                    <a:pt x="670547" y="431670"/>
                  </a:lnTo>
                  <a:lnTo>
                    <a:pt x="669300" y="393019"/>
                  </a:lnTo>
                  <a:lnTo>
                    <a:pt x="679286" y="346504"/>
                  </a:lnTo>
                  <a:lnTo>
                    <a:pt x="682162" y="332330"/>
                  </a:lnTo>
                  <a:lnTo>
                    <a:pt x="693623" y="313613"/>
                  </a:lnTo>
                  <a:lnTo>
                    <a:pt x="709116" y="293348"/>
                  </a:lnTo>
                  <a:lnTo>
                    <a:pt x="722436" y="285895"/>
                  </a:lnTo>
                  <a:lnTo>
                    <a:pt x="751428" y="274652"/>
                  </a:lnTo>
                  <a:lnTo>
                    <a:pt x="797471" y="272763"/>
                  </a:lnTo>
                  <a:lnTo>
                    <a:pt x="840040" y="279199"/>
                  </a:lnTo>
                  <a:lnTo>
                    <a:pt x="882933" y="286885"/>
                  </a:lnTo>
                  <a:lnTo>
                    <a:pt x="928628" y="291652"/>
                  </a:lnTo>
                  <a:lnTo>
                    <a:pt x="935496" y="291772"/>
                  </a:lnTo>
                  <a:lnTo>
                    <a:pt x="930418" y="291779"/>
                  </a:lnTo>
                  <a:lnTo>
                    <a:pt x="891611" y="321042"/>
                  </a:lnTo>
                  <a:lnTo>
                    <a:pt x="857825" y="368354"/>
                  </a:lnTo>
                  <a:lnTo>
                    <a:pt x="850537" y="387141"/>
                  </a:lnTo>
                  <a:lnTo>
                    <a:pt x="848769" y="405407"/>
                  </a:lnTo>
                  <a:lnTo>
                    <a:pt x="850856" y="415423"/>
                  </a:lnTo>
                  <a:lnTo>
                    <a:pt x="856018" y="422697"/>
                  </a:lnTo>
                  <a:lnTo>
                    <a:pt x="870829" y="433116"/>
                  </a:lnTo>
                  <a:lnTo>
                    <a:pt x="892412" y="441263"/>
                  </a:lnTo>
                  <a:lnTo>
                    <a:pt x="923347" y="443796"/>
                  </a:lnTo>
                  <a:lnTo>
                    <a:pt x="958134" y="437222"/>
                  </a:lnTo>
                  <a:lnTo>
                    <a:pt x="980997" y="425872"/>
                  </a:lnTo>
                  <a:lnTo>
                    <a:pt x="1000851" y="405097"/>
                  </a:lnTo>
                  <a:lnTo>
                    <a:pt x="1007685" y="394578"/>
                  </a:lnTo>
                  <a:lnTo>
                    <a:pt x="1010808" y="379154"/>
                  </a:lnTo>
                  <a:lnTo>
                    <a:pt x="1008362" y="364549"/>
                  </a:lnTo>
                  <a:lnTo>
                    <a:pt x="987215" y="329091"/>
                  </a:lnTo>
                  <a:lnTo>
                    <a:pt x="968837" y="312713"/>
                  </a:lnTo>
                  <a:lnTo>
                    <a:pt x="927024" y="292606"/>
                  </a:lnTo>
                  <a:lnTo>
                    <a:pt x="927168" y="292331"/>
                  </a:lnTo>
                  <a:lnTo>
                    <a:pt x="954973" y="2917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1319">
              <a:extLst>
                <a:ext uri="{FF2B5EF4-FFF2-40B4-BE49-F238E27FC236}">
                  <a16:creationId xmlns:a16="http://schemas.microsoft.com/office/drawing/2014/main" id="{47D95424-CCC7-4D55-838D-EA5CB5D1186B}"/>
                </a:ext>
              </a:extLst>
            </p:cNvPr>
            <p:cNvSpPr/>
            <p:nvPr>
              <p:custDataLst>
                <p:tags r:id="rId85"/>
              </p:custDataLst>
            </p:nvPr>
          </p:nvSpPr>
          <p:spPr>
            <a:xfrm>
              <a:off x="8877300" y="2003116"/>
              <a:ext cx="50801" cy="345098"/>
            </a:xfrm>
            <a:custGeom>
              <a:avLst/>
              <a:gdLst/>
              <a:ahLst/>
              <a:cxnLst/>
              <a:rect l="0" t="0" r="0" b="0"/>
              <a:pathLst>
                <a:path w="50801" h="345098">
                  <a:moveTo>
                    <a:pt x="50800" y="9834"/>
                  </a:moveTo>
                  <a:lnTo>
                    <a:pt x="50800" y="9834"/>
                  </a:lnTo>
                  <a:lnTo>
                    <a:pt x="50798" y="0"/>
                  </a:lnTo>
                  <a:lnTo>
                    <a:pt x="50095" y="19266"/>
                  </a:lnTo>
                  <a:lnTo>
                    <a:pt x="41340" y="61043"/>
                  </a:lnTo>
                  <a:lnTo>
                    <a:pt x="35014" y="102141"/>
                  </a:lnTo>
                  <a:lnTo>
                    <a:pt x="28666" y="148393"/>
                  </a:lnTo>
                  <a:lnTo>
                    <a:pt x="26367" y="185101"/>
                  </a:lnTo>
                  <a:lnTo>
                    <a:pt x="24885" y="227089"/>
                  </a:lnTo>
                  <a:lnTo>
                    <a:pt x="18948" y="271156"/>
                  </a:lnTo>
                  <a:lnTo>
                    <a:pt x="13127" y="314590"/>
                  </a:lnTo>
                  <a:lnTo>
                    <a:pt x="12702" y="345097"/>
                  </a:lnTo>
                  <a:lnTo>
                    <a:pt x="11996" y="344820"/>
                  </a:lnTo>
                  <a:lnTo>
                    <a:pt x="7233" y="340804"/>
                  </a:lnTo>
                  <a:lnTo>
                    <a:pt x="6428" y="329167"/>
                  </a:lnTo>
                  <a:lnTo>
                    <a:pt x="0" y="3209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SMARTInkShape-1320">
              <a:extLst>
                <a:ext uri="{FF2B5EF4-FFF2-40B4-BE49-F238E27FC236}">
                  <a16:creationId xmlns:a16="http://schemas.microsoft.com/office/drawing/2014/main" id="{EF26A9D6-9E78-442E-B237-1F450B211B04}"/>
                </a:ext>
              </a:extLst>
            </p:cNvPr>
            <p:cNvSpPr/>
            <p:nvPr>
              <p:custDataLst>
                <p:tags r:id="rId86"/>
              </p:custDataLst>
            </p:nvPr>
          </p:nvSpPr>
          <p:spPr>
            <a:xfrm>
              <a:off x="3619500" y="2139950"/>
              <a:ext cx="203201" cy="19051"/>
            </a:xfrm>
            <a:custGeom>
              <a:avLst/>
              <a:gdLst/>
              <a:ahLst/>
              <a:cxnLst/>
              <a:rect l="0" t="0" r="0" b="0"/>
              <a:pathLst>
                <a:path w="203201" h="19051">
                  <a:moveTo>
                    <a:pt x="0" y="0"/>
                  </a:moveTo>
                  <a:lnTo>
                    <a:pt x="0" y="0"/>
                  </a:lnTo>
                  <a:lnTo>
                    <a:pt x="6481" y="705"/>
                  </a:lnTo>
                  <a:lnTo>
                    <a:pt x="37963" y="5761"/>
                  </a:lnTo>
                  <a:lnTo>
                    <a:pt x="82270" y="8197"/>
                  </a:lnTo>
                  <a:lnTo>
                    <a:pt x="128199" y="11811"/>
                  </a:lnTo>
                  <a:lnTo>
                    <a:pt x="173419" y="18089"/>
                  </a:lnTo>
                  <a:lnTo>
                    <a:pt x="203200"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SMARTInkShape-1321">
              <a:extLst>
                <a:ext uri="{FF2B5EF4-FFF2-40B4-BE49-F238E27FC236}">
                  <a16:creationId xmlns:a16="http://schemas.microsoft.com/office/drawing/2014/main" id="{5EB5927A-64B2-45F6-B624-2A5CD0A37279}"/>
                </a:ext>
              </a:extLst>
            </p:cNvPr>
            <p:cNvSpPr/>
            <p:nvPr>
              <p:custDataLst>
                <p:tags r:id="rId87"/>
              </p:custDataLst>
            </p:nvPr>
          </p:nvSpPr>
          <p:spPr>
            <a:xfrm>
              <a:off x="8491632" y="2140355"/>
              <a:ext cx="328472" cy="233249"/>
            </a:xfrm>
            <a:custGeom>
              <a:avLst/>
              <a:gdLst/>
              <a:ahLst/>
              <a:cxnLst/>
              <a:rect l="0" t="0" r="0" b="0"/>
              <a:pathLst>
                <a:path w="328472" h="233249">
                  <a:moveTo>
                    <a:pt x="23718" y="139295"/>
                  </a:moveTo>
                  <a:lnTo>
                    <a:pt x="23718" y="139295"/>
                  </a:lnTo>
                  <a:lnTo>
                    <a:pt x="23718" y="145383"/>
                  </a:lnTo>
                  <a:lnTo>
                    <a:pt x="53755" y="145643"/>
                  </a:lnTo>
                  <a:lnTo>
                    <a:pt x="99148" y="126822"/>
                  </a:lnTo>
                  <a:lnTo>
                    <a:pt x="107337" y="121757"/>
                  </a:lnTo>
                  <a:lnTo>
                    <a:pt x="125134" y="99712"/>
                  </a:lnTo>
                  <a:lnTo>
                    <a:pt x="128763" y="92069"/>
                  </a:lnTo>
                  <a:lnTo>
                    <a:pt x="131555" y="58836"/>
                  </a:lnTo>
                  <a:lnTo>
                    <a:pt x="129736" y="52265"/>
                  </a:lnTo>
                  <a:lnTo>
                    <a:pt x="122864" y="42718"/>
                  </a:lnTo>
                  <a:lnTo>
                    <a:pt x="116466" y="36400"/>
                  </a:lnTo>
                  <a:lnTo>
                    <a:pt x="97638" y="28640"/>
                  </a:lnTo>
                  <a:lnTo>
                    <a:pt x="83563" y="26075"/>
                  </a:lnTo>
                  <a:lnTo>
                    <a:pt x="70456" y="28686"/>
                  </a:lnTo>
                  <a:lnTo>
                    <a:pt x="41529" y="43321"/>
                  </a:lnTo>
                  <a:lnTo>
                    <a:pt x="23351" y="61783"/>
                  </a:lnTo>
                  <a:lnTo>
                    <a:pt x="5736" y="99698"/>
                  </a:lnTo>
                  <a:lnTo>
                    <a:pt x="515" y="119802"/>
                  </a:lnTo>
                  <a:lnTo>
                    <a:pt x="0" y="132748"/>
                  </a:lnTo>
                  <a:lnTo>
                    <a:pt x="4381" y="151936"/>
                  </a:lnTo>
                  <a:lnTo>
                    <a:pt x="18148" y="175502"/>
                  </a:lnTo>
                  <a:lnTo>
                    <a:pt x="30299" y="187652"/>
                  </a:lnTo>
                  <a:lnTo>
                    <a:pt x="57369" y="202580"/>
                  </a:lnTo>
                  <a:lnTo>
                    <a:pt x="70424" y="206227"/>
                  </a:lnTo>
                  <a:lnTo>
                    <a:pt x="96196" y="207575"/>
                  </a:lnTo>
                  <a:lnTo>
                    <a:pt x="122701" y="202067"/>
                  </a:lnTo>
                  <a:lnTo>
                    <a:pt x="132621" y="197533"/>
                  </a:lnTo>
                  <a:lnTo>
                    <a:pt x="171854" y="167552"/>
                  </a:lnTo>
                  <a:lnTo>
                    <a:pt x="186931" y="144955"/>
                  </a:lnTo>
                  <a:lnTo>
                    <a:pt x="205677" y="99182"/>
                  </a:lnTo>
                  <a:lnTo>
                    <a:pt x="210668" y="82960"/>
                  </a:lnTo>
                  <a:lnTo>
                    <a:pt x="208019" y="61175"/>
                  </a:lnTo>
                  <a:lnTo>
                    <a:pt x="207263" y="60404"/>
                  </a:lnTo>
                  <a:lnTo>
                    <a:pt x="206053" y="60596"/>
                  </a:lnTo>
                  <a:lnTo>
                    <a:pt x="204541" y="61429"/>
                  </a:lnTo>
                  <a:lnTo>
                    <a:pt x="203533" y="62690"/>
                  </a:lnTo>
                  <a:lnTo>
                    <a:pt x="186806" y="102566"/>
                  </a:lnTo>
                  <a:lnTo>
                    <a:pt x="171488" y="147170"/>
                  </a:lnTo>
                  <a:lnTo>
                    <a:pt x="155894" y="193962"/>
                  </a:lnTo>
                  <a:lnTo>
                    <a:pt x="153018" y="199575"/>
                  </a:lnTo>
                  <a:lnTo>
                    <a:pt x="151740" y="204421"/>
                  </a:lnTo>
                  <a:lnTo>
                    <a:pt x="152106" y="205996"/>
                  </a:lnTo>
                  <a:lnTo>
                    <a:pt x="153054" y="207045"/>
                  </a:lnTo>
                  <a:lnTo>
                    <a:pt x="156276" y="208730"/>
                  </a:lnTo>
                  <a:lnTo>
                    <a:pt x="156539" y="208163"/>
                  </a:lnTo>
                  <a:lnTo>
                    <a:pt x="157727" y="198290"/>
                  </a:lnTo>
                  <a:lnTo>
                    <a:pt x="178733" y="153828"/>
                  </a:lnTo>
                  <a:lnTo>
                    <a:pt x="195942" y="112164"/>
                  </a:lnTo>
                  <a:lnTo>
                    <a:pt x="218231" y="67257"/>
                  </a:lnTo>
                  <a:lnTo>
                    <a:pt x="231944" y="46984"/>
                  </a:lnTo>
                  <a:lnTo>
                    <a:pt x="265901" y="11454"/>
                  </a:lnTo>
                  <a:lnTo>
                    <a:pt x="288449" y="2669"/>
                  </a:lnTo>
                  <a:lnTo>
                    <a:pt x="304418" y="0"/>
                  </a:lnTo>
                  <a:lnTo>
                    <a:pt x="309105" y="1656"/>
                  </a:lnTo>
                  <a:lnTo>
                    <a:pt x="317862" y="8469"/>
                  </a:lnTo>
                  <a:lnTo>
                    <a:pt x="324262" y="17903"/>
                  </a:lnTo>
                  <a:lnTo>
                    <a:pt x="327257" y="29636"/>
                  </a:lnTo>
                  <a:lnTo>
                    <a:pt x="328471" y="75044"/>
                  </a:lnTo>
                  <a:lnTo>
                    <a:pt x="321766" y="117902"/>
                  </a:lnTo>
                  <a:lnTo>
                    <a:pt x="309694" y="162714"/>
                  </a:lnTo>
                  <a:lnTo>
                    <a:pt x="296908" y="209642"/>
                  </a:lnTo>
                  <a:lnTo>
                    <a:pt x="291413" y="223470"/>
                  </a:lnTo>
                  <a:lnTo>
                    <a:pt x="290507" y="233248"/>
                  </a:lnTo>
                  <a:lnTo>
                    <a:pt x="290445" y="230790"/>
                  </a:lnTo>
                  <a:lnTo>
                    <a:pt x="292312" y="227467"/>
                  </a:lnTo>
                  <a:lnTo>
                    <a:pt x="315818" y="1900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SMARTInkShape-1322">
              <a:extLst>
                <a:ext uri="{FF2B5EF4-FFF2-40B4-BE49-F238E27FC236}">
                  <a16:creationId xmlns:a16="http://schemas.microsoft.com/office/drawing/2014/main" id="{4A7ABB34-EE51-49BC-B431-0F9402ACF559}"/>
                </a:ext>
              </a:extLst>
            </p:cNvPr>
            <p:cNvSpPr/>
            <p:nvPr>
              <p:custDataLst>
                <p:tags r:id="rId88"/>
              </p:custDataLst>
            </p:nvPr>
          </p:nvSpPr>
          <p:spPr>
            <a:xfrm>
              <a:off x="7988730" y="2143452"/>
              <a:ext cx="247221" cy="230049"/>
            </a:xfrm>
            <a:custGeom>
              <a:avLst/>
              <a:gdLst/>
              <a:ahLst/>
              <a:cxnLst/>
              <a:rect l="0" t="0" r="0" b="0"/>
              <a:pathLst>
                <a:path w="247221" h="230049">
                  <a:moveTo>
                    <a:pt x="24970" y="98098"/>
                  </a:moveTo>
                  <a:lnTo>
                    <a:pt x="24970" y="98098"/>
                  </a:lnTo>
                  <a:lnTo>
                    <a:pt x="24968" y="106936"/>
                  </a:lnTo>
                  <a:lnTo>
                    <a:pt x="25675" y="108224"/>
                  </a:lnTo>
                  <a:lnTo>
                    <a:pt x="26851" y="109082"/>
                  </a:lnTo>
                  <a:lnTo>
                    <a:pt x="30437" y="110459"/>
                  </a:lnTo>
                  <a:lnTo>
                    <a:pt x="43452" y="110768"/>
                  </a:lnTo>
                  <a:lnTo>
                    <a:pt x="87513" y="99965"/>
                  </a:lnTo>
                  <a:lnTo>
                    <a:pt x="121491" y="81718"/>
                  </a:lnTo>
                  <a:lnTo>
                    <a:pt x="141685" y="65963"/>
                  </a:lnTo>
                  <a:lnTo>
                    <a:pt x="147399" y="56534"/>
                  </a:lnTo>
                  <a:lnTo>
                    <a:pt x="151066" y="38983"/>
                  </a:lnTo>
                  <a:lnTo>
                    <a:pt x="151568" y="30432"/>
                  </a:lnTo>
                  <a:lnTo>
                    <a:pt x="149910" y="23809"/>
                  </a:lnTo>
                  <a:lnTo>
                    <a:pt x="143097" y="10438"/>
                  </a:lnTo>
                  <a:lnTo>
                    <a:pt x="139704" y="7908"/>
                  </a:lnTo>
                  <a:lnTo>
                    <a:pt x="116461" y="143"/>
                  </a:lnTo>
                  <a:lnTo>
                    <a:pt x="105850" y="0"/>
                  </a:lnTo>
                  <a:lnTo>
                    <a:pt x="71185" y="8248"/>
                  </a:lnTo>
                  <a:lnTo>
                    <a:pt x="46250" y="22547"/>
                  </a:lnTo>
                  <a:lnTo>
                    <a:pt x="19490" y="48219"/>
                  </a:lnTo>
                  <a:lnTo>
                    <a:pt x="9548" y="67326"/>
                  </a:lnTo>
                  <a:lnTo>
                    <a:pt x="1750" y="96828"/>
                  </a:lnTo>
                  <a:lnTo>
                    <a:pt x="0" y="126618"/>
                  </a:lnTo>
                  <a:lnTo>
                    <a:pt x="13913" y="173132"/>
                  </a:lnTo>
                  <a:lnTo>
                    <a:pt x="27337" y="193002"/>
                  </a:lnTo>
                  <a:lnTo>
                    <a:pt x="44722" y="208925"/>
                  </a:lnTo>
                  <a:lnTo>
                    <a:pt x="74627" y="221877"/>
                  </a:lnTo>
                  <a:lnTo>
                    <a:pt x="116115" y="230048"/>
                  </a:lnTo>
                  <a:lnTo>
                    <a:pt x="160219" y="229382"/>
                  </a:lnTo>
                  <a:lnTo>
                    <a:pt x="201348" y="219887"/>
                  </a:lnTo>
                  <a:lnTo>
                    <a:pt x="226007" y="205437"/>
                  </a:lnTo>
                  <a:lnTo>
                    <a:pt x="237935" y="195736"/>
                  </a:lnTo>
                  <a:lnTo>
                    <a:pt x="247220" y="180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SMARTInkShape-1323">
              <a:extLst>
                <a:ext uri="{FF2B5EF4-FFF2-40B4-BE49-F238E27FC236}">
                  <a16:creationId xmlns:a16="http://schemas.microsoft.com/office/drawing/2014/main" id="{A817606B-373C-48AE-81CE-1A51C884CF63}"/>
                </a:ext>
              </a:extLst>
            </p:cNvPr>
            <p:cNvSpPr/>
            <p:nvPr>
              <p:custDataLst>
                <p:tags r:id="rId89"/>
              </p:custDataLst>
            </p:nvPr>
          </p:nvSpPr>
          <p:spPr>
            <a:xfrm>
              <a:off x="7308848" y="1975446"/>
              <a:ext cx="558803" cy="400352"/>
            </a:xfrm>
            <a:custGeom>
              <a:avLst/>
              <a:gdLst/>
              <a:ahLst/>
              <a:cxnLst/>
              <a:rect l="0" t="0" r="0" b="0"/>
              <a:pathLst>
                <a:path w="558803" h="400352">
                  <a:moveTo>
                    <a:pt x="2" y="316904"/>
                  </a:moveTo>
                  <a:lnTo>
                    <a:pt x="2" y="316904"/>
                  </a:lnTo>
                  <a:lnTo>
                    <a:pt x="0" y="320275"/>
                  </a:lnTo>
                  <a:lnTo>
                    <a:pt x="1883" y="323812"/>
                  </a:lnTo>
                  <a:lnTo>
                    <a:pt x="9461" y="332636"/>
                  </a:lnTo>
                  <a:lnTo>
                    <a:pt x="13142" y="334479"/>
                  </a:lnTo>
                  <a:lnTo>
                    <a:pt x="15112" y="334971"/>
                  </a:lnTo>
                  <a:lnTo>
                    <a:pt x="24625" y="332292"/>
                  </a:lnTo>
                  <a:lnTo>
                    <a:pt x="70258" y="305909"/>
                  </a:lnTo>
                  <a:lnTo>
                    <a:pt x="113620" y="272299"/>
                  </a:lnTo>
                  <a:lnTo>
                    <a:pt x="127583" y="257513"/>
                  </a:lnTo>
                  <a:lnTo>
                    <a:pt x="149484" y="217741"/>
                  </a:lnTo>
                  <a:lnTo>
                    <a:pt x="151105" y="210272"/>
                  </a:lnTo>
                  <a:lnTo>
                    <a:pt x="149944" y="202249"/>
                  </a:lnTo>
                  <a:lnTo>
                    <a:pt x="144512" y="184080"/>
                  </a:lnTo>
                  <a:lnTo>
                    <a:pt x="142909" y="181788"/>
                  </a:lnTo>
                  <a:lnTo>
                    <a:pt x="135482" y="179241"/>
                  </a:lnTo>
                  <a:lnTo>
                    <a:pt x="120210" y="177606"/>
                  </a:lnTo>
                  <a:lnTo>
                    <a:pt x="109311" y="180694"/>
                  </a:lnTo>
                  <a:lnTo>
                    <a:pt x="97144" y="189449"/>
                  </a:lnTo>
                  <a:lnTo>
                    <a:pt x="81096" y="210118"/>
                  </a:lnTo>
                  <a:lnTo>
                    <a:pt x="63665" y="255353"/>
                  </a:lnTo>
                  <a:lnTo>
                    <a:pt x="60752" y="271203"/>
                  </a:lnTo>
                  <a:lnTo>
                    <a:pt x="66371" y="309414"/>
                  </a:lnTo>
                  <a:lnTo>
                    <a:pt x="74939" y="335023"/>
                  </a:lnTo>
                  <a:lnTo>
                    <a:pt x="81755" y="345183"/>
                  </a:lnTo>
                  <a:lnTo>
                    <a:pt x="91370" y="352520"/>
                  </a:lnTo>
                  <a:lnTo>
                    <a:pt x="127219" y="370630"/>
                  </a:lnTo>
                  <a:lnTo>
                    <a:pt x="172028" y="373753"/>
                  </a:lnTo>
                  <a:lnTo>
                    <a:pt x="202061" y="370624"/>
                  </a:lnTo>
                  <a:lnTo>
                    <a:pt x="239828" y="359299"/>
                  </a:lnTo>
                  <a:lnTo>
                    <a:pt x="281154" y="335774"/>
                  </a:lnTo>
                  <a:lnTo>
                    <a:pt x="295703" y="325996"/>
                  </a:lnTo>
                  <a:lnTo>
                    <a:pt x="326246" y="280418"/>
                  </a:lnTo>
                  <a:lnTo>
                    <a:pt x="345962" y="245073"/>
                  </a:lnTo>
                  <a:lnTo>
                    <a:pt x="363766" y="198241"/>
                  </a:lnTo>
                  <a:lnTo>
                    <a:pt x="376055" y="157710"/>
                  </a:lnTo>
                  <a:lnTo>
                    <a:pt x="386569" y="110954"/>
                  </a:lnTo>
                  <a:lnTo>
                    <a:pt x="390570" y="88665"/>
                  </a:lnTo>
                  <a:lnTo>
                    <a:pt x="386316" y="48194"/>
                  </a:lnTo>
                  <a:lnTo>
                    <a:pt x="375156" y="17073"/>
                  </a:lnTo>
                  <a:lnTo>
                    <a:pt x="373577" y="15416"/>
                  </a:lnTo>
                  <a:lnTo>
                    <a:pt x="368611" y="12298"/>
                  </a:lnTo>
                  <a:lnTo>
                    <a:pt x="365022" y="15532"/>
                  </a:lnTo>
                  <a:lnTo>
                    <a:pt x="363316" y="20919"/>
                  </a:lnTo>
                  <a:lnTo>
                    <a:pt x="362131" y="68246"/>
                  </a:lnTo>
                  <a:lnTo>
                    <a:pt x="360106" y="113086"/>
                  </a:lnTo>
                  <a:lnTo>
                    <a:pt x="356492" y="159286"/>
                  </a:lnTo>
                  <a:lnTo>
                    <a:pt x="355777" y="204814"/>
                  </a:lnTo>
                  <a:lnTo>
                    <a:pt x="357518" y="251959"/>
                  </a:lnTo>
                  <a:lnTo>
                    <a:pt x="361076" y="292081"/>
                  </a:lnTo>
                  <a:lnTo>
                    <a:pt x="368744" y="331988"/>
                  </a:lnTo>
                  <a:lnTo>
                    <a:pt x="379649" y="360257"/>
                  </a:lnTo>
                  <a:lnTo>
                    <a:pt x="398058" y="381478"/>
                  </a:lnTo>
                  <a:lnTo>
                    <a:pt x="405280" y="384409"/>
                  </a:lnTo>
                  <a:lnTo>
                    <a:pt x="413909" y="386059"/>
                  </a:lnTo>
                  <a:lnTo>
                    <a:pt x="424306" y="383177"/>
                  </a:lnTo>
                  <a:lnTo>
                    <a:pt x="436323" y="374484"/>
                  </a:lnTo>
                  <a:lnTo>
                    <a:pt x="459924" y="330538"/>
                  </a:lnTo>
                  <a:lnTo>
                    <a:pt x="478253" y="284450"/>
                  </a:lnTo>
                  <a:lnTo>
                    <a:pt x="488430" y="248858"/>
                  </a:lnTo>
                  <a:lnTo>
                    <a:pt x="498126" y="205726"/>
                  </a:lnTo>
                  <a:lnTo>
                    <a:pt x="505468" y="169584"/>
                  </a:lnTo>
                  <a:lnTo>
                    <a:pt x="511406" y="133083"/>
                  </a:lnTo>
                  <a:lnTo>
                    <a:pt x="515651" y="90669"/>
                  </a:lnTo>
                  <a:lnTo>
                    <a:pt x="520258" y="44619"/>
                  </a:lnTo>
                  <a:lnTo>
                    <a:pt x="520699" y="0"/>
                  </a:lnTo>
                  <a:lnTo>
                    <a:pt x="520700" y="2951"/>
                  </a:lnTo>
                  <a:lnTo>
                    <a:pt x="522583" y="6390"/>
                  </a:lnTo>
                  <a:lnTo>
                    <a:pt x="524072" y="8295"/>
                  </a:lnTo>
                  <a:lnTo>
                    <a:pt x="526169" y="21088"/>
                  </a:lnTo>
                  <a:lnTo>
                    <a:pt x="528817" y="66866"/>
                  </a:lnTo>
                  <a:lnTo>
                    <a:pt x="532043" y="111115"/>
                  </a:lnTo>
                  <a:lnTo>
                    <a:pt x="532999" y="149155"/>
                  </a:lnTo>
                  <a:lnTo>
                    <a:pt x="533283" y="184651"/>
                  </a:lnTo>
                  <a:lnTo>
                    <a:pt x="533366" y="221979"/>
                  </a:lnTo>
                  <a:lnTo>
                    <a:pt x="533392" y="267376"/>
                  </a:lnTo>
                  <a:lnTo>
                    <a:pt x="533399" y="314224"/>
                  </a:lnTo>
                  <a:lnTo>
                    <a:pt x="532697" y="359329"/>
                  </a:lnTo>
                  <a:lnTo>
                    <a:pt x="527934" y="386095"/>
                  </a:lnTo>
                  <a:lnTo>
                    <a:pt x="530684" y="397769"/>
                  </a:lnTo>
                  <a:lnTo>
                    <a:pt x="532296" y="399742"/>
                  </a:lnTo>
                  <a:lnTo>
                    <a:pt x="534076" y="400351"/>
                  </a:lnTo>
                  <a:lnTo>
                    <a:pt x="535968" y="400052"/>
                  </a:lnTo>
                  <a:lnTo>
                    <a:pt x="539952" y="397839"/>
                  </a:lnTo>
                  <a:lnTo>
                    <a:pt x="542001" y="396260"/>
                  </a:lnTo>
                  <a:lnTo>
                    <a:pt x="558802" y="3486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SMARTInkShape-1324">
              <a:extLst>
                <a:ext uri="{FF2B5EF4-FFF2-40B4-BE49-F238E27FC236}">
                  <a16:creationId xmlns:a16="http://schemas.microsoft.com/office/drawing/2014/main" id="{8D646A7E-1962-4FDA-B9EF-E397BA08852B}"/>
                </a:ext>
              </a:extLst>
            </p:cNvPr>
            <p:cNvSpPr/>
            <p:nvPr>
              <p:custDataLst>
                <p:tags r:id="rId90"/>
              </p:custDataLst>
            </p:nvPr>
          </p:nvSpPr>
          <p:spPr>
            <a:xfrm>
              <a:off x="3670300" y="2216150"/>
              <a:ext cx="127001" cy="12701"/>
            </a:xfrm>
            <a:custGeom>
              <a:avLst/>
              <a:gdLst/>
              <a:ahLst/>
              <a:cxnLst/>
              <a:rect l="0" t="0" r="0" b="0"/>
              <a:pathLst>
                <a:path w="127001" h="12701">
                  <a:moveTo>
                    <a:pt x="0" y="0"/>
                  </a:moveTo>
                  <a:lnTo>
                    <a:pt x="0" y="0"/>
                  </a:lnTo>
                  <a:lnTo>
                    <a:pt x="42690" y="5026"/>
                  </a:lnTo>
                  <a:lnTo>
                    <a:pt x="82986" y="9460"/>
                  </a:lnTo>
                  <a:lnTo>
                    <a:pt x="12700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SMARTInkShape-1325">
              <a:extLst>
                <a:ext uri="{FF2B5EF4-FFF2-40B4-BE49-F238E27FC236}">
                  <a16:creationId xmlns:a16="http://schemas.microsoft.com/office/drawing/2014/main" id="{32E81B11-34F1-42F5-921A-FE07B5A645F2}"/>
                </a:ext>
              </a:extLst>
            </p:cNvPr>
            <p:cNvSpPr/>
            <p:nvPr>
              <p:custDataLst>
                <p:tags r:id="rId91"/>
              </p:custDataLst>
            </p:nvPr>
          </p:nvSpPr>
          <p:spPr>
            <a:xfrm>
              <a:off x="6344145" y="2133600"/>
              <a:ext cx="215406" cy="234951"/>
            </a:xfrm>
            <a:custGeom>
              <a:avLst/>
              <a:gdLst/>
              <a:ahLst/>
              <a:cxnLst/>
              <a:rect l="0" t="0" r="0" b="0"/>
              <a:pathLst>
                <a:path w="215406" h="234951">
                  <a:moveTo>
                    <a:pt x="88405" y="0"/>
                  </a:moveTo>
                  <a:lnTo>
                    <a:pt x="88405" y="0"/>
                  </a:lnTo>
                  <a:lnTo>
                    <a:pt x="85034" y="0"/>
                  </a:lnTo>
                  <a:lnTo>
                    <a:pt x="72504" y="10139"/>
                  </a:lnTo>
                  <a:lnTo>
                    <a:pt x="39365" y="52175"/>
                  </a:lnTo>
                  <a:lnTo>
                    <a:pt x="14832" y="91616"/>
                  </a:lnTo>
                  <a:lnTo>
                    <a:pt x="3264" y="133024"/>
                  </a:lnTo>
                  <a:lnTo>
                    <a:pt x="0" y="170571"/>
                  </a:lnTo>
                  <a:lnTo>
                    <a:pt x="3023" y="186868"/>
                  </a:lnTo>
                  <a:lnTo>
                    <a:pt x="8358" y="194295"/>
                  </a:lnTo>
                  <a:lnTo>
                    <a:pt x="35635" y="216984"/>
                  </a:lnTo>
                  <a:lnTo>
                    <a:pt x="61715" y="217319"/>
                  </a:lnTo>
                  <a:lnTo>
                    <a:pt x="88176" y="211111"/>
                  </a:lnTo>
                  <a:lnTo>
                    <a:pt x="102527" y="204446"/>
                  </a:lnTo>
                  <a:lnTo>
                    <a:pt x="111380" y="197639"/>
                  </a:lnTo>
                  <a:lnTo>
                    <a:pt x="120926" y="182502"/>
                  </a:lnTo>
                  <a:lnTo>
                    <a:pt x="129768" y="158424"/>
                  </a:lnTo>
                  <a:lnTo>
                    <a:pt x="132584" y="115552"/>
                  </a:lnTo>
                  <a:lnTo>
                    <a:pt x="129449" y="77340"/>
                  </a:lnTo>
                  <a:lnTo>
                    <a:pt x="112823" y="33302"/>
                  </a:lnTo>
                  <a:lnTo>
                    <a:pt x="107483" y="25441"/>
                  </a:lnTo>
                  <a:lnTo>
                    <a:pt x="132788" y="71714"/>
                  </a:lnTo>
                  <a:lnTo>
                    <a:pt x="151421" y="109102"/>
                  </a:lnTo>
                  <a:lnTo>
                    <a:pt x="169775" y="155905"/>
                  </a:lnTo>
                  <a:lnTo>
                    <a:pt x="191169" y="199662"/>
                  </a:lnTo>
                  <a:lnTo>
                    <a:pt x="199694" y="217736"/>
                  </a:lnTo>
                  <a:lnTo>
                    <a:pt x="202517" y="229222"/>
                  </a:lnTo>
                  <a:lnTo>
                    <a:pt x="203992" y="231132"/>
                  </a:lnTo>
                  <a:lnTo>
                    <a:pt x="208054" y="234196"/>
                  </a:lnTo>
                  <a:lnTo>
                    <a:pt x="215405" y="234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SMARTInkShape-1326">
              <a:extLst>
                <a:ext uri="{FF2B5EF4-FFF2-40B4-BE49-F238E27FC236}">
                  <a16:creationId xmlns:a16="http://schemas.microsoft.com/office/drawing/2014/main" id="{2691C599-36B3-45ED-B97E-7BAF527604F1}"/>
                </a:ext>
              </a:extLst>
            </p:cNvPr>
            <p:cNvSpPr/>
            <p:nvPr>
              <p:custDataLst>
                <p:tags r:id="rId92"/>
              </p:custDataLst>
            </p:nvPr>
          </p:nvSpPr>
          <p:spPr>
            <a:xfrm>
              <a:off x="7597880" y="2095764"/>
              <a:ext cx="257071" cy="18787"/>
            </a:xfrm>
            <a:custGeom>
              <a:avLst/>
              <a:gdLst/>
              <a:ahLst/>
              <a:cxnLst/>
              <a:rect l="0" t="0" r="0" b="0"/>
              <a:pathLst>
                <a:path w="257071" h="18787">
                  <a:moveTo>
                    <a:pt x="9420" y="18786"/>
                  </a:moveTo>
                  <a:lnTo>
                    <a:pt x="9420" y="18786"/>
                  </a:lnTo>
                  <a:lnTo>
                    <a:pt x="6049" y="18786"/>
                  </a:lnTo>
                  <a:lnTo>
                    <a:pt x="2512" y="16904"/>
                  </a:lnTo>
                  <a:lnTo>
                    <a:pt x="581" y="15415"/>
                  </a:lnTo>
                  <a:lnTo>
                    <a:pt x="0" y="13716"/>
                  </a:lnTo>
                  <a:lnTo>
                    <a:pt x="317" y="11878"/>
                  </a:lnTo>
                  <a:lnTo>
                    <a:pt x="1236" y="9948"/>
                  </a:lnTo>
                  <a:lnTo>
                    <a:pt x="3963" y="8660"/>
                  </a:lnTo>
                  <a:lnTo>
                    <a:pt x="45706" y="6186"/>
                  </a:lnTo>
                  <a:lnTo>
                    <a:pt x="92846" y="1073"/>
                  </a:lnTo>
                  <a:lnTo>
                    <a:pt x="137848" y="0"/>
                  </a:lnTo>
                  <a:lnTo>
                    <a:pt x="182433" y="4152"/>
                  </a:lnTo>
                  <a:lnTo>
                    <a:pt x="224618" y="5916"/>
                  </a:lnTo>
                  <a:lnTo>
                    <a:pt x="257070" y="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SMARTInkShape-1327">
              <a:extLst>
                <a:ext uri="{FF2B5EF4-FFF2-40B4-BE49-F238E27FC236}">
                  <a16:creationId xmlns:a16="http://schemas.microsoft.com/office/drawing/2014/main" id="{53F0606E-C716-4022-8941-E63AD523DC7F}"/>
                </a:ext>
              </a:extLst>
            </p:cNvPr>
            <p:cNvSpPr/>
            <p:nvPr>
              <p:custDataLst>
                <p:tags r:id="rId93"/>
              </p:custDataLst>
            </p:nvPr>
          </p:nvSpPr>
          <p:spPr>
            <a:xfrm>
              <a:off x="7926152" y="1888816"/>
              <a:ext cx="43099" cy="482214"/>
            </a:xfrm>
            <a:custGeom>
              <a:avLst/>
              <a:gdLst/>
              <a:ahLst/>
              <a:cxnLst/>
              <a:rect l="0" t="0" r="0" b="0"/>
              <a:pathLst>
                <a:path w="43099" h="482214">
                  <a:moveTo>
                    <a:pt x="43098" y="9834"/>
                  </a:moveTo>
                  <a:lnTo>
                    <a:pt x="43098" y="9834"/>
                  </a:lnTo>
                  <a:lnTo>
                    <a:pt x="43098" y="0"/>
                  </a:lnTo>
                  <a:lnTo>
                    <a:pt x="43098" y="47061"/>
                  </a:lnTo>
                  <a:lnTo>
                    <a:pt x="41216" y="86951"/>
                  </a:lnTo>
                  <a:lnTo>
                    <a:pt x="36190" y="131461"/>
                  </a:lnTo>
                  <a:lnTo>
                    <a:pt x="30232" y="168874"/>
                  </a:lnTo>
                  <a:lnTo>
                    <a:pt x="25270" y="216070"/>
                  </a:lnTo>
                  <a:lnTo>
                    <a:pt x="21038" y="252034"/>
                  </a:lnTo>
                  <a:lnTo>
                    <a:pt x="13994" y="297748"/>
                  </a:lnTo>
                  <a:lnTo>
                    <a:pt x="9989" y="343048"/>
                  </a:lnTo>
                  <a:lnTo>
                    <a:pt x="5982" y="382963"/>
                  </a:lnTo>
                  <a:lnTo>
                    <a:pt x="1919" y="421036"/>
                  </a:lnTo>
                  <a:lnTo>
                    <a:pt x="0" y="452800"/>
                  </a:lnTo>
                  <a:lnTo>
                    <a:pt x="4762" y="481337"/>
                  </a:lnTo>
                  <a:lnTo>
                    <a:pt x="5545" y="482213"/>
                  </a:lnTo>
                  <a:lnTo>
                    <a:pt x="6774" y="482092"/>
                  </a:lnTo>
                  <a:lnTo>
                    <a:pt x="11874" y="478551"/>
                  </a:lnTo>
                  <a:lnTo>
                    <a:pt x="15814" y="474269"/>
                  </a:lnTo>
                  <a:lnTo>
                    <a:pt x="22824" y="462752"/>
                  </a:lnTo>
                  <a:lnTo>
                    <a:pt x="24048" y="4479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1328">
              <a:extLst>
                <a:ext uri="{FF2B5EF4-FFF2-40B4-BE49-F238E27FC236}">
                  <a16:creationId xmlns:a16="http://schemas.microsoft.com/office/drawing/2014/main" id="{ABC209B5-5993-4B32-B0A7-94D7DAEAC808}"/>
                </a:ext>
              </a:extLst>
            </p:cNvPr>
            <p:cNvSpPr/>
            <p:nvPr>
              <p:custDataLst>
                <p:tags r:id="rId94"/>
              </p:custDataLst>
            </p:nvPr>
          </p:nvSpPr>
          <p:spPr>
            <a:xfrm>
              <a:off x="6153412" y="2128798"/>
              <a:ext cx="170089" cy="195303"/>
            </a:xfrm>
            <a:custGeom>
              <a:avLst/>
              <a:gdLst/>
              <a:ahLst/>
              <a:cxnLst/>
              <a:rect l="0" t="0" r="0" b="0"/>
              <a:pathLst>
                <a:path w="170089" h="195303">
                  <a:moveTo>
                    <a:pt x="6088" y="112752"/>
                  </a:moveTo>
                  <a:lnTo>
                    <a:pt x="6088" y="112752"/>
                  </a:lnTo>
                  <a:lnTo>
                    <a:pt x="0" y="124929"/>
                  </a:lnTo>
                  <a:lnTo>
                    <a:pt x="6558" y="128668"/>
                  </a:lnTo>
                  <a:lnTo>
                    <a:pt x="21416" y="131183"/>
                  </a:lnTo>
                  <a:lnTo>
                    <a:pt x="34462" y="130913"/>
                  </a:lnTo>
                  <a:lnTo>
                    <a:pt x="76112" y="123952"/>
                  </a:lnTo>
                  <a:lnTo>
                    <a:pt x="120398" y="110547"/>
                  </a:lnTo>
                  <a:lnTo>
                    <a:pt x="129330" y="104481"/>
                  </a:lnTo>
                  <a:lnTo>
                    <a:pt x="140205" y="95015"/>
                  </a:lnTo>
                  <a:lnTo>
                    <a:pt x="156523" y="82123"/>
                  </a:lnTo>
                  <a:lnTo>
                    <a:pt x="161144" y="74210"/>
                  </a:lnTo>
                  <a:lnTo>
                    <a:pt x="170088" y="44993"/>
                  </a:lnTo>
                  <a:lnTo>
                    <a:pt x="167491" y="32311"/>
                  </a:lnTo>
                  <a:lnTo>
                    <a:pt x="156232" y="12385"/>
                  </a:lnTo>
                  <a:lnTo>
                    <a:pt x="150194" y="6291"/>
                  </a:lnTo>
                  <a:lnTo>
                    <a:pt x="142807" y="1936"/>
                  </a:lnTo>
                  <a:lnTo>
                    <a:pt x="134821" y="0"/>
                  </a:lnTo>
                  <a:lnTo>
                    <a:pt x="108908" y="2282"/>
                  </a:lnTo>
                  <a:lnTo>
                    <a:pt x="92002" y="9326"/>
                  </a:lnTo>
                  <a:lnTo>
                    <a:pt x="58036" y="33489"/>
                  </a:lnTo>
                  <a:lnTo>
                    <a:pt x="34035" y="71130"/>
                  </a:lnTo>
                  <a:lnTo>
                    <a:pt x="24404" y="102772"/>
                  </a:lnTo>
                  <a:lnTo>
                    <a:pt x="23823" y="132216"/>
                  </a:lnTo>
                  <a:lnTo>
                    <a:pt x="28119" y="152072"/>
                  </a:lnTo>
                  <a:lnTo>
                    <a:pt x="35636" y="162213"/>
                  </a:lnTo>
                  <a:lnTo>
                    <a:pt x="57707" y="180221"/>
                  </a:lnTo>
                  <a:lnTo>
                    <a:pt x="79551" y="189736"/>
                  </a:lnTo>
                  <a:lnTo>
                    <a:pt x="125742" y="195085"/>
                  </a:lnTo>
                  <a:lnTo>
                    <a:pt x="145788" y="1953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1329">
              <a:extLst>
                <a:ext uri="{FF2B5EF4-FFF2-40B4-BE49-F238E27FC236}">
                  <a16:creationId xmlns:a16="http://schemas.microsoft.com/office/drawing/2014/main" id="{061D12F6-1E39-4C3E-B602-330757EFE366}"/>
                </a:ext>
              </a:extLst>
            </p:cNvPr>
            <p:cNvSpPr/>
            <p:nvPr>
              <p:custDataLst>
                <p:tags r:id="rId95"/>
              </p:custDataLst>
            </p:nvPr>
          </p:nvSpPr>
          <p:spPr>
            <a:xfrm>
              <a:off x="7021188" y="1890480"/>
              <a:ext cx="357513" cy="489984"/>
            </a:xfrm>
            <a:custGeom>
              <a:avLst/>
              <a:gdLst/>
              <a:ahLst/>
              <a:cxnLst/>
              <a:rect l="0" t="0" r="0" b="0"/>
              <a:pathLst>
                <a:path w="357513" h="489984">
                  <a:moveTo>
                    <a:pt x="357512" y="84370"/>
                  </a:moveTo>
                  <a:lnTo>
                    <a:pt x="357512" y="84370"/>
                  </a:lnTo>
                  <a:lnTo>
                    <a:pt x="354141" y="80999"/>
                  </a:lnTo>
                  <a:lnTo>
                    <a:pt x="342402" y="36067"/>
                  </a:lnTo>
                  <a:lnTo>
                    <a:pt x="336450" y="29270"/>
                  </a:lnTo>
                  <a:lnTo>
                    <a:pt x="315619" y="12543"/>
                  </a:lnTo>
                  <a:lnTo>
                    <a:pt x="278417" y="0"/>
                  </a:lnTo>
                  <a:lnTo>
                    <a:pt x="233338" y="183"/>
                  </a:lnTo>
                  <a:lnTo>
                    <a:pt x="188780" y="4706"/>
                  </a:lnTo>
                  <a:lnTo>
                    <a:pt x="148767" y="13886"/>
                  </a:lnTo>
                  <a:lnTo>
                    <a:pt x="110100" y="25543"/>
                  </a:lnTo>
                  <a:lnTo>
                    <a:pt x="64884" y="46487"/>
                  </a:lnTo>
                  <a:lnTo>
                    <a:pt x="26075" y="69303"/>
                  </a:lnTo>
                  <a:lnTo>
                    <a:pt x="4188" y="95713"/>
                  </a:lnTo>
                  <a:lnTo>
                    <a:pt x="1312" y="100398"/>
                  </a:lnTo>
                  <a:lnTo>
                    <a:pt x="0" y="115012"/>
                  </a:lnTo>
                  <a:lnTo>
                    <a:pt x="637" y="123848"/>
                  </a:lnTo>
                  <a:lnTo>
                    <a:pt x="6990" y="137429"/>
                  </a:lnTo>
                  <a:lnTo>
                    <a:pt x="35036" y="166512"/>
                  </a:lnTo>
                  <a:lnTo>
                    <a:pt x="77709" y="189871"/>
                  </a:lnTo>
                  <a:lnTo>
                    <a:pt x="119372" y="211435"/>
                  </a:lnTo>
                  <a:lnTo>
                    <a:pt x="165755" y="231896"/>
                  </a:lnTo>
                  <a:lnTo>
                    <a:pt x="205727" y="259482"/>
                  </a:lnTo>
                  <a:lnTo>
                    <a:pt x="245601" y="295448"/>
                  </a:lnTo>
                  <a:lnTo>
                    <a:pt x="268795" y="331385"/>
                  </a:lnTo>
                  <a:lnTo>
                    <a:pt x="273743" y="357294"/>
                  </a:lnTo>
                  <a:lnTo>
                    <a:pt x="272720" y="376433"/>
                  </a:lnTo>
                  <a:lnTo>
                    <a:pt x="266066" y="395509"/>
                  </a:lnTo>
                  <a:lnTo>
                    <a:pt x="258307" y="407509"/>
                  </a:lnTo>
                  <a:lnTo>
                    <a:pt x="226620" y="434502"/>
                  </a:lnTo>
                  <a:lnTo>
                    <a:pt x="188985" y="452931"/>
                  </a:lnTo>
                  <a:lnTo>
                    <a:pt x="152200" y="468426"/>
                  </a:lnTo>
                  <a:lnTo>
                    <a:pt x="108870" y="481235"/>
                  </a:lnTo>
                  <a:lnTo>
                    <a:pt x="63722" y="489375"/>
                  </a:lnTo>
                  <a:lnTo>
                    <a:pt x="20659" y="489983"/>
                  </a:lnTo>
                  <a:lnTo>
                    <a:pt x="14242" y="487363"/>
                  </a:lnTo>
                  <a:lnTo>
                    <a:pt x="12249" y="484971"/>
                  </a:lnTo>
                  <a:lnTo>
                    <a:pt x="10034" y="478550"/>
                  </a:lnTo>
                  <a:lnTo>
                    <a:pt x="8787" y="467002"/>
                  </a:lnTo>
                  <a:lnTo>
                    <a:pt x="15159" y="451272"/>
                  </a:lnTo>
                  <a:lnTo>
                    <a:pt x="46362" y="4082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SMARTInkShape-1330">
              <a:extLst>
                <a:ext uri="{FF2B5EF4-FFF2-40B4-BE49-F238E27FC236}">
                  <a16:creationId xmlns:a16="http://schemas.microsoft.com/office/drawing/2014/main" id="{9B234434-92EC-4966-8A9F-7449117561F2}"/>
                </a:ext>
              </a:extLst>
            </p:cNvPr>
            <p:cNvSpPr/>
            <p:nvPr>
              <p:custDataLst>
                <p:tags r:id="rId96"/>
              </p:custDataLst>
            </p:nvPr>
          </p:nvSpPr>
          <p:spPr>
            <a:xfrm>
              <a:off x="8839200" y="2152770"/>
              <a:ext cx="158747" cy="25281"/>
            </a:xfrm>
            <a:custGeom>
              <a:avLst/>
              <a:gdLst/>
              <a:ahLst/>
              <a:cxnLst/>
              <a:rect l="0" t="0" r="0" b="0"/>
              <a:pathLst>
                <a:path w="158747" h="25281">
                  <a:moveTo>
                    <a:pt x="0" y="25280"/>
                  </a:moveTo>
                  <a:lnTo>
                    <a:pt x="0" y="25280"/>
                  </a:lnTo>
                  <a:lnTo>
                    <a:pt x="0" y="21909"/>
                  </a:lnTo>
                  <a:lnTo>
                    <a:pt x="1881" y="18372"/>
                  </a:lnTo>
                  <a:lnTo>
                    <a:pt x="8837" y="10353"/>
                  </a:lnTo>
                  <a:lnTo>
                    <a:pt x="14746" y="8062"/>
                  </a:lnTo>
                  <a:lnTo>
                    <a:pt x="57476" y="1937"/>
                  </a:lnTo>
                  <a:lnTo>
                    <a:pt x="101619" y="0"/>
                  </a:lnTo>
                  <a:lnTo>
                    <a:pt x="140863" y="590"/>
                  </a:lnTo>
                  <a:lnTo>
                    <a:pt x="158746" y="6229"/>
                  </a:lnTo>
                  <a:lnTo>
                    <a:pt x="147815" y="11697"/>
                  </a:lnTo>
                  <a:lnTo>
                    <a:pt x="139700" y="125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SMARTInkShape-1331">
              <a:extLst>
                <a:ext uri="{FF2B5EF4-FFF2-40B4-BE49-F238E27FC236}">
                  <a16:creationId xmlns:a16="http://schemas.microsoft.com/office/drawing/2014/main" id="{E9032421-AAE2-4248-A072-A5554BCA1D6B}"/>
                </a:ext>
              </a:extLst>
            </p:cNvPr>
            <p:cNvSpPr/>
            <p:nvPr>
              <p:custDataLst>
                <p:tags r:id="rId97"/>
              </p:custDataLst>
            </p:nvPr>
          </p:nvSpPr>
          <p:spPr>
            <a:xfrm>
              <a:off x="4572000" y="1860550"/>
              <a:ext cx="44398" cy="260351"/>
            </a:xfrm>
            <a:custGeom>
              <a:avLst/>
              <a:gdLst/>
              <a:ahLst/>
              <a:cxnLst/>
              <a:rect l="0" t="0" r="0" b="0"/>
              <a:pathLst>
                <a:path w="44398" h="260351">
                  <a:moveTo>
                    <a:pt x="25400" y="0"/>
                  </a:moveTo>
                  <a:lnTo>
                    <a:pt x="25400" y="0"/>
                  </a:lnTo>
                  <a:lnTo>
                    <a:pt x="28771" y="0"/>
                  </a:lnTo>
                  <a:lnTo>
                    <a:pt x="37609" y="6742"/>
                  </a:lnTo>
                  <a:lnTo>
                    <a:pt x="41410" y="11933"/>
                  </a:lnTo>
                  <a:lnTo>
                    <a:pt x="43099" y="18004"/>
                  </a:lnTo>
                  <a:lnTo>
                    <a:pt x="44397" y="61611"/>
                  </a:lnTo>
                  <a:lnTo>
                    <a:pt x="32510" y="103790"/>
                  </a:lnTo>
                  <a:lnTo>
                    <a:pt x="21267" y="145372"/>
                  </a:lnTo>
                  <a:lnTo>
                    <a:pt x="13967" y="186456"/>
                  </a:lnTo>
                  <a:lnTo>
                    <a:pt x="10985" y="219836"/>
                  </a:lnTo>
                  <a:lnTo>
                    <a:pt x="0" y="260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1332">
              <a:extLst>
                <a:ext uri="{FF2B5EF4-FFF2-40B4-BE49-F238E27FC236}">
                  <a16:creationId xmlns:a16="http://schemas.microsoft.com/office/drawing/2014/main" id="{E35C13B2-3066-4914-8D97-6B69ECB1DEDE}"/>
                </a:ext>
              </a:extLst>
            </p:cNvPr>
            <p:cNvSpPr/>
            <p:nvPr>
              <p:custDataLst>
                <p:tags r:id="rId98"/>
              </p:custDataLst>
            </p:nvPr>
          </p:nvSpPr>
          <p:spPr>
            <a:xfrm>
              <a:off x="5984630" y="2135069"/>
              <a:ext cx="175803" cy="359643"/>
            </a:xfrm>
            <a:custGeom>
              <a:avLst/>
              <a:gdLst/>
              <a:ahLst/>
              <a:cxnLst/>
              <a:rect l="0" t="0" r="0" b="0"/>
              <a:pathLst>
                <a:path w="175803" h="359643">
                  <a:moveTo>
                    <a:pt x="16120" y="36631"/>
                  </a:moveTo>
                  <a:lnTo>
                    <a:pt x="16120" y="36631"/>
                  </a:lnTo>
                  <a:lnTo>
                    <a:pt x="31315" y="79969"/>
                  </a:lnTo>
                  <a:lnTo>
                    <a:pt x="39295" y="122803"/>
                  </a:lnTo>
                  <a:lnTo>
                    <a:pt x="37711" y="162230"/>
                  </a:lnTo>
                  <a:lnTo>
                    <a:pt x="30602" y="203283"/>
                  </a:lnTo>
                  <a:lnTo>
                    <a:pt x="24285" y="241183"/>
                  </a:lnTo>
                  <a:lnTo>
                    <a:pt x="18345" y="283492"/>
                  </a:lnTo>
                  <a:lnTo>
                    <a:pt x="14369" y="329575"/>
                  </a:lnTo>
                  <a:lnTo>
                    <a:pt x="9850" y="359642"/>
                  </a:lnTo>
                  <a:lnTo>
                    <a:pt x="9068" y="348895"/>
                  </a:lnTo>
                  <a:lnTo>
                    <a:pt x="5407" y="337685"/>
                  </a:lnTo>
                  <a:lnTo>
                    <a:pt x="3594" y="297932"/>
                  </a:lnTo>
                  <a:lnTo>
                    <a:pt x="3443" y="256611"/>
                  </a:lnTo>
                  <a:lnTo>
                    <a:pt x="278" y="212529"/>
                  </a:lnTo>
                  <a:lnTo>
                    <a:pt x="607" y="174592"/>
                  </a:lnTo>
                  <a:lnTo>
                    <a:pt x="0" y="134423"/>
                  </a:lnTo>
                  <a:lnTo>
                    <a:pt x="3676" y="90588"/>
                  </a:lnTo>
                  <a:lnTo>
                    <a:pt x="16258" y="48192"/>
                  </a:lnTo>
                  <a:lnTo>
                    <a:pt x="18329" y="42221"/>
                  </a:lnTo>
                  <a:lnTo>
                    <a:pt x="34727" y="23706"/>
                  </a:lnTo>
                  <a:lnTo>
                    <a:pt x="50717" y="11556"/>
                  </a:lnTo>
                  <a:lnTo>
                    <a:pt x="78196" y="1835"/>
                  </a:lnTo>
                  <a:lnTo>
                    <a:pt x="91687" y="0"/>
                  </a:lnTo>
                  <a:lnTo>
                    <a:pt x="104739" y="2947"/>
                  </a:lnTo>
                  <a:lnTo>
                    <a:pt x="143097" y="21174"/>
                  </a:lnTo>
                  <a:lnTo>
                    <a:pt x="154398" y="31878"/>
                  </a:lnTo>
                  <a:lnTo>
                    <a:pt x="173263" y="62241"/>
                  </a:lnTo>
                  <a:lnTo>
                    <a:pt x="175802" y="80469"/>
                  </a:lnTo>
                  <a:lnTo>
                    <a:pt x="173873" y="100565"/>
                  </a:lnTo>
                  <a:lnTo>
                    <a:pt x="164853" y="123072"/>
                  </a:lnTo>
                  <a:lnTo>
                    <a:pt x="145032" y="148212"/>
                  </a:lnTo>
                  <a:lnTo>
                    <a:pt x="122363" y="161336"/>
                  </a:lnTo>
                  <a:lnTo>
                    <a:pt x="100045" y="167419"/>
                  </a:lnTo>
                  <a:lnTo>
                    <a:pt x="52950" y="169881"/>
                  </a:lnTo>
                  <a:lnTo>
                    <a:pt x="42366" y="169231"/>
                  </a:lnTo>
                  <a:lnTo>
                    <a:pt x="35311" y="166590"/>
                  </a:lnTo>
                  <a:lnTo>
                    <a:pt x="23923" y="158423"/>
                  </a:lnTo>
                  <a:lnTo>
                    <a:pt x="22470" y="1445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1333">
              <a:extLst>
                <a:ext uri="{FF2B5EF4-FFF2-40B4-BE49-F238E27FC236}">
                  <a16:creationId xmlns:a16="http://schemas.microsoft.com/office/drawing/2014/main" id="{ED869A74-3324-438F-8DFF-037EEBC17E1C}"/>
                </a:ext>
              </a:extLst>
            </p:cNvPr>
            <p:cNvSpPr/>
            <p:nvPr>
              <p:custDataLst>
                <p:tags r:id="rId99"/>
              </p:custDataLst>
            </p:nvPr>
          </p:nvSpPr>
          <p:spPr>
            <a:xfrm>
              <a:off x="4070350" y="1933092"/>
              <a:ext cx="44451" cy="422759"/>
            </a:xfrm>
            <a:custGeom>
              <a:avLst/>
              <a:gdLst/>
              <a:ahLst/>
              <a:cxnLst/>
              <a:rect l="0" t="0" r="0" b="0"/>
              <a:pathLst>
                <a:path w="44451" h="422759">
                  <a:moveTo>
                    <a:pt x="44450" y="3658"/>
                  </a:moveTo>
                  <a:lnTo>
                    <a:pt x="44450" y="3658"/>
                  </a:lnTo>
                  <a:lnTo>
                    <a:pt x="41079" y="287"/>
                  </a:lnTo>
                  <a:lnTo>
                    <a:pt x="40086" y="0"/>
                  </a:lnTo>
                  <a:lnTo>
                    <a:pt x="39424" y="513"/>
                  </a:lnTo>
                  <a:lnTo>
                    <a:pt x="38688" y="2966"/>
                  </a:lnTo>
                  <a:lnTo>
                    <a:pt x="34347" y="45955"/>
                  </a:lnTo>
                  <a:lnTo>
                    <a:pt x="26169" y="93096"/>
                  </a:lnTo>
                  <a:lnTo>
                    <a:pt x="22214" y="128075"/>
                  </a:lnTo>
                  <a:lnTo>
                    <a:pt x="19282" y="167601"/>
                  </a:lnTo>
                  <a:lnTo>
                    <a:pt x="14209" y="210680"/>
                  </a:lnTo>
                  <a:lnTo>
                    <a:pt x="9627" y="249946"/>
                  </a:lnTo>
                  <a:lnTo>
                    <a:pt x="4900" y="293418"/>
                  </a:lnTo>
                  <a:lnTo>
                    <a:pt x="430" y="338679"/>
                  </a:lnTo>
                  <a:lnTo>
                    <a:pt x="56" y="384143"/>
                  </a:lnTo>
                  <a:lnTo>
                    <a:pt x="0" y="421911"/>
                  </a:lnTo>
                  <a:lnTo>
                    <a:pt x="6350" y="4227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4" name="SMARTInkShape-Group390">
            <a:extLst>
              <a:ext uri="{FF2B5EF4-FFF2-40B4-BE49-F238E27FC236}">
                <a16:creationId xmlns:a16="http://schemas.microsoft.com/office/drawing/2014/main" id="{892BA2A6-18D4-406B-BC3E-D119BB8E1C4D}"/>
              </a:ext>
            </a:extLst>
          </p:cNvPr>
          <p:cNvGrpSpPr/>
          <p:nvPr/>
        </p:nvGrpSpPr>
        <p:grpSpPr>
          <a:xfrm>
            <a:off x="1451809" y="2000379"/>
            <a:ext cx="1937465" cy="507497"/>
            <a:chOff x="1451809" y="2000379"/>
            <a:chExt cx="1937465" cy="507497"/>
          </a:xfrm>
        </p:grpSpPr>
        <p:sp>
          <p:nvSpPr>
            <p:cNvPr id="540" name="SMARTInkShape-1334">
              <a:extLst>
                <a:ext uri="{FF2B5EF4-FFF2-40B4-BE49-F238E27FC236}">
                  <a16:creationId xmlns:a16="http://schemas.microsoft.com/office/drawing/2014/main" id="{5067E494-7279-46AB-8CCA-B772BBDDB29C}"/>
                </a:ext>
              </a:extLst>
            </p:cNvPr>
            <p:cNvSpPr/>
            <p:nvPr>
              <p:custDataLst>
                <p:tags r:id="rId66"/>
              </p:custDataLst>
            </p:nvPr>
          </p:nvSpPr>
          <p:spPr>
            <a:xfrm>
              <a:off x="3236162" y="2199296"/>
              <a:ext cx="153112" cy="181759"/>
            </a:xfrm>
            <a:custGeom>
              <a:avLst/>
              <a:gdLst/>
              <a:ahLst/>
              <a:cxnLst/>
              <a:rect l="0" t="0" r="0" b="0"/>
              <a:pathLst>
                <a:path w="153112" h="181759">
                  <a:moveTo>
                    <a:pt x="15038" y="93054"/>
                  </a:moveTo>
                  <a:lnTo>
                    <a:pt x="15038" y="93054"/>
                  </a:lnTo>
                  <a:lnTo>
                    <a:pt x="15038" y="101892"/>
                  </a:lnTo>
                  <a:lnTo>
                    <a:pt x="16449" y="103885"/>
                  </a:lnTo>
                  <a:lnTo>
                    <a:pt x="21780" y="107981"/>
                  </a:lnTo>
                  <a:lnTo>
                    <a:pt x="38926" y="116227"/>
                  </a:lnTo>
                  <a:lnTo>
                    <a:pt x="57730" y="118161"/>
                  </a:lnTo>
                  <a:lnTo>
                    <a:pt x="78739" y="113326"/>
                  </a:lnTo>
                  <a:lnTo>
                    <a:pt x="105886" y="100736"/>
                  </a:lnTo>
                  <a:lnTo>
                    <a:pt x="131439" y="80936"/>
                  </a:lnTo>
                  <a:lnTo>
                    <a:pt x="149248" y="52191"/>
                  </a:lnTo>
                  <a:lnTo>
                    <a:pt x="153111" y="35085"/>
                  </a:lnTo>
                  <a:lnTo>
                    <a:pt x="152134" y="26603"/>
                  </a:lnTo>
                  <a:lnTo>
                    <a:pt x="147616" y="17861"/>
                  </a:lnTo>
                  <a:lnTo>
                    <a:pt x="139769" y="5215"/>
                  </a:lnTo>
                  <a:lnTo>
                    <a:pt x="136292" y="2745"/>
                  </a:lnTo>
                  <a:lnTo>
                    <a:pt x="126784" y="0"/>
                  </a:lnTo>
                  <a:lnTo>
                    <a:pt x="117384" y="661"/>
                  </a:lnTo>
                  <a:lnTo>
                    <a:pt x="74839" y="12788"/>
                  </a:lnTo>
                  <a:lnTo>
                    <a:pt x="62548" y="20691"/>
                  </a:lnTo>
                  <a:lnTo>
                    <a:pt x="21195" y="61529"/>
                  </a:lnTo>
                  <a:lnTo>
                    <a:pt x="9022" y="83791"/>
                  </a:lnTo>
                  <a:lnTo>
                    <a:pt x="0" y="110823"/>
                  </a:lnTo>
                  <a:lnTo>
                    <a:pt x="1891" y="138311"/>
                  </a:lnTo>
                  <a:lnTo>
                    <a:pt x="9665" y="152444"/>
                  </a:lnTo>
                  <a:lnTo>
                    <a:pt x="26146" y="170623"/>
                  </a:lnTo>
                  <a:lnTo>
                    <a:pt x="30910" y="174400"/>
                  </a:lnTo>
                  <a:lnTo>
                    <a:pt x="41848" y="178597"/>
                  </a:lnTo>
                  <a:lnTo>
                    <a:pt x="84971" y="181758"/>
                  </a:lnTo>
                  <a:lnTo>
                    <a:pt x="95743" y="178104"/>
                  </a:lnTo>
                  <a:lnTo>
                    <a:pt x="122988" y="1565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SMARTInkShape-1335">
              <a:extLst>
                <a:ext uri="{FF2B5EF4-FFF2-40B4-BE49-F238E27FC236}">
                  <a16:creationId xmlns:a16="http://schemas.microsoft.com/office/drawing/2014/main" id="{A047A687-CF5D-4BE8-A9A1-FE46A8A9EA00}"/>
                </a:ext>
              </a:extLst>
            </p:cNvPr>
            <p:cNvSpPr/>
            <p:nvPr>
              <p:custDataLst>
                <p:tags r:id="rId67"/>
              </p:custDataLst>
            </p:nvPr>
          </p:nvSpPr>
          <p:spPr>
            <a:xfrm>
              <a:off x="2844800" y="2146300"/>
              <a:ext cx="57151" cy="240212"/>
            </a:xfrm>
            <a:custGeom>
              <a:avLst/>
              <a:gdLst/>
              <a:ahLst/>
              <a:cxnLst/>
              <a:rect l="0" t="0" r="0" b="0"/>
              <a:pathLst>
                <a:path w="57151" h="240212">
                  <a:moveTo>
                    <a:pt x="57150" y="0"/>
                  </a:moveTo>
                  <a:lnTo>
                    <a:pt x="57150" y="0"/>
                  </a:lnTo>
                  <a:lnTo>
                    <a:pt x="53779" y="43337"/>
                  </a:lnTo>
                  <a:lnTo>
                    <a:pt x="44285" y="83449"/>
                  </a:lnTo>
                  <a:lnTo>
                    <a:pt x="33845" y="125002"/>
                  </a:lnTo>
                  <a:lnTo>
                    <a:pt x="23280" y="167232"/>
                  </a:lnTo>
                  <a:lnTo>
                    <a:pt x="11376" y="212365"/>
                  </a:lnTo>
                  <a:lnTo>
                    <a:pt x="8584" y="219268"/>
                  </a:lnTo>
                  <a:lnTo>
                    <a:pt x="6437" y="237626"/>
                  </a:lnTo>
                  <a:lnTo>
                    <a:pt x="5702" y="238851"/>
                  </a:lnTo>
                  <a:lnTo>
                    <a:pt x="4507" y="239667"/>
                  </a:lnTo>
                  <a:lnTo>
                    <a:pt x="3005" y="240211"/>
                  </a:lnTo>
                  <a:lnTo>
                    <a:pt x="2003" y="239869"/>
                  </a:lnTo>
                  <a:lnTo>
                    <a:pt x="1336" y="238935"/>
                  </a:lnTo>
                  <a:lnTo>
                    <a:pt x="0" y="234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SMARTInkShape-1336">
              <a:extLst>
                <a:ext uri="{FF2B5EF4-FFF2-40B4-BE49-F238E27FC236}">
                  <a16:creationId xmlns:a16="http://schemas.microsoft.com/office/drawing/2014/main" id="{40DE9AFC-EBB2-4D0F-AC78-E60ED78E8443}"/>
                </a:ext>
              </a:extLst>
            </p:cNvPr>
            <p:cNvSpPr/>
            <p:nvPr>
              <p:custDataLst>
                <p:tags r:id="rId68"/>
              </p:custDataLst>
            </p:nvPr>
          </p:nvSpPr>
          <p:spPr>
            <a:xfrm>
              <a:off x="2552700" y="2044700"/>
              <a:ext cx="31751" cy="1"/>
            </a:xfrm>
            <a:custGeom>
              <a:avLst/>
              <a:gdLst/>
              <a:ahLst/>
              <a:cxnLst/>
              <a:rect l="0" t="0" r="0" b="0"/>
              <a:pathLst>
                <a:path w="31751" h="1">
                  <a:moveTo>
                    <a:pt x="31750" y="0"/>
                  </a:moveTo>
                  <a:lnTo>
                    <a:pt x="31750"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SMARTInkShape-1337">
              <a:extLst>
                <a:ext uri="{FF2B5EF4-FFF2-40B4-BE49-F238E27FC236}">
                  <a16:creationId xmlns:a16="http://schemas.microsoft.com/office/drawing/2014/main" id="{48895D2C-1021-4D1E-9C61-8846549E3AB4}"/>
                </a:ext>
              </a:extLst>
            </p:cNvPr>
            <p:cNvSpPr/>
            <p:nvPr>
              <p:custDataLst>
                <p:tags r:id="rId69"/>
              </p:custDataLst>
            </p:nvPr>
          </p:nvSpPr>
          <p:spPr>
            <a:xfrm>
              <a:off x="3041942" y="2235343"/>
              <a:ext cx="158101" cy="150048"/>
            </a:xfrm>
            <a:custGeom>
              <a:avLst/>
              <a:gdLst/>
              <a:ahLst/>
              <a:cxnLst/>
              <a:rect l="0" t="0" r="0" b="0"/>
              <a:pathLst>
                <a:path w="158101" h="150048">
                  <a:moveTo>
                    <a:pt x="31458" y="12557"/>
                  </a:moveTo>
                  <a:lnTo>
                    <a:pt x="31458" y="12557"/>
                  </a:lnTo>
                  <a:lnTo>
                    <a:pt x="30752" y="29163"/>
                  </a:lnTo>
                  <a:lnTo>
                    <a:pt x="20918" y="76041"/>
                  </a:lnTo>
                  <a:lnTo>
                    <a:pt x="15672" y="99059"/>
                  </a:lnTo>
                  <a:lnTo>
                    <a:pt x="7812" y="115444"/>
                  </a:lnTo>
                  <a:lnTo>
                    <a:pt x="6132" y="122490"/>
                  </a:lnTo>
                  <a:lnTo>
                    <a:pt x="0" y="132748"/>
                  </a:lnTo>
                  <a:lnTo>
                    <a:pt x="3166" y="129700"/>
                  </a:lnTo>
                  <a:lnTo>
                    <a:pt x="4773" y="126239"/>
                  </a:lnTo>
                  <a:lnTo>
                    <a:pt x="10958" y="111122"/>
                  </a:lnTo>
                  <a:lnTo>
                    <a:pt x="35826" y="67449"/>
                  </a:lnTo>
                  <a:lnTo>
                    <a:pt x="71733" y="23329"/>
                  </a:lnTo>
                  <a:lnTo>
                    <a:pt x="92849" y="5369"/>
                  </a:lnTo>
                  <a:lnTo>
                    <a:pt x="105543" y="1490"/>
                  </a:lnTo>
                  <a:lnTo>
                    <a:pt x="125474" y="0"/>
                  </a:lnTo>
                  <a:lnTo>
                    <a:pt x="137553" y="3270"/>
                  </a:lnTo>
                  <a:lnTo>
                    <a:pt x="140288" y="5660"/>
                  </a:lnTo>
                  <a:lnTo>
                    <a:pt x="154383" y="35984"/>
                  </a:lnTo>
                  <a:lnTo>
                    <a:pt x="158100" y="77655"/>
                  </a:lnTo>
                  <a:lnTo>
                    <a:pt x="153318" y="101067"/>
                  </a:lnTo>
                  <a:lnTo>
                    <a:pt x="136398" y="144644"/>
                  </a:lnTo>
                  <a:lnTo>
                    <a:pt x="134579" y="147182"/>
                  </a:lnTo>
                  <a:lnTo>
                    <a:pt x="130677" y="150001"/>
                  </a:lnTo>
                  <a:lnTo>
                    <a:pt x="129354" y="150047"/>
                  </a:lnTo>
                  <a:lnTo>
                    <a:pt x="128472" y="149373"/>
                  </a:lnTo>
                  <a:lnTo>
                    <a:pt x="127884" y="148218"/>
                  </a:lnTo>
                  <a:lnTo>
                    <a:pt x="128198" y="146742"/>
                  </a:lnTo>
                  <a:lnTo>
                    <a:pt x="132279" y="140642"/>
                  </a:lnTo>
                  <a:lnTo>
                    <a:pt x="133058" y="1332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SMARTInkShape-1338">
              <a:extLst>
                <a:ext uri="{FF2B5EF4-FFF2-40B4-BE49-F238E27FC236}">
                  <a16:creationId xmlns:a16="http://schemas.microsoft.com/office/drawing/2014/main" id="{2AC08079-3F59-47B0-AFEE-D639D163A04D}"/>
                </a:ext>
              </a:extLst>
            </p:cNvPr>
            <p:cNvSpPr/>
            <p:nvPr>
              <p:custDataLst>
                <p:tags r:id="rId70"/>
              </p:custDataLst>
            </p:nvPr>
          </p:nvSpPr>
          <p:spPr>
            <a:xfrm>
              <a:off x="3098800" y="2095500"/>
              <a:ext cx="12701" cy="6351"/>
            </a:xfrm>
            <a:custGeom>
              <a:avLst/>
              <a:gdLst/>
              <a:ahLst/>
              <a:cxnLst/>
              <a:rect l="0" t="0" r="0" b="0"/>
              <a:pathLst>
                <a:path w="12701" h="6351">
                  <a:moveTo>
                    <a:pt x="12700" y="6350"/>
                  </a:moveTo>
                  <a:lnTo>
                    <a:pt x="12700" y="6350"/>
                  </a:lnTo>
                  <a:lnTo>
                    <a:pt x="7233" y="6350"/>
                  </a:lnTo>
                  <a:lnTo>
                    <a:pt x="6938" y="5644"/>
                  </a:lnTo>
                  <a:lnTo>
                    <a:pt x="6357" y="77"/>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SMARTInkShape-1339">
              <a:extLst>
                <a:ext uri="{FF2B5EF4-FFF2-40B4-BE49-F238E27FC236}">
                  <a16:creationId xmlns:a16="http://schemas.microsoft.com/office/drawing/2014/main" id="{0AA0A7C2-F2B9-40DB-924F-3350E9F74F3E}"/>
                </a:ext>
              </a:extLst>
            </p:cNvPr>
            <p:cNvSpPr/>
            <p:nvPr>
              <p:custDataLst>
                <p:tags r:id="rId71"/>
              </p:custDataLst>
            </p:nvPr>
          </p:nvSpPr>
          <p:spPr>
            <a:xfrm>
              <a:off x="2825750" y="2241660"/>
              <a:ext cx="165091" cy="138297"/>
            </a:xfrm>
            <a:custGeom>
              <a:avLst/>
              <a:gdLst/>
              <a:ahLst/>
              <a:cxnLst/>
              <a:rect l="0" t="0" r="0" b="0"/>
              <a:pathLst>
                <a:path w="165091" h="138297">
                  <a:moveTo>
                    <a:pt x="0" y="31640"/>
                  </a:moveTo>
                  <a:lnTo>
                    <a:pt x="0" y="31640"/>
                  </a:lnTo>
                  <a:lnTo>
                    <a:pt x="0" y="35011"/>
                  </a:lnTo>
                  <a:lnTo>
                    <a:pt x="706" y="36004"/>
                  </a:lnTo>
                  <a:lnTo>
                    <a:pt x="1881" y="36666"/>
                  </a:lnTo>
                  <a:lnTo>
                    <a:pt x="8838" y="37728"/>
                  </a:lnTo>
                  <a:lnTo>
                    <a:pt x="21371" y="38644"/>
                  </a:lnTo>
                  <a:lnTo>
                    <a:pt x="30478" y="42339"/>
                  </a:lnTo>
                  <a:lnTo>
                    <a:pt x="40357" y="43451"/>
                  </a:lnTo>
                  <a:lnTo>
                    <a:pt x="85849" y="38228"/>
                  </a:lnTo>
                  <a:lnTo>
                    <a:pt x="112853" y="31114"/>
                  </a:lnTo>
                  <a:lnTo>
                    <a:pt x="124690" y="25134"/>
                  </a:lnTo>
                  <a:lnTo>
                    <a:pt x="156018" y="2710"/>
                  </a:lnTo>
                  <a:lnTo>
                    <a:pt x="164704" y="0"/>
                  </a:lnTo>
                  <a:lnTo>
                    <a:pt x="165090" y="23658"/>
                  </a:lnTo>
                  <a:lnTo>
                    <a:pt x="154560" y="69879"/>
                  </a:lnTo>
                  <a:lnTo>
                    <a:pt x="145619" y="106400"/>
                  </a:lnTo>
                  <a:lnTo>
                    <a:pt x="133642" y="138296"/>
                  </a:lnTo>
                  <a:lnTo>
                    <a:pt x="152400" y="1205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SMARTInkShape-1340">
              <a:extLst>
                <a:ext uri="{FF2B5EF4-FFF2-40B4-BE49-F238E27FC236}">
                  <a16:creationId xmlns:a16="http://schemas.microsoft.com/office/drawing/2014/main" id="{7E7DADBB-D867-47E4-ABC3-A963FB035E35}"/>
                </a:ext>
              </a:extLst>
            </p:cNvPr>
            <p:cNvSpPr/>
            <p:nvPr>
              <p:custDataLst>
                <p:tags r:id="rId72"/>
              </p:custDataLst>
            </p:nvPr>
          </p:nvSpPr>
          <p:spPr>
            <a:xfrm>
              <a:off x="2090033" y="2216544"/>
              <a:ext cx="468985" cy="291332"/>
            </a:xfrm>
            <a:custGeom>
              <a:avLst/>
              <a:gdLst/>
              <a:ahLst/>
              <a:cxnLst/>
              <a:rect l="0" t="0" r="0" b="0"/>
              <a:pathLst>
                <a:path w="468985" h="291332">
                  <a:moveTo>
                    <a:pt x="5467" y="12306"/>
                  </a:moveTo>
                  <a:lnTo>
                    <a:pt x="5467" y="12306"/>
                  </a:lnTo>
                  <a:lnTo>
                    <a:pt x="0" y="17773"/>
                  </a:lnTo>
                  <a:lnTo>
                    <a:pt x="411" y="18773"/>
                  </a:lnTo>
                  <a:lnTo>
                    <a:pt x="8033" y="27417"/>
                  </a:lnTo>
                  <a:lnTo>
                    <a:pt x="29161" y="39849"/>
                  </a:lnTo>
                  <a:lnTo>
                    <a:pt x="70588" y="49154"/>
                  </a:lnTo>
                  <a:lnTo>
                    <a:pt x="113950" y="50373"/>
                  </a:lnTo>
                  <a:lnTo>
                    <a:pt x="132816" y="43494"/>
                  </a:lnTo>
                  <a:lnTo>
                    <a:pt x="158750" y="29206"/>
                  </a:lnTo>
                  <a:lnTo>
                    <a:pt x="189219" y="0"/>
                  </a:lnTo>
                  <a:lnTo>
                    <a:pt x="188888" y="31417"/>
                  </a:lnTo>
                  <a:lnTo>
                    <a:pt x="181776" y="73656"/>
                  </a:lnTo>
                  <a:lnTo>
                    <a:pt x="179782" y="91784"/>
                  </a:lnTo>
                  <a:lnTo>
                    <a:pt x="183574" y="132611"/>
                  </a:lnTo>
                  <a:lnTo>
                    <a:pt x="188682" y="143799"/>
                  </a:lnTo>
                  <a:lnTo>
                    <a:pt x="192964" y="144830"/>
                  </a:lnTo>
                  <a:lnTo>
                    <a:pt x="207212" y="145493"/>
                  </a:lnTo>
                  <a:lnTo>
                    <a:pt x="210519" y="144136"/>
                  </a:lnTo>
                  <a:lnTo>
                    <a:pt x="245321" y="111152"/>
                  </a:lnTo>
                  <a:lnTo>
                    <a:pt x="274563" y="66228"/>
                  </a:lnTo>
                  <a:lnTo>
                    <a:pt x="288988" y="32187"/>
                  </a:lnTo>
                  <a:lnTo>
                    <a:pt x="297267" y="1246"/>
                  </a:lnTo>
                  <a:lnTo>
                    <a:pt x="297367" y="1405"/>
                  </a:lnTo>
                  <a:lnTo>
                    <a:pt x="297559" y="12479"/>
                  </a:lnTo>
                  <a:lnTo>
                    <a:pt x="295682" y="17792"/>
                  </a:lnTo>
                  <a:lnTo>
                    <a:pt x="294194" y="20197"/>
                  </a:lnTo>
                  <a:lnTo>
                    <a:pt x="291805" y="39264"/>
                  </a:lnTo>
                  <a:lnTo>
                    <a:pt x="285773" y="85196"/>
                  </a:lnTo>
                  <a:lnTo>
                    <a:pt x="283105" y="112425"/>
                  </a:lnTo>
                  <a:lnTo>
                    <a:pt x="279423" y="130547"/>
                  </a:lnTo>
                  <a:lnTo>
                    <a:pt x="280801" y="137294"/>
                  </a:lnTo>
                  <a:lnTo>
                    <a:pt x="283060" y="143351"/>
                  </a:lnTo>
                  <a:lnTo>
                    <a:pt x="285037" y="153283"/>
                  </a:lnTo>
                  <a:lnTo>
                    <a:pt x="286391" y="154974"/>
                  </a:lnTo>
                  <a:lnTo>
                    <a:pt x="296357" y="162275"/>
                  </a:lnTo>
                  <a:lnTo>
                    <a:pt x="303144" y="163625"/>
                  </a:lnTo>
                  <a:lnTo>
                    <a:pt x="310864" y="162344"/>
                  </a:lnTo>
                  <a:lnTo>
                    <a:pt x="348521" y="146975"/>
                  </a:lnTo>
                  <a:lnTo>
                    <a:pt x="393112" y="119280"/>
                  </a:lnTo>
                  <a:lnTo>
                    <a:pt x="417698" y="100799"/>
                  </a:lnTo>
                  <a:lnTo>
                    <a:pt x="435048" y="84192"/>
                  </a:lnTo>
                  <a:lnTo>
                    <a:pt x="439809" y="75770"/>
                  </a:lnTo>
                  <a:lnTo>
                    <a:pt x="442630" y="68029"/>
                  </a:lnTo>
                  <a:lnTo>
                    <a:pt x="452232" y="55009"/>
                  </a:lnTo>
                  <a:lnTo>
                    <a:pt x="452889" y="51358"/>
                  </a:lnTo>
                  <a:lnTo>
                    <a:pt x="450491" y="31037"/>
                  </a:lnTo>
                  <a:lnTo>
                    <a:pt x="449611" y="29026"/>
                  </a:lnTo>
                  <a:lnTo>
                    <a:pt x="448318" y="27686"/>
                  </a:lnTo>
                  <a:lnTo>
                    <a:pt x="437122" y="20215"/>
                  </a:lnTo>
                  <a:lnTo>
                    <a:pt x="419528" y="18793"/>
                  </a:lnTo>
                  <a:lnTo>
                    <a:pt x="416974" y="18747"/>
                  </a:lnTo>
                  <a:lnTo>
                    <a:pt x="406638" y="22054"/>
                  </a:lnTo>
                  <a:lnTo>
                    <a:pt x="382146" y="42423"/>
                  </a:lnTo>
                  <a:lnTo>
                    <a:pt x="365664" y="64011"/>
                  </a:lnTo>
                  <a:lnTo>
                    <a:pt x="363110" y="70799"/>
                  </a:lnTo>
                  <a:lnTo>
                    <a:pt x="361187" y="95797"/>
                  </a:lnTo>
                  <a:lnTo>
                    <a:pt x="363002" y="100684"/>
                  </a:lnTo>
                  <a:lnTo>
                    <a:pt x="364474" y="102974"/>
                  </a:lnTo>
                  <a:lnTo>
                    <a:pt x="366160" y="104502"/>
                  </a:lnTo>
                  <a:lnTo>
                    <a:pt x="380167" y="112403"/>
                  </a:lnTo>
                  <a:lnTo>
                    <a:pt x="382267" y="112904"/>
                  </a:lnTo>
                  <a:lnTo>
                    <a:pt x="388363" y="111579"/>
                  </a:lnTo>
                  <a:lnTo>
                    <a:pt x="397847" y="106867"/>
                  </a:lnTo>
                  <a:lnTo>
                    <a:pt x="400404" y="104980"/>
                  </a:lnTo>
                  <a:lnTo>
                    <a:pt x="407007" y="102883"/>
                  </a:lnTo>
                  <a:lnTo>
                    <a:pt x="418659" y="99822"/>
                  </a:lnTo>
                  <a:lnTo>
                    <a:pt x="429166" y="94446"/>
                  </a:lnTo>
                  <a:lnTo>
                    <a:pt x="449921" y="77677"/>
                  </a:lnTo>
                  <a:lnTo>
                    <a:pt x="458425" y="76175"/>
                  </a:lnTo>
                  <a:lnTo>
                    <a:pt x="462663" y="77851"/>
                  </a:lnTo>
                  <a:lnTo>
                    <a:pt x="464781" y="79286"/>
                  </a:lnTo>
                  <a:lnTo>
                    <a:pt x="466193" y="80948"/>
                  </a:lnTo>
                  <a:lnTo>
                    <a:pt x="467762" y="84677"/>
                  </a:lnTo>
                  <a:lnTo>
                    <a:pt x="468984" y="121631"/>
                  </a:lnTo>
                  <a:lnTo>
                    <a:pt x="462105" y="167265"/>
                  </a:lnTo>
                  <a:lnTo>
                    <a:pt x="451799" y="208823"/>
                  </a:lnTo>
                  <a:lnTo>
                    <a:pt x="448629" y="226226"/>
                  </a:lnTo>
                  <a:lnTo>
                    <a:pt x="432981" y="261290"/>
                  </a:lnTo>
                  <a:lnTo>
                    <a:pt x="428777" y="267134"/>
                  </a:lnTo>
                  <a:lnTo>
                    <a:pt x="400290" y="287439"/>
                  </a:lnTo>
                  <a:lnTo>
                    <a:pt x="391660" y="290442"/>
                  </a:lnTo>
                  <a:lnTo>
                    <a:pt x="384635" y="291331"/>
                  </a:lnTo>
                  <a:lnTo>
                    <a:pt x="380243" y="289658"/>
                  </a:lnTo>
                  <a:lnTo>
                    <a:pt x="371675" y="282835"/>
                  </a:lnTo>
                  <a:lnTo>
                    <a:pt x="369309" y="278826"/>
                  </a:lnTo>
                  <a:lnTo>
                    <a:pt x="368258" y="273282"/>
                  </a:lnTo>
                  <a:lnTo>
                    <a:pt x="367528" y="246502"/>
                  </a:lnTo>
                  <a:lnTo>
                    <a:pt x="377578" y="207910"/>
                  </a:lnTo>
                  <a:lnTo>
                    <a:pt x="400021" y="161571"/>
                  </a:lnTo>
                  <a:lnTo>
                    <a:pt x="418217" y="1329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1341">
              <a:extLst>
                <a:ext uri="{FF2B5EF4-FFF2-40B4-BE49-F238E27FC236}">
                  <a16:creationId xmlns:a16="http://schemas.microsoft.com/office/drawing/2014/main" id="{CD7338A7-467C-4473-9AC6-5E5A16ED18B8}"/>
                </a:ext>
              </a:extLst>
            </p:cNvPr>
            <p:cNvSpPr/>
            <p:nvPr>
              <p:custDataLst>
                <p:tags r:id="rId73"/>
              </p:custDataLst>
            </p:nvPr>
          </p:nvSpPr>
          <p:spPr>
            <a:xfrm>
              <a:off x="1451809" y="2025948"/>
              <a:ext cx="230942" cy="329792"/>
            </a:xfrm>
            <a:custGeom>
              <a:avLst/>
              <a:gdLst/>
              <a:ahLst/>
              <a:cxnLst/>
              <a:rect l="0" t="0" r="0" b="0"/>
              <a:pathLst>
                <a:path w="230942" h="329792">
                  <a:moveTo>
                    <a:pt x="230941" y="31452"/>
                  </a:moveTo>
                  <a:lnTo>
                    <a:pt x="230941" y="31452"/>
                  </a:lnTo>
                  <a:lnTo>
                    <a:pt x="212643" y="13154"/>
                  </a:lnTo>
                  <a:lnTo>
                    <a:pt x="190790" y="4785"/>
                  </a:lnTo>
                  <a:lnTo>
                    <a:pt x="148054" y="0"/>
                  </a:lnTo>
                  <a:lnTo>
                    <a:pt x="122925" y="1642"/>
                  </a:lnTo>
                  <a:lnTo>
                    <a:pt x="79859" y="14454"/>
                  </a:lnTo>
                  <a:lnTo>
                    <a:pt x="34578" y="33839"/>
                  </a:lnTo>
                  <a:lnTo>
                    <a:pt x="3423" y="56310"/>
                  </a:lnTo>
                  <a:lnTo>
                    <a:pt x="945" y="58608"/>
                  </a:lnTo>
                  <a:lnTo>
                    <a:pt x="0" y="62256"/>
                  </a:lnTo>
                  <a:lnTo>
                    <a:pt x="830" y="71954"/>
                  </a:lnTo>
                  <a:lnTo>
                    <a:pt x="7112" y="89651"/>
                  </a:lnTo>
                  <a:lnTo>
                    <a:pt x="11047" y="95653"/>
                  </a:lnTo>
                  <a:lnTo>
                    <a:pt x="42244" y="116872"/>
                  </a:lnTo>
                  <a:lnTo>
                    <a:pt x="88763" y="137221"/>
                  </a:lnTo>
                  <a:lnTo>
                    <a:pt x="133488" y="161454"/>
                  </a:lnTo>
                  <a:lnTo>
                    <a:pt x="180938" y="203902"/>
                  </a:lnTo>
                  <a:lnTo>
                    <a:pt x="192685" y="222248"/>
                  </a:lnTo>
                  <a:lnTo>
                    <a:pt x="197263" y="237719"/>
                  </a:lnTo>
                  <a:lnTo>
                    <a:pt x="195249" y="254610"/>
                  </a:lnTo>
                  <a:lnTo>
                    <a:pt x="190183" y="269650"/>
                  </a:lnTo>
                  <a:lnTo>
                    <a:pt x="172509" y="295949"/>
                  </a:lnTo>
                  <a:lnTo>
                    <a:pt x="164049" y="302582"/>
                  </a:lnTo>
                  <a:lnTo>
                    <a:pt x="122270" y="321360"/>
                  </a:lnTo>
                  <a:lnTo>
                    <a:pt x="94517" y="328638"/>
                  </a:lnTo>
                  <a:lnTo>
                    <a:pt x="62592" y="329791"/>
                  </a:lnTo>
                  <a:lnTo>
                    <a:pt x="49199" y="326498"/>
                  </a:lnTo>
                  <a:lnTo>
                    <a:pt x="29661" y="317032"/>
                  </a:lnTo>
                  <a:lnTo>
                    <a:pt x="19654" y="308702"/>
                  </a:lnTo>
                  <a:lnTo>
                    <a:pt x="17091" y="300724"/>
                  </a:lnTo>
                  <a:lnTo>
                    <a:pt x="16658" y="290829"/>
                  </a:lnTo>
                  <a:lnTo>
                    <a:pt x="21165" y="257138"/>
                  </a:lnTo>
                  <a:lnTo>
                    <a:pt x="34091" y="2346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SMARTInkShape-1342">
              <a:extLst>
                <a:ext uri="{FF2B5EF4-FFF2-40B4-BE49-F238E27FC236}">
                  <a16:creationId xmlns:a16="http://schemas.microsoft.com/office/drawing/2014/main" id="{36012885-B6A0-4947-BCC9-8B5C76794699}"/>
                </a:ext>
              </a:extLst>
            </p:cNvPr>
            <p:cNvSpPr/>
            <p:nvPr>
              <p:custDataLst>
                <p:tags r:id="rId74"/>
              </p:custDataLst>
            </p:nvPr>
          </p:nvSpPr>
          <p:spPr>
            <a:xfrm>
              <a:off x="2032026" y="2000379"/>
              <a:ext cx="171366" cy="374395"/>
            </a:xfrm>
            <a:custGeom>
              <a:avLst/>
              <a:gdLst/>
              <a:ahLst/>
              <a:cxnLst/>
              <a:rect l="0" t="0" r="0" b="0"/>
              <a:pathLst>
                <a:path w="171366" h="374395">
                  <a:moveTo>
                    <a:pt x="76174" y="31621"/>
                  </a:moveTo>
                  <a:lnTo>
                    <a:pt x="76174" y="31621"/>
                  </a:lnTo>
                  <a:lnTo>
                    <a:pt x="76174" y="38363"/>
                  </a:lnTo>
                  <a:lnTo>
                    <a:pt x="74293" y="43554"/>
                  </a:lnTo>
                  <a:lnTo>
                    <a:pt x="72803" y="45927"/>
                  </a:lnTo>
                  <a:lnTo>
                    <a:pt x="64914" y="83124"/>
                  </a:lnTo>
                  <a:lnTo>
                    <a:pt x="61719" y="127490"/>
                  </a:lnTo>
                  <a:lnTo>
                    <a:pt x="51954" y="169286"/>
                  </a:lnTo>
                  <a:lnTo>
                    <a:pt x="36810" y="211548"/>
                  </a:lnTo>
                  <a:lnTo>
                    <a:pt x="27367" y="253872"/>
                  </a:lnTo>
                  <a:lnTo>
                    <a:pt x="18641" y="297764"/>
                  </a:lnTo>
                  <a:lnTo>
                    <a:pt x="8172" y="344542"/>
                  </a:lnTo>
                  <a:lnTo>
                    <a:pt x="6440" y="354847"/>
                  </a:lnTo>
                  <a:lnTo>
                    <a:pt x="0" y="374394"/>
                  </a:lnTo>
                  <a:lnTo>
                    <a:pt x="10959" y="329963"/>
                  </a:lnTo>
                  <a:lnTo>
                    <a:pt x="19431" y="285054"/>
                  </a:lnTo>
                  <a:lnTo>
                    <a:pt x="29661" y="242507"/>
                  </a:lnTo>
                  <a:lnTo>
                    <a:pt x="40198" y="198848"/>
                  </a:lnTo>
                  <a:lnTo>
                    <a:pt x="50775" y="158343"/>
                  </a:lnTo>
                  <a:lnTo>
                    <a:pt x="60652" y="116957"/>
                  </a:lnTo>
                  <a:lnTo>
                    <a:pt x="64049" y="95946"/>
                  </a:lnTo>
                  <a:lnTo>
                    <a:pt x="84129" y="50719"/>
                  </a:lnTo>
                  <a:lnTo>
                    <a:pt x="116047" y="4848"/>
                  </a:lnTo>
                  <a:lnTo>
                    <a:pt x="120471" y="2083"/>
                  </a:lnTo>
                  <a:lnTo>
                    <a:pt x="125495" y="854"/>
                  </a:lnTo>
                  <a:lnTo>
                    <a:pt x="140899" y="0"/>
                  </a:lnTo>
                  <a:lnTo>
                    <a:pt x="145628" y="1810"/>
                  </a:lnTo>
                  <a:lnTo>
                    <a:pt x="147876" y="3280"/>
                  </a:lnTo>
                  <a:lnTo>
                    <a:pt x="166285" y="43413"/>
                  </a:lnTo>
                  <a:lnTo>
                    <a:pt x="170973" y="85712"/>
                  </a:lnTo>
                  <a:lnTo>
                    <a:pt x="171365" y="127025"/>
                  </a:lnTo>
                  <a:lnTo>
                    <a:pt x="169525" y="161724"/>
                  </a:lnTo>
                  <a:lnTo>
                    <a:pt x="164511" y="202814"/>
                  </a:lnTo>
                  <a:lnTo>
                    <a:pt x="159486" y="250179"/>
                  </a:lnTo>
                  <a:lnTo>
                    <a:pt x="158085" y="295305"/>
                  </a:lnTo>
                  <a:lnTo>
                    <a:pt x="152638" y="339571"/>
                  </a:lnTo>
                  <a:lnTo>
                    <a:pt x="152376" y="373148"/>
                  </a:lnTo>
                  <a:lnTo>
                    <a:pt x="152374" y="365562"/>
                  </a:lnTo>
                  <a:lnTo>
                    <a:pt x="146024" y="3364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9" name="SMARTInkShape-1343">
              <a:extLst>
                <a:ext uri="{FF2B5EF4-FFF2-40B4-BE49-F238E27FC236}">
                  <a16:creationId xmlns:a16="http://schemas.microsoft.com/office/drawing/2014/main" id="{3E062643-FCE5-4F4C-BA78-5B2AF88C68A6}"/>
                </a:ext>
              </a:extLst>
            </p:cNvPr>
            <p:cNvSpPr/>
            <p:nvPr>
              <p:custDataLst>
                <p:tags r:id="rId75"/>
              </p:custDataLst>
            </p:nvPr>
          </p:nvSpPr>
          <p:spPr>
            <a:xfrm>
              <a:off x="1746250" y="2032000"/>
              <a:ext cx="25391" cy="336121"/>
            </a:xfrm>
            <a:custGeom>
              <a:avLst/>
              <a:gdLst/>
              <a:ahLst/>
              <a:cxnLst/>
              <a:rect l="0" t="0" r="0" b="0"/>
              <a:pathLst>
                <a:path w="25391" h="336121">
                  <a:moveTo>
                    <a:pt x="19050" y="0"/>
                  </a:moveTo>
                  <a:lnTo>
                    <a:pt x="19050" y="0"/>
                  </a:lnTo>
                  <a:lnTo>
                    <a:pt x="22421" y="0"/>
                  </a:lnTo>
                  <a:lnTo>
                    <a:pt x="23414" y="706"/>
                  </a:lnTo>
                  <a:lnTo>
                    <a:pt x="24076" y="1881"/>
                  </a:lnTo>
                  <a:lnTo>
                    <a:pt x="25138" y="8838"/>
                  </a:lnTo>
                  <a:lnTo>
                    <a:pt x="25390" y="47687"/>
                  </a:lnTo>
                  <a:lnTo>
                    <a:pt x="23515" y="85391"/>
                  </a:lnTo>
                  <a:lnTo>
                    <a:pt x="20373" y="124079"/>
                  </a:lnTo>
                  <a:lnTo>
                    <a:pt x="15940" y="165385"/>
                  </a:lnTo>
                  <a:lnTo>
                    <a:pt x="13127" y="209309"/>
                  </a:lnTo>
                  <a:lnTo>
                    <a:pt x="12737" y="253422"/>
                  </a:lnTo>
                  <a:lnTo>
                    <a:pt x="12701" y="300413"/>
                  </a:lnTo>
                  <a:lnTo>
                    <a:pt x="13406" y="316670"/>
                  </a:lnTo>
                  <a:lnTo>
                    <a:pt x="18972" y="336120"/>
                  </a:lnTo>
                  <a:lnTo>
                    <a:pt x="14014" y="317653"/>
                  </a:lnTo>
                  <a:lnTo>
                    <a:pt x="7309" y="289150"/>
                  </a:lnTo>
                  <a:lnTo>
                    <a:pt x="0" y="273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SMARTInkShape-1344">
              <a:extLst>
                <a:ext uri="{FF2B5EF4-FFF2-40B4-BE49-F238E27FC236}">
                  <a16:creationId xmlns:a16="http://schemas.microsoft.com/office/drawing/2014/main" id="{7B3C2E4E-7D9E-4453-9C46-0FF33A6F3D11}"/>
                </a:ext>
              </a:extLst>
            </p:cNvPr>
            <p:cNvSpPr/>
            <p:nvPr>
              <p:custDataLst>
                <p:tags r:id="rId76"/>
              </p:custDataLst>
            </p:nvPr>
          </p:nvSpPr>
          <p:spPr>
            <a:xfrm>
              <a:off x="1873250" y="2279650"/>
              <a:ext cx="12701" cy="38101"/>
            </a:xfrm>
            <a:custGeom>
              <a:avLst/>
              <a:gdLst/>
              <a:ahLst/>
              <a:cxnLst/>
              <a:rect l="0" t="0" r="0" b="0"/>
              <a:pathLst>
                <a:path w="12701" h="38101">
                  <a:moveTo>
                    <a:pt x="0" y="0"/>
                  </a:moveTo>
                  <a:lnTo>
                    <a:pt x="0" y="0"/>
                  </a:lnTo>
                  <a:lnTo>
                    <a:pt x="0" y="27526"/>
                  </a:lnTo>
                  <a:lnTo>
                    <a:pt x="1881" y="31754"/>
                  </a:lnTo>
                  <a:lnTo>
                    <a:pt x="6088" y="37729"/>
                  </a:lnTo>
                  <a:lnTo>
                    <a:pt x="12700"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SMARTInkShape-1345">
              <a:extLst>
                <a:ext uri="{FF2B5EF4-FFF2-40B4-BE49-F238E27FC236}">
                  <a16:creationId xmlns:a16="http://schemas.microsoft.com/office/drawing/2014/main" id="{9A074ABB-D42F-416F-A7E8-BAB40492750A}"/>
                </a:ext>
              </a:extLst>
            </p:cNvPr>
            <p:cNvSpPr/>
            <p:nvPr>
              <p:custDataLst>
                <p:tags r:id="rId77"/>
              </p:custDataLst>
            </p:nvPr>
          </p:nvSpPr>
          <p:spPr>
            <a:xfrm>
              <a:off x="1733550" y="2235200"/>
              <a:ext cx="82551" cy="25401"/>
            </a:xfrm>
            <a:custGeom>
              <a:avLst/>
              <a:gdLst/>
              <a:ahLst/>
              <a:cxnLst/>
              <a:rect l="0" t="0" r="0" b="0"/>
              <a:pathLst>
                <a:path w="82551" h="25401">
                  <a:moveTo>
                    <a:pt x="0" y="25400"/>
                  </a:moveTo>
                  <a:lnTo>
                    <a:pt x="0" y="25400"/>
                  </a:lnTo>
                  <a:lnTo>
                    <a:pt x="0" y="19311"/>
                  </a:lnTo>
                  <a:lnTo>
                    <a:pt x="3371" y="15756"/>
                  </a:lnTo>
                  <a:lnTo>
                    <a:pt x="6907" y="14058"/>
                  </a:lnTo>
                  <a:lnTo>
                    <a:pt x="8838" y="13606"/>
                  </a:lnTo>
                  <a:lnTo>
                    <a:pt x="19099" y="7793"/>
                  </a:lnTo>
                  <a:lnTo>
                    <a:pt x="62882" y="4506"/>
                  </a:lnTo>
                  <a:lnTo>
                    <a:pt x="76912" y="396"/>
                  </a:lnTo>
                  <a:lnTo>
                    <a:pt x="825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SMARTInkShape-1346">
              <a:extLst>
                <a:ext uri="{FF2B5EF4-FFF2-40B4-BE49-F238E27FC236}">
                  <a16:creationId xmlns:a16="http://schemas.microsoft.com/office/drawing/2014/main" id="{9BE2825B-5B1F-47A8-8DEE-A608FB083FFB}"/>
                </a:ext>
              </a:extLst>
            </p:cNvPr>
            <p:cNvSpPr/>
            <p:nvPr>
              <p:custDataLst>
                <p:tags r:id="rId78"/>
              </p:custDataLst>
            </p:nvPr>
          </p:nvSpPr>
          <p:spPr>
            <a:xfrm>
              <a:off x="2603584" y="2241550"/>
              <a:ext cx="12617" cy="120529"/>
            </a:xfrm>
            <a:custGeom>
              <a:avLst/>
              <a:gdLst/>
              <a:ahLst/>
              <a:cxnLst/>
              <a:rect l="0" t="0" r="0" b="0"/>
              <a:pathLst>
                <a:path w="12617" h="120529">
                  <a:moveTo>
                    <a:pt x="12616" y="0"/>
                  </a:moveTo>
                  <a:lnTo>
                    <a:pt x="12616" y="0"/>
                  </a:lnTo>
                  <a:lnTo>
                    <a:pt x="11910" y="43046"/>
                  </a:lnTo>
                  <a:lnTo>
                    <a:pt x="6149" y="88756"/>
                  </a:lnTo>
                  <a:lnTo>
                    <a:pt x="0" y="119259"/>
                  </a:lnTo>
                  <a:lnTo>
                    <a:pt x="678" y="119723"/>
                  </a:lnTo>
                  <a:lnTo>
                    <a:pt x="5390" y="120528"/>
                  </a:lnTo>
                  <a:lnTo>
                    <a:pt x="12616"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 name="SMARTInkShape-1347">
              <a:extLst>
                <a:ext uri="{FF2B5EF4-FFF2-40B4-BE49-F238E27FC236}">
                  <a16:creationId xmlns:a16="http://schemas.microsoft.com/office/drawing/2014/main" id="{09073E2D-18B2-47FE-A40A-1017459CA6E8}"/>
                </a:ext>
              </a:extLst>
            </p:cNvPr>
            <p:cNvSpPr/>
            <p:nvPr>
              <p:custDataLst>
                <p:tags r:id="rId79"/>
              </p:custDataLst>
            </p:nvPr>
          </p:nvSpPr>
          <p:spPr>
            <a:xfrm>
              <a:off x="2718013" y="2235461"/>
              <a:ext cx="69638" cy="151845"/>
            </a:xfrm>
            <a:custGeom>
              <a:avLst/>
              <a:gdLst/>
              <a:ahLst/>
              <a:cxnLst/>
              <a:rect l="0" t="0" r="0" b="0"/>
              <a:pathLst>
                <a:path w="69638" h="151845">
                  <a:moveTo>
                    <a:pt x="69637" y="6089"/>
                  </a:moveTo>
                  <a:lnTo>
                    <a:pt x="69637" y="6089"/>
                  </a:lnTo>
                  <a:lnTo>
                    <a:pt x="66266" y="2718"/>
                  </a:lnTo>
                  <a:lnTo>
                    <a:pt x="60848" y="1063"/>
                  </a:lnTo>
                  <a:lnTo>
                    <a:pt x="49243" y="0"/>
                  </a:lnTo>
                  <a:lnTo>
                    <a:pt x="19981" y="9205"/>
                  </a:lnTo>
                  <a:lnTo>
                    <a:pt x="7965" y="18223"/>
                  </a:lnTo>
                  <a:lnTo>
                    <a:pt x="3422" y="23946"/>
                  </a:lnTo>
                  <a:lnTo>
                    <a:pt x="864" y="31136"/>
                  </a:lnTo>
                  <a:lnTo>
                    <a:pt x="0" y="39886"/>
                  </a:lnTo>
                  <a:lnTo>
                    <a:pt x="1763" y="44158"/>
                  </a:lnTo>
                  <a:lnTo>
                    <a:pt x="18090" y="62375"/>
                  </a:lnTo>
                  <a:lnTo>
                    <a:pt x="41364" y="80703"/>
                  </a:lnTo>
                  <a:lnTo>
                    <a:pt x="54048" y="102983"/>
                  </a:lnTo>
                  <a:lnTo>
                    <a:pt x="56081" y="111860"/>
                  </a:lnTo>
                  <a:lnTo>
                    <a:pt x="56557" y="119186"/>
                  </a:lnTo>
                  <a:lnTo>
                    <a:pt x="54886" y="125263"/>
                  </a:lnTo>
                  <a:lnTo>
                    <a:pt x="52498" y="130316"/>
                  </a:lnTo>
                  <a:lnTo>
                    <a:pt x="50448" y="137128"/>
                  </a:lnTo>
                  <a:lnTo>
                    <a:pt x="47467" y="141469"/>
                  </a:lnTo>
                  <a:lnTo>
                    <a:pt x="43791" y="143869"/>
                  </a:lnTo>
                  <a:lnTo>
                    <a:pt x="39805" y="145641"/>
                  </a:lnTo>
                  <a:lnTo>
                    <a:pt x="33595" y="149900"/>
                  </a:lnTo>
                  <a:lnTo>
                    <a:pt x="27286" y="151476"/>
                  </a:lnTo>
                  <a:lnTo>
                    <a:pt x="23063" y="151844"/>
                  </a:lnTo>
                  <a:lnTo>
                    <a:pt x="18834" y="150127"/>
                  </a:lnTo>
                  <a:lnTo>
                    <a:pt x="16718" y="148681"/>
                  </a:lnTo>
                  <a:lnTo>
                    <a:pt x="15308" y="147011"/>
                  </a:lnTo>
                  <a:lnTo>
                    <a:pt x="13741" y="143275"/>
                  </a:lnTo>
                  <a:lnTo>
                    <a:pt x="18837" y="1140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7" name="SMARTInkShape-Group391">
            <a:extLst>
              <a:ext uri="{FF2B5EF4-FFF2-40B4-BE49-F238E27FC236}">
                <a16:creationId xmlns:a16="http://schemas.microsoft.com/office/drawing/2014/main" id="{2CA97858-AF2A-4966-BEE7-2B5E93E0FE36}"/>
              </a:ext>
            </a:extLst>
          </p:cNvPr>
          <p:cNvGrpSpPr/>
          <p:nvPr/>
        </p:nvGrpSpPr>
        <p:grpSpPr>
          <a:xfrm>
            <a:off x="3424096" y="2927546"/>
            <a:ext cx="2182955" cy="507805"/>
            <a:chOff x="3424096" y="2927546"/>
            <a:chExt cx="2182955" cy="507805"/>
          </a:xfrm>
        </p:grpSpPr>
        <p:sp>
          <p:nvSpPr>
            <p:cNvPr id="555" name="SMARTInkShape-1348">
              <a:extLst>
                <a:ext uri="{FF2B5EF4-FFF2-40B4-BE49-F238E27FC236}">
                  <a16:creationId xmlns:a16="http://schemas.microsoft.com/office/drawing/2014/main" id="{CE811BA6-149B-4F8A-8A85-E17FDCC10977}"/>
                </a:ext>
              </a:extLst>
            </p:cNvPr>
            <p:cNvSpPr/>
            <p:nvPr>
              <p:custDataLst>
                <p:tags r:id="rId64"/>
              </p:custDataLst>
            </p:nvPr>
          </p:nvSpPr>
          <p:spPr>
            <a:xfrm>
              <a:off x="4673600" y="3346450"/>
              <a:ext cx="933451" cy="44451"/>
            </a:xfrm>
            <a:custGeom>
              <a:avLst/>
              <a:gdLst/>
              <a:ahLst/>
              <a:cxnLst/>
              <a:rect l="0" t="0" r="0" b="0"/>
              <a:pathLst>
                <a:path w="933451" h="44451">
                  <a:moveTo>
                    <a:pt x="25400" y="0"/>
                  </a:moveTo>
                  <a:lnTo>
                    <a:pt x="25400" y="0"/>
                  </a:lnTo>
                  <a:lnTo>
                    <a:pt x="0" y="0"/>
                  </a:lnTo>
                  <a:lnTo>
                    <a:pt x="21254" y="0"/>
                  </a:lnTo>
                  <a:lnTo>
                    <a:pt x="49678" y="6088"/>
                  </a:lnTo>
                  <a:lnTo>
                    <a:pt x="96269" y="6343"/>
                  </a:lnTo>
                  <a:lnTo>
                    <a:pt x="139760" y="7055"/>
                  </a:lnTo>
                  <a:lnTo>
                    <a:pt x="179217" y="12111"/>
                  </a:lnTo>
                  <a:lnTo>
                    <a:pt x="223856" y="12622"/>
                  </a:lnTo>
                  <a:lnTo>
                    <a:pt x="268515" y="12690"/>
                  </a:lnTo>
                  <a:lnTo>
                    <a:pt x="309392" y="12698"/>
                  </a:lnTo>
                  <a:lnTo>
                    <a:pt x="356507" y="9041"/>
                  </a:lnTo>
                  <a:lnTo>
                    <a:pt x="394674" y="11302"/>
                  </a:lnTo>
                  <a:lnTo>
                    <a:pt x="436244" y="12286"/>
                  </a:lnTo>
                  <a:lnTo>
                    <a:pt x="475685" y="12577"/>
                  </a:lnTo>
                  <a:lnTo>
                    <a:pt x="514888" y="12664"/>
                  </a:lnTo>
                  <a:lnTo>
                    <a:pt x="556764" y="12689"/>
                  </a:lnTo>
                  <a:lnTo>
                    <a:pt x="597003" y="13402"/>
                  </a:lnTo>
                  <a:lnTo>
                    <a:pt x="639185" y="17063"/>
                  </a:lnTo>
                  <a:lnTo>
                    <a:pt x="677399" y="18461"/>
                  </a:lnTo>
                  <a:lnTo>
                    <a:pt x="720071" y="20815"/>
                  </a:lnTo>
                  <a:lnTo>
                    <a:pt x="762106" y="24494"/>
                  </a:lnTo>
                  <a:lnTo>
                    <a:pt x="806185" y="25281"/>
                  </a:lnTo>
                  <a:lnTo>
                    <a:pt x="848438" y="23508"/>
                  </a:lnTo>
                  <a:lnTo>
                    <a:pt x="871742" y="19637"/>
                  </a:lnTo>
                  <a:lnTo>
                    <a:pt x="893074" y="18396"/>
                  </a:lnTo>
                  <a:lnTo>
                    <a:pt x="912850" y="12964"/>
                  </a:lnTo>
                  <a:lnTo>
                    <a:pt x="923103" y="12723"/>
                  </a:lnTo>
                  <a:lnTo>
                    <a:pt x="924435" y="12010"/>
                  </a:lnTo>
                  <a:lnTo>
                    <a:pt x="925323" y="10829"/>
                  </a:lnTo>
                  <a:lnTo>
                    <a:pt x="926748" y="7235"/>
                  </a:lnTo>
                  <a:lnTo>
                    <a:pt x="928825" y="6743"/>
                  </a:lnTo>
                  <a:lnTo>
                    <a:pt x="933450" y="6350"/>
                  </a:lnTo>
                  <a:lnTo>
                    <a:pt x="927362" y="6350"/>
                  </a:lnTo>
                  <a:lnTo>
                    <a:pt x="891389" y="35973"/>
                  </a:lnTo>
                  <a:lnTo>
                    <a:pt x="869950" y="44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SMARTInkShape-1349">
              <a:extLst>
                <a:ext uri="{FF2B5EF4-FFF2-40B4-BE49-F238E27FC236}">
                  <a16:creationId xmlns:a16="http://schemas.microsoft.com/office/drawing/2014/main" id="{7BD8DEB4-7C41-4D75-80F4-6EB2858BAB29}"/>
                </a:ext>
              </a:extLst>
            </p:cNvPr>
            <p:cNvSpPr/>
            <p:nvPr>
              <p:custDataLst>
                <p:tags r:id="rId65"/>
              </p:custDataLst>
            </p:nvPr>
          </p:nvSpPr>
          <p:spPr>
            <a:xfrm>
              <a:off x="3424096" y="2927546"/>
              <a:ext cx="1095787" cy="507805"/>
            </a:xfrm>
            <a:custGeom>
              <a:avLst/>
              <a:gdLst/>
              <a:ahLst/>
              <a:cxnLst/>
              <a:rect l="0" t="0" r="0" b="0"/>
              <a:pathLst>
                <a:path w="1095787" h="507805">
                  <a:moveTo>
                    <a:pt x="125554" y="368104"/>
                  </a:moveTo>
                  <a:lnTo>
                    <a:pt x="125554" y="368104"/>
                  </a:lnTo>
                  <a:lnTo>
                    <a:pt x="122183" y="368104"/>
                  </a:lnTo>
                  <a:lnTo>
                    <a:pt x="121190" y="368809"/>
                  </a:lnTo>
                  <a:lnTo>
                    <a:pt x="120087" y="371475"/>
                  </a:lnTo>
                  <a:lnTo>
                    <a:pt x="119378" y="374571"/>
                  </a:lnTo>
                  <a:lnTo>
                    <a:pt x="119226" y="379844"/>
                  </a:lnTo>
                  <a:lnTo>
                    <a:pt x="119924" y="380164"/>
                  </a:lnTo>
                  <a:lnTo>
                    <a:pt x="124673" y="380720"/>
                  </a:lnTo>
                  <a:lnTo>
                    <a:pt x="153790" y="391342"/>
                  </a:lnTo>
                  <a:lnTo>
                    <a:pt x="198362" y="404279"/>
                  </a:lnTo>
                  <a:lnTo>
                    <a:pt x="240169" y="416804"/>
                  </a:lnTo>
                  <a:lnTo>
                    <a:pt x="280391" y="427372"/>
                  </a:lnTo>
                  <a:lnTo>
                    <a:pt x="319070" y="440202"/>
                  </a:lnTo>
                  <a:lnTo>
                    <a:pt x="358800" y="450262"/>
                  </a:lnTo>
                  <a:lnTo>
                    <a:pt x="400776" y="459043"/>
                  </a:lnTo>
                  <a:lnTo>
                    <a:pt x="444764" y="471936"/>
                  </a:lnTo>
                  <a:lnTo>
                    <a:pt x="489305" y="480127"/>
                  </a:lnTo>
                  <a:lnTo>
                    <a:pt x="535289" y="485326"/>
                  </a:lnTo>
                  <a:lnTo>
                    <a:pt x="579049" y="492441"/>
                  </a:lnTo>
                  <a:lnTo>
                    <a:pt x="615288" y="495020"/>
                  </a:lnTo>
                  <a:lnTo>
                    <a:pt x="652131" y="499234"/>
                  </a:lnTo>
                  <a:lnTo>
                    <a:pt x="696542" y="501016"/>
                  </a:lnTo>
                  <a:lnTo>
                    <a:pt x="742657" y="501367"/>
                  </a:lnTo>
                  <a:lnTo>
                    <a:pt x="786757" y="500731"/>
                  </a:lnTo>
                  <a:lnTo>
                    <a:pt x="825257" y="494543"/>
                  </a:lnTo>
                  <a:lnTo>
                    <a:pt x="872060" y="488811"/>
                  </a:lnTo>
                  <a:lnTo>
                    <a:pt x="914981" y="480016"/>
                  </a:lnTo>
                  <a:lnTo>
                    <a:pt x="962492" y="462096"/>
                  </a:lnTo>
                  <a:lnTo>
                    <a:pt x="1008130" y="441401"/>
                  </a:lnTo>
                  <a:lnTo>
                    <a:pt x="1050163" y="413757"/>
                  </a:lnTo>
                  <a:lnTo>
                    <a:pt x="1081619" y="372322"/>
                  </a:lnTo>
                  <a:lnTo>
                    <a:pt x="1087734" y="359632"/>
                  </a:lnTo>
                  <a:lnTo>
                    <a:pt x="1095729" y="312278"/>
                  </a:lnTo>
                  <a:lnTo>
                    <a:pt x="1095786" y="303076"/>
                  </a:lnTo>
                  <a:lnTo>
                    <a:pt x="1081986" y="255927"/>
                  </a:lnTo>
                  <a:lnTo>
                    <a:pt x="1057141" y="212353"/>
                  </a:lnTo>
                  <a:lnTo>
                    <a:pt x="1035371" y="186148"/>
                  </a:lnTo>
                  <a:lnTo>
                    <a:pt x="988152" y="151965"/>
                  </a:lnTo>
                  <a:lnTo>
                    <a:pt x="941459" y="119430"/>
                  </a:lnTo>
                  <a:lnTo>
                    <a:pt x="898645" y="96846"/>
                  </a:lnTo>
                  <a:lnTo>
                    <a:pt x="854339" y="75604"/>
                  </a:lnTo>
                  <a:lnTo>
                    <a:pt x="812572" y="59854"/>
                  </a:lnTo>
                  <a:lnTo>
                    <a:pt x="765644" y="48591"/>
                  </a:lnTo>
                  <a:lnTo>
                    <a:pt x="720685" y="32891"/>
                  </a:lnTo>
                  <a:lnTo>
                    <a:pt x="673668" y="25511"/>
                  </a:lnTo>
                  <a:lnTo>
                    <a:pt x="626049" y="16499"/>
                  </a:lnTo>
                  <a:lnTo>
                    <a:pt x="586341" y="8929"/>
                  </a:lnTo>
                  <a:lnTo>
                    <a:pt x="544526" y="4820"/>
                  </a:lnTo>
                  <a:lnTo>
                    <a:pt x="502295" y="795"/>
                  </a:lnTo>
                  <a:lnTo>
                    <a:pt x="459982" y="0"/>
                  </a:lnTo>
                  <a:lnTo>
                    <a:pt x="417653" y="1724"/>
                  </a:lnTo>
                  <a:lnTo>
                    <a:pt x="375321" y="8650"/>
                  </a:lnTo>
                  <a:lnTo>
                    <a:pt x="332987" y="16812"/>
                  </a:lnTo>
                  <a:lnTo>
                    <a:pt x="292535" y="25219"/>
                  </a:lnTo>
                  <a:lnTo>
                    <a:pt x="253788" y="37044"/>
                  </a:lnTo>
                  <a:lnTo>
                    <a:pt x="208545" y="53975"/>
                  </a:lnTo>
                  <a:lnTo>
                    <a:pt x="162170" y="77728"/>
                  </a:lnTo>
                  <a:lnTo>
                    <a:pt x="115267" y="109261"/>
                  </a:lnTo>
                  <a:lnTo>
                    <a:pt x="71307" y="151686"/>
                  </a:lnTo>
                  <a:lnTo>
                    <a:pt x="36964" y="194622"/>
                  </a:lnTo>
                  <a:lnTo>
                    <a:pt x="13690" y="231507"/>
                  </a:lnTo>
                  <a:lnTo>
                    <a:pt x="2304" y="275940"/>
                  </a:lnTo>
                  <a:lnTo>
                    <a:pt x="0" y="304665"/>
                  </a:lnTo>
                  <a:lnTo>
                    <a:pt x="7490" y="341736"/>
                  </a:lnTo>
                  <a:lnTo>
                    <a:pt x="16880" y="361467"/>
                  </a:lnTo>
                  <a:lnTo>
                    <a:pt x="37765" y="386392"/>
                  </a:lnTo>
                  <a:lnTo>
                    <a:pt x="71921" y="413429"/>
                  </a:lnTo>
                  <a:lnTo>
                    <a:pt x="118065" y="432486"/>
                  </a:lnTo>
                  <a:lnTo>
                    <a:pt x="159587" y="448711"/>
                  </a:lnTo>
                  <a:lnTo>
                    <a:pt x="196081" y="457918"/>
                  </a:lnTo>
                  <a:lnTo>
                    <a:pt x="241973" y="471714"/>
                  </a:lnTo>
                  <a:lnTo>
                    <a:pt x="289191" y="480083"/>
                  </a:lnTo>
                  <a:lnTo>
                    <a:pt x="332698" y="485317"/>
                  </a:lnTo>
                  <a:lnTo>
                    <a:pt x="374558" y="488780"/>
                  </a:lnTo>
                  <a:lnTo>
                    <a:pt x="408854" y="491764"/>
                  </a:lnTo>
                  <a:lnTo>
                    <a:pt x="455611" y="488930"/>
                  </a:lnTo>
                  <a:lnTo>
                    <a:pt x="502899" y="488754"/>
                  </a:lnTo>
                  <a:lnTo>
                    <a:pt x="512021" y="488754"/>
                  </a:lnTo>
                  <a:lnTo>
                    <a:pt x="525735" y="499737"/>
                  </a:lnTo>
                  <a:lnTo>
                    <a:pt x="544654" y="5078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58" name="SMARTInkShape-1350">
            <a:extLst>
              <a:ext uri="{FF2B5EF4-FFF2-40B4-BE49-F238E27FC236}">
                <a16:creationId xmlns:a16="http://schemas.microsoft.com/office/drawing/2014/main" id="{6B51A5CC-3910-4E18-8767-172EDFDB776E}"/>
              </a:ext>
            </a:extLst>
          </p:cNvPr>
          <p:cNvSpPr/>
          <p:nvPr>
            <p:custDataLst>
              <p:tags r:id="rId2"/>
            </p:custDataLst>
          </p:nvPr>
        </p:nvSpPr>
        <p:spPr>
          <a:xfrm>
            <a:off x="2540000" y="3321050"/>
            <a:ext cx="311151" cy="38101"/>
          </a:xfrm>
          <a:custGeom>
            <a:avLst/>
            <a:gdLst/>
            <a:ahLst/>
            <a:cxnLst/>
            <a:rect l="0" t="0" r="0" b="0"/>
            <a:pathLst>
              <a:path w="311151" h="38101">
                <a:moveTo>
                  <a:pt x="0" y="0"/>
                </a:moveTo>
                <a:lnTo>
                  <a:pt x="0" y="0"/>
                </a:lnTo>
                <a:lnTo>
                  <a:pt x="0" y="6350"/>
                </a:lnTo>
                <a:lnTo>
                  <a:pt x="5467" y="6350"/>
                </a:lnTo>
                <a:lnTo>
                  <a:pt x="20578" y="11817"/>
                </a:lnTo>
                <a:lnTo>
                  <a:pt x="63966" y="12677"/>
                </a:lnTo>
                <a:lnTo>
                  <a:pt x="105012" y="16069"/>
                </a:lnTo>
                <a:lnTo>
                  <a:pt x="146221" y="18657"/>
                </a:lnTo>
                <a:lnTo>
                  <a:pt x="191839" y="24042"/>
                </a:lnTo>
                <a:lnTo>
                  <a:pt x="235539" y="28691"/>
                </a:lnTo>
                <a:lnTo>
                  <a:pt x="263534" y="32276"/>
                </a:lnTo>
                <a:lnTo>
                  <a:pt x="272843" y="36740"/>
                </a:lnTo>
                <a:lnTo>
                  <a:pt x="284867" y="38100"/>
                </a:lnTo>
                <a:lnTo>
                  <a:pt x="296607" y="32633"/>
                </a:lnTo>
                <a:lnTo>
                  <a:pt x="31115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1351">
            <a:extLst>
              <a:ext uri="{FF2B5EF4-FFF2-40B4-BE49-F238E27FC236}">
                <a16:creationId xmlns:a16="http://schemas.microsoft.com/office/drawing/2014/main" id="{9B627A5A-BB5C-4FDD-93C6-9F1B0D0C0282}"/>
              </a:ext>
            </a:extLst>
          </p:cNvPr>
          <p:cNvSpPr/>
          <p:nvPr>
            <p:custDataLst>
              <p:tags r:id="rId3"/>
            </p:custDataLst>
          </p:nvPr>
        </p:nvSpPr>
        <p:spPr>
          <a:xfrm>
            <a:off x="1689100" y="3282974"/>
            <a:ext cx="412751" cy="37999"/>
          </a:xfrm>
          <a:custGeom>
            <a:avLst/>
            <a:gdLst/>
            <a:ahLst/>
            <a:cxnLst/>
            <a:rect l="0" t="0" r="0" b="0"/>
            <a:pathLst>
              <a:path w="412751" h="37999">
                <a:moveTo>
                  <a:pt x="6350" y="12676"/>
                </a:moveTo>
                <a:lnTo>
                  <a:pt x="6350" y="12676"/>
                </a:lnTo>
                <a:lnTo>
                  <a:pt x="0" y="12676"/>
                </a:lnTo>
                <a:lnTo>
                  <a:pt x="3371" y="12676"/>
                </a:lnTo>
                <a:lnTo>
                  <a:pt x="4364" y="13381"/>
                </a:lnTo>
                <a:lnTo>
                  <a:pt x="5026" y="14557"/>
                </a:lnTo>
                <a:lnTo>
                  <a:pt x="5467" y="16047"/>
                </a:lnTo>
                <a:lnTo>
                  <a:pt x="6467" y="17040"/>
                </a:lnTo>
                <a:lnTo>
                  <a:pt x="13141" y="20515"/>
                </a:lnTo>
                <a:lnTo>
                  <a:pt x="17129" y="23216"/>
                </a:lnTo>
                <a:lnTo>
                  <a:pt x="23341" y="25441"/>
                </a:lnTo>
                <a:lnTo>
                  <a:pt x="29651" y="29550"/>
                </a:lnTo>
                <a:lnTo>
                  <a:pt x="36694" y="31081"/>
                </a:lnTo>
                <a:lnTo>
                  <a:pt x="74377" y="31718"/>
                </a:lnTo>
                <a:lnTo>
                  <a:pt x="117127" y="20481"/>
                </a:lnTo>
                <a:lnTo>
                  <a:pt x="156372" y="7554"/>
                </a:lnTo>
                <a:lnTo>
                  <a:pt x="177766" y="4606"/>
                </a:lnTo>
                <a:lnTo>
                  <a:pt x="190490" y="1348"/>
                </a:lnTo>
                <a:lnTo>
                  <a:pt x="217906" y="0"/>
                </a:lnTo>
                <a:lnTo>
                  <a:pt x="222201" y="1868"/>
                </a:lnTo>
                <a:lnTo>
                  <a:pt x="226462" y="4345"/>
                </a:lnTo>
                <a:lnTo>
                  <a:pt x="234946" y="5935"/>
                </a:lnTo>
                <a:lnTo>
                  <a:pt x="237064" y="6065"/>
                </a:lnTo>
                <a:lnTo>
                  <a:pt x="238476" y="6857"/>
                </a:lnTo>
                <a:lnTo>
                  <a:pt x="239417" y="8091"/>
                </a:lnTo>
                <a:lnTo>
                  <a:pt x="240045" y="9619"/>
                </a:lnTo>
                <a:lnTo>
                  <a:pt x="241169" y="10638"/>
                </a:lnTo>
                <a:lnTo>
                  <a:pt x="247694" y="13203"/>
                </a:lnTo>
                <a:lnTo>
                  <a:pt x="252523" y="16987"/>
                </a:lnTo>
                <a:lnTo>
                  <a:pt x="256401" y="18120"/>
                </a:lnTo>
                <a:lnTo>
                  <a:pt x="257717" y="19128"/>
                </a:lnTo>
                <a:lnTo>
                  <a:pt x="260276" y="23211"/>
                </a:lnTo>
                <a:lnTo>
                  <a:pt x="263374" y="24414"/>
                </a:lnTo>
                <a:lnTo>
                  <a:pt x="271113" y="25891"/>
                </a:lnTo>
                <a:lnTo>
                  <a:pt x="277337" y="29683"/>
                </a:lnTo>
                <a:lnTo>
                  <a:pt x="284355" y="31121"/>
                </a:lnTo>
                <a:lnTo>
                  <a:pt x="299686" y="31646"/>
                </a:lnTo>
                <a:lnTo>
                  <a:pt x="304409" y="33572"/>
                </a:lnTo>
                <a:lnTo>
                  <a:pt x="306656" y="35073"/>
                </a:lnTo>
                <a:lnTo>
                  <a:pt x="316560" y="37186"/>
                </a:lnTo>
                <a:lnTo>
                  <a:pt x="340887" y="37998"/>
                </a:lnTo>
                <a:lnTo>
                  <a:pt x="387469" y="31899"/>
                </a:lnTo>
                <a:lnTo>
                  <a:pt x="393971" y="31071"/>
                </a:lnTo>
                <a:lnTo>
                  <a:pt x="412750" y="253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SMARTInkShape-1352">
            <a:extLst>
              <a:ext uri="{FF2B5EF4-FFF2-40B4-BE49-F238E27FC236}">
                <a16:creationId xmlns:a16="http://schemas.microsoft.com/office/drawing/2014/main" id="{CB1185A7-F0BC-4C09-A6E8-05788D913134}"/>
              </a:ext>
            </a:extLst>
          </p:cNvPr>
          <p:cNvSpPr/>
          <p:nvPr>
            <p:custDataLst>
              <p:tags r:id="rId4"/>
            </p:custDataLst>
          </p:nvPr>
        </p:nvSpPr>
        <p:spPr>
          <a:xfrm>
            <a:off x="3771900" y="2908308"/>
            <a:ext cx="863491" cy="63493"/>
          </a:xfrm>
          <a:custGeom>
            <a:avLst/>
            <a:gdLst/>
            <a:ahLst/>
            <a:cxnLst/>
            <a:rect l="0" t="0" r="0" b="0"/>
            <a:pathLst>
              <a:path w="863491" h="63493">
                <a:moveTo>
                  <a:pt x="0" y="38092"/>
                </a:moveTo>
                <a:lnTo>
                  <a:pt x="0" y="38092"/>
                </a:lnTo>
                <a:lnTo>
                  <a:pt x="0" y="44364"/>
                </a:lnTo>
                <a:lnTo>
                  <a:pt x="22076" y="45146"/>
                </a:lnTo>
                <a:lnTo>
                  <a:pt x="33431" y="48100"/>
                </a:lnTo>
                <a:lnTo>
                  <a:pt x="76629" y="44565"/>
                </a:lnTo>
                <a:lnTo>
                  <a:pt x="101684" y="42585"/>
                </a:lnTo>
                <a:lnTo>
                  <a:pt x="141589" y="36605"/>
                </a:lnTo>
                <a:lnTo>
                  <a:pt x="185640" y="25261"/>
                </a:lnTo>
                <a:lnTo>
                  <a:pt x="226679" y="19155"/>
                </a:lnTo>
                <a:lnTo>
                  <a:pt x="272231" y="8989"/>
                </a:lnTo>
                <a:lnTo>
                  <a:pt x="315570" y="1471"/>
                </a:lnTo>
                <a:lnTo>
                  <a:pt x="363064" y="0"/>
                </a:lnTo>
                <a:lnTo>
                  <a:pt x="364810" y="702"/>
                </a:lnTo>
                <a:lnTo>
                  <a:pt x="365973" y="1877"/>
                </a:lnTo>
                <a:lnTo>
                  <a:pt x="366748" y="3365"/>
                </a:lnTo>
                <a:lnTo>
                  <a:pt x="367971" y="4357"/>
                </a:lnTo>
                <a:lnTo>
                  <a:pt x="375003" y="7831"/>
                </a:lnTo>
                <a:lnTo>
                  <a:pt x="386557" y="15103"/>
                </a:lnTo>
                <a:lnTo>
                  <a:pt x="394955" y="17875"/>
                </a:lnTo>
                <a:lnTo>
                  <a:pt x="399667" y="22286"/>
                </a:lnTo>
                <a:lnTo>
                  <a:pt x="401911" y="25438"/>
                </a:lnTo>
                <a:lnTo>
                  <a:pt x="404818" y="27540"/>
                </a:lnTo>
                <a:lnTo>
                  <a:pt x="450979" y="48938"/>
                </a:lnTo>
                <a:lnTo>
                  <a:pt x="463588" y="52124"/>
                </a:lnTo>
                <a:lnTo>
                  <a:pt x="476261" y="55655"/>
                </a:lnTo>
                <a:lnTo>
                  <a:pt x="520242" y="60743"/>
                </a:lnTo>
                <a:lnTo>
                  <a:pt x="565421" y="53952"/>
                </a:lnTo>
                <a:lnTo>
                  <a:pt x="610935" y="45889"/>
                </a:lnTo>
                <a:lnTo>
                  <a:pt x="654128" y="35688"/>
                </a:lnTo>
                <a:lnTo>
                  <a:pt x="698372" y="26377"/>
                </a:lnTo>
                <a:lnTo>
                  <a:pt x="717812" y="23641"/>
                </a:lnTo>
                <a:lnTo>
                  <a:pt x="730328" y="20405"/>
                </a:lnTo>
                <a:lnTo>
                  <a:pt x="777457" y="19046"/>
                </a:lnTo>
                <a:lnTo>
                  <a:pt x="789001" y="19749"/>
                </a:lnTo>
                <a:lnTo>
                  <a:pt x="801462" y="24068"/>
                </a:lnTo>
                <a:lnTo>
                  <a:pt x="820593" y="27157"/>
                </a:lnTo>
                <a:lnTo>
                  <a:pt x="837769" y="33221"/>
                </a:lnTo>
                <a:lnTo>
                  <a:pt x="842242" y="35927"/>
                </a:lnTo>
                <a:lnTo>
                  <a:pt x="848726" y="38156"/>
                </a:lnTo>
                <a:lnTo>
                  <a:pt x="855116" y="42266"/>
                </a:lnTo>
                <a:lnTo>
                  <a:pt x="859360" y="43475"/>
                </a:lnTo>
                <a:lnTo>
                  <a:pt x="860773" y="44503"/>
                </a:lnTo>
                <a:lnTo>
                  <a:pt x="861715" y="45894"/>
                </a:lnTo>
                <a:lnTo>
                  <a:pt x="863228" y="49824"/>
                </a:lnTo>
                <a:lnTo>
                  <a:pt x="863490" y="53876"/>
                </a:lnTo>
                <a:lnTo>
                  <a:pt x="861669" y="57572"/>
                </a:lnTo>
                <a:lnTo>
                  <a:pt x="858123" y="62322"/>
                </a:lnTo>
                <a:lnTo>
                  <a:pt x="844550" y="634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9" name="SMARTInkShape-Group395">
            <a:extLst>
              <a:ext uri="{FF2B5EF4-FFF2-40B4-BE49-F238E27FC236}">
                <a16:creationId xmlns:a16="http://schemas.microsoft.com/office/drawing/2014/main" id="{FC8D7402-9297-4A76-9C1B-22F6B8100946}"/>
              </a:ext>
            </a:extLst>
          </p:cNvPr>
          <p:cNvGrpSpPr/>
          <p:nvPr/>
        </p:nvGrpSpPr>
        <p:grpSpPr>
          <a:xfrm>
            <a:off x="2133600" y="552864"/>
            <a:ext cx="1972609" cy="729434"/>
            <a:chOff x="2133600" y="552864"/>
            <a:chExt cx="1972609" cy="729434"/>
          </a:xfrm>
        </p:grpSpPr>
        <p:sp>
          <p:nvSpPr>
            <p:cNvPr id="561" name="SMARTInkShape-1353">
              <a:extLst>
                <a:ext uri="{FF2B5EF4-FFF2-40B4-BE49-F238E27FC236}">
                  <a16:creationId xmlns:a16="http://schemas.microsoft.com/office/drawing/2014/main" id="{16C96F93-00B1-4F65-AB09-29C4B2137C9C}"/>
                </a:ext>
              </a:extLst>
            </p:cNvPr>
            <p:cNvSpPr/>
            <p:nvPr>
              <p:custDataLst>
                <p:tags r:id="rId56"/>
              </p:custDataLst>
            </p:nvPr>
          </p:nvSpPr>
          <p:spPr>
            <a:xfrm>
              <a:off x="3822700" y="844550"/>
              <a:ext cx="283509" cy="437748"/>
            </a:xfrm>
            <a:custGeom>
              <a:avLst/>
              <a:gdLst/>
              <a:ahLst/>
              <a:cxnLst/>
              <a:rect l="0" t="0" r="0" b="0"/>
              <a:pathLst>
                <a:path w="283509" h="437748">
                  <a:moveTo>
                    <a:pt x="0" y="0"/>
                  </a:moveTo>
                  <a:lnTo>
                    <a:pt x="0" y="0"/>
                  </a:lnTo>
                  <a:lnTo>
                    <a:pt x="12209" y="15580"/>
                  </a:lnTo>
                  <a:lnTo>
                    <a:pt x="16009" y="24799"/>
                  </a:lnTo>
                  <a:lnTo>
                    <a:pt x="23014" y="64649"/>
                  </a:lnTo>
                  <a:lnTo>
                    <a:pt x="29554" y="107493"/>
                  </a:lnTo>
                  <a:lnTo>
                    <a:pt x="36627" y="145304"/>
                  </a:lnTo>
                  <a:lnTo>
                    <a:pt x="49445" y="173315"/>
                  </a:lnTo>
                  <a:lnTo>
                    <a:pt x="60120" y="185487"/>
                  </a:lnTo>
                  <a:lnTo>
                    <a:pt x="83917" y="201956"/>
                  </a:lnTo>
                  <a:lnTo>
                    <a:pt x="95857" y="204293"/>
                  </a:lnTo>
                  <a:lnTo>
                    <a:pt x="134269" y="199893"/>
                  </a:lnTo>
                  <a:lnTo>
                    <a:pt x="158226" y="187312"/>
                  </a:lnTo>
                  <a:lnTo>
                    <a:pt x="200097" y="149007"/>
                  </a:lnTo>
                  <a:lnTo>
                    <a:pt x="225265" y="101981"/>
                  </a:lnTo>
                  <a:lnTo>
                    <a:pt x="230646" y="86953"/>
                  </a:lnTo>
                  <a:lnTo>
                    <a:pt x="237754" y="44141"/>
                  </a:lnTo>
                  <a:lnTo>
                    <a:pt x="241238" y="19322"/>
                  </a:lnTo>
                  <a:lnTo>
                    <a:pt x="241297" y="13000"/>
                  </a:lnTo>
                  <a:lnTo>
                    <a:pt x="242005" y="34781"/>
                  </a:lnTo>
                  <a:lnTo>
                    <a:pt x="246326" y="54744"/>
                  </a:lnTo>
                  <a:lnTo>
                    <a:pt x="254441" y="101946"/>
                  </a:lnTo>
                  <a:lnTo>
                    <a:pt x="260278" y="149048"/>
                  </a:lnTo>
                  <a:lnTo>
                    <a:pt x="267103" y="190674"/>
                  </a:lnTo>
                  <a:lnTo>
                    <a:pt x="275246" y="229497"/>
                  </a:lnTo>
                  <a:lnTo>
                    <a:pt x="282943" y="267165"/>
                  </a:lnTo>
                  <a:lnTo>
                    <a:pt x="283508" y="308779"/>
                  </a:lnTo>
                  <a:lnTo>
                    <a:pt x="271771" y="355837"/>
                  </a:lnTo>
                  <a:lnTo>
                    <a:pt x="255864" y="382772"/>
                  </a:lnTo>
                  <a:lnTo>
                    <a:pt x="245656" y="390724"/>
                  </a:lnTo>
                  <a:lnTo>
                    <a:pt x="198170" y="420643"/>
                  </a:lnTo>
                  <a:lnTo>
                    <a:pt x="154501" y="435091"/>
                  </a:lnTo>
                  <a:lnTo>
                    <a:pt x="124297" y="437747"/>
                  </a:lnTo>
                  <a:lnTo>
                    <a:pt x="100407" y="434660"/>
                  </a:lnTo>
                  <a:lnTo>
                    <a:pt x="88605" y="429308"/>
                  </a:lnTo>
                  <a:lnTo>
                    <a:pt x="75280" y="417745"/>
                  </a:lnTo>
                  <a:lnTo>
                    <a:pt x="74175" y="413964"/>
                  </a:lnTo>
                  <a:lnTo>
                    <a:pt x="75992" y="398528"/>
                  </a:lnTo>
                  <a:lnTo>
                    <a:pt x="84918" y="364729"/>
                  </a:lnTo>
                  <a:lnTo>
                    <a:pt x="127000" y="298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SMARTInkShape-1354">
              <a:extLst>
                <a:ext uri="{FF2B5EF4-FFF2-40B4-BE49-F238E27FC236}">
                  <a16:creationId xmlns:a16="http://schemas.microsoft.com/office/drawing/2014/main" id="{3FDB3E5B-7570-4D24-AA70-5AAF0184EBBD}"/>
                </a:ext>
              </a:extLst>
            </p:cNvPr>
            <p:cNvSpPr/>
            <p:nvPr>
              <p:custDataLst>
                <p:tags r:id="rId57"/>
              </p:custDataLst>
            </p:nvPr>
          </p:nvSpPr>
          <p:spPr>
            <a:xfrm>
              <a:off x="2133600" y="552864"/>
              <a:ext cx="311151" cy="652260"/>
            </a:xfrm>
            <a:custGeom>
              <a:avLst/>
              <a:gdLst/>
              <a:ahLst/>
              <a:cxnLst/>
              <a:rect l="0" t="0" r="0" b="0"/>
              <a:pathLst>
                <a:path w="311151" h="652260">
                  <a:moveTo>
                    <a:pt x="0" y="63086"/>
                  </a:moveTo>
                  <a:lnTo>
                    <a:pt x="0" y="63086"/>
                  </a:lnTo>
                  <a:lnTo>
                    <a:pt x="706" y="73931"/>
                  </a:lnTo>
                  <a:lnTo>
                    <a:pt x="7839" y="121057"/>
                  </a:lnTo>
                  <a:lnTo>
                    <a:pt x="15111" y="161007"/>
                  </a:lnTo>
                  <a:lnTo>
                    <a:pt x="21254" y="197227"/>
                  </a:lnTo>
                  <a:lnTo>
                    <a:pt x="27543" y="234770"/>
                  </a:lnTo>
                  <a:lnTo>
                    <a:pt x="33874" y="272705"/>
                  </a:lnTo>
                  <a:lnTo>
                    <a:pt x="36848" y="310757"/>
                  </a:lnTo>
                  <a:lnTo>
                    <a:pt x="44471" y="348842"/>
                  </a:lnTo>
                  <a:lnTo>
                    <a:pt x="52296" y="386938"/>
                  </a:lnTo>
                  <a:lnTo>
                    <a:pt x="56897" y="433372"/>
                  </a:lnTo>
                  <a:lnTo>
                    <a:pt x="65749" y="480697"/>
                  </a:lnTo>
                  <a:lnTo>
                    <a:pt x="77507" y="524225"/>
                  </a:lnTo>
                  <a:lnTo>
                    <a:pt x="88793" y="570490"/>
                  </a:lnTo>
                  <a:lnTo>
                    <a:pt x="100175" y="607566"/>
                  </a:lnTo>
                  <a:lnTo>
                    <a:pt x="129039" y="648988"/>
                  </a:lnTo>
                  <a:lnTo>
                    <a:pt x="133315" y="651570"/>
                  </a:lnTo>
                  <a:lnTo>
                    <a:pt x="135443" y="652259"/>
                  </a:lnTo>
                  <a:lnTo>
                    <a:pt x="136862" y="652012"/>
                  </a:lnTo>
                  <a:lnTo>
                    <a:pt x="137808" y="651142"/>
                  </a:lnTo>
                  <a:lnTo>
                    <a:pt x="139565" y="648294"/>
                  </a:lnTo>
                  <a:lnTo>
                    <a:pt x="148428" y="635302"/>
                  </a:lnTo>
                  <a:lnTo>
                    <a:pt x="157237" y="596143"/>
                  </a:lnTo>
                  <a:lnTo>
                    <a:pt x="165219" y="557482"/>
                  </a:lnTo>
                  <a:lnTo>
                    <a:pt x="170219" y="512503"/>
                  </a:lnTo>
                  <a:lnTo>
                    <a:pt x="174456" y="472040"/>
                  </a:lnTo>
                  <a:lnTo>
                    <a:pt x="180180" y="432143"/>
                  </a:lnTo>
                  <a:lnTo>
                    <a:pt x="186345" y="393510"/>
                  </a:lnTo>
                  <a:lnTo>
                    <a:pt x="192640" y="351881"/>
                  </a:lnTo>
                  <a:lnTo>
                    <a:pt x="198974" y="311638"/>
                  </a:lnTo>
                  <a:lnTo>
                    <a:pt x="208690" y="272903"/>
                  </a:lnTo>
                  <a:lnTo>
                    <a:pt x="217134" y="234615"/>
                  </a:lnTo>
                  <a:lnTo>
                    <a:pt x="227476" y="196459"/>
                  </a:lnTo>
                  <a:lnTo>
                    <a:pt x="239249" y="150710"/>
                  </a:lnTo>
                  <a:lnTo>
                    <a:pt x="252549" y="109584"/>
                  </a:lnTo>
                  <a:lnTo>
                    <a:pt x="271599" y="63823"/>
                  </a:lnTo>
                  <a:lnTo>
                    <a:pt x="290619" y="18090"/>
                  </a:lnTo>
                  <a:lnTo>
                    <a:pt x="292366" y="9145"/>
                  </a:lnTo>
                  <a:lnTo>
                    <a:pt x="295276" y="4305"/>
                  </a:lnTo>
                  <a:lnTo>
                    <a:pt x="298921" y="1683"/>
                  </a:lnTo>
                  <a:lnTo>
                    <a:pt x="303638" y="0"/>
                  </a:lnTo>
                  <a:lnTo>
                    <a:pt x="304026" y="568"/>
                  </a:lnTo>
                  <a:lnTo>
                    <a:pt x="304698" y="5090"/>
                  </a:lnTo>
                  <a:lnTo>
                    <a:pt x="311150" y="122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SMARTInkShape-1355">
              <a:extLst>
                <a:ext uri="{FF2B5EF4-FFF2-40B4-BE49-F238E27FC236}">
                  <a16:creationId xmlns:a16="http://schemas.microsoft.com/office/drawing/2014/main" id="{BEC3BFDC-5287-4FE0-84FF-13EC8247D7FD}"/>
                </a:ext>
              </a:extLst>
            </p:cNvPr>
            <p:cNvSpPr/>
            <p:nvPr>
              <p:custDataLst>
                <p:tags r:id="rId58"/>
              </p:custDataLst>
            </p:nvPr>
          </p:nvSpPr>
          <p:spPr>
            <a:xfrm>
              <a:off x="2520950" y="806450"/>
              <a:ext cx="25401" cy="304801"/>
            </a:xfrm>
            <a:custGeom>
              <a:avLst/>
              <a:gdLst/>
              <a:ahLst/>
              <a:cxnLst/>
              <a:rect l="0" t="0" r="0" b="0"/>
              <a:pathLst>
                <a:path w="25401" h="304801">
                  <a:moveTo>
                    <a:pt x="25400" y="0"/>
                  </a:moveTo>
                  <a:lnTo>
                    <a:pt x="25400" y="0"/>
                  </a:lnTo>
                  <a:lnTo>
                    <a:pt x="20374" y="40826"/>
                  </a:lnTo>
                  <a:lnTo>
                    <a:pt x="17561" y="73715"/>
                  </a:lnTo>
                  <a:lnTo>
                    <a:pt x="12259" y="116151"/>
                  </a:lnTo>
                  <a:lnTo>
                    <a:pt x="4146" y="158724"/>
                  </a:lnTo>
                  <a:lnTo>
                    <a:pt x="546" y="201036"/>
                  </a:lnTo>
                  <a:lnTo>
                    <a:pt x="32" y="247523"/>
                  </a:lnTo>
                  <a:lnTo>
                    <a:pt x="0" y="292442"/>
                  </a:lnTo>
                  <a:lnTo>
                    <a:pt x="0" y="302359"/>
                  </a:lnTo>
                  <a:lnTo>
                    <a:pt x="706" y="303172"/>
                  </a:lnTo>
                  <a:lnTo>
                    <a:pt x="5467" y="304586"/>
                  </a:lnTo>
                  <a:lnTo>
                    <a:pt x="12700" y="304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SMARTInkShape-1356">
              <a:extLst>
                <a:ext uri="{FF2B5EF4-FFF2-40B4-BE49-F238E27FC236}">
                  <a16:creationId xmlns:a16="http://schemas.microsoft.com/office/drawing/2014/main" id="{CBC9CF07-6026-471D-95C7-8EE442C8FF78}"/>
                </a:ext>
              </a:extLst>
            </p:cNvPr>
            <p:cNvSpPr/>
            <p:nvPr>
              <p:custDataLst>
                <p:tags r:id="rId59"/>
              </p:custDataLst>
            </p:nvPr>
          </p:nvSpPr>
          <p:spPr>
            <a:xfrm>
              <a:off x="2746161" y="827143"/>
              <a:ext cx="174840" cy="295163"/>
            </a:xfrm>
            <a:custGeom>
              <a:avLst/>
              <a:gdLst/>
              <a:ahLst/>
              <a:cxnLst/>
              <a:rect l="0" t="0" r="0" b="0"/>
              <a:pathLst>
                <a:path w="174840" h="295163">
                  <a:moveTo>
                    <a:pt x="117689" y="17407"/>
                  </a:moveTo>
                  <a:lnTo>
                    <a:pt x="117689" y="17407"/>
                  </a:lnTo>
                  <a:lnTo>
                    <a:pt x="108851" y="3101"/>
                  </a:lnTo>
                  <a:lnTo>
                    <a:pt x="101061" y="465"/>
                  </a:lnTo>
                  <a:lnTo>
                    <a:pt x="91249" y="0"/>
                  </a:lnTo>
                  <a:lnTo>
                    <a:pt x="69147" y="7319"/>
                  </a:lnTo>
                  <a:lnTo>
                    <a:pt x="62483" y="13158"/>
                  </a:lnTo>
                  <a:lnTo>
                    <a:pt x="28674" y="58001"/>
                  </a:lnTo>
                  <a:lnTo>
                    <a:pt x="12677" y="98169"/>
                  </a:lnTo>
                  <a:lnTo>
                    <a:pt x="4752" y="143588"/>
                  </a:lnTo>
                  <a:lnTo>
                    <a:pt x="0" y="181927"/>
                  </a:lnTo>
                  <a:lnTo>
                    <a:pt x="4392" y="227339"/>
                  </a:lnTo>
                  <a:lnTo>
                    <a:pt x="8773" y="242649"/>
                  </a:lnTo>
                  <a:lnTo>
                    <a:pt x="23085" y="263976"/>
                  </a:lnTo>
                  <a:lnTo>
                    <a:pt x="42871" y="281777"/>
                  </a:lnTo>
                  <a:lnTo>
                    <a:pt x="57577" y="291256"/>
                  </a:lnTo>
                  <a:lnTo>
                    <a:pt x="77614" y="295162"/>
                  </a:lnTo>
                  <a:lnTo>
                    <a:pt x="112961" y="294709"/>
                  </a:lnTo>
                  <a:lnTo>
                    <a:pt x="174839" y="2777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5" name="SMARTInkShape-1357">
              <a:extLst>
                <a:ext uri="{FF2B5EF4-FFF2-40B4-BE49-F238E27FC236}">
                  <a16:creationId xmlns:a16="http://schemas.microsoft.com/office/drawing/2014/main" id="{231143A3-2BA4-4E93-8122-067041247C8B}"/>
                </a:ext>
              </a:extLst>
            </p:cNvPr>
            <p:cNvSpPr/>
            <p:nvPr>
              <p:custDataLst>
                <p:tags r:id="rId60"/>
              </p:custDataLst>
            </p:nvPr>
          </p:nvSpPr>
          <p:spPr>
            <a:xfrm>
              <a:off x="3003550" y="839565"/>
              <a:ext cx="203201" cy="282846"/>
            </a:xfrm>
            <a:custGeom>
              <a:avLst/>
              <a:gdLst/>
              <a:ahLst/>
              <a:cxnLst/>
              <a:rect l="0" t="0" r="0" b="0"/>
              <a:pathLst>
                <a:path w="203201" h="282846">
                  <a:moveTo>
                    <a:pt x="0" y="125635"/>
                  </a:moveTo>
                  <a:lnTo>
                    <a:pt x="0" y="125635"/>
                  </a:lnTo>
                  <a:lnTo>
                    <a:pt x="3371" y="129006"/>
                  </a:lnTo>
                  <a:lnTo>
                    <a:pt x="8789" y="130661"/>
                  </a:lnTo>
                  <a:lnTo>
                    <a:pt x="53650" y="137026"/>
                  </a:lnTo>
                  <a:lnTo>
                    <a:pt x="97899" y="127074"/>
                  </a:lnTo>
                  <a:lnTo>
                    <a:pt x="114379" y="120495"/>
                  </a:lnTo>
                  <a:lnTo>
                    <a:pt x="127807" y="109923"/>
                  </a:lnTo>
                  <a:lnTo>
                    <a:pt x="140905" y="95590"/>
                  </a:lnTo>
                  <a:lnTo>
                    <a:pt x="144736" y="92905"/>
                  </a:lnTo>
                  <a:lnTo>
                    <a:pt x="156871" y="75642"/>
                  </a:lnTo>
                  <a:lnTo>
                    <a:pt x="162662" y="59395"/>
                  </a:lnTo>
                  <a:lnTo>
                    <a:pt x="164378" y="45644"/>
                  </a:lnTo>
                  <a:lnTo>
                    <a:pt x="161515" y="32633"/>
                  </a:lnTo>
                  <a:lnTo>
                    <a:pt x="156198" y="19840"/>
                  </a:lnTo>
                  <a:lnTo>
                    <a:pt x="150325" y="13234"/>
                  </a:lnTo>
                  <a:lnTo>
                    <a:pt x="135057" y="3243"/>
                  </a:lnTo>
                  <a:lnTo>
                    <a:pt x="119274" y="0"/>
                  </a:lnTo>
                  <a:lnTo>
                    <a:pt x="101192" y="2411"/>
                  </a:lnTo>
                  <a:lnTo>
                    <a:pt x="85800" y="10964"/>
                  </a:lnTo>
                  <a:lnTo>
                    <a:pt x="50736" y="40365"/>
                  </a:lnTo>
                  <a:lnTo>
                    <a:pt x="23463" y="82264"/>
                  </a:lnTo>
                  <a:lnTo>
                    <a:pt x="5511" y="127197"/>
                  </a:lnTo>
                  <a:lnTo>
                    <a:pt x="1633" y="163100"/>
                  </a:lnTo>
                  <a:lnTo>
                    <a:pt x="9756" y="203565"/>
                  </a:lnTo>
                  <a:lnTo>
                    <a:pt x="17394" y="225161"/>
                  </a:lnTo>
                  <a:lnTo>
                    <a:pt x="36323" y="249966"/>
                  </a:lnTo>
                  <a:lnTo>
                    <a:pt x="58053" y="266637"/>
                  </a:lnTo>
                  <a:lnTo>
                    <a:pt x="76467" y="274344"/>
                  </a:lnTo>
                  <a:lnTo>
                    <a:pt x="122547" y="282845"/>
                  </a:lnTo>
                  <a:lnTo>
                    <a:pt x="144731" y="282047"/>
                  </a:lnTo>
                  <a:lnTo>
                    <a:pt x="203200" y="2653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6" name="SMARTInkShape-1358">
              <a:extLst>
                <a:ext uri="{FF2B5EF4-FFF2-40B4-BE49-F238E27FC236}">
                  <a16:creationId xmlns:a16="http://schemas.microsoft.com/office/drawing/2014/main" id="{867466CB-67A9-4FC9-97A1-375D78DFF0B4}"/>
                </a:ext>
              </a:extLst>
            </p:cNvPr>
            <p:cNvSpPr/>
            <p:nvPr>
              <p:custDataLst>
                <p:tags r:id="rId61"/>
              </p:custDataLst>
            </p:nvPr>
          </p:nvSpPr>
          <p:spPr>
            <a:xfrm>
              <a:off x="3340177" y="850900"/>
              <a:ext cx="158674" cy="272716"/>
            </a:xfrm>
            <a:custGeom>
              <a:avLst/>
              <a:gdLst/>
              <a:ahLst/>
              <a:cxnLst/>
              <a:rect l="0" t="0" r="0" b="0"/>
              <a:pathLst>
                <a:path w="158674" h="272716">
                  <a:moveTo>
                    <a:pt x="6273" y="69850"/>
                  </a:moveTo>
                  <a:lnTo>
                    <a:pt x="6273" y="69850"/>
                  </a:lnTo>
                  <a:lnTo>
                    <a:pt x="6273" y="106478"/>
                  </a:lnTo>
                  <a:lnTo>
                    <a:pt x="6273" y="147887"/>
                  </a:lnTo>
                  <a:lnTo>
                    <a:pt x="6273" y="191464"/>
                  </a:lnTo>
                  <a:lnTo>
                    <a:pt x="4391" y="219305"/>
                  </a:lnTo>
                  <a:lnTo>
                    <a:pt x="806" y="241972"/>
                  </a:lnTo>
                  <a:lnTo>
                    <a:pt x="6252" y="272715"/>
                  </a:lnTo>
                  <a:lnTo>
                    <a:pt x="2896" y="269580"/>
                  </a:lnTo>
                  <a:lnTo>
                    <a:pt x="1244" y="266098"/>
                  </a:lnTo>
                  <a:lnTo>
                    <a:pt x="0" y="239639"/>
                  </a:lnTo>
                  <a:lnTo>
                    <a:pt x="4960" y="192372"/>
                  </a:lnTo>
                  <a:lnTo>
                    <a:pt x="13065" y="144890"/>
                  </a:lnTo>
                  <a:lnTo>
                    <a:pt x="24548" y="105212"/>
                  </a:lnTo>
                  <a:lnTo>
                    <a:pt x="36041" y="72523"/>
                  </a:lnTo>
                  <a:lnTo>
                    <a:pt x="63555" y="38380"/>
                  </a:lnTo>
                  <a:lnTo>
                    <a:pt x="80382" y="24593"/>
                  </a:lnTo>
                  <a:lnTo>
                    <a:pt x="105758" y="10698"/>
                  </a:lnTo>
                  <a:lnTo>
                    <a:pt x="15867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7" name="SMARTInkShape-1359">
              <a:extLst>
                <a:ext uri="{FF2B5EF4-FFF2-40B4-BE49-F238E27FC236}">
                  <a16:creationId xmlns:a16="http://schemas.microsoft.com/office/drawing/2014/main" id="{4727AACE-F38B-49D0-BD14-9AB71210135A}"/>
                </a:ext>
              </a:extLst>
            </p:cNvPr>
            <p:cNvSpPr/>
            <p:nvPr>
              <p:custDataLst>
                <p:tags r:id="rId62"/>
              </p:custDataLst>
            </p:nvPr>
          </p:nvSpPr>
          <p:spPr>
            <a:xfrm>
              <a:off x="3550141" y="850900"/>
              <a:ext cx="201333" cy="227252"/>
            </a:xfrm>
            <a:custGeom>
              <a:avLst/>
              <a:gdLst/>
              <a:ahLst/>
              <a:cxnLst/>
              <a:rect l="0" t="0" r="0" b="0"/>
              <a:pathLst>
                <a:path w="201333" h="227252">
                  <a:moveTo>
                    <a:pt x="132859" y="0"/>
                  </a:moveTo>
                  <a:lnTo>
                    <a:pt x="132859" y="0"/>
                  </a:lnTo>
                  <a:lnTo>
                    <a:pt x="87478" y="39148"/>
                  </a:lnTo>
                  <a:lnTo>
                    <a:pt x="43904" y="85982"/>
                  </a:lnTo>
                  <a:lnTo>
                    <a:pt x="14693" y="130115"/>
                  </a:lnTo>
                  <a:lnTo>
                    <a:pt x="3240" y="157405"/>
                  </a:lnTo>
                  <a:lnTo>
                    <a:pt x="0" y="184948"/>
                  </a:lnTo>
                  <a:lnTo>
                    <a:pt x="1608" y="193442"/>
                  </a:lnTo>
                  <a:lnTo>
                    <a:pt x="5381" y="200274"/>
                  </a:lnTo>
                  <a:lnTo>
                    <a:pt x="15438" y="211349"/>
                  </a:lnTo>
                  <a:lnTo>
                    <a:pt x="35639" y="224046"/>
                  </a:lnTo>
                  <a:lnTo>
                    <a:pt x="61720" y="227251"/>
                  </a:lnTo>
                  <a:lnTo>
                    <a:pt x="99629" y="221458"/>
                  </a:lnTo>
                  <a:lnTo>
                    <a:pt x="143692" y="204698"/>
                  </a:lnTo>
                  <a:lnTo>
                    <a:pt x="156723" y="198222"/>
                  </a:lnTo>
                  <a:lnTo>
                    <a:pt x="184750" y="169732"/>
                  </a:lnTo>
                  <a:lnTo>
                    <a:pt x="198062" y="148219"/>
                  </a:lnTo>
                  <a:lnTo>
                    <a:pt x="201332" y="132111"/>
                  </a:lnTo>
                  <a:lnTo>
                    <a:pt x="197121" y="100608"/>
                  </a:lnTo>
                  <a:lnTo>
                    <a:pt x="192934" y="90341"/>
                  </a:lnTo>
                  <a:lnTo>
                    <a:pt x="168893" y="43874"/>
                  </a:lnTo>
                  <a:lnTo>
                    <a:pt x="150680" y="24301"/>
                  </a:lnTo>
                  <a:lnTo>
                    <a:pt x="145953" y="21384"/>
                  </a:lnTo>
                  <a:lnTo>
                    <a:pt x="140541" y="19511"/>
                  </a:lnTo>
                  <a:lnTo>
                    <a:pt x="132859"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SMARTInkShape-1360">
              <a:extLst>
                <a:ext uri="{FF2B5EF4-FFF2-40B4-BE49-F238E27FC236}">
                  <a16:creationId xmlns:a16="http://schemas.microsoft.com/office/drawing/2014/main" id="{64BFA1C2-0CEB-47A7-86C7-E68305B567AD}"/>
                </a:ext>
              </a:extLst>
            </p:cNvPr>
            <p:cNvSpPr/>
            <p:nvPr>
              <p:custDataLst>
                <p:tags r:id="rId63"/>
              </p:custDataLst>
            </p:nvPr>
          </p:nvSpPr>
          <p:spPr>
            <a:xfrm>
              <a:off x="2864867" y="597656"/>
              <a:ext cx="37084" cy="30995"/>
            </a:xfrm>
            <a:custGeom>
              <a:avLst/>
              <a:gdLst/>
              <a:ahLst/>
              <a:cxnLst/>
              <a:rect l="0" t="0" r="0" b="0"/>
              <a:pathLst>
                <a:path w="37084" h="30995">
                  <a:moveTo>
                    <a:pt x="37083" y="30994"/>
                  </a:moveTo>
                  <a:lnTo>
                    <a:pt x="37083" y="30994"/>
                  </a:lnTo>
                  <a:lnTo>
                    <a:pt x="0" y="0"/>
                  </a:lnTo>
                  <a:lnTo>
                    <a:pt x="5333" y="5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2" name="SMARTInkShape-Group396">
            <a:extLst>
              <a:ext uri="{FF2B5EF4-FFF2-40B4-BE49-F238E27FC236}">
                <a16:creationId xmlns:a16="http://schemas.microsoft.com/office/drawing/2014/main" id="{A017F309-FBF5-4C19-B346-3279C6101781}"/>
              </a:ext>
            </a:extLst>
          </p:cNvPr>
          <p:cNvGrpSpPr/>
          <p:nvPr/>
        </p:nvGrpSpPr>
        <p:grpSpPr>
          <a:xfrm>
            <a:off x="4489450" y="819155"/>
            <a:ext cx="273051" cy="152396"/>
            <a:chOff x="4489450" y="819155"/>
            <a:chExt cx="273051" cy="152396"/>
          </a:xfrm>
        </p:grpSpPr>
        <p:sp>
          <p:nvSpPr>
            <p:cNvPr id="570" name="SMARTInkShape-1361">
              <a:extLst>
                <a:ext uri="{FF2B5EF4-FFF2-40B4-BE49-F238E27FC236}">
                  <a16:creationId xmlns:a16="http://schemas.microsoft.com/office/drawing/2014/main" id="{498FE1A4-1A27-4EFA-9FF5-099001226BBC}"/>
                </a:ext>
              </a:extLst>
            </p:cNvPr>
            <p:cNvSpPr/>
            <p:nvPr>
              <p:custDataLst>
                <p:tags r:id="rId54"/>
              </p:custDataLst>
            </p:nvPr>
          </p:nvSpPr>
          <p:spPr>
            <a:xfrm>
              <a:off x="4489450" y="819155"/>
              <a:ext cx="259864" cy="19046"/>
            </a:xfrm>
            <a:custGeom>
              <a:avLst/>
              <a:gdLst/>
              <a:ahLst/>
              <a:cxnLst/>
              <a:rect l="0" t="0" r="0" b="0"/>
              <a:pathLst>
                <a:path w="259864" h="19046">
                  <a:moveTo>
                    <a:pt x="0" y="12695"/>
                  </a:moveTo>
                  <a:lnTo>
                    <a:pt x="0" y="12695"/>
                  </a:lnTo>
                  <a:lnTo>
                    <a:pt x="6479" y="11989"/>
                  </a:lnTo>
                  <a:lnTo>
                    <a:pt x="34305" y="6933"/>
                  </a:lnTo>
                  <a:lnTo>
                    <a:pt x="72896" y="2033"/>
                  </a:lnTo>
                  <a:lnTo>
                    <a:pt x="117279" y="398"/>
                  </a:lnTo>
                  <a:lnTo>
                    <a:pt x="161834" y="48"/>
                  </a:lnTo>
                  <a:lnTo>
                    <a:pt x="206571" y="0"/>
                  </a:lnTo>
                  <a:lnTo>
                    <a:pt x="236619" y="701"/>
                  </a:lnTo>
                  <a:lnTo>
                    <a:pt x="254803" y="5462"/>
                  </a:lnTo>
                  <a:lnTo>
                    <a:pt x="256652" y="6462"/>
                  </a:lnTo>
                  <a:lnTo>
                    <a:pt x="257885" y="7834"/>
                  </a:lnTo>
                  <a:lnTo>
                    <a:pt x="259863" y="11735"/>
                  </a:lnTo>
                  <a:lnTo>
                    <a:pt x="258252" y="14150"/>
                  </a:lnTo>
                  <a:lnTo>
                    <a:pt x="254000" y="190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1" name="SMARTInkShape-1362">
              <a:extLst>
                <a:ext uri="{FF2B5EF4-FFF2-40B4-BE49-F238E27FC236}">
                  <a16:creationId xmlns:a16="http://schemas.microsoft.com/office/drawing/2014/main" id="{F1A9D8F0-5CFC-43DB-999B-40C0D0A19437}"/>
                </a:ext>
              </a:extLst>
            </p:cNvPr>
            <p:cNvSpPr/>
            <p:nvPr>
              <p:custDataLst>
                <p:tags r:id="rId55"/>
              </p:custDataLst>
            </p:nvPr>
          </p:nvSpPr>
          <p:spPr>
            <a:xfrm>
              <a:off x="4514850" y="952500"/>
              <a:ext cx="247651" cy="19051"/>
            </a:xfrm>
            <a:custGeom>
              <a:avLst/>
              <a:gdLst/>
              <a:ahLst/>
              <a:cxnLst/>
              <a:rect l="0" t="0" r="0" b="0"/>
              <a:pathLst>
                <a:path w="247651" h="19051">
                  <a:moveTo>
                    <a:pt x="0" y="0"/>
                  </a:moveTo>
                  <a:lnTo>
                    <a:pt x="0" y="0"/>
                  </a:lnTo>
                  <a:lnTo>
                    <a:pt x="0" y="5467"/>
                  </a:lnTo>
                  <a:lnTo>
                    <a:pt x="17326" y="11245"/>
                  </a:lnTo>
                  <a:lnTo>
                    <a:pt x="64553" y="17883"/>
                  </a:lnTo>
                  <a:lnTo>
                    <a:pt x="107810" y="18896"/>
                  </a:lnTo>
                  <a:lnTo>
                    <a:pt x="150265" y="19030"/>
                  </a:lnTo>
                  <a:lnTo>
                    <a:pt x="196012" y="19048"/>
                  </a:lnTo>
                  <a:lnTo>
                    <a:pt x="241736" y="19050"/>
                  </a:lnTo>
                  <a:lnTo>
                    <a:pt x="247650"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9" name="SMARTInkShape-Group397">
            <a:extLst>
              <a:ext uri="{FF2B5EF4-FFF2-40B4-BE49-F238E27FC236}">
                <a16:creationId xmlns:a16="http://schemas.microsoft.com/office/drawing/2014/main" id="{82F8277D-ABEE-4CEB-9DE9-4D31BA76FC93}"/>
              </a:ext>
            </a:extLst>
          </p:cNvPr>
          <p:cNvGrpSpPr/>
          <p:nvPr/>
        </p:nvGrpSpPr>
        <p:grpSpPr>
          <a:xfrm>
            <a:off x="5086579" y="521981"/>
            <a:ext cx="4025672" cy="568764"/>
            <a:chOff x="5086579" y="521981"/>
            <a:chExt cx="4025672" cy="568764"/>
          </a:xfrm>
        </p:grpSpPr>
        <p:sp>
          <p:nvSpPr>
            <p:cNvPr id="573" name="SMARTInkShape-1363">
              <a:extLst>
                <a:ext uri="{FF2B5EF4-FFF2-40B4-BE49-F238E27FC236}">
                  <a16:creationId xmlns:a16="http://schemas.microsoft.com/office/drawing/2014/main" id="{1FC6AE3B-4B6F-4A62-94BA-B79589118C9E}"/>
                </a:ext>
              </a:extLst>
            </p:cNvPr>
            <p:cNvSpPr/>
            <p:nvPr>
              <p:custDataLst>
                <p:tags r:id="rId38"/>
              </p:custDataLst>
            </p:nvPr>
          </p:nvSpPr>
          <p:spPr>
            <a:xfrm>
              <a:off x="8459170" y="823882"/>
              <a:ext cx="195465" cy="210149"/>
            </a:xfrm>
            <a:custGeom>
              <a:avLst/>
              <a:gdLst/>
              <a:ahLst/>
              <a:cxnLst/>
              <a:rect l="0" t="0" r="0" b="0"/>
              <a:pathLst>
                <a:path w="195465" h="210149">
                  <a:moveTo>
                    <a:pt x="43480" y="27018"/>
                  </a:moveTo>
                  <a:lnTo>
                    <a:pt x="43480" y="27018"/>
                  </a:lnTo>
                  <a:lnTo>
                    <a:pt x="48947" y="21551"/>
                  </a:lnTo>
                  <a:lnTo>
                    <a:pt x="49242" y="21962"/>
                  </a:lnTo>
                  <a:lnTo>
                    <a:pt x="49568" y="24301"/>
                  </a:lnTo>
                  <a:lnTo>
                    <a:pt x="54821" y="33568"/>
                  </a:lnTo>
                  <a:lnTo>
                    <a:pt x="56100" y="60406"/>
                  </a:lnTo>
                  <a:lnTo>
                    <a:pt x="45343" y="103314"/>
                  </a:lnTo>
                  <a:lnTo>
                    <a:pt x="30765" y="147674"/>
                  </a:lnTo>
                  <a:lnTo>
                    <a:pt x="20195" y="173644"/>
                  </a:lnTo>
                  <a:lnTo>
                    <a:pt x="14552" y="183273"/>
                  </a:lnTo>
                  <a:lnTo>
                    <a:pt x="10406" y="196930"/>
                  </a:lnTo>
                  <a:lnTo>
                    <a:pt x="0" y="210148"/>
                  </a:lnTo>
                  <a:lnTo>
                    <a:pt x="2687" y="207495"/>
                  </a:lnTo>
                  <a:lnTo>
                    <a:pt x="4183" y="204126"/>
                  </a:lnTo>
                  <a:lnTo>
                    <a:pt x="20286" y="156503"/>
                  </a:lnTo>
                  <a:lnTo>
                    <a:pt x="37699" y="115688"/>
                  </a:lnTo>
                  <a:lnTo>
                    <a:pt x="57666" y="74260"/>
                  </a:lnTo>
                  <a:lnTo>
                    <a:pt x="68771" y="51834"/>
                  </a:lnTo>
                  <a:lnTo>
                    <a:pt x="110388" y="4890"/>
                  </a:lnTo>
                  <a:lnTo>
                    <a:pt x="113486" y="1683"/>
                  </a:lnTo>
                  <a:lnTo>
                    <a:pt x="126334" y="0"/>
                  </a:lnTo>
                  <a:lnTo>
                    <a:pt x="134698" y="540"/>
                  </a:lnTo>
                  <a:lnTo>
                    <a:pt x="149638" y="6783"/>
                  </a:lnTo>
                  <a:lnTo>
                    <a:pt x="177169" y="24615"/>
                  </a:lnTo>
                  <a:lnTo>
                    <a:pt x="188760" y="40080"/>
                  </a:lnTo>
                  <a:lnTo>
                    <a:pt x="192716" y="48345"/>
                  </a:lnTo>
                  <a:lnTo>
                    <a:pt x="195464" y="69372"/>
                  </a:lnTo>
                  <a:lnTo>
                    <a:pt x="188025" y="103219"/>
                  </a:lnTo>
                  <a:lnTo>
                    <a:pt x="170480" y="1603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4" name="SMARTInkShape-1364">
              <a:extLst>
                <a:ext uri="{FF2B5EF4-FFF2-40B4-BE49-F238E27FC236}">
                  <a16:creationId xmlns:a16="http://schemas.microsoft.com/office/drawing/2014/main" id="{6FD19BDD-F709-44E0-8767-4CE67B1556BE}"/>
                </a:ext>
              </a:extLst>
            </p:cNvPr>
            <p:cNvSpPr/>
            <p:nvPr>
              <p:custDataLst>
                <p:tags r:id="rId39"/>
              </p:custDataLst>
            </p:nvPr>
          </p:nvSpPr>
          <p:spPr>
            <a:xfrm>
              <a:off x="5798913" y="578896"/>
              <a:ext cx="55765" cy="461215"/>
            </a:xfrm>
            <a:custGeom>
              <a:avLst/>
              <a:gdLst/>
              <a:ahLst/>
              <a:cxnLst/>
              <a:rect l="0" t="0" r="0" b="0"/>
              <a:pathLst>
                <a:path w="55765" h="461215">
                  <a:moveTo>
                    <a:pt x="49437" y="24354"/>
                  </a:moveTo>
                  <a:lnTo>
                    <a:pt x="49437" y="24354"/>
                  </a:lnTo>
                  <a:lnTo>
                    <a:pt x="55525" y="0"/>
                  </a:lnTo>
                  <a:lnTo>
                    <a:pt x="55735" y="4230"/>
                  </a:lnTo>
                  <a:lnTo>
                    <a:pt x="55764" y="7884"/>
                  </a:lnTo>
                  <a:lnTo>
                    <a:pt x="47947" y="51052"/>
                  </a:lnTo>
                  <a:lnTo>
                    <a:pt x="37952" y="97328"/>
                  </a:lnTo>
                  <a:lnTo>
                    <a:pt x="25322" y="138853"/>
                  </a:lnTo>
                  <a:lnTo>
                    <a:pt x="15824" y="181027"/>
                  </a:lnTo>
                  <a:lnTo>
                    <a:pt x="11518" y="227692"/>
                  </a:lnTo>
                  <a:lnTo>
                    <a:pt x="6486" y="271613"/>
                  </a:lnTo>
                  <a:lnTo>
                    <a:pt x="5283" y="310889"/>
                  </a:lnTo>
                  <a:lnTo>
                    <a:pt x="0" y="354379"/>
                  </a:lnTo>
                  <a:lnTo>
                    <a:pt x="638" y="398431"/>
                  </a:lnTo>
                  <a:lnTo>
                    <a:pt x="4911" y="444196"/>
                  </a:lnTo>
                  <a:lnTo>
                    <a:pt x="4964" y="451513"/>
                  </a:lnTo>
                  <a:lnTo>
                    <a:pt x="6858" y="455973"/>
                  </a:lnTo>
                  <a:lnTo>
                    <a:pt x="10452" y="461214"/>
                  </a:lnTo>
                  <a:lnTo>
                    <a:pt x="11453" y="460938"/>
                  </a:lnTo>
                  <a:lnTo>
                    <a:pt x="30387" y="4434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SMARTInkShape-1365">
              <a:extLst>
                <a:ext uri="{FF2B5EF4-FFF2-40B4-BE49-F238E27FC236}">
                  <a16:creationId xmlns:a16="http://schemas.microsoft.com/office/drawing/2014/main" id="{DDF6E389-6E3D-4049-AFAF-723A4E69880B}"/>
                </a:ext>
              </a:extLst>
            </p:cNvPr>
            <p:cNvSpPr/>
            <p:nvPr>
              <p:custDataLst>
                <p:tags r:id="rId40"/>
              </p:custDataLst>
            </p:nvPr>
          </p:nvSpPr>
          <p:spPr>
            <a:xfrm>
              <a:off x="5842000" y="762000"/>
              <a:ext cx="6351" cy="158751"/>
            </a:xfrm>
            <a:custGeom>
              <a:avLst/>
              <a:gdLst/>
              <a:ahLst/>
              <a:cxnLst/>
              <a:rect l="0" t="0" r="0" b="0"/>
              <a:pathLst>
                <a:path w="6351" h="158751">
                  <a:moveTo>
                    <a:pt x="0" y="158750"/>
                  </a:moveTo>
                  <a:lnTo>
                    <a:pt x="0" y="158750"/>
                  </a:lnTo>
                  <a:lnTo>
                    <a:pt x="6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SMARTInkShape-1366">
              <a:extLst>
                <a:ext uri="{FF2B5EF4-FFF2-40B4-BE49-F238E27FC236}">
                  <a16:creationId xmlns:a16="http://schemas.microsoft.com/office/drawing/2014/main" id="{8277F20C-67C3-4C24-8BF2-384B9AAD5075}"/>
                </a:ext>
              </a:extLst>
            </p:cNvPr>
            <p:cNvSpPr/>
            <p:nvPr>
              <p:custDataLst>
                <p:tags r:id="rId41"/>
              </p:custDataLst>
            </p:nvPr>
          </p:nvSpPr>
          <p:spPr>
            <a:xfrm>
              <a:off x="5397500" y="6223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7" name="SMARTInkShape-1367">
              <a:extLst>
                <a:ext uri="{FF2B5EF4-FFF2-40B4-BE49-F238E27FC236}">
                  <a16:creationId xmlns:a16="http://schemas.microsoft.com/office/drawing/2014/main" id="{21E71FED-501D-45CC-AEB7-82249A106814}"/>
                </a:ext>
              </a:extLst>
            </p:cNvPr>
            <p:cNvSpPr/>
            <p:nvPr>
              <p:custDataLst>
                <p:tags r:id="rId42"/>
              </p:custDataLst>
            </p:nvPr>
          </p:nvSpPr>
          <p:spPr>
            <a:xfrm>
              <a:off x="6573655" y="692150"/>
              <a:ext cx="74796" cy="25401"/>
            </a:xfrm>
            <a:custGeom>
              <a:avLst/>
              <a:gdLst/>
              <a:ahLst/>
              <a:cxnLst/>
              <a:rect l="0" t="0" r="0" b="0"/>
              <a:pathLst>
                <a:path w="74796" h="25401">
                  <a:moveTo>
                    <a:pt x="17645" y="0"/>
                  </a:moveTo>
                  <a:lnTo>
                    <a:pt x="17645" y="0"/>
                  </a:lnTo>
                  <a:lnTo>
                    <a:pt x="0" y="0"/>
                  </a:lnTo>
                  <a:lnTo>
                    <a:pt x="2382" y="0"/>
                  </a:lnTo>
                  <a:lnTo>
                    <a:pt x="5687" y="1881"/>
                  </a:lnTo>
                  <a:lnTo>
                    <a:pt x="16929" y="8838"/>
                  </a:lnTo>
                  <a:lnTo>
                    <a:pt x="37102" y="16301"/>
                  </a:lnTo>
                  <a:lnTo>
                    <a:pt x="74795" y="25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8" name="SMARTInkShape-1368">
              <a:extLst>
                <a:ext uri="{FF2B5EF4-FFF2-40B4-BE49-F238E27FC236}">
                  <a16:creationId xmlns:a16="http://schemas.microsoft.com/office/drawing/2014/main" id="{0E067215-AEB8-49CF-831C-D42B1CA9CEFF}"/>
                </a:ext>
              </a:extLst>
            </p:cNvPr>
            <p:cNvSpPr/>
            <p:nvPr>
              <p:custDataLst>
                <p:tags r:id="rId43"/>
              </p:custDataLst>
            </p:nvPr>
          </p:nvSpPr>
          <p:spPr>
            <a:xfrm>
              <a:off x="7655586" y="825580"/>
              <a:ext cx="789915" cy="240534"/>
            </a:xfrm>
            <a:custGeom>
              <a:avLst/>
              <a:gdLst/>
              <a:ahLst/>
              <a:cxnLst/>
              <a:rect l="0" t="0" r="0" b="0"/>
              <a:pathLst>
                <a:path w="789915" h="240534">
                  <a:moveTo>
                    <a:pt x="72364" y="76120"/>
                  </a:moveTo>
                  <a:lnTo>
                    <a:pt x="72364" y="76120"/>
                  </a:lnTo>
                  <a:lnTo>
                    <a:pt x="75734" y="76120"/>
                  </a:lnTo>
                  <a:lnTo>
                    <a:pt x="79271" y="74239"/>
                  </a:lnTo>
                  <a:lnTo>
                    <a:pt x="83195" y="70345"/>
                  </a:lnTo>
                  <a:lnTo>
                    <a:pt x="89371" y="61630"/>
                  </a:lnTo>
                  <a:lnTo>
                    <a:pt x="94963" y="57716"/>
                  </a:lnTo>
                  <a:lnTo>
                    <a:pt x="97655" y="51034"/>
                  </a:lnTo>
                  <a:lnTo>
                    <a:pt x="87617" y="47442"/>
                  </a:lnTo>
                  <a:lnTo>
                    <a:pt x="75145" y="51380"/>
                  </a:lnTo>
                  <a:lnTo>
                    <a:pt x="33545" y="80392"/>
                  </a:lnTo>
                  <a:lnTo>
                    <a:pt x="18371" y="99807"/>
                  </a:lnTo>
                  <a:lnTo>
                    <a:pt x="5672" y="127993"/>
                  </a:lnTo>
                  <a:lnTo>
                    <a:pt x="0" y="153892"/>
                  </a:lnTo>
                  <a:lnTo>
                    <a:pt x="925" y="166189"/>
                  </a:lnTo>
                  <a:lnTo>
                    <a:pt x="4277" y="171444"/>
                  </a:lnTo>
                  <a:lnTo>
                    <a:pt x="15527" y="181045"/>
                  </a:lnTo>
                  <a:lnTo>
                    <a:pt x="26171" y="186253"/>
                  </a:lnTo>
                  <a:lnTo>
                    <a:pt x="47874" y="189597"/>
                  </a:lnTo>
                  <a:lnTo>
                    <a:pt x="62912" y="190176"/>
                  </a:lnTo>
                  <a:lnTo>
                    <a:pt x="71926" y="186549"/>
                  </a:lnTo>
                  <a:lnTo>
                    <a:pt x="100870" y="169706"/>
                  </a:lnTo>
                  <a:lnTo>
                    <a:pt x="116529" y="145824"/>
                  </a:lnTo>
                  <a:lnTo>
                    <a:pt x="125224" y="122266"/>
                  </a:lnTo>
                  <a:lnTo>
                    <a:pt x="129137" y="82619"/>
                  </a:lnTo>
                  <a:lnTo>
                    <a:pt x="124370" y="57805"/>
                  </a:lnTo>
                  <a:lnTo>
                    <a:pt x="111119" y="15006"/>
                  </a:lnTo>
                  <a:lnTo>
                    <a:pt x="110754" y="10623"/>
                  </a:lnTo>
                  <a:lnTo>
                    <a:pt x="111363" y="9172"/>
                  </a:lnTo>
                  <a:lnTo>
                    <a:pt x="112475" y="8205"/>
                  </a:lnTo>
                  <a:lnTo>
                    <a:pt x="115591" y="7130"/>
                  </a:lnTo>
                  <a:lnTo>
                    <a:pt x="119328" y="6652"/>
                  </a:lnTo>
                  <a:lnTo>
                    <a:pt x="123340" y="4558"/>
                  </a:lnTo>
                  <a:lnTo>
                    <a:pt x="125398" y="3012"/>
                  </a:lnTo>
                  <a:lnTo>
                    <a:pt x="131447" y="1294"/>
                  </a:lnTo>
                  <a:lnTo>
                    <a:pt x="159260" y="0"/>
                  </a:lnTo>
                  <a:lnTo>
                    <a:pt x="176103" y="5005"/>
                  </a:lnTo>
                  <a:lnTo>
                    <a:pt x="191137" y="12788"/>
                  </a:lnTo>
                  <a:lnTo>
                    <a:pt x="193879" y="14849"/>
                  </a:lnTo>
                  <a:lnTo>
                    <a:pt x="196926" y="20901"/>
                  </a:lnTo>
                  <a:lnTo>
                    <a:pt x="202702" y="40391"/>
                  </a:lnTo>
                  <a:lnTo>
                    <a:pt x="196164" y="82851"/>
                  </a:lnTo>
                  <a:lnTo>
                    <a:pt x="179613" y="127467"/>
                  </a:lnTo>
                  <a:lnTo>
                    <a:pt x="172947" y="139863"/>
                  </a:lnTo>
                  <a:lnTo>
                    <a:pt x="162900" y="180940"/>
                  </a:lnTo>
                  <a:lnTo>
                    <a:pt x="162697" y="194673"/>
                  </a:lnTo>
                  <a:lnTo>
                    <a:pt x="168316" y="214988"/>
                  </a:lnTo>
                  <a:lnTo>
                    <a:pt x="170198" y="219498"/>
                  </a:lnTo>
                  <a:lnTo>
                    <a:pt x="176053" y="226392"/>
                  </a:lnTo>
                  <a:lnTo>
                    <a:pt x="183359" y="231102"/>
                  </a:lnTo>
                  <a:lnTo>
                    <a:pt x="197666" y="236007"/>
                  </a:lnTo>
                  <a:lnTo>
                    <a:pt x="200348" y="237745"/>
                  </a:lnTo>
                  <a:lnTo>
                    <a:pt x="219157" y="240533"/>
                  </a:lnTo>
                  <a:lnTo>
                    <a:pt x="233529" y="240311"/>
                  </a:lnTo>
                  <a:lnTo>
                    <a:pt x="276541" y="226285"/>
                  </a:lnTo>
                  <a:lnTo>
                    <a:pt x="319217" y="190549"/>
                  </a:lnTo>
                  <a:lnTo>
                    <a:pt x="332085" y="174779"/>
                  </a:lnTo>
                  <a:lnTo>
                    <a:pt x="350192" y="133098"/>
                  </a:lnTo>
                  <a:lnTo>
                    <a:pt x="361225" y="109717"/>
                  </a:lnTo>
                  <a:lnTo>
                    <a:pt x="364274" y="72877"/>
                  </a:lnTo>
                  <a:lnTo>
                    <a:pt x="360616" y="63860"/>
                  </a:lnTo>
                  <a:lnTo>
                    <a:pt x="347515" y="44966"/>
                  </a:lnTo>
                  <a:lnTo>
                    <a:pt x="345536" y="38426"/>
                  </a:lnTo>
                  <a:lnTo>
                    <a:pt x="345425" y="43523"/>
                  </a:lnTo>
                  <a:lnTo>
                    <a:pt x="348789" y="47490"/>
                  </a:lnTo>
                  <a:lnTo>
                    <a:pt x="382081" y="68376"/>
                  </a:lnTo>
                  <a:lnTo>
                    <a:pt x="416940" y="80335"/>
                  </a:lnTo>
                  <a:lnTo>
                    <a:pt x="461102" y="82387"/>
                  </a:lnTo>
                  <a:lnTo>
                    <a:pt x="482213" y="81753"/>
                  </a:lnTo>
                  <a:lnTo>
                    <a:pt x="514799" y="67543"/>
                  </a:lnTo>
                  <a:lnTo>
                    <a:pt x="536781" y="38542"/>
                  </a:lnTo>
                  <a:lnTo>
                    <a:pt x="539827" y="30961"/>
                  </a:lnTo>
                  <a:lnTo>
                    <a:pt x="541783" y="17968"/>
                  </a:lnTo>
                  <a:lnTo>
                    <a:pt x="540168" y="13115"/>
                  </a:lnTo>
                  <a:lnTo>
                    <a:pt x="538749" y="10833"/>
                  </a:lnTo>
                  <a:lnTo>
                    <a:pt x="537099" y="9312"/>
                  </a:lnTo>
                  <a:lnTo>
                    <a:pt x="533382" y="7622"/>
                  </a:lnTo>
                  <a:lnTo>
                    <a:pt x="517690" y="6389"/>
                  </a:lnTo>
                  <a:lnTo>
                    <a:pt x="501793" y="11363"/>
                  </a:lnTo>
                  <a:lnTo>
                    <a:pt x="488566" y="18519"/>
                  </a:lnTo>
                  <a:lnTo>
                    <a:pt x="453752" y="52389"/>
                  </a:lnTo>
                  <a:lnTo>
                    <a:pt x="432954" y="87054"/>
                  </a:lnTo>
                  <a:lnTo>
                    <a:pt x="418338" y="131129"/>
                  </a:lnTo>
                  <a:lnTo>
                    <a:pt x="415669" y="164738"/>
                  </a:lnTo>
                  <a:lnTo>
                    <a:pt x="419206" y="175713"/>
                  </a:lnTo>
                  <a:lnTo>
                    <a:pt x="439661" y="207236"/>
                  </a:lnTo>
                  <a:lnTo>
                    <a:pt x="451577" y="216647"/>
                  </a:lnTo>
                  <a:lnTo>
                    <a:pt x="472609" y="225443"/>
                  </a:lnTo>
                  <a:lnTo>
                    <a:pt x="502186" y="228115"/>
                  </a:lnTo>
                  <a:lnTo>
                    <a:pt x="537901" y="222665"/>
                  </a:lnTo>
                  <a:lnTo>
                    <a:pt x="570069" y="208115"/>
                  </a:lnTo>
                  <a:lnTo>
                    <a:pt x="611549" y="175283"/>
                  </a:lnTo>
                  <a:lnTo>
                    <a:pt x="640101" y="137289"/>
                  </a:lnTo>
                  <a:lnTo>
                    <a:pt x="664996" y="89992"/>
                  </a:lnTo>
                  <a:lnTo>
                    <a:pt x="670303" y="77188"/>
                  </a:lnTo>
                  <a:lnTo>
                    <a:pt x="673252" y="72361"/>
                  </a:lnTo>
                  <a:lnTo>
                    <a:pt x="675522" y="63810"/>
                  </a:lnTo>
                  <a:lnTo>
                    <a:pt x="654414" y="108571"/>
                  </a:lnTo>
                  <a:lnTo>
                    <a:pt x="640715" y="154790"/>
                  </a:lnTo>
                  <a:lnTo>
                    <a:pt x="631876" y="199193"/>
                  </a:lnTo>
                  <a:lnTo>
                    <a:pt x="631191" y="226617"/>
                  </a:lnTo>
                  <a:lnTo>
                    <a:pt x="637436" y="234778"/>
                  </a:lnTo>
                  <a:lnTo>
                    <a:pt x="637512" y="195188"/>
                  </a:lnTo>
                  <a:lnTo>
                    <a:pt x="654473" y="151615"/>
                  </a:lnTo>
                  <a:lnTo>
                    <a:pt x="674121" y="105151"/>
                  </a:lnTo>
                  <a:lnTo>
                    <a:pt x="692657" y="69607"/>
                  </a:lnTo>
                  <a:lnTo>
                    <a:pt x="715168" y="50958"/>
                  </a:lnTo>
                  <a:lnTo>
                    <a:pt x="744011" y="33558"/>
                  </a:lnTo>
                  <a:lnTo>
                    <a:pt x="768102" y="25276"/>
                  </a:lnTo>
                  <a:lnTo>
                    <a:pt x="775873" y="19940"/>
                  </a:lnTo>
                  <a:lnTo>
                    <a:pt x="789914" y="189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9" name="SMARTInkShape-1369">
              <a:extLst>
                <a:ext uri="{FF2B5EF4-FFF2-40B4-BE49-F238E27FC236}">
                  <a16:creationId xmlns:a16="http://schemas.microsoft.com/office/drawing/2014/main" id="{1EAAD666-6C35-4F96-AAB0-521C45420456}"/>
                </a:ext>
              </a:extLst>
            </p:cNvPr>
            <p:cNvSpPr/>
            <p:nvPr>
              <p:custDataLst>
                <p:tags r:id="rId44"/>
              </p:custDataLst>
            </p:nvPr>
          </p:nvSpPr>
          <p:spPr>
            <a:xfrm>
              <a:off x="6407257" y="819150"/>
              <a:ext cx="25294" cy="196851"/>
            </a:xfrm>
            <a:custGeom>
              <a:avLst/>
              <a:gdLst/>
              <a:ahLst/>
              <a:cxnLst/>
              <a:rect l="0" t="0" r="0" b="0"/>
              <a:pathLst>
                <a:path w="25294" h="196851">
                  <a:moveTo>
                    <a:pt x="18943" y="0"/>
                  </a:moveTo>
                  <a:lnTo>
                    <a:pt x="18943" y="0"/>
                  </a:lnTo>
                  <a:lnTo>
                    <a:pt x="22314" y="0"/>
                  </a:lnTo>
                  <a:lnTo>
                    <a:pt x="22600" y="705"/>
                  </a:lnTo>
                  <a:lnTo>
                    <a:pt x="20340" y="6481"/>
                  </a:lnTo>
                  <a:lnTo>
                    <a:pt x="17143" y="51737"/>
                  </a:lnTo>
                  <a:lnTo>
                    <a:pt x="10121" y="94965"/>
                  </a:lnTo>
                  <a:lnTo>
                    <a:pt x="1117" y="141539"/>
                  </a:lnTo>
                  <a:lnTo>
                    <a:pt x="0" y="171219"/>
                  </a:lnTo>
                  <a:lnTo>
                    <a:pt x="5369" y="191528"/>
                  </a:lnTo>
                  <a:lnTo>
                    <a:pt x="6365" y="193302"/>
                  </a:lnTo>
                  <a:lnTo>
                    <a:pt x="7736" y="194485"/>
                  </a:lnTo>
                  <a:lnTo>
                    <a:pt x="11140" y="195799"/>
                  </a:lnTo>
                  <a:lnTo>
                    <a:pt x="25293" y="196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SMARTInkShape-1370">
              <a:extLst>
                <a:ext uri="{FF2B5EF4-FFF2-40B4-BE49-F238E27FC236}">
                  <a16:creationId xmlns:a16="http://schemas.microsoft.com/office/drawing/2014/main" id="{5A01F8CB-2624-42B6-A2E8-980CBD373549}"/>
                </a:ext>
              </a:extLst>
            </p:cNvPr>
            <p:cNvSpPr/>
            <p:nvPr>
              <p:custDataLst>
                <p:tags r:id="rId45"/>
              </p:custDataLst>
            </p:nvPr>
          </p:nvSpPr>
          <p:spPr>
            <a:xfrm>
              <a:off x="5903582" y="755762"/>
              <a:ext cx="413406" cy="278906"/>
            </a:xfrm>
            <a:custGeom>
              <a:avLst/>
              <a:gdLst/>
              <a:ahLst/>
              <a:cxnLst/>
              <a:rect l="0" t="0" r="0" b="0"/>
              <a:pathLst>
                <a:path w="413406" h="278906">
                  <a:moveTo>
                    <a:pt x="192418" y="37988"/>
                  </a:moveTo>
                  <a:lnTo>
                    <a:pt x="192418" y="37988"/>
                  </a:lnTo>
                  <a:lnTo>
                    <a:pt x="192418" y="34617"/>
                  </a:lnTo>
                  <a:lnTo>
                    <a:pt x="191713" y="33624"/>
                  </a:lnTo>
                  <a:lnTo>
                    <a:pt x="190537" y="32962"/>
                  </a:lnTo>
                  <a:lnTo>
                    <a:pt x="189047" y="32521"/>
                  </a:lnTo>
                  <a:lnTo>
                    <a:pt x="179553" y="24847"/>
                  </a:lnTo>
                  <a:lnTo>
                    <a:pt x="177491" y="22877"/>
                  </a:lnTo>
                  <a:lnTo>
                    <a:pt x="171437" y="20689"/>
                  </a:lnTo>
                  <a:lnTo>
                    <a:pt x="127630" y="18968"/>
                  </a:lnTo>
                  <a:lnTo>
                    <a:pt x="102745" y="25689"/>
                  </a:lnTo>
                  <a:lnTo>
                    <a:pt x="59556" y="54260"/>
                  </a:lnTo>
                  <a:lnTo>
                    <a:pt x="26479" y="97940"/>
                  </a:lnTo>
                  <a:lnTo>
                    <a:pt x="9273" y="144704"/>
                  </a:lnTo>
                  <a:lnTo>
                    <a:pt x="0" y="189674"/>
                  </a:lnTo>
                  <a:lnTo>
                    <a:pt x="1424" y="236639"/>
                  </a:lnTo>
                  <a:lnTo>
                    <a:pt x="5461" y="246457"/>
                  </a:lnTo>
                  <a:lnTo>
                    <a:pt x="11958" y="254819"/>
                  </a:lnTo>
                  <a:lnTo>
                    <a:pt x="24257" y="263493"/>
                  </a:lnTo>
                  <a:lnTo>
                    <a:pt x="55699" y="276380"/>
                  </a:lnTo>
                  <a:lnTo>
                    <a:pt x="90235" y="278905"/>
                  </a:lnTo>
                  <a:lnTo>
                    <a:pt x="123178" y="272433"/>
                  </a:lnTo>
                  <a:lnTo>
                    <a:pt x="167308" y="248517"/>
                  </a:lnTo>
                  <a:lnTo>
                    <a:pt x="182668" y="238095"/>
                  </a:lnTo>
                  <a:lnTo>
                    <a:pt x="208625" y="203656"/>
                  </a:lnTo>
                  <a:lnTo>
                    <a:pt x="218466" y="180835"/>
                  </a:lnTo>
                  <a:lnTo>
                    <a:pt x="223835" y="134128"/>
                  </a:lnTo>
                  <a:lnTo>
                    <a:pt x="223364" y="119312"/>
                  </a:lnTo>
                  <a:lnTo>
                    <a:pt x="219069" y="106691"/>
                  </a:lnTo>
                  <a:lnTo>
                    <a:pt x="206453" y="86812"/>
                  </a:lnTo>
                  <a:lnTo>
                    <a:pt x="184210" y="67709"/>
                  </a:lnTo>
                  <a:lnTo>
                    <a:pt x="181713" y="63427"/>
                  </a:lnTo>
                  <a:lnTo>
                    <a:pt x="179900" y="59172"/>
                  </a:lnTo>
                  <a:lnTo>
                    <a:pt x="176741" y="54929"/>
                  </a:lnTo>
                  <a:lnTo>
                    <a:pt x="176322" y="52104"/>
                  </a:lnTo>
                  <a:lnTo>
                    <a:pt x="180033" y="33638"/>
                  </a:lnTo>
                  <a:lnTo>
                    <a:pt x="184671" y="23215"/>
                  </a:lnTo>
                  <a:lnTo>
                    <a:pt x="188504" y="17782"/>
                  </a:lnTo>
                  <a:lnTo>
                    <a:pt x="206380" y="4206"/>
                  </a:lnTo>
                  <a:lnTo>
                    <a:pt x="212969" y="1807"/>
                  </a:lnTo>
                  <a:lnTo>
                    <a:pt x="232351" y="0"/>
                  </a:lnTo>
                  <a:lnTo>
                    <a:pt x="233856" y="1374"/>
                  </a:lnTo>
                  <a:lnTo>
                    <a:pt x="246915" y="28847"/>
                  </a:lnTo>
                  <a:lnTo>
                    <a:pt x="250041" y="68770"/>
                  </a:lnTo>
                  <a:lnTo>
                    <a:pt x="252667" y="101715"/>
                  </a:lnTo>
                  <a:lnTo>
                    <a:pt x="250180" y="145512"/>
                  </a:lnTo>
                  <a:lnTo>
                    <a:pt x="244622" y="188660"/>
                  </a:lnTo>
                  <a:lnTo>
                    <a:pt x="242699" y="212477"/>
                  </a:lnTo>
                  <a:lnTo>
                    <a:pt x="236948" y="234367"/>
                  </a:lnTo>
                  <a:lnTo>
                    <a:pt x="236891" y="231327"/>
                  </a:lnTo>
                  <a:lnTo>
                    <a:pt x="249733" y="189053"/>
                  </a:lnTo>
                  <a:lnTo>
                    <a:pt x="259730" y="155185"/>
                  </a:lnTo>
                  <a:lnTo>
                    <a:pt x="274216" y="114341"/>
                  </a:lnTo>
                  <a:lnTo>
                    <a:pt x="296035" y="67772"/>
                  </a:lnTo>
                  <a:lnTo>
                    <a:pt x="308805" y="51203"/>
                  </a:lnTo>
                  <a:lnTo>
                    <a:pt x="329996" y="33126"/>
                  </a:lnTo>
                  <a:lnTo>
                    <a:pt x="344110" y="28771"/>
                  </a:lnTo>
                  <a:lnTo>
                    <a:pt x="368432" y="25976"/>
                  </a:lnTo>
                  <a:lnTo>
                    <a:pt x="380898" y="28863"/>
                  </a:lnTo>
                  <a:lnTo>
                    <a:pt x="387431" y="34168"/>
                  </a:lnTo>
                  <a:lnTo>
                    <a:pt x="397371" y="49071"/>
                  </a:lnTo>
                  <a:lnTo>
                    <a:pt x="410403" y="86224"/>
                  </a:lnTo>
                  <a:lnTo>
                    <a:pt x="413405" y="123933"/>
                  </a:lnTo>
                  <a:lnTo>
                    <a:pt x="410054" y="166260"/>
                  </a:lnTo>
                  <a:lnTo>
                    <a:pt x="403401" y="213356"/>
                  </a:lnTo>
                  <a:lnTo>
                    <a:pt x="394255" y="255070"/>
                  </a:lnTo>
                  <a:lnTo>
                    <a:pt x="392190" y="265702"/>
                  </a:lnTo>
                  <a:lnTo>
                    <a:pt x="393623" y="272779"/>
                  </a:lnTo>
                  <a:lnTo>
                    <a:pt x="394289" y="274243"/>
                  </a:lnTo>
                  <a:lnTo>
                    <a:pt x="394732" y="274514"/>
                  </a:lnTo>
                  <a:lnTo>
                    <a:pt x="395443" y="273249"/>
                  </a:lnTo>
                  <a:lnTo>
                    <a:pt x="401968" y="2665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1" name="SMARTInkShape-1371">
              <a:extLst>
                <a:ext uri="{FF2B5EF4-FFF2-40B4-BE49-F238E27FC236}">
                  <a16:creationId xmlns:a16="http://schemas.microsoft.com/office/drawing/2014/main" id="{E0E74D4C-1702-4A64-97CC-C8D9D5DEE81A}"/>
                </a:ext>
              </a:extLst>
            </p:cNvPr>
            <p:cNvSpPr/>
            <p:nvPr>
              <p:custDataLst>
                <p:tags r:id="rId46"/>
              </p:custDataLst>
            </p:nvPr>
          </p:nvSpPr>
          <p:spPr>
            <a:xfrm>
              <a:off x="7185954" y="597006"/>
              <a:ext cx="446747" cy="474416"/>
            </a:xfrm>
            <a:custGeom>
              <a:avLst/>
              <a:gdLst/>
              <a:ahLst/>
              <a:cxnLst/>
              <a:rect l="0" t="0" r="0" b="0"/>
              <a:pathLst>
                <a:path w="446747" h="474416">
                  <a:moveTo>
                    <a:pt x="319746" y="44344"/>
                  </a:moveTo>
                  <a:lnTo>
                    <a:pt x="319746" y="44344"/>
                  </a:lnTo>
                  <a:lnTo>
                    <a:pt x="332838" y="29841"/>
                  </a:lnTo>
                  <a:lnTo>
                    <a:pt x="338011" y="15144"/>
                  </a:lnTo>
                  <a:lnTo>
                    <a:pt x="338563" y="9979"/>
                  </a:lnTo>
                  <a:lnTo>
                    <a:pt x="337229" y="8028"/>
                  </a:lnTo>
                  <a:lnTo>
                    <a:pt x="331985" y="3980"/>
                  </a:lnTo>
                  <a:lnTo>
                    <a:pt x="324950" y="1710"/>
                  </a:lnTo>
                  <a:lnTo>
                    <a:pt x="284186" y="0"/>
                  </a:lnTo>
                  <a:lnTo>
                    <a:pt x="243123" y="10038"/>
                  </a:lnTo>
                  <a:lnTo>
                    <a:pt x="204223" y="26418"/>
                  </a:lnTo>
                  <a:lnTo>
                    <a:pt x="158767" y="52327"/>
                  </a:lnTo>
                  <a:lnTo>
                    <a:pt x="111638" y="89953"/>
                  </a:lnTo>
                  <a:lnTo>
                    <a:pt x="71519" y="131356"/>
                  </a:lnTo>
                  <a:lnTo>
                    <a:pt x="37123" y="178575"/>
                  </a:lnTo>
                  <a:lnTo>
                    <a:pt x="17283" y="216055"/>
                  </a:lnTo>
                  <a:lnTo>
                    <a:pt x="6309" y="253266"/>
                  </a:lnTo>
                  <a:lnTo>
                    <a:pt x="0" y="286242"/>
                  </a:lnTo>
                  <a:lnTo>
                    <a:pt x="5181" y="331732"/>
                  </a:lnTo>
                  <a:lnTo>
                    <a:pt x="14324" y="357469"/>
                  </a:lnTo>
                  <a:lnTo>
                    <a:pt x="52666" y="399560"/>
                  </a:lnTo>
                  <a:lnTo>
                    <a:pt x="99950" y="429172"/>
                  </a:lnTo>
                  <a:lnTo>
                    <a:pt x="138615" y="440655"/>
                  </a:lnTo>
                  <a:lnTo>
                    <a:pt x="178343" y="441774"/>
                  </a:lnTo>
                  <a:lnTo>
                    <a:pt x="216947" y="435410"/>
                  </a:lnTo>
                  <a:lnTo>
                    <a:pt x="262159" y="418368"/>
                  </a:lnTo>
                  <a:lnTo>
                    <a:pt x="277924" y="409544"/>
                  </a:lnTo>
                  <a:lnTo>
                    <a:pt x="317402" y="365094"/>
                  </a:lnTo>
                  <a:lnTo>
                    <a:pt x="322232" y="354116"/>
                  </a:lnTo>
                  <a:lnTo>
                    <a:pt x="323674" y="342182"/>
                  </a:lnTo>
                  <a:lnTo>
                    <a:pt x="318849" y="319155"/>
                  </a:lnTo>
                  <a:lnTo>
                    <a:pt x="314408" y="309710"/>
                  </a:lnTo>
                  <a:lnTo>
                    <a:pt x="303269" y="296459"/>
                  </a:lnTo>
                  <a:lnTo>
                    <a:pt x="286877" y="284302"/>
                  </a:lnTo>
                  <a:lnTo>
                    <a:pt x="243480" y="266763"/>
                  </a:lnTo>
                  <a:lnTo>
                    <a:pt x="196477" y="247677"/>
                  </a:lnTo>
                  <a:lnTo>
                    <a:pt x="195233" y="246221"/>
                  </a:lnTo>
                  <a:lnTo>
                    <a:pt x="193237" y="242187"/>
                  </a:lnTo>
                  <a:lnTo>
                    <a:pt x="194845" y="239754"/>
                  </a:lnTo>
                  <a:lnTo>
                    <a:pt x="198619" y="236320"/>
                  </a:lnTo>
                  <a:lnTo>
                    <a:pt x="219893" y="226293"/>
                  </a:lnTo>
                  <a:lnTo>
                    <a:pt x="265238" y="219137"/>
                  </a:lnTo>
                  <a:lnTo>
                    <a:pt x="300381" y="220155"/>
                  </a:lnTo>
                  <a:lnTo>
                    <a:pt x="341551" y="233816"/>
                  </a:lnTo>
                  <a:lnTo>
                    <a:pt x="351308" y="239326"/>
                  </a:lnTo>
                  <a:lnTo>
                    <a:pt x="357998" y="246478"/>
                  </a:lnTo>
                  <a:lnTo>
                    <a:pt x="361441" y="256243"/>
                  </a:lnTo>
                  <a:lnTo>
                    <a:pt x="363652" y="276387"/>
                  </a:lnTo>
                  <a:lnTo>
                    <a:pt x="360192" y="287174"/>
                  </a:lnTo>
                  <a:lnTo>
                    <a:pt x="343470" y="330786"/>
                  </a:lnTo>
                  <a:lnTo>
                    <a:pt x="321139" y="374210"/>
                  </a:lnTo>
                  <a:lnTo>
                    <a:pt x="296968" y="420422"/>
                  </a:lnTo>
                  <a:lnTo>
                    <a:pt x="291984" y="432329"/>
                  </a:lnTo>
                  <a:lnTo>
                    <a:pt x="288521" y="460157"/>
                  </a:lnTo>
                  <a:lnTo>
                    <a:pt x="290111" y="467392"/>
                  </a:lnTo>
                  <a:lnTo>
                    <a:pt x="291522" y="470309"/>
                  </a:lnTo>
                  <a:lnTo>
                    <a:pt x="293875" y="472254"/>
                  </a:lnTo>
                  <a:lnTo>
                    <a:pt x="300251" y="474415"/>
                  </a:lnTo>
                  <a:lnTo>
                    <a:pt x="315146" y="472261"/>
                  </a:lnTo>
                  <a:lnTo>
                    <a:pt x="351649" y="452334"/>
                  </a:lnTo>
                  <a:lnTo>
                    <a:pt x="392056" y="419691"/>
                  </a:lnTo>
                  <a:lnTo>
                    <a:pt x="446746" y="3808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SMARTInkShape-1372">
              <a:extLst>
                <a:ext uri="{FF2B5EF4-FFF2-40B4-BE49-F238E27FC236}">
                  <a16:creationId xmlns:a16="http://schemas.microsoft.com/office/drawing/2014/main" id="{E9DAD76B-B785-4F97-AF5D-46AD665D122E}"/>
                </a:ext>
              </a:extLst>
            </p:cNvPr>
            <p:cNvSpPr/>
            <p:nvPr>
              <p:custDataLst>
                <p:tags r:id="rId47"/>
              </p:custDataLst>
            </p:nvPr>
          </p:nvSpPr>
          <p:spPr>
            <a:xfrm>
              <a:off x="5892800" y="908050"/>
              <a:ext cx="246276" cy="94864"/>
            </a:xfrm>
            <a:custGeom>
              <a:avLst/>
              <a:gdLst/>
              <a:ahLst/>
              <a:cxnLst/>
              <a:rect l="0" t="0" r="0" b="0"/>
              <a:pathLst>
                <a:path w="246276" h="94864">
                  <a:moveTo>
                    <a:pt x="0" y="31750"/>
                  </a:moveTo>
                  <a:lnTo>
                    <a:pt x="0" y="31750"/>
                  </a:lnTo>
                  <a:lnTo>
                    <a:pt x="0" y="40588"/>
                  </a:lnTo>
                  <a:lnTo>
                    <a:pt x="3371" y="50048"/>
                  </a:lnTo>
                  <a:lnTo>
                    <a:pt x="15901" y="69545"/>
                  </a:lnTo>
                  <a:lnTo>
                    <a:pt x="23766" y="76300"/>
                  </a:lnTo>
                  <a:lnTo>
                    <a:pt x="57564" y="90840"/>
                  </a:lnTo>
                  <a:lnTo>
                    <a:pt x="104125" y="94863"/>
                  </a:lnTo>
                  <a:lnTo>
                    <a:pt x="149248" y="93318"/>
                  </a:lnTo>
                  <a:lnTo>
                    <a:pt x="183735" y="83707"/>
                  </a:lnTo>
                  <a:lnTo>
                    <a:pt x="207586" y="69242"/>
                  </a:lnTo>
                  <a:lnTo>
                    <a:pt x="232896" y="49423"/>
                  </a:lnTo>
                  <a:lnTo>
                    <a:pt x="245588" y="32187"/>
                  </a:lnTo>
                  <a:lnTo>
                    <a:pt x="246275" y="29924"/>
                  </a:lnTo>
                  <a:lnTo>
                    <a:pt x="246030" y="27711"/>
                  </a:lnTo>
                  <a:lnTo>
                    <a:pt x="243872" y="23370"/>
                  </a:lnTo>
                  <a:lnTo>
                    <a:pt x="238691" y="16959"/>
                  </a:lnTo>
                  <a:lnTo>
                    <a:pt x="229317" y="10591"/>
                  </a:lnTo>
                  <a:lnTo>
                    <a:pt x="205410" y="993"/>
                  </a:lnTo>
                  <a:lnTo>
                    <a:pt x="1905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SMARTInkShape-1373">
              <a:extLst>
                <a:ext uri="{FF2B5EF4-FFF2-40B4-BE49-F238E27FC236}">
                  <a16:creationId xmlns:a16="http://schemas.microsoft.com/office/drawing/2014/main" id="{26D56E4B-D976-47AC-B8B0-3C8CCC38CE56}"/>
                </a:ext>
              </a:extLst>
            </p:cNvPr>
            <p:cNvSpPr/>
            <p:nvPr>
              <p:custDataLst>
                <p:tags r:id="rId48"/>
              </p:custDataLst>
            </p:nvPr>
          </p:nvSpPr>
          <p:spPr>
            <a:xfrm>
              <a:off x="6521748" y="635413"/>
              <a:ext cx="481446" cy="405150"/>
            </a:xfrm>
            <a:custGeom>
              <a:avLst/>
              <a:gdLst/>
              <a:ahLst/>
              <a:cxnLst/>
              <a:rect l="0" t="0" r="0" b="0"/>
              <a:pathLst>
                <a:path w="481446" h="405150">
                  <a:moveTo>
                    <a:pt x="120352" y="202787"/>
                  </a:moveTo>
                  <a:lnTo>
                    <a:pt x="120352" y="202787"/>
                  </a:lnTo>
                  <a:lnTo>
                    <a:pt x="123722" y="196045"/>
                  </a:lnTo>
                  <a:lnTo>
                    <a:pt x="124009" y="193353"/>
                  </a:lnTo>
                  <a:lnTo>
                    <a:pt x="122448" y="188481"/>
                  </a:lnTo>
                  <a:lnTo>
                    <a:pt x="117520" y="183964"/>
                  </a:lnTo>
                  <a:lnTo>
                    <a:pt x="99518" y="173889"/>
                  </a:lnTo>
                  <a:lnTo>
                    <a:pt x="90739" y="171882"/>
                  </a:lnTo>
                  <a:lnTo>
                    <a:pt x="78809" y="171993"/>
                  </a:lnTo>
                  <a:lnTo>
                    <a:pt x="68022" y="174519"/>
                  </a:lnTo>
                  <a:lnTo>
                    <a:pt x="53419" y="183279"/>
                  </a:lnTo>
                  <a:lnTo>
                    <a:pt x="27289" y="216004"/>
                  </a:lnTo>
                  <a:lnTo>
                    <a:pt x="7346" y="263515"/>
                  </a:lnTo>
                  <a:lnTo>
                    <a:pt x="709" y="308560"/>
                  </a:lnTo>
                  <a:lnTo>
                    <a:pt x="0" y="329142"/>
                  </a:lnTo>
                  <a:lnTo>
                    <a:pt x="7360" y="344082"/>
                  </a:lnTo>
                  <a:lnTo>
                    <a:pt x="19333" y="358012"/>
                  </a:lnTo>
                  <a:lnTo>
                    <a:pt x="31710" y="366556"/>
                  </a:lnTo>
                  <a:lnTo>
                    <a:pt x="50579" y="371961"/>
                  </a:lnTo>
                  <a:lnTo>
                    <a:pt x="75917" y="373082"/>
                  </a:lnTo>
                  <a:lnTo>
                    <a:pt x="107654" y="365339"/>
                  </a:lnTo>
                  <a:lnTo>
                    <a:pt x="153316" y="333260"/>
                  </a:lnTo>
                  <a:lnTo>
                    <a:pt x="175222" y="305890"/>
                  </a:lnTo>
                  <a:lnTo>
                    <a:pt x="178099" y="301155"/>
                  </a:lnTo>
                  <a:lnTo>
                    <a:pt x="183347" y="261811"/>
                  </a:lnTo>
                  <a:lnTo>
                    <a:pt x="183702" y="249282"/>
                  </a:lnTo>
                  <a:lnTo>
                    <a:pt x="183047" y="246483"/>
                  </a:lnTo>
                  <a:lnTo>
                    <a:pt x="181903" y="244618"/>
                  </a:lnTo>
                  <a:lnTo>
                    <a:pt x="177578" y="240952"/>
                  </a:lnTo>
                  <a:lnTo>
                    <a:pt x="179386" y="279485"/>
                  </a:lnTo>
                  <a:lnTo>
                    <a:pt x="192428" y="326837"/>
                  </a:lnTo>
                  <a:lnTo>
                    <a:pt x="205876" y="353899"/>
                  </a:lnTo>
                  <a:lnTo>
                    <a:pt x="230493" y="381699"/>
                  </a:lnTo>
                  <a:lnTo>
                    <a:pt x="254965" y="398364"/>
                  </a:lnTo>
                  <a:lnTo>
                    <a:pt x="273126" y="403728"/>
                  </a:lnTo>
                  <a:lnTo>
                    <a:pt x="317224" y="405149"/>
                  </a:lnTo>
                  <a:lnTo>
                    <a:pt x="336258" y="400173"/>
                  </a:lnTo>
                  <a:lnTo>
                    <a:pt x="368004" y="382217"/>
                  </a:lnTo>
                  <a:lnTo>
                    <a:pt x="412844" y="335953"/>
                  </a:lnTo>
                  <a:lnTo>
                    <a:pt x="423915" y="322650"/>
                  </a:lnTo>
                  <a:lnTo>
                    <a:pt x="442619" y="282838"/>
                  </a:lnTo>
                  <a:lnTo>
                    <a:pt x="458419" y="244209"/>
                  </a:lnTo>
                  <a:lnTo>
                    <a:pt x="469065" y="202607"/>
                  </a:lnTo>
                  <a:lnTo>
                    <a:pt x="477963" y="160418"/>
                  </a:lnTo>
                  <a:lnTo>
                    <a:pt x="481445" y="118113"/>
                  </a:lnTo>
                  <a:lnTo>
                    <a:pt x="478818" y="71945"/>
                  </a:lnTo>
                  <a:lnTo>
                    <a:pt x="469422" y="26702"/>
                  </a:lnTo>
                  <a:lnTo>
                    <a:pt x="461099" y="11763"/>
                  </a:lnTo>
                  <a:lnTo>
                    <a:pt x="451403" y="4292"/>
                  </a:lnTo>
                  <a:lnTo>
                    <a:pt x="442964" y="981"/>
                  </a:lnTo>
                  <a:lnTo>
                    <a:pt x="435996" y="0"/>
                  </a:lnTo>
                  <a:lnTo>
                    <a:pt x="433793" y="1273"/>
                  </a:lnTo>
                  <a:lnTo>
                    <a:pt x="416571" y="21979"/>
                  </a:lnTo>
                  <a:lnTo>
                    <a:pt x="397679" y="62100"/>
                  </a:lnTo>
                  <a:lnTo>
                    <a:pt x="385220" y="106823"/>
                  </a:lnTo>
                  <a:lnTo>
                    <a:pt x="381593" y="152395"/>
                  </a:lnTo>
                  <a:lnTo>
                    <a:pt x="380878" y="196099"/>
                  </a:lnTo>
                  <a:lnTo>
                    <a:pt x="380724" y="243534"/>
                  </a:lnTo>
                  <a:lnTo>
                    <a:pt x="385068" y="288670"/>
                  </a:lnTo>
                  <a:lnTo>
                    <a:pt x="387018" y="334166"/>
                  </a:lnTo>
                  <a:lnTo>
                    <a:pt x="387029" y="336940"/>
                  </a:lnTo>
                  <a:lnTo>
                    <a:pt x="385161" y="341903"/>
                  </a:lnTo>
                  <a:lnTo>
                    <a:pt x="383675" y="344214"/>
                  </a:lnTo>
                  <a:lnTo>
                    <a:pt x="381274" y="345755"/>
                  </a:lnTo>
                  <a:lnTo>
                    <a:pt x="374840" y="347467"/>
                  </a:lnTo>
                  <a:lnTo>
                    <a:pt x="367278" y="346347"/>
                  </a:lnTo>
                  <a:lnTo>
                    <a:pt x="363286" y="345060"/>
                  </a:lnTo>
                  <a:lnTo>
                    <a:pt x="355087" y="337986"/>
                  </a:lnTo>
                  <a:lnTo>
                    <a:pt x="329902" y="3107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SMARTInkShape-1374">
              <a:extLst>
                <a:ext uri="{FF2B5EF4-FFF2-40B4-BE49-F238E27FC236}">
                  <a16:creationId xmlns:a16="http://schemas.microsoft.com/office/drawing/2014/main" id="{967F8E5C-A06C-48C2-96DC-749172993991}"/>
                </a:ext>
              </a:extLst>
            </p:cNvPr>
            <p:cNvSpPr/>
            <p:nvPr>
              <p:custDataLst>
                <p:tags r:id="rId49"/>
              </p:custDataLst>
            </p:nvPr>
          </p:nvSpPr>
          <p:spPr>
            <a:xfrm>
              <a:off x="5520069" y="803968"/>
              <a:ext cx="225630" cy="223932"/>
            </a:xfrm>
            <a:custGeom>
              <a:avLst/>
              <a:gdLst/>
              <a:ahLst/>
              <a:cxnLst/>
              <a:rect l="0" t="0" r="0" b="0"/>
              <a:pathLst>
                <a:path w="225630" h="223932">
                  <a:moveTo>
                    <a:pt x="150481" y="15182"/>
                  </a:moveTo>
                  <a:lnTo>
                    <a:pt x="150481" y="15182"/>
                  </a:lnTo>
                  <a:lnTo>
                    <a:pt x="150481" y="8440"/>
                  </a:lnTo>
                  <a:lnTo>
                    <a:pt x="148599" y="3248"/>
                  </a:lnTo>
                  <a:lnTo>
                    <a:pt x="147110" y="876"/>
                  </a:lnTo>
                  <a:lnTo>
                    <a:pt x="145412" y="0"/>
                  </a:lnTo>
                  <a:lnTo>
                    <a:pt x="143574" y="122"/>
                  </a:lnTo>
                  <a:lnTo>
                    <a:pt x="107175" y="17167"/>
                  </a:lnTo>
                  <a:lnTo>
                    <a:pt x="61378" y="59957"/>
                  </a:lnTo>
                  <a:lnTo>
                    <a:pt x="33175" y="91425"/>
                  </a:lnTo>
                  <a:lnTo>
                    <a:pt x="11598" y="133541"/>
                  </a:lnTo>
                  <a:lnTo>
                    <a:pt x="2400" y="154517"/>
                  </a:lnTo>
                  <a:lnTo>
                    <a:pt x="0" y="167420"/>
                  </a:lnTo>
                  <a:lnTo>
                    <a:pt x="815" y="178328"/>
                  </a:lnTo>
                  <a:lnTo>
                    <a:pt x="7088" y="196829"/>
                  </a:lnTo>
                  <a:lnTo>
                    <a:pt x="16428" y="209801"/>
                  </a:lnTo>
                  <a:lnTo>
                    <a:pt x="31504" y="219210"/>
                  </a:lnTo>
                  <a:lnTo>
                    <a:pt x="55562" y="223641"/>
                  </a:lnTo>
                  <a:lnTo>
                    <a:pt x="98430" y="223931"/>
                  </a:lnTo>
                  <a:lnTo>
                    <a:pt x="136641" y="215881"/>
                  </a:lnTo>
                  <a:lnTo>
                    <a:pt x="179706" y="198289"/>
                  </a:lnTo>
                  <a:lnTo>
                    <a:pt x="210417" y="176190"/>
                  </a:lnTo>
                  <a:lnTo>
                    <a:pt x="220765" y="160020"/>
                  </a:lnTo>
                  <a:lnTo>
                    <a:pt x="224928" y="145194"/>
                  </a:lnTo>
                  <a:lnTo>
                    <a:pt x="225629" y="123178"/>
                  </a:lnTo>
                  <a:lnTo>
                    <a:pt x="220803" y="108251"/>
                  </a:lnTo>
                  <a:lnTo>
                    <a:pt x="195974" y="68999"/>
                  </a:lnTo>
                  <a:lnTo>
                    <a:pt x="181283" y="55328"/>
                  </a:lnTo>
                  <a:lnTo>
                    <a:pt x="139708" y="30564"/>
                  </a:lnTo>
                  <a:lnTo>
                    <a:pt x="130120" y="28677"/>
                  </a:lnTo>
                  <a:lnTo>
                    <a:pt x="112381" y="278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SMARTInkShape-1375">
              <a:extLst>
                <a:ext uri="{FF2B5EF4-FFF2-40B4-BE49-F238E27FC236}">
                  <a16:creationId xmlns:a16="http://schemas.microsoft.com/office/drawing/2014/main" id="{F406DE69-E166-4BD5-9B40-8C1FDF45811B}"/>
                </a:ext>
              </a:extLst>
            </p:cNvPr>
            <p:cNvSpPr/>
            <p:nvPr>
              <p:custDataLst>
                <p:tags r:id="rId50"/>
              </p:custDataLst>
            </p:nvPr>
          </p:nvSpPr>
          <p:spPr>
            <a:xfrm>
              <a:off x="8707472" y="819150"/>
              <a:ext cx="404779" cy="271595"/>
            </a:xfrm>
            <a:custGeom>
              <a:avLst/>
              <a:gdLst/>
              <a:ahLst/>
              <a:cxnLst/>
              <a:rect l="0" t="0" r="0" b="0"/>
              <a:pathLst>
                <a:path w="404779" h="271595">
                  <a:moveTo>
                    <a:pt x="87278" y="44450"/>
                  </a:moveTo>
                  <a:lnTo>
                    <a:pt x="87278" y="44450"/>
                  </a:lnTo>
                  <a:lnTo>
                    <a:pt x="83907" y="44450"/>
                  </a:lnTo>
                  <a:lnTo>
                    <a:pt x="71698" y="51192"/>
                  </a:lnTo>
                  <a:lnTo>
                    <a:pt x="39303" y="82114"/>
                  </a:lnTo>
                  <a:lnTo>
                    <a:pt x="13207" y="120612"/>
                  </a:lnTo>
                  <a:lnTo>
                    <a:pt x="1481" y="156759"/>
                  </a:lnTo>
                  <a:lnTo>
                    <a:pt x="0" y="177210"/>
                  </a:lnTo>
                  <a:lnTo>
                    <a:pt x="2157" y="190238"/>
                  </a:lnTo>
                  <a:lnTo>
                    <a:pt x="7347" y="201202"/>
                  </a:lnTo>
                  <a:lnTo>
                    <a:pt x="22180" y="219739"/>
                  </a:lnTo>
                  <a:lnTo>
                    <a:pt x="37885" y="229345"/>
                  </a:lnTo>
                  <a:lnTo>
                    <a:pt x="62156" y="233843"/>
                  </a:lnTo>
                  <a:lnTo>
                    <a:pt x="81011" y="233916"/>
                  </a:lnTo>
                  <a:lnTo>
                    <a:pt x="100000" y="229078"/>
                  </a:lnTo>
                  <a:lnTo>
                    <a:pt x="119035" y="218315"/>
                  </a:lnTo>
                  <a:lnTo>
                    <a:pt x="142548" y="196073"/>
                  </a:lnTo>
                  <a:lnTo>
                    <a:pt x="164641" y="160634"/>
                  </a:lnTo>
                  <a:lnTo>
                    <a:pt x="172446" y="139553"/>
                  </a:lnTo>
                  <a:lnTo>
                    <a:pt x="174365" y="115746"/>
                  </a:lnTo>
                  <a:lnTo>
                    <a:pt x="169051" y="86180"/>
                  </a:lnTo>
                  <a:lnTo>
                    <a:pt x="157836" y="62963"/>
                  </a:lnTo>
                  <a:lnTo>
                    <a:pt x="133721" y="34191"/>
                  </a:lnTo>
                  <a:lnTo>
                    <a:pt x="94965" y="14759"/>
                  </a:lnTo>
                  <a:lnTo>
                    <a:pt x="81323" y="12736"/>
                  </a:lnTo>
                  <a:lnTo>
                    <a:pt x="89800" y="12703"/>
                  </a:lnTo>
                  <a:lnTo>
                    <a:pt x="132643" y="23945"/>
                  </a:lnTo>
                  <a:lnTo>
                    <a:pt x="176231" y="36257"/>
                  </a:lnTo>
                  <a:lnTo>
                    <a:pt x="193362" y="39435"/>
                  </a:lnTo>
                  <a:lnTo>
                    <a:pt x="227371" y="49036"/>
                  </a:lnTo>
                  <a:lnTo>
                    <a:pt x="238441" y="50721"/>
                  </a:lnTo>
                  <a:lnTo>
                    <a:pt x="245714" y="53823"/>
                  </a:lnTo>
                  <a:lnTo>
                    <a:pt x="257144" y="62906"/>
                  </a:lnTo>
                  <a:lnTo>
                    <a:pt x="266098" y="74534"/>
                  </a:lnTo>
                  <a:lnTo>
                    <a:pt x="274737" y="95470"/>
                  </a:lnTo>
                  <a:lnTo>
                    <a:pt x="277377" y="125026"/>
                  </a:lnTo>
                  <a:lnTo>
                    <a:pt x="267561" y="170171"/>
                  </a:lnTo>
                  <a:lnTo>
                    <a:pt x="251284" y="213920"/>
                  </a:lnTo>
                  <a:lnTo>
                    <a:pt x="225149" y="260168"/>
                  </a:lnTo>
                  <a:lnTo>
                    <a:pt x="215558" y="271594"/>
                  </a:lnTo>
                  <a:lnTo>
                    <a:pt x="214425" y="271374"/>
                  </a:lnTo>
                  <a:lnTo>
                    <a:pt x="211285" y="269248"/>
                  </a:lnTo>
                  <a:lnTo>
                    <a:pt x="210871" y="268398"/>
                  </a:lnTo>
                  <a:lnTo>
                    <a:pt x="211299" y="267832"/>
                  </a:lnTo>
                  <a:lnTo>
                    <a:pt x="212291" y="267455"/>
                  </a:lnTo>
                  <a:lnTo>
                    <a:pt x="213395" y="263272"/>
                  </a:lnTo>
                  <a:lnTo>
                    <a:pt x="225074" y="216799"/>
                  </a:lnTo>
                  <a:lnTo>
                    <a:pt x="238843" y="172152"/>
                  </a:lnTo>
                  <a:lnTo>
                    <a:pt x="253872" y="127371"/>
                  </a:lnTo>
                  <a:lnTo>
                    <a:pt x="267401" y="103591"/>
                  </a:lnTo>
                  <a:lnTo>
                    <a:pt x="277399" y="89079"/>
                  </a:lnTo>
                  <a:lnTo>
                    <a:pt x="295358" y="55170"/>
                  </a:lnTo>
                  <a:lnTo>
                    <a:pt x="311773" y="37134"/>
                  </a:lnTo>
                  <a:lnTo>
                    <a:pt x="345516" y="17061"/>
                  </a:lnTo>
                  <a:lnTo>
                    <a:pt x="390321" y="1258"/>
                  </a:lnTo>
                  <a:lnTo>
                    <a:pt x="40477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SMARTInkShape-1376">
              <a:extLst>
                <a:ext uri="{FF2B5EF4-FFF2-40B4-BE49-F238E27FC236}">
                  <a16:creationId xmlns:a16="http://schemas.microsoft.com/office/drawing/2014/main" id="{F5E0695F-5D08-4A69-98A1-190092ED0C05}"/>
                </a:ext>
              </a:extLst>
            </p:cNvPr>
            <p:cNvSpPr/>
            <p:nvPr>
              <p:custDataLst>
                <p:tags r:id="rId51"/>
              </p:custDataLst>
            </p:nvPr>
          </p:nvSpPr>
          <p:spPr>
            <a:xfrm>
              <a:off x="5086579" y="521981"/>
              <a:ext cx="380772" cy="511521"/>
            </a:xfrm>
            <a:custGeom>
              <a:avLst/>
              <a:gdLst/>
              <a:ahLst/>
              <a:cxnLst/>
              <a:rect l="0" t="0" r="0" b="0"/>
              <a:pathLst>
                <a:path w="380772" h="511521">
                  <a:moveTo>
                    <a:pt x="310921" y="113019"/>
                  </a:moveTo>
                  <a:lnTo>
                    <a:pt x="310921" y="113019"/>
                  </a:lnTo>
                  <a:lnTo>
                    <a:pt x="310921" y="121857"/>
                  </a:lnTo>
                  <a:lnTo>
                    <a:pt x="311626" y="123145"/>
                  </a:lnTo>
                  <a:lnTo>
                    <a:pt x="312802" y="124003"/>
                  </a:lnTo>
                  <a:lnTo>
                    <a:pt x="317193" y="125689"/>
                  </a:lnTo>
                  <a:lnTo>
                    <a:pt x="320618" y="118968"/>
                  </a:lnTo>
                  <a:lnTo>
                    <a:pt x="323504" y="83444"/>
                  </a:lnTo>
                  <a:lnTo>
                    <a:pt x="322900" y="57175"/>
                  </a:lnTo>
                  <a:lnTo>
                    <a:pt x="320243" y="46807"/>
                  </a:lnTo>
                  <a:lnTo>
                    <a:pt x="314829" y="39376"/>
                  </a:lnTo>
                  <a:lnTo>
                    <a:pt x="305729" y="29345"/>
                  </a:lnTo>
                  <a:lnTo>
                    <a:pt x="296333" y="16685"/>
                  </a:lnTo>
                  <a:lnTo>
                    <a:pt x="274586" y="3043"/>
                  </a:lnTo>
                  <a:lnTo>
                    <a:pt x="252021" y="0"/>
                  </a:lnTo>
                  <a:lnTo>
                    <a:pt x="211251" y="5795"/>
                  </a:lnTo>
                  <a:lnTo>
                    <a:pt x="190843" y="13516"/>
                  </a:lnTo>
                  <a:lnTo>
                    <a:pt x="145314" y="40766"/>
                  </a:lnTo>
                  <a:lnTo>
                    <a:pt x="100002" y="84821"/>
                  </a:lnTo>
                  <a:lnTo>
                    <a:pt x="70605" y="124304"/>
                  </a:lnTo>
                  <a:lnTo>
                    <a:pt x="44415" y="166074"/>
                  </a:lnTo>
                  <a:lnTo>
                    <a:pt x="20741" y="210178"/>
                  </a:lnTo>
                  <a:lnTo>
                    <a:pt x="5638" y="256075"/>
                  </a:lnTo>
                  <a:lnTo>
                    <a:pt x="929" y="299112"/>
                  </a:lnTo>
                  <a:lnTo>
                    <a:pt x="0" y="341585"/>
                  </a:lnTo>
                  <a:lnTo>
                    <a:pt x="3187" y="380575"/>
                  </a:lnTo>
                  <a:lnTo>
                    <a:pt x="11994" y="403491"/>
                  </a:lnTo>
                  <a:lnTo>
                    <a:pt x="44737" y="448543"/>
                  </a:lnTo>
                  <a:lnTo>
                    <a:pt x="91204" y="478741"/>
                  </a:lnTo>
                  <a:lnTo>
                    <a:pt x="129806" y="490975"/>
                  </a:lnTo>
                  <a:lnTo>
                    <a:pt x="171402" y="500186"/>
                  </a:lnTo>
                  <a:lnTo>
                    <a:pt x="213590" y="508799"/>
                  </a:lnTo>
                  <a:lnTo>
                    <a:pt x="255895" y="511520"/>
                  </a:lnTo>
                  <a:lnTo>
                    <a:pt x="298222" y="507876"/>
                  </a:lnTo>
                  <a:lnTo>
                    <a:pt x="337183" y="503577"/>
                  </a:lnTo>
                  <a:lnTo>
                    <a:pt x="380771" y="4940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SMARTInkShape-1377">
              <a:extLst>
                <a:ext uri="{FF2B5EF4-FFF2-40B4-BE49-F238E27FC236}">
                  <a16:creationId xmlns:a16="http://schemas.microsoft.com/office/drawing/2014/main" id="{2714455A-B66D-4DAF-983D-610C462A73DE}"/>
                </a:ext>
              </a:extLst>
            </p:cNvPr>
            <p:cNvSpPr/>
            <p:nvPr>
              <p:custDataLst>
                <p:tags r:id="rId52"/>
              </p:custDataLst>
            </p:nvPr>
          </p:nvSpPr>
          <p:spPr>
            <a:xfrm>
              <a:off x="5384800" y="5842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8" name="SMARTInkShape-1378">
              <a:extLst>
                <a:ext uri="{FF2B5EF4-FFF2-40B4-BE49-F238E27FC236}">
                  <a16:creationId xmlns:a16="http://schemas.microsoft.com/office/drawing/2014/main" id="{C57B6994-606F-4FC6-88FF-558A89056EA2}"/>
                </a:ext>
              </a:extLst>
            </p:cNvPr>
            <p:cNvSpPr/>
            <p:nvPr>
              <p:custDataLst>
                <p:tags r:id="rId53"/>
              </p:custDataLst>
            </p:nvPr>
          </p:nvSpPr>
          <p:spPr>
            <a:xfrm>
              <a:off x="5378450" y="5715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90" name="SMARTInkShape-1379">
            <a:extLst>
              <a:ext uri="{FF2B5EF4-FFF2-40B4-BE49-F238E27FC236}">
                <a16:creationId xmlns:a16="http://schemas.microsoft.com/office/drawing/2014/main" id="{A6AB5119-2232-415E-B2EB-80E3E073DB0D}"/>
              </a:ext>
            </a:extLst>
          </p:cNvPr>
          <p:cNvSpPr/>
          <p:nvPr>
            <p:custDataLst>
              <p:tags r:id="rId5"/>
            </p:custDataLst>
          </p:nvPr>
        </p:nvSpPr>
        <p:spPr>
          <a:xfrm>
            <a:off x="2266950" y="1270005"/>
            <a:ext cx="1517651" cy="50764"/>
          </a:xfrm>
          <a:custGeom>
            <a:avLst/>
            <a:gdLst/>
            <a:ahLst/>
            <a:cxnLst/>
            <a:rect l="0" t="0" r="0" b="0"/>
            <a:pathLst>
              <a:path w="1517651" h="50764">
                <a:moveTo>
                  <a:pt x="0" y="38095"/>
                </a:moveTo>
                <a:lnTo>
                  <a:pt x="0" y="38095"/>
                </a:lnTo>
                <a:lnTo>
                  <a:pt x="38300" y="31187"/>
                </a:lnTo>
                <a:lnTo>
                  <a:pt x="85667" y="25230"/>
                </a:lnTo>
                <a:lnTo>
                  <a:pt x="123447" y="21794"/>
                </a:lnTo>
                <a:lnTo>
                  <a:pt x="168516" y="19154"/>
                </a:lnTo>
                <a:lnTo>
                  <a:pt x="207975" y="14922"/>
                </a:lnTo>
                <a:lnTo>
                  <a:pt x="243734" y="12649"/>
                </a:lnTo>
                <a:lnTo>
                  <a:pt x="284276" y="8527"/>
                </a:lnTo>
                <a:lnTo>
                  <a:pt x="323413" y="6286"/>
                </a:lnTo>
                <a:lnTo>
                  <a:pt x="361820" y="2173"/>
                </a:lnTo>
                <a:lnTo>
                  <a:pt x="400717" y="640"/>
                </a:lnTo>
                <a:lnTo>
                  <a:pt x="442503" y="186"/>
                </a:lnTo>
                <a:lnTo>
                  <a:pt x="482714" y="52"/>
                </a:lnTo>
                <a:lnTo>
                  <a:pt x="525594" y="12"/>
                </a:lnTo>
                <a:lnTo>
                  <a:pt x="568873" y="0"/>
                </a:lnTo>
                <a:lnTo>
                  <a:pt x="608822" y="702"/>
                </a:lnTo>
                <a:lnTo>
                  <a:pt x="646764" y="5065"/>
                </a:lnTo>
                <a:lnTo>
                  <a:pt x="693428" y="12860"/>
                </a:lnTo>
                <a:lnTo>
                  <a:pt x="730629" y="19094"/>
                </a:lnTo>
                <a:lnTo>
                  <a:pt x="777754" y="27521"/>
                </a:lnTo>
                <a:lnTo>
                  <a:pt x="821034" y="31616"/>
                </a:lnTo>
                <a:lnTo>
                  <a:pt x="863554" y="38488"/>
                </a:lnTo>
                <a:lnTo>
                  <a:pt x="906625" y="44561"/>
                </a:lnTo>
                <a:lnTo>
                  <a:pt x="942695" y="48024"/>
                </a:lnTo>
                <a:lnTo>
                  <a:pt x="982834" y="49974"/>
                </a:lnTo>
                <a:lnTo>
                  <a:pt x="1029884" y="50633"/>
                </a:lnTo>
                <a:lnTo>
                  <a:pt x="1076363" y="50763"/>
                </a:lnTo>
                <a:lnTo>
                  <a:pt x="1119515" y="45719"/>
                </a:lnTo>
                <a:lnTo>
                  <a:pt x="1163893" y="37929"/>
                </a:lnTo>
                <a:lnTo>
                  <a:pt x="1209842" y="32966"/>
                </a:lnTo>
                <a:lnTo>
                  <a:pt x="1252891" y="26917"/>
                </a:lnTo>
                <a:lnTo>
                  <a:pt x="1293483" y="20809"/>
                </a:lnTo>
                <a:lnTo>
                  <a:pt x="1339001" y="16022"/>
                </a:lnTo>
                <a:lnTo>
                  <a:pt x="1386089" y="7520"/>
                </a:lnTo>
                <a:lnTo>
                  <a:pt x="1413659" y="12881"/>
                </a:lnTo>
                <a:lnTo>
                  <a:pt x="1430995" y="17618"/>
                </a:lnTo>
                <a:lnTo>
                  <a:pt x="1446584" y="20504"/>
                </a:lnTo>
                <a:lnTo>
                  <a:pt x="1462021" y="23946"/>
                </a:lnTo>
                <a:lnTo>
                  <a:pt x="1517650" y="317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1" name="SMARTInkShape-1380">
            <a:extLst>
              <a:ext uri="{FF2B5EF4-FFF2-40B4-BE49-F238E27FC236}">
                <a16:creationId xmlns:a16="http://schemas.microsoft.com/office/drawing/2014/main" id="{CF07BD4B-78BB-4CDA-B9CB-1FA170E96E04}"/>
              </a:ext>
            </a:extLst>
          </p:cNvPr>
          <p:cNvSpPr/>
          <p:nvPr>
            <p:custDataLst>
              <p:tags r:id="rId6"/>
            </p:custDataLst>
          </p:nvPr>
        </p:nvSpPr>
        <p:spPr>
          <a:xfrm>
            <a:off x="4724400" y="1212980"/>
            <a:ext cx="1765301" cy="69721"/>
          </a:xfrm>
          <a:custGeom>
            <a:avLst/>
            <a:gdLst/>
            <a:ahLst/>
            <a:cxnLst/>
            <a:rect l="0" t="0" r="0" b="0"/>
            <a:pathLst>
              <a:path w="1765301" h="69721">
                <a:moveTo>
                  <a:pt x="0" y="63370"/>
                </a:moveTo>
                <a:lnTo>
                  <a:pt x="0" y="63370"/>
                </a:lnTo>
                <a:lnTo>
                  <a:pt x="35487" y="63370"/>
                </a:lnTo>
                <a:lnTo>
                  <a:pt x="74407" y="63370"/>
                </a:lnTo>
                <a:lnTo>
                  <a:pt x="119878" y="61488"/>
                </a:lnTo>
                <a:lnTo>
                  <a:pt x="159459" y="57903"/>
                </a:lnTo>
                <a:lnTo>
                  <a:pt x="203183" y="57194"/>
                </a:lnTo>
                <a:lnTo>
                  <a:pt x="242341" y="57054"/>
                </a:lnTo>
                <a:lnTo>
                  <a:pt x="287210" y="53656"/>
                </a:lnTo>
                <a:lnTo>
                  <a:pt x="332474" y="50554"/>
                </a:lnTo>
                <a:lnTo>
                  <a:pt x="368974" y="46481"/>
                </a:lnTo>
                <a:lnTo>
                  <a:pt x="405893" y="44960"/>
                </a:lnTo>
                <a:lnTo>
                  <a:pt x="450332" y="42565"/>
                </a:lnTo>
                <a:lnTo>
                  <a:pt x="493081" y="35507"/>
                </a:lnTo>
                <a:lnTo>
                  <a:pt x="535496" y="31682"/>
                </a:lnTo>
                <a:lnTo>
                  <a:pt x="577846" y="24864"/>
                </a:lnTo>
                <a:lnTo>
                  <a:pt x="620182" y="20094"/>
                </a:lnTo>
                <a:lnTo>
                  <a:pt x="658153" y="14082"/>
                </a:lnTo>
                <a:lnTo>
                  <a:pt x="697011" y="7982"/>
                </a:lnTo>
                <a:lnTo>
                  <a:pt x="736629" y="4861"/>
                </a:lnTo>
                <a:lnTo>
                  <a:pt x="771890" y="2088"/>
                </a:lnTo>
                <a:lnTo>
                  <a:pt x="811575" y="527"/>
                </a:lnTo>
                <a:lnTo>
                  <a:pt x="858470" y="0"/>
                </a:lnTo>
                <a:lnTo>
                  <a:pt x="895712" y="1790"/>
                </a:lnTo>
                <a:lnTo>
                  <a:pt x="933557" y="4907"/>
                </a:lnTo>
                <a:lnTo>
                  <a:pt x="971582" y="5831"/>
                </a:lnTo>
                <a:lnTo>
                  <a:pt x="1009660" y="7986"/>
                </a:lnTo>
                <a:lnTo>
                  <a:pt x="1049635" y="11212"/>
                </a:lnTo>
                <a:lnTo>
                  <a:pt x="1092760" y="12168"/>
                </a:lnTo>
                <a:lnTo>
                  <a:pt x="1136815" y="14332"/>
                </a:lnTo>
                <a:lnTo>
                  <a:pt x="1181148" y="17561"/>
                </a:lnTo>
                <a:lnTo>
                  <a:pt x="1225564" y="18517"/>
                </a:lnTo>
                <a:lnTo>
                  <a:pt x="1271887" y="18801"/>
                </a:lnTo>
                <a:lnTo>
                  <a:pt x="1319477" y="18885"/>
                </a:lnTo>
                <a:lnTo>
                  <a:pt x="1366740" y="20791"/>
                </a:lnTo>
                <a:lnTo>
                  <a:pt x="1399780" y="23279"/>
                </a:lnTo>
                <a:lnTo>
                  <a:pt x="1433277" y="24385"/>
                </a:lnTo>
                <a:lnTo>
                  <a:pt x="1466979" y="26758"/>
                </a:lnTo>
                <a:lnTo>
                  <a:pt x="1500775" y="29459"/>
                </a:lnTo>
                <a:lnTo>
                  <a:pt x="1534609" y="30660"/>
                </a:lnTo>
                <a:lnTo>
                  <a:pt x="1570343" y="34956"/>
                </a:lnTo>
                <a:lnTo>
                  <a:pt x="1606686" y="40864"/>
                </a:lnTo>
                <a:lnTo>
                  <a:pt x="1641653" y="45841"/>
                </a:lnTo>
                <a:lnTo>
                  <a:pt x="1676009" y="50405"/>
                </a:lnTo>
                <a:lnTo>
                  <a:pt x="1717088" y="55713"/>
                </a:lnTo>
                <a:lnTo>
                  <a:pt x="1765300" y="697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96" name="SMARTInkShape-Group400">
            <a:extLst>
              <a:ext uri="{FF2B5EF4-FFF2-40B4-BE49-F238E27FC236}">
                <a16:creationId xmlns:a16="http://schemas.microsoft.com/office/drawing/2014/main" id="{CAF978D8-18B9-4A39-B411-8177F109C623}"/>
              </a:ext>
            </a:extLst>
          </p:cNvPr>
          <p:cNvGrpSpPr/>
          <p:nvPr/>
        </p:nvGrpSpPr>
        <p:grpSpPr>
          <a:xfrm>
            <a:off x="1625600" y="508000"/>
            <a:ext cx="304801" cy="342901"/>
            <a:chOff x="1625600" y="508000"/>
            <a:chExt cx="304801" cy="342901"/>
          </a:xfrm>
        </p:grpSpPr>
        <p:sp>
          <p:nvSpPr>
            <p:cNvPr id="592" name="SMARTInkShape-1381">
              <a:extLst>
                <a:ext uri="{FF2B5EF4-FFF2-40B4-BE49-F238E27FC236}">
                  <a16:creationId xmlns:a16="http://schemas.microsoft.com/office/drawing/2014/main" id="{C41009E8-A4BB-488D-B610-056B0EA08E47}"/>
                </a:ext>
              </a:extLst>
            </p:cNvPr>
            <p:cNvSpPr/>
            <p:nvPr>
              <p:custDataLst>
                <p:tags r:id="rId34"/>
              </p:custDataLst>
            </p:nvPr>
          </p:nvSpPr>
          <p:spPr>
            <a:xfrm>
              <a:off x="1625600" y="692184"/>
              <a:ext cx="304801" cy="12667"/>
            </a:xfrm>
            <a:custGeom>
              <a:avLst/>
              <a:gdLst/>
              <a:ahLst/>
              <a:cxnLst/>
              <a:rect l="0" t="0" r="0" b="0"/>
              <a:pathLst>
                <a:path w="304801" h="12667">
                  <a:moveTo>
                    <a:pt x="0" y="6316"/>
                  </a:moveTo>
                  <a:lnTo>
                    <a:pt x="0" y="6316"/>
                  </a:lnTo>
                  <a:lnTo>
                    <a:pt x="43370" y="2945"/>
                  </a:lnTo>
                  <a:lnTo>
                    <a:pt x="76896" y="1290"/>
                  </a:lnTo>
                  <a:lnTo>
                    <a:pt x="112493" y="554"/>
                  </a:lnTo>
                  <a:lnTo>
                    <a:pt x="155627" y="140"/>
                  </a:lnTo>
                  <a:lnTo>
                    <a:pt x="200284" y="0"/>
                  </a:lnTo>
                  <a:lnTo>
                    <a:pt x="244444" y="4335"/>
                  </a:lnTo>
                  <a:lnTo>
                    <a:pt x="289521" y="12026"/>
                  </a:lnTo>
                  <a:lnTo>
                    <a:pt x="304800" y="126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3" name="SMARTInkShape-1382">
              <a:extLst>
                <a:ext uri="{FF2B5EF4-FFF2-40B4-BE49-F238E27FC236}">
                  <a16:creationId xmlns:a16="http://schemas.microsoft.com/office/drawing/2014/main" id="{5231B45E-3830-43CA-B346-28574B618CE6}"/>
                </a:ext>
              </a:extLst>
            </p:cNvPr>
            <p:cNvSpPr/>
            <p:nvPr>
              <p:custDataLst>
                <p:tags r:id="rId35"/>
              </p:custDataLst>
            </p:nvPr>
          </p:nvSpPr>
          <p:spPr>
            <a:xfrm>
              <a:off x="1733550" y="508000"/>
              <a:ext cx="69851" cy="336551"/>
            </a:xfrm>
            <a:custGeom>
              <a:avLst/>
              <a:gdLst/>
              <a:ahLst/>
              <a:cxnLst/>
              <a:rect l="0" t="0" r="0" b="0"/>
              <a:pathLst>
                <a:path w="69851" h="336551">
                  <a:moveTo>
                    <a:pt x="69850" y="0"/>
                  </a:moveTo>
                  <a:lnTo>
                    <a:pt x="69850" y="0"/>
                  </a:lnTo>
                  <a:lnTo>
                    <a:pt x="69850" y="42966"/>
                  </a:lnTo>
                  <a:lnTo>
                    <a:pt x="63108" y="86412"/>
                  </a:lnTo>
                  <a:lnTo>
                    <a:pt x="52552" y="133433"/>
                  </a:lnTo>
                  <a:lnTo>
                    <a:pt x="36911" y="179370"/>
                  </a:lnTo>
                  <a:lnTo>
                    <a:pt x="25522" y="222178"/>
                  </a:lnTo>
                  <a:lnTo>
                    <a:pt x="12711" y="268018"/>
                  </a:lnTo>
                  <a:lnTo>
                    <a:pt x="2234" y="312823"/>
                  </a:lnTo>
                  <a:lnTo>
                    <a:pt x="0" y="336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SMARTInkShape-1383">
              <a:extLst>
                <a:ext uri="{FF2B5EF4-FFF2-40B4-BE49-F238E27FC236}">
                  <a16:creationId xmlns:a16="http://schemas.microsoft.com/office/drawing/2014/main" id="{BBC26D13-89BB-4E0B-BAF7-BC0B4EE445F1}"/>
                </a:ext>
              </a:extLst>
            </p:cNvPr>
            <p:cNvSpPr/>
            <p:nvPr>
              <p:custDataLst>
                <p:tags r:id="rId36"/>
              </p:custDataLst>
            </p:nvPr>
          </p:nvSpPr>
          <p:spPr>
            <a:xfrm>
              <a:off x="1733550" y="546100"/>
              <a:ext cx="120651" cy="285629"/>
            </a:xfrm>
            <a:custGeom>
              <a:avLst/>
              <a:gdLst/>
              <a:ahLst/>
              <a:cxnLst/>
              <a:rect l="0" t="0" r="0" b="0"/>
              <a:pathLst>
                <a:path w="120651" h="285629">
                  <a:moveTo>
                    <a:pt x="120650" y="0"/>
                  </a:moveTo>
                  <a:lnTo>
                    <a:pt x="120650" y="0"/>
                  </a:lnTo>
                  <a:lnTo>
                    <a:pt x="104749" y="46291"/>
                  </a:lnTo>
                  <a:lnTo>
                    <a:pt x="84524" y="90702"/>
                  </a:lnTo>
                  <a:lnTo>
                    <a:pt x="63481" y="133309"/>
                  </a:lnTo>
                  <a:lnTo>
                    <a:pt x="42331" y="174972"/>
                  </a:lnTo>
                  <a:lnTo>
                    <a:pt x="22003" y="219310"/>
                  </a:lnTo>
                  <a:lnTo>
                    <a:pt x="4266" y="263503"/>
                  </a:lnTo>
                  <a:lnTo>
                    <a:pt x="843" y="276234"/>
                  </a:lnTo>
                  <a:lnTo>
                    <a:pt x="10" y="285628"/>
                  </a:lnTo>
                  <a:lnTo>
                    <a:pt x="0" y="279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SMARTInkShape-1384">
              <a:extLst>
                <a:ext uri="{FF2B5EF4-FFF2-40B4-BE49-F238E27FC236}">
                  <a16:creationId xmlns:a16="http://schemas.microsoft.com/office/drawing/2014/main" id="{5370E128-BAF0-459F-934E-3A678E071643}"/>
                </a:ext>
              </a:extLst>
            </p:cNvPr>
            <p:cNvSpPr/>
            <p:nvPr>
              <p:custDataLst>
                <p:tags r:id="rId37"/>
              </p:custDataLst>
            </p:nvPr>
          </p:nvSpPr>
          <p:spPr>
            <a:xfrm>
              <a:off x="1676400" y="603250"/>
              <a:ext cx="190501" cy="247651"/>
            </a:xfrm>
            <a:custGeom>
              <a:avLst/>
              <a:gdLst/>
              <a:ahLst/>
              <a:cxnLst/>
              <a:rect l="0" t="0" r="0" b="0"/>
              <a:pathLst>
                <a:path w="190501" h="247651">
                  <a:moveTo>
                    <a:pt x="0" y="0"/>
                  </a:moveTo>
                  <a:lnTo>
                    <a:pt x="0" y="0"/>
                  </a:lnTo>
                  <a:lnTo>
                    <a:pt x="6742" y="0"/>
                  </a:lnTo>
                  <a:lnTo>
                    <a:pt x="21048" y="10113"/>
                  </a:lnTo>
                  <a:lnTo>
                    <a:pt x="43019" y="39313"/>
                  </a:lnTo>
                  <a:lnTo>
                    <a:pt x="67794" y="81774"/>
                  </a:lnTo>
                  <a:lnTo>
                    <a:pt x="98606" y="123953"/>
                  </a:lnTo>
                  <a:lnTo>
                    <a:pt x="129065" y="170566"/>
                  </a:lnTo>
                  <a:lnTo>
                    <a:pt x="162851" y="216645"/>
                  </a:lnTo>
                  <a:lnTo>
                    <a:pt x="172744" y="226155"/>
                  </a:lnTo>
                  <a:lnTo>
                    <a:pt x="183070" y="246094"/>
                  </a:lnTo>
                  <a:lnTo>
                    <a:pt x="185551" y="246958"/>
                  </a:lnTo>
                  <a:lnTo>
                    <a:pt x="190500"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8" name="SMARTInkShape-Group401">
            <a:extLst>
              <a:ext uri="{FF2B5EF4-FFF2-40B4-BE49-F238E27FC236}">
                <a16:creationId xmlns:a16="http://schemas.microsoft.com/office/drawing/2014/main" id="{D577DA46-AEBB-4801-BC79-2282BBD7FAF9}"/>
              </a:ext>
            </a:extLst>
          </p:cNvPr>
          <p:cNvGrpSpPr/>
          <p:nvPr/>
        </p:nvGrpSpPr>
        <p:grpSpPr>
          <a:xfrm>
            <a:off x="469900" y="743976"/>
            <a:ext cx="1606551" cy="1813547"/>
            <a:chOff x="469900" y="743976"/>
            <a:chExt cx="1606551" cy="1813547"/>
          </a:xfrm>
        </p:grpSpPr>
        <p:sp>
          <p:nvSpPr>
            <p:cNvPr id="597" name="SMARTInkShape-1385">
              <a:extLst>
                <a:ext uri="{FF2B5EF4-FFF2-40B4-BE49-F238E27FC236}">
                  <a16:creationId xmlns:a16="http://schemas.microsoft.com/office/drawing/2014/main" id="{4D0E4A34-8F1F-4F1C-A4DC-471D5EC5E6AA}"/>
                </a:ext>
              </a:extLst>
            </p:cNvPr>
            <p:cNvSpPr/>
            <p:nvPr>
              <p:custDataLst>
                <p:tags r:id="rId13"/>
              </p:custDataLst>
            </p:nvPr>
          </p:nvSpPr>
          <p:spPr>
            <a:xfrm>
              <a:off x="1644650" y="1499744"/>
              <a:ext cx="6089" cy="11557"/>
            </a:xfrm>
            <a:custGeom>
              <a:avLst/>
              <a:gdLst/>
              <a:ahLst/>
              <a:cxnLst/>
              <a:rect l="0" t="0" r="0" b="0"/>
              <a:pathLst>
                <a:path w="6089" h="11557">
                  <a:moveTo>
                    <a:pt x="0" y="11556"/>
                  </a:moveTo>
                  <a:lnTo>
                    <a:pt x="0" y="11556"/>
                  </a:lnTo>
                  <a:lnTo>
                    <a:pt x="3371" y="8185"/>
                  </a:lnTo>
                  <a:lnTo>
                    <a:pt x="5026" y="4648"/>
                  </a:lnTo>
                  <a:lnTo>
                    <a:pt x="6088" y="0"/>
                  </a:lnTo>
                  <a:lnTo>
                    <a:pt x="4352" y="1246"/>
                  </a:lnTo>
                  <a:lnTo>
                    <a:pt x="0" y="52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8" name="SMARTInkShape-1386">
              <a:extLst>
                <a:ext uri="{FF2B5EF4-FFF2-40B4-BE49-F238E27FC236}">
                  <a16:creationId xmlns:a16="http://schemas.microsoft.com/office/drawing/2014/main" id="{9CA35C20-0F27-4B3D-924A-5181A1B32E4E}"/>
                </a:ext>
              </a:extLst>
            </p:cNvPr>
            <p:cNvSpPr/>
            <p:nvPr>
              <p:custDataLst>
                <p:tags r:id="rId14"/>
              </p:custDataLst>
            </p:nvPr>
          </p:nvSpPr>
          <p:spPr>
            <a:xfrm>
              <a:off x="579227" y="1682750"/>
              <a:ext cx="1484524" cy="874773"/>
            </a:xfrm>
            <a:custGeom>
              <a:avLst/>
              <a:gdLst/>
              <a:ahLst/>
              <a:cxnLst/>
              <a:rect l="0" t="0" r="0" b="0"/>
              <a:pathLst>
                <a:path w="1484524" h="874773">
                  <a:moveTo>
                    <a:pt x="1484523" y="0"/>
                  </a:moveTo>
                  <a:lnTo>
                    <a:pt x="1484523" y="0"/>
                  </a:lnTo>
                  <a:lnTo>
                    <a:pt x="1484523" y="3371"/>
                  </a:lnTo>
                  <a:lnTo>
                    <a:pt x="1483817" y="4364"/>
                  </a:lnTo>
                  <a:lnTo>
                    <a:pt x="1482641" y="5026"/>
                  </a:lnTo>
                  <a:lnTo>
                    <a:pt x="1481152" y="5467"/>
                  </a:lnTo>
                  <a:lnTo>
                    <a:pt x="1477615" y="9721"/>
                  </a:lnTo>
                  <a:lnTo>
                    <a:pt x="1463324" y="27342"/>
                  </a:lnTo>
                  <a:lnTo>
                    <a:pt x="1449108" y="35949"/>
                  </a:lnTo>
                  <a:lnTo>
                    <a:pt x="1403926" y="56286"/>
                  </a:lnTo>
                  <a:lnTo>
                    <a:pt x="1361691" y="74483"/>
                  </a:lnTo>
                  <a:lnTo>
                    <a:pt x="1317737" y="87698"/>
                  </a:lnTo>
                  <a:lnTo>
                    <a:pt x="1280823" y="99754"/>
                  </a:lnTo>
                  <a:lnTo>
                    <a:pt x="1239704" y="112263"/>
                  </a:lnTo>
                  <a:lnTo>
                    <a:pt x="1192870" y="124907"/>
                  </a:lnTo>
                  <a:lnTo>
                    <a:pt x="1146616" y="137590"/>
                  </a:lnTo>
                  <a:lnTo>
                    <a:pt x="1101631" y="150285"/>
                  </a:lnTo>
                  <a:lnTo>
                    <a:pt x="1060394" y="162984"/>
                  </a:lnTo>
                  <a:lnTo>
                    <a:pt x="1021364" y="179054"/>
                  </a:lnTo>
                  <a:lnTo>
                    <a:pt x="976026" y="198378"/>
                  </a:lnTo>
                  <a:lnTo>
                    <a:pt x="937280" y="215784"/>
                  </a:lnTo>
                  <a:lnTo>
                    <a:pt x="895495" y="237051"/>
                  </a:lnTo>
                  <a:lnTo>
                    <a:pt x="851494" y="266699"/>
                  </a:lnTo>
                  <a:lnTo>
                    <a:pt x="809218" y="302152"/>
                  </a:lnTo>
                  <a:lnTo>
                    <a:pt x="766844" y="337649"/>
                  </a:lnTo>
                  <a:lnTo>
                    <a:pt x="727659" y="359296"/>
                  </a:lnTo>
                  <a:lnTo>
                    <a:pt x="689316" y="373472"/>
                  </a:lnTo>
                  <a:lnTo>
                    <a:pt x="644049" y="389652"/>
                  </a:lnTo>
                  <a:lnTo>
                    <a:pt x="607549" y="402222"/>
                  </a:lnTo>
                  <a:lnTo>
                    <a:pt x="569218" y="415588"/>
                  </a:lnTo>
                  <a:lnTo>
                    <a:pt x="528305" y="431935"/>
                  </a:lnTo>
                  <a:lnTo>
                    <a:pt x="484043" y="450459"/>
                  </a:lnTo>
                  <a:lnTo>
                    <a:pt x="444542" y="467706"/>
                  </a:lnTo>
                  <a:lnTo>
                    <a:pt x="404165" y="483914"/>
                  </a:lnTo>
                  <a:lnTo>
                    <a:pt x="359174" y="508115"/>
                  </a:lnTo>
                  <a:lnTo>
                    <a:pt x="318055" y="529182"/>
                  </a:lnTo>
                  <a:lnTo>
                    <a:pt x="275882" y="550335"/>
                  </a:lnTo>
                  <a:lnTo>
                    <a:pt x="236965" y="572336"/>
                  </a:lnTo>
                  <a:lnTo>
                    <a:pt x="195307" y="598947"/>
                  </a:lnTo>
                  <a:lnTo>
                    <a:pt x="153107" y="631171"/>
                  </a:lnTo>
                  <a:lnTo>
                    <a:pt x="115869" y="669783"/>
                  </a:lnTo>
                  <a:lnTo>
                    <a:pt x="81337" y="711381"/>
                  </a:lnTo>
                  <a:lnTo>
                    <a:pt x="50710" y="750198"/>
                  </a:lnTo>
                  <a:lnTo>
                    <a:pt x="20274" y="795368"/>
                  </a:lnTo>
                  <a:lnTo>
                    <a:pt x="3270" y="828621"/>
                  </a:lnTo>
                  <a:lnTo>
                    <a:pt x="0" y="848846"/>
                  </a:lnTo>
                  <a:lnTo>
                    <a:pt x="1116" y="858924"/>
                  </a:lnTo>
                  <a:lnTo>
                    <a:pt x="5712" y="868565"/>
                  </a:lnTo>
                  <a:lnTo>
                    <a:pt x="7582" y="871143"/>
                  </a:lnTo>
                  <a:lnTo>
                    <a:pt x="10240" y="872862"/>
                  </a:lnTo>
                  <a:lnTo>
                    <a:pt x="16957" y="874772"/>
                  </a:lnTo>
                  <a:lnTo>
                    <a:pt x="24645" y="873739"/>
                  </a:lnTo>
                  <a:lnTo>
                    <a:pt x="32766" y="870223"/>
                  </a:lnTo>
                  <a:lnTo>
                    <a:pt x="75954" y="830503"/>
                  </a:lnTo>
                  <a:lnTo>
                    <a:pt x="114483" y="783433"/>
                  </a:lnTo>
                  <a:lnTo>
                    <a:pt x="157373" y="736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9" name="SMARTInkShape-1387">
              <a:extLst>
                <a:ext uri="{FF2B5EF4-FFF2-40B4-BE49-F238E27FC236}">
                  <a16:creationId xmlns:a16="http://schemas.microsoft.com/office/drawing/2014/main" id="{F5DA4E24-8A2A-4509-A5DC-CC27A0922BEA}"/>
                </a:ext>
              </a:extLst>
            </p:cNvPr>
            <p:cNvSpPr/>
            <p:nvPr>
              <p:custDataLst>
                <p:tags r:id="rId15"/>
              </p:custDataLst>
            </p:nvPr>
          </p:nvSpPr>
          <p:spPr>
            <a:xfrm>
              <a:off x="2044700" y="1644650"/>
              <a:ext cx="31751" cy="31751"/>
            </a:xfrm>
            <a:custGeom>
              <a:avLst/>
              <a:gdLst/>
              <a:ahLst/>
              <a:cxnLst/>
              <a:rect l="0" t="0" r="0" b="0"/>
              <a:pathLst>
                <a:path w="31751" h="31751">
                  <a:moveTo>
                    <a:pt x="0" y="0"/>
                  </a:moveTo>
                  <a:lnTo>
                    <a:pt x="0" y="0"/>
                  </a:lnTo>
                  <a:lnTo>
                    <a:pt x="16960" y="10052"/>
                  </a:lnTo>
                  <a:lnTo>
                    <a:pt x="28653" y="13057"/>
                  </a:lnTo>
                  <a:lnTo>
                    <a:pt x="29685" y="14349"/>
                  </a:lnTo>
                  <a:lnTo>
                    <a:pt x="30832" y="17666"/>
                  </a:lnTo>
                  <a:lnTo>
                    <a:pt x="31750" y="31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0" name="SMARTInkShape-1388">
              <a:extLst>
                <a:ext uri="{FF2B5EF4-FFF2-40B4-BE49-F238E27FC236}">
                  <a16:creationId xmlns:a16="http://schemas.microsoft.com/office/drawing/2014/main" id="{598376F4-B940-427A-B25B-31EA7D057383}"/>
                </a:ext>
              </a:extLst>
            </p:cNvPr>
            <p:cNvSpPr/>
            <p:nvPr>
              <p:custDataLst>
                <p:tags r:id="rId16"/>
              </p:custDataLst>
            </p:nvPr>
          </p:nvSpPr>
          <p:spPr>
            <a:xfrm>
              <a:off x="1568744" y="1695450"/>
              <a:ext cx="260057" cy="69818"/>
            </a:xfrm>
            <a:custGeom>
              <a:avLst/>
              <a:gdLst/>
              <a:ahLst/>
              <a:cxnLst/>
              <a:rect l="0" t="0" r="0" b="0"/>
              <a:pathLst>
                <a:path w="260057" h="69818">
                  <a:moveTo>
                    <a:pt x="31456" y="12700"/>
                  </a:moveTo>
                  <a:lnTo>
                    <a:pt x="31456" y="12700"/>
                  </a:lnTo>
                  <a:lnTo>
                    <a:pt x="31456" y="16071"/>
                  </a:lnTo>
                  <a:lnTo>
                    <a:pt x="29574" y="19608"/>
                  </a:lnTo>
                  <a:lnTo>
                    <a:pt x="28085" y="21538"/>
                  </a:lnTo>
                  <a:lnTo>
                    <a:pt x="24549" y="23684"/>
                  </a:lnTo>
                  <a:lnTo>
                    <a:pt x="20625" y="25343"/>
                  </a:lnTo>
                  <a:lnTo>
                    <a:pt x="10257" y="34138"/>
                  </a:lnTo>
                  <a:lnTo>
                    <a:pt x="7923" y="40102"/>
                  </a:lnTo>
                  <a:lnTo>
                    <a:pt x="6180" y="46751"/>
                  </a:lnTo>
                  <a:lnTo>
                    <a:pt x="1194" y="56768"/>
                  </a:lnTo>
                  <a:lnTo>
                    <a:pt x="0" y="65541"/>
                  </a:lnTo>
                  <a:lnTo>
                    <a:pt x="607" y="66977"/>
                  </a:lnTo>
                  <a:lnTo>
                    <a:pt x="1718" y="67935"/>
                  </a:lnTo>
                  <a:lnTo>
                    <a:pt x="5199" y="69472"/>
                  </a:lnTo>
                  <a:lnTo>
                    <a:pt x="18190" y="69817"/>
                  </a:lnTo>
                  <a:lnTo>
                    <a:pt x="23914" y="67954"/>
                  </a:lnTo>
                  <a:lnTo>
                    <a:pt x="46357" y="52137"/>
                  </a:lnTo>
                  <a:lnTo>
                    <a:pt x="53432" y="42181"/>
                  </a:lnTo>
                  <a:lnTo>
                    <a:pt x="57252" y="33743"/>
                  </a:lnTo>
                  <a:lnTo>
                    <a:pt x="77832" y="10867"/>
                  </a:lnTo>
                  <a:lnTo>
                    <a:pt x="82171" y="8358"/>
                  </a:lnTo>
                  <a:lnTo>
                    <a:pt x="88229" y="6467"/>
                  </a:lnTo>
                  <a:lnTo>
                    <a:pt x="88606" y="37729"/>
                  </a:lnTo>
                  <a:lnTo>
                    <a:pt x="106904" y="23164"/>
                  </a:lnTo>
                  <a:lnTo>
                    <a:pt x="122221" y="16040"/>
                  </a:lnTo>
                  <a:lnTo>
                    <a:pt x="130889" y="8996"/>
                  </a:lnTo>
                  <a:lnTo>
                    <a:pt x="137275" y="7134"/>
                  </a:lnTo>
                  <a:lnTo>
                    <a:pt x="179753" y="6353"/>
                  </a:lnTo>
                  <a:lnTo>
                    <a:pt x="224452" y="6350"/>
                  </a:lnTo>
                  <a:lnTo>
                    <a:pt x="236180" y="5644"/>
                  </a:lnTo>
                  <a:lnTo>
                    <a:pt x="247693" y="588"/>
                  </a:lnTo>
                  <a:lnTo>
                    <a:pt x="26005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1" name="SMARTInkShape-1389">
              <a:extLst>
                <a:ext uri="{FF2B5EF4-FFF2-40B4-BE49-F238E27FC236}">
                  <a16:creationId xmlns:a16="http://schemas.microsoft.com/office/drawing/2014/main" id="{EC0A3340-36F4-4F9D-B0ED-7D3911D09BAD}"/>
                </a:ext>
              </a:extLst>
            </p:cNvPr>
            <p:cNvSpPr/>
            <p:nvPr>
              <p:custDataLst>
                <p:tags r:id="rId17"/>
              </p:custDataLst>
            </p:nvPr>
          </p:nvSpPr>
          <p:spPr>
            <a:xfrm>
              <a:off x="1073775" y="1674740"/>
              <a:ext cx="462926" cy="349463"/>
            </a:xfrm>
            <a:custGeom>
              <a:avLst/>
              <a:gdLst/>
              <a:ahLst/>
              <a:cxnLst/>
              <a:rect l="0" t="0" r="0" b="0"/>
              <a:pathLst>
                <a:path w="462926" h="349463">
                  <a:moveTo>
                    <a:pt x="5725" y="242960"/>
                  </a:moveTo>
                  <a:lnTo>
                    <a:pt x="5725" y="242960"/>
                  </a:lnTo>
                  <a:lnTo>
                    <a:pt x="9096" y="249702"/>
                  </a:lnTo>
                  <a:lnTo>
                    <a:pt x="8869" y="256775"/>
                  </a:lnTo>
                  <a:lnTo>
                    <a:pt x="0" y="300428"/>
                  </a:lnTo>
                  <a:lnTo>
                    <a:pt x="266" y="315099"/>
                  </a:lnTo>
                  <a:lnTo>
                    <a:pt x="4499" y="331127"/>
                  </a:lnTo>
                  <a:lnTo>
                    <a:pt x="12251" y="343579"/>
                  </a:lnTo>
                  <a:lnTo>
                    <a:pt x="16386" y="347652"/>
                  </a:lnTo>
                  <a:lnTo>
                    <a:pt x="20576" y="349462"/>
                  </a:lnTo>
                  <a:lnTo>
                    <a:pt x="22682" y="349239"/>
                  </a:lnTo>
                  <a:lnTo>
                    <a:pt x="26902" y="347110"/>
                  </a:lnTo>
                  <a:lnTo>
                    <a:pt x="45942" y="329699"/>
                  </a:lnTo>
                  <a:lnTo>
                    <a:pt x="52292" y="316638"/>
                  </a:lnTo>
                  <a:lnTo>
                    <a:pt x="55967" y="293985"/>
                  </a:lnTo>
                  <a:lnTo>
                    <a:pt x="55746" y="272623"/>
                  </a:lnTo>
                  <a:lnTo>
                    <a:pt x="48681" y="244843"/>
                  </a:lnTo>
                  <a:lnTo>
                    <a:pt x="45983" y="239564"/>
                  </a:lnTo>
                  <a:lnTo>
                    <a:pt x="44784" y="234865"/>
                  </a:lnTo>
                  <a:lnTo>
                    <a:pt x="43759" y="233330"/>
                  </a:lnTo>
                  <a:lnTo>
                    <a:pt x="42370" y="232307"/>
                  </a:lnTo>
                  <a:lnTo>
                    <a:pt x="38442" y="230664"/>
                  </a:lnTo>
                  <a:lnTo>
                    <a:pt x="38825" y="230530"/>
                  </a:lnTo>
                  <a:lnTo>
                    <a:pt x="59335" y="226892"/>
                  </a:lnTo>
                  <a:lnTo>
                    <a:pt x="106195" y="206081"/>
                  </a:lnTo>
                  <a:lnTo>
                    <a:pt x="148354" y="171248"/>
                  </a:lnTo>
                  <a:lnTo>
                    <a:pt x="187236" y="123626"/>
                  </a:lnTo>
                  <a:lnTo>
                    <a:pt x="192230" y="114428"/>
                  </a:lnTo>
                  <a:lnTo>
                    <a:pt x="195436" y="97025"/>
                  </a:lnTo>
                  <a:lnTo>
                    <a:pt x="196069" y="83370"/>
                  </a:lnTo>
                  <a:lnTo>
                    <a:pt x="194274" y="78427"/>
                  </a:lnTo>
                  <a:lnTo>
                    <a:pt x="190744" y="72876"/>
                  </a:lnTo>
                  <a:lnTo>
                    <a:pt x="183390" y="71915"/>
                  </a:lnTo>
                  <a:lnTo>
                    <a:pt x="178056" y="73571"/>
                  </a:lnTo>
                  <a:lnTo>
                    <a:pt x="153572" y="86447"/>
                  </a:lnTo>
                  <a:lnTo>
                    <a:pt x="117529" y="133116"/>
                  </a:lnTo>
                  <a:lnTo>
                    <a:pt x="99382" y="178411"/>
                  </a:lnTo>
                  <a:lnTo>
                    <a:pt x="90225" y="211072"/>
                  </a:lnTo>
                  <a:lnTo>
                    <a:pt x="88660" y="233212"/>
                  </a:lnTo>
                  <a:lnTo>
                    <a:pt x="91760" y="246814"/>
                  </a:lnTo>
                  <a:lnTo>
                    <a:pt x="97115" y="253610"/>
                  </a:lnTo>
                  <a:lnTo>
                    <a:pt x="118937" y="270356"/>
                  </a:lnTo>
                  <a:lnTo>
                    <a:pt x="141026" y="273420"/>
                  </a:lnTo>
                  <a:lnTo>
                    <a:pt x="159801" y="270957"/>
                  </a:lnTo>
                  <a:lnTo>
                    <a:pt x="190905" y="259749"/>
                  </a:lnTo>
                  <a:lnTo>
                    <a:pt x="199270" y="253715"/>
                  </a:lnTo>
                  <a:lnTo>
                    <a:pt x="227497" y="217509"/>
                  </a:lnTo>
                  <a:lnTo>
                    <a:pt x="232302" y="206726"/>
                  </a:lnTo>
                  <a:lnTo>
                    <a:pt x="234290" y="193185"/>
                  </a:lnTo>
                  <a:lnTo>
                    <a:pt x="234315" y="195835"/>
                  </a:lnTo>
                  <a:lnTo>
                    <a:pt x="233612" y="196727"/>
                  </a:lnTo>
                  <a:lnTo>
                    <a:pt x="227416" y="200039"/>
                  </a:lnTo>
                  <a:lnTo>
                    <a:pt x="225486" y="201646"/>
                  </a:lnTo>
                  <a:lnTo>
                    <a:pt x="223341" y="205313"/>
                  </a:lnTo>
                  <a:lnTo>
                    <a:pt x="221964" y="213416"/>
                  </a:lnTo>
                  <a:lnTo>
                    <a:pt x="221725" y="219703"/>
                  </a:lnTo>
                  <a:lnTo>
                    <a:pt x="223551" y="223922"/>
                  </a:lnTo>
                  <a:lnTo>
                    <a:pt x="225026" y="226034"/>
                  </a:lnTo>
                  <a:lnTo>
                    <a:pt x="228546" y="228382"/>
                  </a:lnTo>
                  <a:lnTo>
                    <a:pt x="234494" y="229704"/>
                  </a:lnTo>
                  <a:lnTo>
                    <a:pt x="252523" y="230227"/>
                  </a:lnTo>
                  <a:lnTo>
                    <a:pt x="258405" y="228364"/>
                  </a:lnTo>
                  <a:lnTo>
                    <a:pt x="270135" y="219427"/>
                  </a:lnTo>
                  <a:lnTo>
                    <a:pt x="289354" y="201326"/>
                  </a:lnTo>
                  <a:lnTo>
                    <a:pt x="293590" y="199761"/>
                  </a:lnTo>
                  <a:lnTo>
                    <a:pt x="295001" y="198639"/>
                  </a:lnTo>
                  <a:lnTo>
                    <a:pt x="297715" y="192454"/>
                  </a:lnTo>
                  <a:lnTo>
                    <a:pt x="297792" y="195618"/>
                  </a:lnTo>
                  <a:lnTo>
                    <a:pt x="298509" y="196582"/>
                  </a:lnTo>
                  <a:lnTo>
                    <a:pt x="303289" y="198256"/>
                  </a:lnTo>
                  <a:lnTo>
                    <a:pt x="312936" y="198488"/>
                  </a:lnTo>
                  <a:lnTo>
                    <a:pt x="317006" y="196619"/>
                  </a:lnTo>
                  <a:lnTo>
                    <a:pt x="350665" y="170984"/>
                  </a:lnTo>
                  <a:lnTo>
                    <a:pt x="381967" y="124839"/>
                  </a:lnTo>
                  <a:lnTo>
                    <a:pt x="396572" y="87645"/>
                  </a:lnTo>
                  <a:lnTo>
                    <a:pt x="399258" y="41286"/>
                  </a:lnTo>
                  <a:lnTo>
                    <a:pt x="399415" y="1630"/>
                  </a:lnTo>
                  <a:lnTo>
                    <a:pt x="398713" y="229"/>
                  </a:lnTo>
                  <a:lnTo>
                    <a:pt x="397539" y="0"/>
                  </a:lnTo>
                  <a:lnTo>
                    <a:pt x="393957" y="1332"/>
                  </a:lnTo>
                  <a:lnTo>
                    <a:pt x="380244" y="29259"/>
                  </a:lnTo>
                  <a:lnTo>
                    <a:pt x="367663" y="73524"/>
                  </a:lnTo>
                  <a:lnTo>
                    <a:pt x="353535" y="115761"/>
                  </a:lnTo>
                  <a:lnTo>
                    <a:pt x="349595" y="121016"/>
                  </a:lnTo>
                  <a:lnTo>
                    <a:pt x="347175" y="121735"/>
                  </a:lnTo>
                  <a:lnTo>
                    <a:pt x="342562" y="122276"/>
                  </a:lnTo>
                  <a:lnTo>
                    <a:pt x="347767" y="122307"/>
                  </a:lnTo>
                  <a:lnTo>
                    <a:pt x="365181" y="111479"/>
                  </a:lnTo>
                  <a:lnTo>
                    <a:pt x="385605" y="101329"/>
                  </a:lnTo>
                  <a:lnTo>
                    <a:pt x="432378" y="63643"/>
                  </a:lnTo>
                  <a:lnTo>
                    <a:pt x="435237" y="59076"/>
                  </a:lnTo>
                  <a:lnTo>
                    <a:pt x="436000" y="56871"/>
                  </a:lnTo>
                  <a:lnTo>
                    <a:pt x="437214" y="55401"/>
                  </a:lnTo>
                  <a:lnTo>
                    <a:pt x="443574" y="52575"/>
                  </a:lnTo>
                  <a:lnTo>
                    <a:pt x="443875" y="97832"/>
                  </a:lnTo>
                  <a:lnTo>
                    <a:pt x="443875" y="106962"/>
                  </a:lnTo>
                  <a:lnTo>
                    <a:pt x="444580" y="109962"/>
                  </a:lnTo>
                  <a:lnTo>
                    <a:pt x="445757" y="111961"/>
                  </a:lnTo>
                  <a:lnTo>
                    <a:pt x="447246" y="113294"/>
                  </a:lnTo>
                  <a:lnTo>
                    <a:pt x="448901" y="116657"/>
                  </a:lnTo>
                  <a:lnTo>
                    <a:pt x="449342" y="118541"/>
                  </a:lnTo>
                  <a:lnTo>
                    <a:pt x="450342" y="119092"/>
                  </a:lnTo>
                  <a:lnTo>
                    <a:pt x="451714" y="118753"/>
                  </a:lnTo>
                  <a:lnTo>
                    <a:pt x="455615" y="116512"/>
                  </a:lnTo>
                  <a:lnTo>
                    <a:pt x="462925" y="1159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2" name="SMARTInkShape-1390">
              <a:extLst>
                <a:ext uri="{FF2B5EF4-FFF2-40B4-BE49-F238E27FC236}">
                  <a16:creationId xmlns:a16="http://schemas.microsoft.com/office/drawing/2014/main" id="{F779166B-8DA2-4665-8195-447137B43934}"/>
                </a:ext>
              </a:extLst>
            </p:cNvPr>
            <p:cNvSpPr/>
            <p:nvPr>
              <p:custDataLst>
                <p:tags r:id="rId18"/>
              </p:custDataLst>
            </p:nvPr>
          </p:nvSpPr>
          <p:spPr>
            <a:xfrm>
              <a:off x="793750" y="1917700"/>
              <a:ext cx="259274" cy="176196"/>
            </a:xfrm>
            <a:custGeom>
              <a:avLst/>
              <a:gdLst/>
              <a:ahLst/>
              <a:cxnLst/>
              <a:rect l="0" t="0" r="0" b="0"/>
              <a:pathLst>
                <a:path w="259274" h="176196">
                  <a:moveTo>
                    <a:pt x="0" y="171450"/>
                  </a:moveTo>
                  <a:lnTo>
                    <a:pt x="0" y="171450"/>
                  </a:lnTo>
                  <a:lnTo>
                    <a:pt x="36990" y="125358"/>
                  </a:lnTo>
                  <a:lnTo>
                    <a:pt x="48590" y="113813"/>
                  </a:lnTo>
                  <a:lnTo>
                    <a:pt x="66941" y="84778"/>
                  </a:lnTo>
                  <a:lnTo>
                    <a:pt x="68557" y="77425"/>
                  </a:lnTo>
                  <a:lnTo>
                    <a:pt x="67394" y="71335"/>
                  </a:lnTo>
                  <a:lnTo>
                    <a:pt x="64654" y="63940"/>
                  </a:lnTo>
                  <a:lnTo>
                    <a:pt x="64269" y="61677"/>
                  </a:lnTo>
                  <a:lnTo>
                    <a:pt x="63307" y="60168"/>
                  </a:lnTo>
                  <a:lnTo>
                    <a:pt x="61960" y="59162"/>
                  </a:lnTo>
                  <a:lnTo>
                    <a:pt x="58582" y="58044"/>
                  </a:lnTo>
                  <a:lnTo>
                    <a:pt x="45222" y="57268"/>
                  </a:lnTo>
                  <a:lnTo>
                    <a:pt x="30097" y="63927"/>
                  </a:lnTo>
                  <a:lnTo>
                    <a:pt x="22078" y="70980"/>
                  </a:lnTo>
                  <a:lnTo>
                    <a:pt x="11182" y="87007"/>
                  </a:lnTo>
                  <a:lnTo>
                    <a:pt x="4411" y="102920"/>
                  </a:lnTo>
                  <a:lnTo>
                    <a:pt x="3842" y="113005"/>
                  </a:lnTo>
                  <a:lnTo>
                    <a:pt x="8011" y="142731"/>
                  </a:lnTo>
                  <a:lnTo>
                    <a:pt x="15145" y="157232"/>
                  </a:lnTo>
                  <a:lnTo>
                    <a:pt x="21077" y="163485"/>
                  </a:lnTo>
                  <a:lnTo>
                    <a:pt x="34232" y="170971"/>
                  </a:lnTo>
                  <a:lnTo>
                    <a:pt x="49654" y="175777"/>
                  </a:lnTo>
                  <a:lnTo>
                    <a:pt x="58757" y="176195"/>
                  </a:lnTo>
                  <a:lnTo>
                    <a:pt x="96484" y="168305"/>
                  </a:lnTo>
                  <a:lnTo>
                    <a:pt x="104736" y="162762"/>
                  </a:lnTo>
                  <a:lnTo>
                    <a:pt x="130519" y="131142"/>
                  </a:lnTo>
                  <a:lnTo>
                    <a:pt x="141723" y="106683"/>
                  </a:lnTo>
                  <a:lnTo>
                    <a:pt x="152105" y="61778"/>
                  </a:lnTo>
                  <a:lnTo>
                    <a:pt x="152374" y="52089"/>
                  </a:lnTo>
                  <a:lnTo>
                    <a:pt x="152398" y="59751"/>
                  </a:lnTo>
                  <a:lnTo>
                    <a:pt x="150517" y="63715"/>
                  </a:lnTo>
                  <a:lnTo>
                    <a:pt x="149028" y="65760"/>
                  </a:lnTo>
                  <a:lnTo>
                    <a:pt x="146932" y="75380"/>
                  </a:lnTo>
                  <a:lnTo>
                    <a:pt x="146073" y="108846"/>
                  </a:lnTo>
                  <a:lnTo>
                    <a:pt x="149823" y="115639"/>
                  </a:lnTo>
                  <a:lnTo>
                    <a:pt x="160358" y="128127"/>
                  </a:lnTo>
                  <a:lnTo>
                    <a:pt x="164874" y="131028"/>
                  </a:lnTo>
                  <a:lnTo>
                    <a:pt x="169938" y="132318"/>
                  </a:lnTo>
                  <a:lnTo>
                    <a:pt x="176893" y="132891"/>
                  </a:lnTo>
                  <a:lnTo>
                    <a:pt x="197818" y="127842"/>
                  </a:lnTo>
                  <a:lnTo>
                    <a:pt x="215089" y="117137"/>
                  </a:lnTo>
                  <a:lnTo>
                    <a:pt x="246546" y="83803"/>
                  </a:lnTo>
                  <a:lnTo>
                    <a:pt x="250687" y="72053"/>
                  </a:lnTo>
                  <a:lnTo>
                    <a:pt x="254900" y="55216"/>
                  </a:lnTo>
                  <a:lnTo>
                    <a:pt x="257928" y="47824"/>
                  </a:lnTo>
                  <a:lnTo>
                    <a:pt x="259273" y="39835"/>
                  </a:lnTo>
                  <a:lnTo>
                    <a:pt x="257990" y="33462"/>
                  </a:lnTo>
                  <a:lnTo>
                    <a:pt x="254788" y="26992"/>
                  </a:lnTo>
                  <a:lnTo>
                    <a:pt x="2540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SMARTInkShape-1391">
              <a:extLst>
                <a:ext uri="{FF2B5EF4-FFF2-40B4-BE49-F238E27FC236}">
                  <a16:creationId xmlns:a16="http://schemas.microsoft.com/office/drawing/2014/main" id="{4DE48F92-30A1-4A28-9111-61195CDC6CF7}"/>
                </a:ext>
              </a:extLst>
            </p:cNvPr>
            <p:cNvSpPr/>
            <p:nvPr>
              <p:custDataLst>
                <p:tags r:id="rId19"/>
              </p:custDataLst>
            </p:nvPr>
          </p:nvSpPr>
          <p:spPr>
            <a:xfrm>
              <a:off x="469900" y="1836924"/>
              <a:ext cx="336551" cy="390324"/>
            </a:xfrm>
            <a:custGeom>
              <a:avLst/>
              <a:gdLst/>
              <a:ahLst/>
              <a:cxnLst/>
              <a:rect l="0" t="0" r="0" b="0"/>
              <a:pathLst>
                <a:path w="336551" h="390324">
                  <a:moveTo>
                    <a:pt x="0" y="131576"/>
                  </a:moveTo>
                  <a:lnTo>
                    <a:pt x="0" y="131576"/>
                  </a:lnTo>
                  <a:lnTo>
                    <a:pt x="1881" y="90167"/>
                  </a:lnTo>
                  <a:lnTo>
                    <a:pt x="3371" y="82803"/>
                  </a:lnTo>
                  <a:lnTo>
                    <a:pt x="22322" y="55585"/>
                  </a:lnTo>
                  <a:lnTo>
                    <a:pt x="68354" y="21969"/>
                  </a:lnTo>
                  <a:lnTo>
                    <a:pt x="115662" y="3635"/>
                  </a:lnTo>
                  <a:lnTo>
                    <a:pt x="154498" y="0"/>
                  </a:lnTo>
                  <a:lnTo>
                    <a:pt x="198685" y="7205"/>
                  </a:lnTo>
                  <a:lnTo>
                    <a:pt x="224283" y="16565"/>
                  </a:lnTo>
                  <a:lnTo>
                    <a:pt x="243000" y="31647"/>
                  </a:lnTo>
                  <a:lnTo>
                    <a:pt x="257483" y="49521"/>
                  </a:lnTo>
                  <a:lnTo>
                    <a:pt x="262603" y="61946"/>
                  </a:lnTo>
                  <a:lnTo>
                    <a:pt x="265891" y="93911"/>
                  </a:lnTo>
                  <a:lnTo>
                    <a:pt x="263089" y="120494"/>
                  </a:lnTo>
                  <a:lnTo>
                    <a:pt x="241870" y="163260"/>
                  </a:lnTo>
                  <a:lnTo>
                    <a:pt x="221108" y="193809"/>
                  </a:lnTo>
                  <a:lnTo>
                    <a:pt x="176431" y="238919"/>
                  </a:lnTo>
                  <a:lnTo>
                    <a:pt x="150250" y="257965"/>
                  </a:lnTo>
                  <a:lnTo>
                    <a:pt x="148850" y="260285"/>
                  </a:lnTo>
                  <a:lnTo>
                    <a:pt x="147211" y="261832"/>
                  </a:lnTo>
                  <a:lnTo>
                    <a:pt x="140828" y="264519"/>
                  </a:lnTo>
                  <a:lnTo>
                    <a:pt x="140452" y="265360"/>
                  </a:lnTo>
                  <a:lnTo>
                    <a:pt x="139799" y="270357"/>
                  </a:lnTo>
                  <a:lnTo>
                    <a:pt x="184133" y="290364"/>
                  </a:lnTo>
                  <a:lnTo>
                    <a:pt x="230184" y="319450"/>
                  </a:lnTo>
                  <a:lnTo>
                    <a:pt x="274343" y="361494"/>
                  </a:lnTo>
                  <a:lnTo>
                    <a:pt x="301898" y="388319"/>
                  </a:lnTo>
                  <a:lnTo>
                    <a:pt x="306568" y="390323"/>
                  </a:lnTo>
                  <a:lnTo>
                    <a:pt x="336550" y="3855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4" name="SMARTInkShape-1392">
              <a:extLst>
                <a:ext uri="{FF2B5EF4-FFF2-40B4-BE49-F238E27FC236}">
                  <a16:creationId xmlns:a16="http://schemas.microsoft.com/office/drawing/2014/main" id="{5603EF10-4F92-4227-AA48-7EF6E50F61E4}"/>
                </a:ext>
              </a:extLst>
            </p:cNvPr>
            <p:cNvSpPr/>
            <p:nvPr>
              <p:custDataLst>
                <p:tags r:id="rId20"/>
              </p:custDataLst>
            </p:nvPr>
          </p:nvSpPr>
          <p:spPr>
            <a:xfrm>
              <a:off x="596900" y="1885950"/>
              <a:ext cx="12677" cy="330201"/>
            </a:xfrm>
            <a:custGeom>
              <a:avLst/>
              <a:gdLst/>
              <a:ahLst/>
              <a:cxnLst/>
              <a:rect l="0" t="0" r="0" b="0"/>
              <a:pathLst>
                <a:path w="12677" h="330201">
                  <a:moveTo>
                    <a:pt x="0" y="0"/>
                  </a:moveTo>
                  <a:lnTo>
                    <a:pt x="0" y="0"/>
                  </a:lnTo>
                  <a:lnTo>
                    <a:pt x="4364" y="46147"/>
                  </a:lnTo>
                  <a:lnTo>
                    <a:pt x="5762" y="85483"/>
                  </a:lnTo>
                  <a:lnTo>
                    <a:pt x="8115" y="127370"/>
                  </a:lnTo>
                  <a:lnTo>
                    <a:pt x="11794" y="172777"/>
                  </a:lnTo>
                  <a:lnTo>
                    <a:pt x="12521" y="216737"/>
                  </a:lnTo>
                  <a:lnTo>
                    <a:pt x="12676" y="262019"/>
                  </a:lnTo>
                  <a:lnTo>
                    <a:pt x="10815" y="304741"/>
                  </a:lnTo>
                  <a:lnTo>
                    <a:pt x="6611" y="328710"/>
                  </a:lnTo>
                  <a:lnTo>
                    <a:pt x="5819" y="329206"/>
                  </a:lnTo>
                  <a:lnTo>
                    <a:pt x="0" y="330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5" name="SMARTInkShape-1393">
              <a:extLst>
                <a:ext uri="{FF2B5EF4-FFF2-40B4-BE49-F238E27FC236}">
                  <a16:creationId xmlns:a16="http://schemas.microsoft.com/office/drawing/2014/main" id="{5CBA194C-162E-4D5E-BA2D-7C1B333B14AE}"/>
                </a:ext>
              </a:extLst>
            </p:cNvPr>
            <p:cNvSpPr/>
            <p:nvPr>
              <p:custDataLst>
                <p:tags r:id="rId21"/>
              </p:custDataLst>
            </p:nvPr>
          </p:nvSpPr>
          <p:spPr>
            <a:xfrm>
              <a:off x="632512" y="1531019"/>
              <a:ext cx="485089" cy="183482"/>
            </a:xfrm>
            <a:custGeom>
              <a:avLst/>
              <a:gdLst/>
              <a:ahLst/>
              <a:cxnLst/>
              <a:rect l="0" t="0" r="0" b="0"/>
              <a:pathLst>
                <a:path w="485089" h="183482">
                  <a:moveTo>
                    <a:pt x="8838" y="50131"/>
                  </a:moveTo>
                  <a:lnTo>
                    <a:pt x="8838" y="50131"/>
                  </a:lnTo>
                  <a:lnTo>
                    <a:pt x="0" y="58969"/>
                  </a:lnTo>
                  <a:lnTo>
                    <a:pt x="124" y="60962"/>
                  </a:lnTo>
                  <a:lnTo>
                    <a:pt x="1617" y="62996"/>
                  </a:lnTo>
                  <a:lnTo>
                    <a:pt x="4024" y="65058"/>
                  </a:lnTo>
                  <a:lnTo>
                    <a:pt x="50059" y="74046"/>
                  </a:lnTo>
                  <a:lnTo>
                    <a:pt x="94905" y="71867"/>
                  </a:lnTo>
                  <a:lnTo>
                    <a:pt x="140142" y="62627"/>
                  </a:lnTo>
                  <a:lnTo>
                    <a:pt x="183147" y="53470"/>
                  </a:lnTo>
                  <a:lnTo>
                    <a:pt x="209005" y="44565"/>
                  </a:lnTo>
                  <a:lnTo>
                    <a:pt x="214589" y="44013"/>
                  </a:lnTo>
                  <a:lnTo>
                    <a:pt x="214444" y="43936"/>
                  </a:lnTo>
                  <a:lnTo>
                    <a:pt x="213642" y="43884"/>
                  </a:lnTo>
                  <a:lnTo>
                    <a:pt x="182226" y="58711"/>
                  </a:lnTo>
                  <a:lnTo>
                    <a:pt x="156989" y="80146"/>
                  </a:lnTo>
                  <a:lnTo>
                    <a:pt x="140774" y="101842"/>
                  </a:lnTo>
                  <a:lnTo>
                    <a:pt x="133145" y="119545"/>
                  </a:lnTo>
                  <a:lnTo>
                    <a:pt x="129970" y="139557"/>
                  </a:lnTo>
                  <a:lnTo>
                    <a:pt x="136373" y="153768"/>
                  </a:lnTo>
                  <a:lnTo>
                    <a:pt x="139722" y="157323"/>
                  </a:lnTo>
                  <a:lnTo>
                    <a:pt x="147207" y="161272"/>
                  </a:lnTo>
                  <a:lnTo>
                    <a:pt x="159354" y="163495"/>
                  </a:lnTo>
                  <a:lnTo>
                    <a:pt x="182200" y="157400"/>
                  </a:lnTo>
                  <a:lnTo>
                    <a:pt x="212290" y="145997"/>
                  </a:lnTo>
                  <a:lnTo>
                    <a:pt x="229751" y="131688"/>
                  </a:lnTo>
                  <a:lnTo>
                    <a:pt x="245171" y="109545"/>
                  </a:lnTo>
                  <a:lnTo>
                    <a:pt x="248666" y="100112"/>
                  </a:lnTo>
                  <a:lnTo>
                    <a:pt x="249702" y="89478"/>
                  </a:lnTo>
                  <a:lnTo>
                    <a:pt x="246638" y="77390"/>
                  </a:lnTo>
                  <a:lnTo>
                    <a:pt x="239281" y="65733"/>
                  </a:lnTo>
                  <a:lnTo>
                    <a:pt x="235200" y="61063"/>
                  </a:lnTo>
                  <a:lnTo>
                    <a:pt x="231034" y="58518"/>
                  </a:lnTo>
                  <a:lnTo>
                    <a:pt x="226831" y="56681"/>
                  </a:lnTo>
                  <a:lnTo>
                    <a:pt x="219639" y="51133"/>
                  </a:lnTo>
                  <a:lnTo>
                    <a:pt x="218944" y="48695"/>
                  </a:lnTo>
                  <a:lnTo>
                    <a:pt x="218498" y="44752"/>
                  </a:lnTo>
                  <a:lnTo>
                    <a:pt x="221792" y="40698"/>
                  </a:lnTo>
                  <a:lnTo>
                    <a:pt x="227191" y="38883"/>
                  </a:lnTo>
                  <a:lnTo>
                    <a:pt x="254515" y="37516"/>
                  </a:lnTo>
                  <a:lnTo>
                    <a:pt x="290719" y="51744"/>
                  </a:lnTo>
                  <a:lnTo>
                    <a:pt x="304652" y="61820"/>
                  </a:lnTo>
                  <a:lnTo>
                    <a:pt x="314346" y="73742"/>
                  </a:lnTo>
                  <a:lnTo>
                    <a:pt x="317481" y="82026"/>
                  </a:lnTo>
                  <a:lnTo>
                    <a:pt x="326033" y="126313"/>
                  </a:lnTo>
                  <a:lnTo>
                    <a:pt x="320010" y="163954"/>
                  </a:lnTo>
                  <a:lnTo>
                    <a:pt x="316624" y="160919"/>
                  </a:lnTo>
                  <a:lnTo>
                    <a:pt x="314965" y="155579"/>
                  </a:lnTo>
                  <a:lnTo>
                    <a:pt x="313900" y="140654"/>
                  </a:lnTo>
                  <a:lnTo>
                    <a:pt x="319733" y="94196"/>
                  </a:lnTo>
                  <a:lnTo>
                    <a:pt x="326862" y="59636"/>
                  </a:lnTo>
                  <a:lnTo>
                    <a:pt x="337696" y="35730"/>
                  </a:lnTo>
                  <a:lnTo>
                    <a:pt x="348361" y="23443"/>
                  </a:lnTo>
                  <a:lnTo>
                    <a:pt x="365413" y="10302"/>
                  </a:lnTo>
                  <a:lnTo>
                    <a:pt x="374044" y="7735"/>
                  </a:lnTo>
                  <a:lnTo>
                    <a:pt x="417351" y="0"/>
                  </a:lnTo>
                  <a:lnTo>
                    <a:pt x="434208" y="235"/>
                  </a:lnTo>
                  <a:lnTo>
                    <a:pt x="457282" y="8195"/>
                  </a:lnTo>
                  <a:lnTo>
                    <a:pt x="471792" y="18433"/>
                  </a:lnTo>
                  <a:lnTo>
                    <a:pt x="474108" y="20532"/>
                  </a:lnTo>
                  <a:lnTo>
                    <a:pt x="474945" y="23343"/>
                  </a:lnTo>
                  <a:lnTo>
                    <a:pt x="473995" y="30229"/>
                  </a:lnTo>
                  <a:lnTo>
                    <a:pt x="466122" y="42039"/>
                  </a:lnTo>
                  <a:lnTo>
                    <a:pt x="446720" y="60999"/>
                  </a:lnTo>
                  <a:lnTo>
                    <a:pt x="408368" y="87304"/>
                  </a:lnTo>
                  <a:lnTo>
                    <a:pt x="396034" y="98775"/>
                  </a:lnTo>
                  <a:lnTo>
                    <a:pt x="382595" y="108972"/>
                  </a:lnTo>
                  <a:lnTo>
                    <a:pt x="379563" y="113442"/>
                  </a:lnTo>
                  <a:lnTo>
                    <a:pt x="377857" y="119925"/>
                  </a:lnTo>
                  <a:lnTo>
                    <a:pt x="377617" y="122060"/>
                  </a:lnTo>
                  <a:lnTo>
                    <a:pt x="379232" y="126314"/>
                  </a:lnTo>
                  <a:lnTo>
                    <a:pt x="380651" y="128437"/>
                  </a:lnTo>
                  <a:lnTo>
                    <a:pt x="393067" y="136912"/>
                  </a:lnTo>
                  <a:lnTo>
                    <a:pt x="435153" y="161726"/>
                  </a:lnTo>
                  <a:lnTo>
                    <a:pt x="485088" y="1834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SMARTInkShape-1394">
              <a:extLst>
                <a:ext uri="{FF2B5EF4-FFF2-40B4-BE49-F238E27FC236}">
                  <a16:creationId xmlns:a16="http://schemas.microsoft.com/office/drawing/2014/main" id="{77934DAA-5908-4852-86ED-1B7A3882C428}"/>
                </a:ext>
              </a:extLst>
            </p:cNvPr>
            <p:cNvSpPr/>
            <p:nvPr>
              <p:custDataLst>
                <p:tags r:id="rId22"/>
              </p:custDataLst>
            </p:nvPr>
          </p:nvSpPr>
          <p:spPr>
            <a:xfrm>
              <a:off x="644567" y="1430305"/>
              <a:ext cx="174584" cy="347696"/>
            </a:xfrm>
            <a:custGeom>
              <a:avLst/>
              <a:gdLst/>
              <a:ahLst/>
              <a:cxnLst/>
              <a:rect l="0" t="0" r="0" b="0"/>
              <a:pathLst>
                <a:path w="174584" h="347696">
                  <a:moveTo>
                    <a:pt x="28533" y="347695"/>
                  </a:moveTo>
                  <a:lnTo>
                    <a:pt x="28533" y="347695"/>
                  </a:lnTo>
                  <a:lnTo>
                    <a:pt x="25162" y="344324"/>
                  </a:lnTo>
                  <a:lnTo>
                    <a:pt x="23507" y="338906"/>
                  </a:lnTo>
                  <a:lnTo>
                    <a:pt x="20694" y="327922"/>
                  </a:lnTo>
                  <a:lnTo>
                    <a:pt x="17273" y="315731"/>
                  </a:lnTo>
                  <a:lnTo>
                    <a:pt x="9422" y="270533"/>
                  </a:lnTo>
                  <a:lnTo>
                    <a:pt x="3778" y="226905"/>
                  </a:lnTo>
                  <a:lnTo>
                    <a:pt x="2484" y="180411"/>
                  </a:lnTo>
                  <a:lnTo>
                    <a:pt x="0" y="137217"/>
                  </a:lnTo>
                  <a:lnTo>
                    <a:pt x="9765" y="96053"/>
                  </a:lnTo>
                  <a:lnTo>
                    <a:pt x="24747" y="67114"/>
                  </a:lnTo>
                  <a:lnTo>
                    <a:pt x="57137" y="33137"/>
                  </a:lnTo>
                  <a:lnTo>
                    <a:pt x="86447" y="19905"/>
                  </a:lnTo>
                  <a:lnTo>
                    <a:pt x="133657" y="3692"/>
                  </a:lnTo>
                  <a:lnTo>
                    <a:pt x="151325" y="0"/>
                  </a:lnTo>
                  <a:lnTo>
                    <a:pt x="159072" y="1018"/>
                  </a:lnTo>
                  <a:lnTo>
                    <a:pt x="167732" y="4298"/>
                  </a:lnTo>
                  <a:lnTo>
                    <a:pt x="174583" y="47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7" name="SMARTInkShape-1395">
              <a:extLst>
                <a:ext uri="{FF2B5EF4-FFF2-40B4-BE49-F238E27FC236}">
                  <a16:creationId xmlns:a16="http://schemas.microsoft.com/office/drawing/2014/main" id="{9E31FEB5-F52C-4BC1-865B-1A357F41A990}"/>
                </a:ext>
              </a:extLst>
            </p:cNvPr>
            <p:cNvSpPr/>
            <p:nvPr>
              <p:custDataLst>
                <p:tags r:id="rId23"/>
              </p:custDataLst>
            </p:nvPr>
          </p:nvSpPr>
          <p:spPr>
            <a:xfrm>
              <a:off x="1126408" y="1207462"/>
              <a:ext cx="228550" cy="189539"/>
            </a:xfrm>
            <a:custGeom>
              <a:avLst/>
              <a:gdLst/>
              <a:ahLst/>
              <a:cxnLst/>
              <a:rect l="0" t="0" r="0" b="0"/>
              <a:pathLst>
                <a:path w="228550" h="189539">
                  <a:moveTo>
                    <a:pt x="54692" y="24438"/>
                  </a:moveTo>
                  <a:lnTo>
                    <a:pt x="54692" y="24438"/>
                  </a:lnTo>
                  <a:lnTo>
                    <a:pt x="68507" y="12505"/>
                  </a:lnTo>
                  <a:lnTo>
                    <a:pt x="72369" y="10132"/>
                  </a:lnTo>
                  <a:lnTo>
                    <a:pt x="114875" y="987"/>
                  </a:lnTo>
                  <a:lnTo>
                    <a:pt x="149505" y="0"/>
                  </a:lnTo>
                  <a:lnTo>
                    <a:pt x="168863" y="4889"/>
                  </a:lnTo>
                  <a:lnTo>
                    <a:pt x="197354" y="19442"/>
                  </a:lnTo>
                  <a:lnTo>
                    <a:pt x="210949" y="33071"/>
                  </a:lnTo>
                  <a:lnTo>
                    <a:pt x="223115" y="52275"/>
                  </a:lnTo>
                  <a:lnTo>
                    <a:pt x="227854" y="63621"/>
                  </a:lnTo>
                  <a:lnTo>
                    <a:pt x="228549" y="75719"/>
                  </a:lnTo>
                  <a:lnTo>
                    <a:pt x="225801" y="88152"/>
                  </a:lnTo>
                  <a:lnTo>
                    <a:pt x="208606" y="119716"/>
                  </a:lnTo>
                  <a:lnTo>
                    <a:pt x="192959" y="135375"/>
                  </a:lnTo>
                  <a:lnTo>
                    <a:pt x="150699" y="161912"/>
                  </a:lnTo>
                  <a:lnTo>
                    <a:pt x="111384" y="176266"/>
                  </a:lnTo>
                  <a:lnTo>
                    <a:pt x="70154" y="186640"/>
                  </a:lnTo>
                  <a:lnTo>
                    <a:pt x="49160" y="187974"/>
                  </a:lnTo>
                  <a:lnTo>
                    <a:pt x="24985" y="182461"/>
                  </a:lnTo>
                  <a:lnTo>
                    <a:pt x="15383" y="177926"/>
                  </a:lnTo>
                  <a:lnTo>
                    <a:pt x="3455" y="168145"/>
                  </a:lnTo>
                  <a:lnTo>
                    <a:pt x="170" y="162861"/>
                  </a:lnTo>
                  <a:lnTo>
                    <a:pt x="0" y="161170"/>
                  </a:lnTo>
                  <a:lnTo>
                    <a:pt x="592" y="160043"/>
                  </a:lnTo>
                  <a:lnTo>
                    <a:pt x="9982" y="154862"/>
                  </a:lnTo>
                  <a:lnTo>
                    <a:pt x="43801" y="148368"/>
                  </a:lnTo>
                  <a:lnTo>
                    <a:pt x="82902" y="149431"/>
                  </a:lnTo>
                  <a:lnTo>
                    <a:pt x="125698" y="156111"/>
                  </a:lnTo>
                  <a:lnTo>
                    <a:pt x="172194" y="169115"/>
                  </a:lnTo>
                  <a:lnTo>
                    <a:pt x="191190" y="181056"/>
                  </a:lnTo>
                  <a:lnTo>
                    <a:pt x="192257" y="182472"/>
                  </a:lnTo>
                  <a:lnTo>
                    <a:pt x="194392" y="1895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8" name="SMARTInkShape-1396">
              <a:extLst>
                <a:ext uri="{FF2B5EF4-FFF2-40B4-BE49-F238E27FC236}">
                  <a16:creationId xmlns:a16="http://schemas.microsoft.com/office/drawing/2014/main" id="{DFD426D9-902E-4D2D-A527-B9441212B8D9}"/>
                </a:ext>
              </a:extLst>
            </p:cNvPr>
            <p:cNvSpPr/>
            <p:nvPr>
              <p:custDataLst>
                <p:tags r:id="rId24"/>
              </p:custDataLst>
            </p:nvPr>
          </p:nvSpPr>
          <p:spPr>
            <a:xfrm>
              <a:off x="822583" y="1308100"/>
              <a:ext cx="168018" cy="19028"/>
            </a:xfrm>
            <a:custGeom>
              <a:avLst/>
              <a:gdLst/>
              <a:ahLst/>
              <a:cxnLst/>
              <a:rect l="0" t="0" r="0" b="0"/>
              <a:pathLst>
                <a:path w="168018" h="19028">
                  <a:moveTo>
                    <a:pt x="34667" y="0"/>
                  </a:moveTo>
                  <a:lnTo>
                    <a:pt x="34667" y="0"/>
                  </a:lnTo>
                  <a:lnTo>
                    <a:pt x="0" y="17023"/>
                  </a:lnTo>
                  <a:lnTo>
                    <a:pt x="266" y="17699"/>
                  </a:lnTo>
                  <a:lnTo>
                    <a:pt x="8090" y="18650"/>
                  </a:lnTo>
                  <a:lnTo>
                    <a:pt x="54577" y="19027"/>
                  </a:lnTo>
                  <a:lnTo>
                    <a:pt x="90661" y="17162"/>
                  </a:lnTo>
                  <a:lnTo>
                    <a:pt x="134748" y="14022"/>
                  </a:lnTo>
                  <a:lnTo>
                    <a:pt x="168017"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9" name="SMARTInkShape-1397">
              <a:extLst>
                <a:ext uri="{FF2B5EF4-FFF2-40B4-BE49-F238E27FC236}">
                  <a16:creationId xmlns:a16="http://schemas.microsoft.com/office/drawing/2014/main" id="{06DF38BE-D866-40F6-8E17-3A9215EA6ADB}"/>
                </a:ext>
              </a:extLst>
            </p:cNvPr>
            <p:cNvSpPr/>
            <p:nvPr>
              <p:custDataLst>
                <p:tags r:id="rId25"/>
              </p:custDataLst>
            </p:nvPr>
          </p:nvSpPr>
          <p:spPr>
            <a:xfrm>
              <a:off x="819150" y="1231980"/>
              <a:ext cx="279401" cy="25321"/>
            </a:xfrm>
            <a:custGeom>
              <a:avLst/>
              <a:gdLst/>
              <a:ahLst/>
              <a:cxnLst/>
              <a:rect l="0" t="0" r="0" b="0"/>
              <a:pathLst>
                <a:path w="279401" h="25321">
                  <a:moveTo>
                    <a:pt x="0" y="25320"/>
                  </a:moveTo>
                  <a:lnTo>
                    <a:pt x="0" y="25320"/>
                  </a:lnTo>
                  <a:lnTo>
                    <a:pt x="45466" y="21949"/>
                  </a:lnTo>
                  <a:lnTo>
                    <a:pt x="82851" y="16482"/>
                  </a:lnTo>
                  <a:lnTo>
                    <a:pt x="129045" y="9019"/>
                  </a:lnTo>
                  <a:lnTo>
                    <a:pt x="176323" y="6813"/>
                  </a:lnTo>
                  <a:lnTo>
                    <a:pt x="216471" y="3006"/>
                  </a:lnTo>
                  <a:lnTo>
                    <a:pt x="261939" y="191"/>
                  </a:lnTo>
                  <a:lnTo>
                    <a:pt x="273129" y="0"/>
                  </a:lnTo>
                  <a:lnTo>
                    <a:pt x="275219" y="679"/>
                  </a:lnTo>
                  <a:lnTo>
                    <a:pt x="276613" y="1837"/>
                  </a:lnTo>
                  <a:lnTo>
                    <a:pt x="279400" y="62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0" name="SMARTInkShape-1398">
              <a:extLst>
                <a:ext uri="{FF2B5EF4-FFF2-40B4-BE49-F238E27FC236}">
                  <a16:creationId xmlns:a16="http://schemas.microsoft.com/office/drawing/2014/main" id="{7A89D714-1CC4-4B20-AAD3-614D4C4060CC}"/>
                </a:ext>
              </a:extLst>
            </p:cNvPr>
            <p:cNvSpPr/>
            <p:nvPr>
              <p:custDataLst>
                <p:tags r:id="rId26"/>
              </p:custDataLst>
            </p:nvPr>
          </p:nvSpPr>
          <p:spPr>
            <a:xfrm>
              <a:off x="965200" y="1150233"/>
              <a:ext cx="37839" cy="183268"/>
            </a:xfrm>
            <a:custGeom>
              <a:avLst/>
              <a:gdLst/>
              <a:ahLst/>
              <a:cxnLst/>
              <a:rect l="0" t="0" r="0" b="0"/>
              <a:pathLst>
                <a:path w="37839" h="183268">
                  <a:moveTo>
                    <a:pt x="31750" y="5467"/>
                  </a:moveTo>
                  <a:lnTo>
                    <a:pt x="31750" y="5467"/>
                  </a:lnTo>
                  <a:lnTo>
                    <a:pt x="31750" y="0"/>
                  </a:lnTo>
                  <a:lnTo>
                    <a:pt x="35121" y="2750"/>
                  </a:lnTo>
                  <a:lnTo>
                    <a:pt x="36776" y="8022"/>
                  </a:lnTo>
                  <a:lnTo>
                    <a:pt x="37838" y="22905"/>
                  </a:lnTo>
                  <a:lnTo>
                    <a:pt x="31618" y="67258"/>
                  </a:lnTo>
                  <a:lnTo>
                    <a:pt x="20969" y="109034"/>
                  </a:lnTo>
                  <a:lnTo>
                    <a:pt x="10557" y="155199"/>
                  </a:lnTo>
                  <a:lnTo>
                    <a:pt x="556" y="177807"/>
                  </a:lnTo>
                  <a:lnTo>
                    <a:pt x="0" y="1832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1" name="SMARTInkShape-1399">
              <a:extLst>
                <a:ext uri="{FF2B5EF4-FFF2-40B4-BE49-F238E27FC236}">
                  <a16:creationId xmlns:a16="http://schemas.microsoft.com/office/drawing/2014/main" id="{B52064C8-9F94-4062-A088-2A1073500E8C}"/>
                </a:ext>
              </a:extLst>
            </p:cNvPr>
            <p:cNvSpPr/>
            <p:nvPr>
              <p:custDataLst>
                <p:tags r:id="rId27"/>
              </p:custDataLst>
            </p:nvPr>
          </p:nvSpPr>
          <p:spPr>
            <a:xfrm>
              <a:off x="895634" y="1193800"/>
              <a:ext cx="18767" cy="168840"/>
            </a:xfrm>
            <a:custGeom>
              <a:avLst/>
              <a:gdLst/>
              <a:ahLst/>
              <a:cxnLst/>
              <a:rect l="0" t="0" r="0" b="0"/>
              <a:pathLst>
                <a:path w="18767" h="168840">
                  <a:moveTo>
                    <a:pt x="12416" y="0"/>
                  </a:moveTo>
                  <a:lnTo>
                    <a:pt x="12416" y="0"/>
                  </a:lnTo>
                  <a:lnTo>
                    <a:pt x="12416" y="46729"/>
                  </a:lnTo>
                  <a:lnTo>
                    <a:pt x="12416" y="90604"/>
                  </a:lnTo>
                  <a:lnTo>
                    <a:pt x="8052" y="132850"/>
                  </a:lnTo>
                  <a:lnTo>
                    <a:pt x="4577" y="156979"/>
                  </a:lnTo>
                  <a:lnTo>
                    <a:pt x="676" y="168592"/>
                  </a:lnTo>
                  <a:lnTo>
                    <a:pt x="356" y="168839"/>
                  </a:lnTo>
                  <a:lnTo>
                    <a:pt x="143" y="168298"/>
                  </a:lnTo>
                  <a:lnTo>
                    <a:pt x="0" y="167232"/>
                  </a:lnTo>
                  <a:lnTo>
                    <a:pt x="7308" y="139146"/>
                  </a:lnTo>
                  <a:lnTo>
                    <a:pt x="18766" y="120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2" name="SMARTInkShape-1400">
              <a:extLst>
                <a:ext uri="{FF2B5EF4-FFF2-40B4-BE49-F238E27FC236}">
                  <a16:creationId xmlns:a16="http://schemas.microsoft.com/office/drawing/2014/main" id="{684D7906-F49B-4427-A238-E7C105E1ADBA}"/>
                </a:ext>
              </a:extLst>
            </p:cNvPr>
            <p:cNvSpPr/>
            <p:nvPr>
              <p:custDataLst>
                <p:tags r:id="rId28"/>
              </p:custDataLst>
            </p:nvPr>
          </p:nvSpPr>
          <p:spPr>
            <a:xfrm>
              <a:off x="1449413" y="972571"/>
              <a:ext cx="303153" cy="151380"/>
            </a:xfrm>
            <a:custGeom>
              <a:avLst/>
              <a:gdLst/>
              <a:ahLst/>
              <a:cxnLst/>
              <a:rect l="0" t="0" r="0" b="0"/>
              <a:pathLst>
                <a:path w="303153" h="151380">
                  <a:moveTo>
                    <a:pt x="68237" y="49779"/>
                  </a:moveTo>
                  <a:lnTo>
                    <a:pt x="68237" y="49779"/>
                  </a:lnTo>
                  <a:lnTo>
                    <a:pt x="68237" y="38844"/>
                  </a:lnTo>
                  <a:lnTo>
                    <a:pt x="67531" y="38256"/>
                  </a:lnTo>
                  <a:lnTo>
                    <a:pt x="63167" y="37428"/>
                  </a:lnTo>
                  <a:lnTo>
                    <a:pt x="59398" y="37234"/>
                  </a:lnTo>
                  <a:lnTo>
                    <a:pt x="55372" y="39029"/>
                  </a:lnTo>
                  <a:lnTo>
                    <a:pt x="19441" y="73206"/>
                  </a:lnTo>
                  <a:lnTo>
                    <a:pt x="7668" y="95094"/>
                  </a:lnTo>
                  <a:lnTo>
                    <a:pt x="429" y="117918"/>
                  </a:lnTo>
                  <a:lnTo>
                    <a:pt x="0" y="126630"/>
                  </a:lnTo>
                  <a:lnTo>
                    <a:pt x="2161" y="132853"/>
                  </a:lnTo>
                  <a:lnTo>
                    <a:pt x="3726" y="134795"/>
                  </a:lnTo>
                  <a:lnTo>
                    <a:pt x="7345" y="136953"/>
                  </a:lnTo>
                  <a:lnTo>
                    <a:pt x="15417" y="138338"/>
                  </a:lnTo>
                  <a:lnTo>
                    <a:pt x="19597" y="138527"/>
                  </a:lnTo>
                  <a:lnTo>
                    <a:pt x="23806" y="136730"/>
                  </a:lnTo>
                  <a:lnTo>
                    <a:pt x="50846" y="115202"/>
                  </a:lnTo>
                  <a:lnTo>
                    <a:pt x="82462" y="67975"/>
                  </a:lnTo>
                  <a:lnTo>
                    <a:pt x="109125" y="26427"/>
                  </a:lnTo>
                  <a:lnTo>
                    <a:pt x="115337" y="14706"/>
                  </a:lnTo>
                  <a:lnTo>
                    <a:pt x="127295" y="3193"/>
                  </a:lnTo>
                  <a:lnTo>
                    <a:pt x="129481" y="2494"/>
                  </a:lnTo>
                  <a:lnTo>
                    <a:pt x="131644" y="2733"/>
                  </a:lnTo>
                  <a:lnTo>
                    <a:pt x="135929" y="4881"/>
                  </a:lnTo>
                  <a:lnTo>
                    <a:pt x="152902" y="20211"/>
                  </a:lnTo>
                  <a:lnTo>
                    <a:pt x="155255" y="26289"/>
                  </a:lnTo>
                  <a:lnTo>
                    <a:pt x="157027" y="54124"/>
                  </a:lnTo>
                  <a:lnTo>
                    <a:pt x="150663" y="78583"/>
                  </a:lnTo>
                  <a:lnTo>
                    <a:pt x="139254" y="98410"/>
                  </a:lnTo>
                  <a:lnTo>
                    <a:pt x="138318" y="103809"/>
                  </a:lnTo>
                  <a:lnTo>
                    <a:pt x="138117" y="101144"/>
                  </a:lnTo>
                  <a:lnTo>
                    <a:pt x="179104" y="55201"/>
                  </a:lnTo>
                  <a:lnTo>
                    <a:pt x="200282" y="34309"/>
                  </a:lnTo>
                  <a:lnTo>
                    <a:pt x="236611" y="10654"/>
                  </a:lnTo>
                  <a:lnTo>
                    <a:pt x="266374" y="511"/>
                  </a:lnTo>
                  <a:lnTo>
                    <a:pt x="270178" y="0"/>
                  </a:lnTo>
                  <a:lnTo>
                    <a:pt x="282275" y="2653"/>
                  </a:lnTo>
                  <a:lnTo>
                    <a:pt x="291425" y="7907"/>
                  </a:lnTo>
                  <a:lnTo>
                    <a:pt x="298604" y="13932"/>
                  </a:lnTo>
                  <a:lnTo>
                    <a:pt x="301150" y="19971"/>
                  </a:lnTo>
                  <a:lnTo>
                    <a:pt x="303152" y="65863"/>
                  </a:lnTo>
                  <a:lnTo>
                    <a:pt x="296275" y="97819"/>
                  </a:lnTo>
                  <a:lnTo>
                    <a:pt x="265087" y="1513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3" name="SMARTInkShape-1401">
              <a:extLst>
                <a:ext uri="{FF2B5EF4-FFF2-40B4-BE49-F238E27FC236}">
                  <a16:creationId xmlns:a16="http://schemas.microsoft.com/office/drawing/2014/main" id="{22EF23CE-A654-4B12-85DE-C67F554E918B}"/>
                </a:ext>
              </a:extLst>
            </p:cNvPr>
            <p:cNvSpPr/>
            <p:nvPr>
              <p:custDataLst>
                <p:tags r:id="rId29"/>
              </p:custDataLst>
            </p:nvPr>
          </p:nvSpPr>
          <p:spPr>
            <a:xfrm>
              <a:off x="1322796" y="959745"/>
              <a:ext cx="115963" cy="189282"/>
            </a:xfrm>
            <a:custGeom>
              <a:avLst/>
              <a:gdLst/>
              <a:ahLst/>
              <a:cxnLst/>
              <a:rect l="0" t="0" r="0" b="0"/>
              <a:pathLst>
                <a:path w="115963" h="189282">
                  <a:moveTo>
                    <a:pt x="112304" y="11805"/>
                  </a:moveTo>
                  <a:lnTo>
                    <a:pt x="112304" y="11805"/>
                  </a:lnTo>
                  <a:lnTo>
                    <a:pt x="115675" y="8434"/>
                  </a:lnTo>
                  <a:lnTo>
                    <a:pt x="115962" y="7441"/>
                  </a:lnTo>
                  <a:lnTo>
                    <a:pt x="115448" y="6779"/>
                  </a:lnTo>
                  <a:lnTo>
                    <a:pt x="112996" y="5338"/>
                  </a:lnTo>
                  <a:lnTo>
                    <a:pt x="107648" y="1265"/>
                  </a:lnTo>
                  <a:lnTo>
                    <a:pt x="103650" y="65"/>
                  </a:lnTo>
                  <a:lnTo>
                    <a:pt x="85195" y="0"/>
                  </a:lnTo>
                  <a:lnTo>
                    <a:pt x="42354" y="11981"/>
                  </a:lnTo>
                  <a:lnTo>
                    <a:pt x="29710" y="17528"/>
                  </a:lnTo>
                  <a:lnTo>
                    <a:pt x="4740" y="37567"/>
                  </a:lnTo>
                  <a:lnTo>
                    <a:pt x="998" y="42775"/>
                  </a:lnTo>
                  <a:lnTo>
                    <a:pt x="0" y="45152"/>
                  </a:lnTo>
                  <a:lnTo>
                    <a:pt x="40" y="47442"/>
                  </a:lnTo>
                  <a:lnTo>
                    <a:pt x="7017" y="61697"/>
                  </a:lnTo>
                  <a:lnTo>
                    <a:pt x="16354" y="73546"/>
                  </a:lnTo>
                  <a:lnTo>
                    <a:pt x="59107" y="105694"/>
                  </a:lnTo>
                  <a:lnTo>
                    <a:pt x="75308" y="126370"/>
                  </a:lnTo>
                  <a:lnTo>
                    <a:pt x="76351" y="129809"/>
                  </a:lnTo>
                  <a:lnTo>
                    <a:pt x="74626" y="146226"/>
                  </a:lnTo>
                  <a:lnTo>
                    <a:pt x="73074" y="148691"/>
                  </a:lnTo>
                  <a:lnTo>
                    <a:pt x="62326" y="159599"/>
                  </a:lnTo>
                  <a:lnTo>
                    <a:pt x="56225" y="167097"/>
                  </a:lnTo>
                  <a:lnTo>
                    <a:pt x="42301" y="177840"/>
                  </a:lnTo>
                  <a:lnTo>
                    <a:pt x="19350" y="188511"/>
                  </a:lnTo>
                  <a:lnTo>
                    <a:pt x="14363" y="189281"/>
                  </a:lnTo>
                  <a:lnTo>
                    <a:pt x="13849" y="188683"/>
                  </a:lnTo>
                  <a:lnTo>
                    <a:pt x="14212" y="187579"/>
                  </a:lnTo>
                  <a:lnTo>
                    <a:pt x="17054" y="1832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 name="SMARTInkShape-1402">
              <a:extLst>
                <a:ext uri="{FF2B5EF4-FFF2-40B4-BE49-F238E27FC236}">
                  <a16:creationId xmlns:a16="http://schemas.microsoft.com/office/drawing/2014/main" id="{8A5D837E-4E20-46D3-A878-D33C3481A761}"/>
                </a:ext>
              </a:extLst>
            </p:cNvPr>
            <p:cNvSpPr/>
            <p:nvPr>
              <p:custDataLst>
                <p:tags r:id="rId30"/>
              </p:custDataLst>
            </p:nvPr>
          </p:nvSpPr>
          <p:spPr>
            <a:xfrm>
              <a:off x="1124461" y="947253"/>
              <a:ext cx="170940" cy="170221"/>
            </a:xfrm>
            <a:custGeom>
              <a:avLst/>
              <a:gdLst/>
              <a:ahLst/>
              <a:cxnLst/>
              <a:rect l="0" t="0" r="0" b="0"/>
              <a:pathLst>
                <a:path w="170940" h="170221">
                  <a:moveTo>
                    <a:pt x="113789" y="62397"/>
                  </a:moveTo>
                  <a:lnTo>
                    <a:pt x="113789" y="62397"/>
                  </a:lnTo>
                  <a:lnTo>
                    <a:pt x="113083" y="22208"/>
                  </a:lnTo>
                  <a:lnTo>
                    <a:pt x="110418" y="13726"/>
                  </a:lnTo>
                  <a:lnTo>
                    <a:pt x="108719" y="10900"/>
                  </a:lnTo>
                  <a:lnTo>
                    <a:pt x="98862" y="2620"/>
                  </a:lnTo>
                  <a:lnTo>
                    <a:pt x="92808" y="552"/>
                  </a:lnTo>
                  <a:lnTo>
                    <a:pt x="89219" y="0"/>
                  </a:lnTo>
                  <a:lnTo>
                    <a:pt x="81467" y="1269"/>
                  </a:lnTo>
                  <a:lnTo>
                    <a:pt x="54707" y="13687"/>
                  </a:lnTo>
                  <a:lnTo>
                    <a:pt x="49001" y="17223"/>
                  </a:lnTo>
                  <a:lnTo>
                    <a:pt x="15447" y="61126"/>
                  </a:lnTo>
                  <a:lnTo>
                    <a:pt x="3373" y="82476"/>
                  </a:lnTo>
                  <a:lnTo>
                    <a:pt x="0" y="104587"/>
                  </a:lnTo>
                  <a:lnTo>
                    <a:pt x="1598" y="111252"/>
                  </a:lnTo>
                  <a:lnTo>
                    <a:pt x="8372" y="121279"/>
                  </a:lnTo>
                  <a:lnTo>
                    <a:pt x="14429" y="127900"/>
                  </a:lnTo>
                  <a:lnTo>
                    <a:pt x="20475" y="130315"/>
                  </a:lnTo>
                  <a:lnTo>
                    <a:pt x="39226" y="131865"/>
                  </a:lnTo>
                  <a:lnTo>
                    <a:pt x="53753" y="128763"/>
                  </a:lnTo>
                  <a:lnTo>
                    <a:pt x="71304" y="120688"/>
                  </a:lnTo>
                  <a:lnTo>
                    <a:pt x="90240" y="108118"/>
                  </a:lnTo>
                  <a:lnTo>
                    <a:pt x="95973" y="105578"/>
                  </a:lnTo>
                  <a:lnTo>
                    <a:pt x="106106" y="93348"/>
                  </a:lnTo>
                  <a:lnTo>
                    <a:pt x="128959" y="57092"/>
                  </a:lnTo>
                  <a:lnTo>
                    <a:pt x="133571" y="45538"/>
                  </a:lnTo>
                  <a:lnTo>
                    <a:pt x="138079" y="38684"/>
                  </a:lnTo>
                  <a:lnTo>
                    <a:pt x="138970" y="33672"/>
                  </a:lnTo>
                  <a:lnTo>
                    <a:pt x="139180" y="45664"/>
                  </a:lnTo>
                  <a:lnTo>
                    <a:pt x="131350" y="92211"/>
                  </a:lnTo>
                  <a:lnTo>
                    <a:pt x="127929" y="108155"/>
                  </a:lnTo>
                  <a:lnTo>
                    <a:pt x="125034" y="124403"/>
                  </a:lnTo>
                  <a:lnTo>
                    <a:pt x="121589" y="140036"/>
                  </a:lnTo>
                  <a:lnTo>
                    <a:pt x="121489" y="150525"/>
                  </a:lnTo>
                  <a:lnTo>
                    <a:pt x="125691" y="165454"/>
                  </a:lnTo>
                  <a:lnTo>
                    <a:pt x="126663" y="167085"/>
                  </a:lnTo>
                  <a:lnTo>
                    <a:pt x="128016" y="168173"/>
                  </a:lnTo>
                  <a:lnTo>
                    <a:pt x="131401" y="169380"/>
                  </a:lnTo>
                  <a:lnTo>
                    <a:pt x="141395" y="170220"/>
                  </a:lnTo>
                  <a:lnTo>
                    <a:pt x="170939" y="1576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 name="SMARTInkShape-1403">
              <a:extLst>
                <a:ext uri="{FF2B5EF4-FFF2-40B4-BE49-F238E27FC236}">
                  <a16:creationId xmlns:a16="http://schemas.microsoft.com/office/drawing/2014/main" id="{7A2FCFDF-94D1-4D46-BE3A-C9F9C6797C4B}"/>
                </a:ext>
              </a:extLst>
            </p:cNvPr>
            <p:cNvSpPr/>
            <p:nvPr>
              <p:custDataLst>
                <p:tags r:id="rId31"/>
              </p:custDataLst>
            </p:nvPr>
          </p:nvSpPr>
          <p:spPr>
            <a:xfrm>
              <a:off x="982103" y="920871"/>
              <a:ext cx="160898" cy="189980"/>
            </a:xfrm>
            <a:custGeom>
              <a:avLst/>
              <a:gdLst/>
              <a:ahLst/>
              <a:cxnLst/>
              <a:rect l="0" t="0" r="0" b="0"/>
              <a:pathLst>
                <a:path w="160898" h="189980">
                  <a:moveTo>
                    <a:pt x="21197" y="107829"/>
                  </a:moveTo>
                  <a:lnTo>
                    <a:pt x="21197" y="107829"/>
                  </a:lnTo>
                  <a:lnTo>
                    <a:pt x="38874" y="98991"/>
                  </a:lnTo>
                  <a:lnTo>
                    <a:pt x="76866" y="61726"/>
                  </a:lnTo>
                  <a:lnTo>
                    <a:pt x="98881" y="30845"/>
                  </a:lnTo>
                  <a:lnTo>
                    <a:pt x="103106" y="11892"/>
                  </a:lnTo>
                  <a:lnTo>
                    <a:pt x="101581" y="6865"/>
                  </a:lnTo>
                  <a:lnTo>
                    <a:pt x="100186" y="4536"/>
                  </a:lnTo>
                  <a:lnTo>
                    <a:pt x="98551" y="2984"/>
                  </a:lnTo>
                  <a:lnTo>
                    <a:pt x="94852" y="1259"/>
                  </a:lnTo>
                  <a:lnTo>
                    <a:pt x="79172" y="0"/>
                  </a:lnTo>
                  <a:lnTo>
                    <a:pt x="73304" y="1814"/>
                  </a:lnTo>
                  <a:lnTo>
                    <a:pt x="63788" y="8728"/>
                  </a:lnTo>
                  <a:lnTo>
                    <a:pt x="29560" y="51171"/>
                  </a:lnTo>
                  <a:lnTo>
                    <a:pt x="6491" y="95158"/>
                  </a:lnTo>
                  <a:lnTo>
                    <a:pt x="1020" y="107842"/>
                  </a:lnTo>
                  <a:lnTo>
                    <a:pt x="0" y="120535"/>
                  </a:lnTo>
                  <a:lnTo>
                    <a:pt x="3840" y="154867"/>
                  </a:lnTo>
                  <a:lnTo>
                    <a:pt x="7838" y="161896"/>
                  </a:lnTo>
                  <a:lnTo>
                    <a:pt x="18023" y="173081"/>
                  </a:lnTo>
                  <a:lnTo>
                    <a:pt x="30683" y="181177"/>
                  </a:lnTo>
                  <a:lnTo>
                    <a:pt x="47526" y="187339"/>
                  </a:lnTo>
                  <a:lnTo>
                    <a:pt x="81840" y="189979"/>
                  </a:lnTo>
                  <a:lnTo>
                    <a:pt x="102901" y="186889"/>
                  </a:lnTo>
                  <a:lnTo>
                    <a:pt x="145394" y="170344"/>
                  </a:lnTo>
                  <a:lnTo>
                    <a:pt x="160897" y="1649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 name="SMARTInkShape-1404">
              <a:extLst>
                <a:ext uri="{FF2B5EF4-FFF2-40B4-BE49-F238E27FC236}">
                  <a16:creationId xmlns:a16="http://schemas.microsoft.com/office/drawing/2014/main" id="{E2F334A5-C13F-4D98-892B-6E3F77677A7A}"/>
                </a:ext>
              </a:extLst>
            </p:cNvPr>
            <p:cNvSpPr/>
            <p:nvPr>
              <p:custDataLst>
                <p:tags r:id="rId32"/>
              </p:custDataLst>
            </p:nvPr>
          </p:nvSpPr>
          <p:spPr>
            <a:xfrm>
              <a:off x="698500" y="743976"/>
              <a:ext cx="290231" cy="379975"/>
            </a:xfrm>
            <a:custGeom>
              <a:avLst/>
              <a:gdLst/>
              <a:ahLst/>
              <a:cxnLst/>
              <a:rect l="0" t="0" r="0" b="0"/>
              <a:pathLst>
                <a:path w="290231" h="379975">
                  <a:moveTo>
                    <a:pt x="0" y="87874"/>
                  </a:moveTo>
                  <a:lnTo>
                    <a:pt x="0" y="87874"/>
                  </a:lnTo>
                  <a:lnTo>
                    <a:pt x="3371" y="77761"/>
                  </a:lnTo>
                  <a:lnTo>
                    <a:pt x="29232" y="46465"/>
                  </a:lnTo>
                  <a:lnTo>
                    <a:pt x="76541" y="16667"/>
                  </a:lnTo>
                  <a:lnTo>
                    <a:pt x="100917" y="8998"/>
                  </a:lnTo>
                  <a:lnTo>
                    <a:pt x="140401" y="4168"/>
                  </a:lnTo>
                  <a:lnTo>
                    <a:pt x="182172" y="0"/>
                  </a:lnTo>
                  <a:lnTo>
                    <a:pt x="223937" y="6020"/>
                  </a:lnTo>
                  <a:lnTo>
                    <a:pt x="262565" y="16332"/>
                  </a:lnTo>
                  <a:lnTo>
                    <a:pt x="278959" y="27244"/>
                  </a:lnTo>
                  <a:lnTo>
                    <a:pt x="285789" y="35292"/>
                  </a:lnTo>
                  <a:lnTo>
                    <a:pt x="289295" y="43573"/>
                  </a:lnTo>
                  <a:lnTo>
                    <a:pt x="290230" y="47757"/>
                  </a:lnTo>
                  <a:lnTo>
                    <a:pt x="288175" y="63758"/>
                  </a:lnTo>
                  <a:lnTo>
                    <a:pt x="279727" y="78533"/>
                  </a:lnTo>
                  <a:lnTo>
                    <a:pt x="247121" y="110198"/>
                  </a:lnTo>
                  <a:lnTo>
                    <a:pt x="204036" y="141940"/>
                  </a:lnTo>
                  <a:lnTo>
                    <a:pt x="164653" y="163947"/>
                  </a:lnTo>
                  <a:lnTo>
                    <a:pt x="124403" y="184353"/>
                  </a:lnTo>
                  <a:lnTo>
                    <a:pt x="77709" y="203216"/>
                  </a:lnTo>
                  <a:lnTo>
                    <a:pt x="75089" y="204985"/>
                  </a:lnTo>
                  <a:lnTo>
                    <a:pt x="74048" y="206165"/>
                  </a:lnTo>
                  <a:lnTo>
                    <a:pt x="74060" y="206951"/>
                  </a:lnTo>
                  <a:lnTo>
                    <a:pt x="74773" y="207476"/>
                  </a:lnTo>
                  <a:lnTo>
                    <a:pt x="79148" y="208213"/>
                  </a:lnTo>
                  <a:lnTo>
                    <a:pt x="119711" y="211887"/>
                  </a:lnTo>
                  <a:lnTo>
                    <a:pt x="164052" y="223718"/>
                  </a:lnTo>
                  <a:lnTo>
                    <a:pt x="187602" y="231997"/>
                  </a:lnTo>
                  <a:lnTo>
                    <a:pt x="213123" y="251161"/>
                  </a:lnTo>
                  <a:lnTo>
                    <a:pt x="227955" y="272064"/>
                  </a:lnTo>
                  <a:lnTo>
                    <a:pt x="232547" y="282625"/>
                  </a:lnTo>
                  <a:lnTo>
                    <a:pt x="240726" y="327998"/>
                  </a:lnTo>
                  <a:lnTo>
                    <a:pt x="240339" y="336412"/>
                  </a:lnTo>
                  <a:lnTo>
                    <a:pt x="235799" y="353271"/>
                  </a:lnTo>
                  <a:lnTo>
                    <a:pt x="235024" y="369090"/>
                  </a:lnTo>
                  <a:lnTo>
                    <a:pt x="236865" y="373490"/>
                  </a:lnTo>
                  <a:lnTo>
                    <a:pt x="241300" y="379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7" name="SMARTInkShape-1405">
              <a:extLst>
                <a:ext uri="{FF2B5EF4-FFF2-40B4-BE49-F238E27FC236}">
                  <a16:creationId xmlns:a16="http://schemas.microsoft.com/office/drawing/2014/main" id="{A342EAD8-D4D5-4E8A-B50E-D68EDF465A73}"/>
                </a:ext>
              </a:extLst>
            </p:cNvPr>
            <p:cNvSpPr/>
            <p:nvPr>
              <p:custDataLst>
                <p:tags r:id="rId33"/>
              </p:custDataLst>
            </p:nvPr>
          </p:nvSpPr>
          <p:spPr>
            <a:xfrm>
              <a:off x="781050" y="800100"/>
              <a:ext cx="56759" cy="323437"/>
            </a:xfrm>
            <a:custGeom>
              <a:avLst/>
              <a:gdLst/>
              <a:ahLst/>
              <a:cxnLst/>
              <a:rect l="0" t="0" r="0" b="0"/>
              <a:pathLst>
                <a:path w="56759" h="323437">
                  <a:moveTo>
                    <a:pt x="50800" y="0"/>
                  </a:moveTo>
                  <a:lnTo>
                    <a:pt x="50800" y="0"/>
                  </a:lnTo>
                  <a:lnTo>
                    <a:pt x="54171" y="0"/>
                  </a:lnTo>
                  <a:lnTo>
                    <a:pt x="55164" y="1411"/>
                  </a:lnTo>
                  <a:lnTo>
                    <a:pt x="56758" y="13815"/>
                  </a:lnTo>
                  <a:lnTo>
                    <a:pt x="55234" y="46987"/>
                  </a:lnTo>
                  <a:lnTo>
                    <a:pt x="46314" y="87117"/>
                  </a:lnTo>
                  <a:lnTo>
                    <a:pt x="35950" y="132532"/>
                  </a:lnTo>
                  <a:lnTo>
                    <a:pt x="27510" y="173823"/>
                  </a:lnTo>
                  <a:lnTo>
                    <a:pt x="19049" y="214069"/>
                  </a:lnTo>
                  <a:lnTo>
                    <a:pt x="8231" y="259632"/>
                  </a:lnTo>
                  <a:lnTo>
                    <a:pt x="662" y="305347"/>
                  </a:lnTo>
                  <a:lnTo>
                    <a:pt x="8" y="323436"/>
                  </a:lnTo>
                  <a:lnTo>
                    <a:pt x="0" y="317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2" name="SMARTInkShape-Group402">
            <a:extLst>
              <a:ext uri="{FF2B5EF4-FFF2-40B4-BE49-F238E27FC236}">
                <a16:creationId xmlns:a16="http://schemas.microsoft.com/office/drawing/2014/main" id="{2319DECF-1532-4245-BAD9-F53B3BE16B56}"/>
              </a:ext>
            </a:extLst>
          </p:cNvPr>
          <p:cNvGrpSpPr/>
          <p:nvPr/>
        </p:nvGrpSpPr>
        <p:grpSpPr>
          <a:xfrm>
            <a:off x="628650" y="3594100"/>
            <a:ext cx="450738" cy="603248"/>
            <a:chOff x="628650" y="3594100"/>
            <a:chExt cx="450738" cy="603248"/>
          </a:xfrm>
        </p:grpSpPr>
        <p:sp>
          <p:nvSpPr>
            <p:cNvPr id="619" name="SMARTInkShape-1406">
              <a:extLst>
                <a:ext uri="{FF2B5EF4-FFF2-40B4-BE49-F238E27FC236}">
                  <a16:creationId xmlns:a16="http://schemas.microsoft.com/office/drawing/2014/main" id="{C13A32C2-8087-4A6D-ABAB-18077559D03D}"/>
                </a:ext>
              </a:extLst>
            </p:cNvPr>
            <p:cNvSpPr/>
            <p:nvPr>
              <p:custDataLst>
                <p:tags r:id="rId10"/>
              </p:custDataLst>
            </p:nvPr>
          </p:nvSpPr>
          <p:spPr>
            <a:xfrm>
              <a:off x="673100" y="3873502"/>
              <a:ext cx="196851" cy="31749"/>
            </a:xfrm>
            <a:custGeom>
              <a:avLst/>
              <a:gdLst/>
              <a:ahLst/>
              <a:cxnLst/>
              <a:rect l="0" t="0" r="0" b="0"/>
              <a:pathLst>
                <a:path w="196851" h="31749">
                  <a:moveTo>
                    <a:pt x="0" y="31748"/>
                  </a:moveTo>
                  <a:lnTo>
                    <a:pt x="0" y="31748"/>
                  </a:lnTo>
                  <a:lnTo>
                    <a:pt x="0" y="25659"/>
                  </a:lnTo>
                  <a:lnTo>
                    <a:pt x="11537" y="24708"/>
                  </a:lnTo>
                  <a:lnTo>
                    <a:pt x="26006" y="20375"/>
                  </a:lnTo>
                  <a:lnTo>
                    <a:pt x="72971" y="18357"/>
                  </a:lnTo>
                  <a:lnTo>
                    <a:pt x="116876" y="13287"/>
                  </a:lnTo>
                  <a:lnTo>
                    <a:pt x="140539" y="12044"/>
                  </a:lnTo>
                  <a:lnTo>
                    <a:pt x="142376" y="10850"/>
                  </a:lnTo>
                  <a:lnTo>
                    <a:pt x="143600" y="9350"/>
                  </a:lnTo>
                  <a:lnTo>
                    <a:pt x="146843" y="7682"/>
                  </a:lnTo>
                  <a:lnTo>
                    <a:pt x="163009" y="6426"/>
                  </a:lnTo>
                  <a:lnTo>
                    <a:pt x="171732" y="1332"/>
                  </a:lnTo>
                  <a:lnTo>
                    <a:pt x="189346" y="0"/>
                  </a:lnTo>
                  <a:lnTo>
                    <a:pt x="196850" y="63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0" name="SMARTInkShape-1407">
              <a:extLst>
                <a:ext uri="{FF2B5EF4-FFF2-40B4-BE49-F238E27FC236}">
                  <a16:creationId xmlns:a16="http://schemas.microsoft.com/office/drawing/2014/main" id="{28FAB920-B614-4E3F-B718-50C7606EBBC7}"/>
                </a:ext>
              </a:extLst>
            </p:cNvPr>
            <p:cNvSpPr/>
            <p:nvPr>
              <p:custDataLst>
                <p:tags r:id="rId11"/>
              </p:custDataLst>
            </p:nvPr>
          </p:nvSpPr>
          <p:spPr>
            <a:xfrm>
              <a:off x="628650" y="3625850"/>
              <a:ext cx="374561" cy="571498"/>
            </a:xfrm>
            <a:custGeom>
              <a:avLst/>
              <a:gdLst/>
              <a:ahLst/>
              <a:cxnLst/>
              <a:rect l="0" t="0" r="0" b="0"/>
              <a:pathLst>
                <a:path w="374561" h="571498">
                  <a:moveTo>
                    <a:pt x="0" y="0"/>
                  </a:moveTo>
                  <a:lnTo>
                    <a:pt x="0" y="0"/>
                  </a:lnTo>
                  <a:lnTo>
                    <a:pt x="3371" y="0"/>
                  </a:lnTo>
                  <a:lnTo>
                    <a:pt x="6907" y="1881"/>
                  </a:lnTo>
                  <a:lnTo>
                    <a:pt x="11556" y="5467"/>
                  </a:lnTo>
                  <a:lnTo>
                    <a:pt x="18759" y="6327"/>
                  </a:lnTo>
                  <a:lnTo>
                    <a:pt x="19738" y="17180"/>
                  </a:lnTo>
                  <a:lnTo>
                    <a:pt x="24073" y="25448"/>
                  </a:lnTo>
                  <a:lnTo>
                    <a:pt x="26090" y="71866"/>
                  </a:lnTo>
                  <a:lnTo>
                    <a:pt x="37140" y="118532"/>
                  </a:lnTo>
                  <a:lnTo>
                    <a:pt x="37974" y="164185"/>
                  </a:lnTo>
                  <a:lnTo>
                    <a:pt x="41446" y="205606"/>
                  </a:lnTo>
                  <a:lnTo>
                    <a:pt x="47557" y="250675"/>
                  </a:lnTo>
                  <a:lnTo>
                    <a:pt x="50515" y="291808"/>
                  </a:lnTo>
                  <a:lnTo>
                    <a:pt x="50775" y="335642"/>
                  </a:lnTo>
                  <a:lnTo>
                    <a:pt x="50798" y="380947"/>
                  </a:lnTo>
                  <a:lnTo>
                    <a:pt x="50800" y="428427"/>
                  </a:lnTo>
                  <a:lnTo>
                    <a:pt x="50094" y="450732"/>
                  </a:lnTo>
                  <a:lnTo>
                    <a:pt x="44527" y="494040"/>
                  </a:lnTo>
                  <a:lnTo>
                    <a:pt x="44457" y="520755"/>
                  </a:lnTo>
                  <a:lnTo>
                    <a:pt x="45160" y="522853"/>
                  </a:lnTo>
                  <a:lnTo>
                    <a:pt x="46335" y="524252"/>
                  </a:lnTo>
                  <a:lnTo>
                    <a:pt x="47823" y="525185"/>
                  </a:lnTo>
                  <a:lnTo>
                    <a:pt x="48815" y="526512"/>
                  </a:lnTo>
                  <a:lnTo>
                    <a:pt x="50539" y="532353"/>
                  </a:lnTo>
                  <a:lnTo>
                    <a:pt x="50723" y="536461"/>
                  </a:lnTo>
                  <a:lnTo>
                    <a:pt x="51454" y="537557"/>
                  </a:lnTo>
                  <a:lnTo>
                    <a:pt x="52647" y="538288"/>
                  </a:lnTo>
                  <a:lnTo>
                    <a:pt x="57263" y="539557"/>
                  </a:lnTo>
                  <a:lnTo>
                    <a:pt x="101097" y="539750"/>
                  </a:lnTo>
                  <a:lnTo>
                    <a:pt x="142109" y="536379"/>
                  </a:lnTo>
                  <a:lnTo>
                    <a:pt x="184129" y="539129"/>
                  </a:lnTo>
                  <a:lnTo>
                    <a:pt x="227715" y="543066"/>
                  </a:lnTo>
                  <a:lnTo>
                    <a:pt x="274339" y="547863"/>
                  </a:lnTo>
                  <a:lnTo>
                    <a:pt x="318831" y="556635"/>
                  </a:lnTo>
                  <a:lnTo>
                    <a:pt x="340680" y="561886"/>
                  </a:lnTo>
                  <a:lnTo>
                    <a:pt x="366671" y="571154"/>
                  </a:lnTo>
                  <a:lnTo>
                    <a:pt x="374560" y="571497"/>
                  </a:lnTo>
                  <a:lnTo>
                    <a:pt x="368178" y="559271"/>
                  </a:lnTo>
                  <a:lnTo>
                    <a:pt x="361950" y="552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1" name="SMARTInkShape-1408">
              <a:extLst>
                <a:ext uri="{FF2B5EF4-FFF2-40B4-BE49-F238E27FC236}">
                  <a16:creationId xmlns:a16="http://schemas.microsoft.com/office/drawing/2014/main" id="{1A348746-98DF-425F-BFEB-F93234876C9C}"/>
                </a:ext>
              </a:extLst>
            </p:cNvPr>
            <p:cNvSpPr/>
            <p:nvPr>
              <p:custDataLst>
                <p:tags r:id="rId12"/>
              </p:custDataLst>
            </p:nvPr>
          </p:nvSpPr>
          <p:spPr>
            <a:xfrm>
              <a:off x="666750" y="3594100"/>
              <a:ext cx="412638" cy="50539"/>
            </a:xfrm>
            <a:custGeom>
              <a:avLst/>
              <a:gdLst/>
              <a:ahLst/>
              <a:cxnLst/>
              <a:rect l="0" t="0" r="0" b="0"/>
              <a:pathLst>
                <a:path w="412638" h="50539">
                  <a:moveTo>
                    <a:pt x="0" y="44450"/>
                  </a:moveTo>
                  <a:lnTo>
                    <a:pt x="0" y="44450"/>
                  </a:lnTo>
                  <a:lnTo>
                    <a:pt x="0" y="47821"/>
                  </a:lnTo>
                  <a:lnTo>
                    <a:pt x="706" y="48814"/>
                  </a:lnTo>
                  <a:lnTo>
                    <a:pt x="1881" y="49476"/>
                  </a:lnTo>
                  <a:lnTo>
                    <a:pt x="5467" y="50538"/>
                  </a:lnTo>
                  <a:lnTo>
                    <a:pt x="11245" y="46384"/>
                  </a:lnTo>
                  <a:lnTo>
                    <a:pt x="17835" y="45023"/>
                  </a:lnTo>
                  <a:lnTo>
                    <a:pt x="60875" y="45160"/>
                  </a:lnTo>
                  <a:lnTo>
                    <a:pt x="102708" y="50408"/>
                  </a:lnTo>
                  <a:lnTo>
                    <a:pt x="148079" y="50079"/>
                  </a:lnTo>
                  <a:lnTo>
                    <a:pt x="190619" y="42960"/>
                  </a:lnTo>
                  <a:lnTo>
                    <a:pt x="233636" y="36645"/>
                  </a:lnTo>
                  <a:lnTo>
                    <a:pt x="279323" y="32036"/>
                  </a:lnTo>
                  <a:lnTo>
                    <a:pt x="326218" y="24880"/>
                  </a:lnTo>
                  <a:lnTo>
                    <a:pt x="371046" y="16020"/>
                  </a:lnTo>
                  <a:lnTo>
                    <a:pt x="399434" y="4990"/>
                  </a:lnTo>
                  <a:lnTo>
                    <a:pt x="404010" y="2218"/>
                  </a:lnTo>
                  <a:lnTo>
                    <a:pt x="412637" y="26"/>
                  </a:lnTo>
                  <a:lnTo>
                    <a:pt x="336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6" name="SMARTInkShape-Group403">
            <a:extLst>
              <a:ext uri="{FF2B5EF4-FFF2-40B4-BE49-F238E27FC236}">
                <a16:creationId xmlns:a16="http://schemas.microsoft.com/office/drawing/2014/main" id="{630DC245-3C70-4B36-8ADB-83DF51A029BD}"/>
              </a:ext>
            </a:extLst>
          </p:cNvPr>
          <p:cNvGrpSpPr/>
          <p:nvPr/>
        </p:nvGrpSpPr>
        <p:grpSpPr>
          <a:xfrm>
            <a:off x="1308100" y="2330450"/>
            <a:ext cx="127001" cy="151078"/>
            <a:chOff x="1308100" y="2330450"/>
            <a:chExt cx="127001" cy="151078"/>
          </a:xfrm>
        </p:grpSpPr>
        <p:sp>
          <p:nvSpPr>
            <p:cNvPr id="623" name="SMARTInkShape-1409">
              <a:extLst>
                <a:ext uri="{FF2B5EF4-FFF2-40B4-BE49-F238E27FC236}">
                  <a16:creationId xmlns:a16="http://schemas.microsoft.com/office/drawing/2014/main" id="{D2040107-56AB-4712-8F5B-3A89940F8FD2}"/>
                </a:ext>
              </a:extLst>
            </p:cNvPr>
            <p:cNvSpPr/>
            <p:nvPr>
              <p:custDataLst>
                <p:tags r:id="rId7"/>
              </p:custDataLst>
            </p:nvPr>
          </p:nvSpPr>
          <p:spPr>
            <a:xfrm>
              <a:off x="1333500" y="2330450"/>
              <a:ext cx="101601" cy="133351"/>
            </a:xfrm>
            <a:custGeom>
              <a:avLst/>
              <a:gdLst/>
              <a:ahLst/>
              <a:cxnLst/>
              <a:rect l="0" t="0" r="0" b="0"/>
              <a:pathLst>
                <a:path w="101601" h="133351">
                  <a:moveTo>
                    <a:pt x="0" y="0"/>
                  </a:moveTo>
                  <a:lnTo>
                    <a:pt x="0" y="0"/>
                  </a:lnTo>
                  <a:lnTo>
                    <a:pt x="29854" y="14927"/>
                  </a:lnTo>
                  <a:lnTo>
                    <a:pt x="62938" y="50597"/>
                  </a:lnTo>
                  <a:lnTo>
                    <a:pt x="84376" y="83888"/>
                  </a:lnTo>
                  <a:lnTo>
                    <a:pt x="10160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4" name="SMARTInkShape-1410">
              <a:extLst>
                <a:ext uri="{FF2B5EF4-FFF2-40B4-BE49-F238E27FC236}">
                  <a16:creationId xmlns:a16="http://schemas.microsoft.com/office/drawing/2014/main" id="{7721D116-CAF0-431C-AC86-B5868267EA9F}"/>
                </a:ext>
              </a:extLst>
            </p:cNvPr>
            <p:cNvSpPr/>
            <p:nvPr>
              <p:custDataLst>
                <p:tags r:id="rId8"/>
              </p:custDataLst>
            </p:nvPr>
          </p:nvSpPr>
          <p:spPr>
            <a:xfrm>
              <a:off x="1308100" y="2343150"/>
              <a:ext cx="127001" cy="63501"/>
            </a:xfrm>
            <a:custGeom>
              <a:avLst/>
              <a:gdLst/>
              <a:ahLst/>
              <a:cxnLst/>
              <a:rect l="0" t="0" r="0" b="0"/>
              <a:pathLst>
                <a:path w="127001" h="63501">
                  <a:moveTo>
                    <a:pt x="127000" y="63500"/>
                  </a:moveTo>
                  <a:lnTo>
                    <a:pt x="127000" y="63500"/>
                  </a:lnTo>
                  <a:lnTo>
                    <a:pt x="123629" y="63500"/>
                  </a:lnTo>
                  <a:lnTo>
                    <a:pt x="120092" y="61618"/>
                  </a:lnTo>
                  <a:lnTo>
                    <a:pt x="108702" y="54662"/>
                  </a:lnTo>
                  <a:lnTo>
                    <a:pt x="95628" y="49427"/>
                  </a:lnTo>
                  <a:lnTo>
                    <a:pt x="91184" y="46662"/>
                  </a:lnTo>
                  <a:lnTo>
                    <a:pt x="84011" y="45105"/>
                  </a:lnTo>
                  <a:lnTo>
                    <a:pt x="73967" y="43939"/>
                  </a:lnTo>
                  <a:lnTo>
                    <a:pt x="61647" y="39008"/>
                  </a:lnTo>
                  <a:lnTo>
                    <a:pt x="48605" y="37574"/>
                  </a:lnTo>
                  <a:lnTo>
                    <a:pt x="26843" y="2524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5" name="SMARTInkShape-1411">
              <a:extLst>
                <a:ext uri="{FF2B5EF4-FFF2-40B4-BE49-F238E27FC236}">
                  <a16:creationId xmlns:a16="http://schemas.microsoft.com/office/drawing/2014/main" id="{22A10D2E-C931-4DBA-9AC2-3BF7F202A356}"/>
                </a:ext>
              </a:extLst>
            </p:cNvPr>
            <p:cNvSpPr/>
            <p:nvPr>
              <p:custDataLst>
                <p:tags r:id="rId9"/>
              </p:custDataLst>
            </p:nvPr>
          </p:nvSpPr>
          <p:spPr>
            <a:xfrm>
              <a:off x="1339850" y="2343150"/>
              <a:ext cx="95251" cy="138378"/>
            </a:xfrm>
            <a:custGeom>
              <a:avLst/>
              <a:gdLst/>
              <a:ahLst/>
              <a:cxnLst/>
              <a:rect l="0" t="0" r="0" b="0"/>
              <a:pathLst>
                <a:path w="95251" h="138378">
                  <a:moveTo>
                    <a:pt x="95250" y="0"/>
                  </a:moveTo>
                  <a:lnTo>
                    <a:pt x="95250" y="0"/>
                  </a:lnTo>
                  <a:lnTo>
                    <a:pt x="95250" y="9720"/>
                  </a:lnTo>
                  <a:lnTo>
                    <a:pt x="93368" y="13257"/>
                  </a:lnTo>
                  <a:lnTo>
                    <a:pt x="90886" y="17181"/>
                  </a:lnTo>
                  <a:lnTo>
                    <a:pt x="88783" y="23357"/>
                  </a:lnTo>
                  <a:lnTo>
                    <a:pt x="84710" y="30361"/>
                  </a:lnTo>
                  <a:lnTo>
                    <a:pt x="82485" y="40354"/>
                  </a:lnTo>
                  <a:lnTo>
                    <a:pt x="61358" y="87263"/>
                  </a:lnTo>
                  <a:lnTo>
                    <a:pt x="45771" y="116671"/>
                  </a:lnTo>
                  <a:lnTo>
                    <a:pt x="41509" y="123115"/>
                  </a:lnTo>
                  <a:lnTo>
                    <a:pt x="36892" y="133001"/>
                  </a:lnTo>
                  <a:lnTo>
                    <a:pt x="35178" y="135234"/>
                  </a:lnTo>
                  <a:lnTo>
                    <a:pt x="29510" y="137715"/>
                  </a:lnTo>
                  <a:lnTo>
                    <a:pt x="26024" y="138377"/>
                  </a:lnTo>
                  <a:lnTo>
                    <a:pt x="22994" y="138112"/>
                  </a:lnTo>
                  <a:lnTo>
                    <a:pt x="17745" y="135937"/>
                  </a:lnTo>
                  <a:lnTo>
                    <a:pt x="7676" y="128110"/>
                  </a:lnTo>
                  <a:lnTo>
                    <a:pt x="0" y="127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9805547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Jamestown </a:t>
            </a:r>
          </a:p>
        </p:txBody>
      </p:sp>
      <p:sp>
        <p:nvSpPr>
          <p:cNvPr id="5" name="Content Placeholder 4"/>
          <p:cNvSpPr>
            <a:spLocks noGrp="1"/>
          </p:cNvSpPr>
          <p:nvPr>
            <p:ph idx="1"/>
          </p:nvPr>
        </p:nvSpPr>
        <p:spPr>
          <a:xfrm>
            <a:off x="1032643" y="2556932"/>
            <a:ext cx="5462751" cy="3412944"/>
          </a:xfrm>
        </p:spPr>
        <p:txBody>
          <a:bodyPr>
            <a:normAutofit/>
          </a:bodyPr>
          <a:lstStyle/>
          <a:p>
            <a:pPr marL="342900" marR="0" lvl="0" indent="-342900">
              <a:spcBef>
                <a:spcPts val="0"/>
              </a:spcBef>
              <a:spcAft>
                <a:spcPts val="0"/>
              </a:spcAft>
              <a:buFont typeface="Arial" pitchFamily="34" charset="0"/>
              <a:buChar char="•"/>
            </a:pPr>
            <a:r>
              <a:rPr lang="en-US" dirty="0">
                <a:solidFill>
                  <a:srgbClr val="000000"/>
                </a:solidFill>
                <a:latin typeface="Times New Roman" panose="02020603050405020304" pitchFamily="18" charset="0"/>
                <a:ea typeface="Calibri" panose="020F0502020204030204" pitchFamily="34" charset="0"/>
              </a:rPr>
              <a:t>1607: Jamestown colony in present day Virginia </a:t>
            </a:r>
          </a:p>
          <a:p>
            <a:pPr marL="342900" marR="0" lvl="0" indent="-342900">
              <a:spcBef>
                <a:spcPts val="0"/>
              </a:spcBef>
              <a:spcAft>
                <a:spcPts val="0"/>
              </a:spcAft>
              <a:buFont typeface="Arial" pitchFamily="34" charset="0"/>
              <a:buChar char="•"/>
            </a:pPr>
            <a:r>
              <a:rPr lang="en-US" dirty="0">
                <a:solidFill>
                  <a:srgbClr val="000000"/>
                </a:solidFill>
                <a:latin typeface="Times New Roman" panose="02020603050405020304" pitchFamily="18" charset="0"/>
                <a:ea typeface="Calibri" panose="020F0502020204030204" pitchFamily="34" charset="0"/>
              </a:rPr>
              <a:t>First permanent English settlement in North America </a:t>
            </a:r>
          </a:p>
        </p:txBody>
      </p:sp>
      <p:pic>
        <p:nvPicPr>
          <p:cNvPr id="6146" name="Picture 2" descr="Image result for jamestown colony map"/>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9476" y="2817443"/>
            <a:ext cx="4769616" cy="2742529"/>
          </a:xfrm>
          <a:prstGeom prst="rect">
            <a:avLst/>
          </a:prstGeom>
          <a:noFill/>
          <a:extLst>
            <a:ext uri="{909E8E84-426E-40DD-AFC4-6F175D3DCCD1}">
              <a14:hiddenFill xmlns:a14="http://schemas.microsoft.com/office/drawing/2010/main">
                <a:solidFill>
                  <a:srgbClr val="FFFFFF"/>
                </a:solidFill>
              </a14:hiddenFill>
            </a:ext>
          </a:extLst>
        </p:spPr>
      </p:pic>
      <p:sp>
        <p:nvSpPr>
          <p:cNvPr id="3" name="SMARTInkShape-286">
            <a:extLst>
              <a:ext uri="{FF2B5EF4-FFF2-40B4-BE49-F238E27FC236}">
                <a16:creationId xmlns:a16="http://schemas.microsoft.com/office/drawing/2014/main" id="{9E777BAE-4162-41FA-AEA5-F9E933AD98AC}"/>
              </a:ext>
            </a:extLst>
          </p:cNvPr>
          <p:cNvSpPr/>
          <p:nvPr>
            <p:custDataLst>
              <p:tags r:id="rId1"/>
            </p:custDataLst>
          </p:nvPr>
        </p:nvSpPr>
        <p:spPr>
          <a:xfrm>
            <a:off x="1460500" y="2971800"/>
            <a:ext cx="565151" cy="38101"/>
          </a:xfrm>
          <a:custGeom>
            <a:avLst/>
            <a:gdLst/>
            <a:ahLst/>
            <a:cxnLst/>
            <a:rect l="0" t="0" r="0" b="0"/>
            <a:pathLst>
              <a:path w="565151" h="38101">
                <a:moveTo>
                  <a:pt x="0" y="0"/>
                </a:moveTo>
                <a:lnTo>
                  <a:pt x="0" y="0"/>
                </a:lnTo>
                <a:lnTo>
                  <a:pt x="27465" y="8728"/>
                </a:lnTo>
                <a:lnTo>
                  <a:pt x="67247" y="12228"/>
                </a:lnTo>
                <a:lnTo>
                  <a:pt x="103024" y="16715"/>
                </a:lnTo>
                <a:lnTo>
                  <a:pt x="140122" y="18358"/>
                </a:lnTo>
                <a:lnTo>
                  <a:pt x="177925" y="18845"/>
                </a:lnTo>
                <a:lnTo>
                  <a:pt x="216642" y="18989"/>
                </a:lnTo>
                <a:lnTo>
                  <a:pt x="259081" y="19032"/>
                </a:lnTo>
                <a:lnTo>
                  <a:pt x="302229" y="19045"/>
                </a:lnTo>
                <a:lnTo>
                  <a:pt x="342138" y="19754"/>
                </a:lnTo>
                <a:lnTo>
                  <a:pt x="381480" y="23413"/>
                </a:lnTo>
                <a:lnTo>
                  <a:pt x="422691" y="24811"/>
                </a:lnTo>
                <a:lnTo>
                  <a:pt x="468937" y="27165"/>
                </a:lnTo>
                <a:lnTo>
                  <a:pt x="508672" y="34215"/>
                </a:lnTo>
                <a:lnTo>
                  <a:pt x="553926" y="37948"/>
                </a:lnTo>
                <a:lnTo>
                  <a:pt x="565150"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287">
            <a:extLst>
              <a:ext uri="{FF2B5EF4-FFF2-40B4-BE49-F238E27FC236}">
                <a16:creationId xmlns:a16="http://schemas.microsoft.com/office/drawing/2014/main" id="{06F69A97-3281-4C08-8C42-FDA38580CBE6}"/>
              </a:ext>
            </a:extLst>
          </p:cNvPr>
          <p:cNvSpPr/>
          <p:nvPr>
            <p:custDataLst>
              <p:tags r:id="rId2"/>
            </p:custDataLst>
          </p:nvPr>
        </p:nvSpPr>
        <p:spPr>
          <a:xfrm>
            <a:off x="2806288" y="1587500"/>
            <a:ext cx="165513" cy="114301"/>
          </a:xfrm>
          <a:custGeom>
            <a:avLst/>
            <a:gdLst/>
            <a:ahLst/>
            <a:cxnLst/>
            <a:rect l="0" t="0" r="0" b="0"/>
            <a:pathLst>
              <a:path w="165513" h="114301">
                <a:moveTo>
                  <a:pt x="165512" y="0"/>
                </a:moveTo>
                <a:lnTo>
                  <a:pt x="165512" y="0"/>
                </a:lnTo>
                <a:lnTo>
                  <a:pt x="124238" y="18951"/>
                </a:lnTo>
                <a:lnTo>
                  <a:pt x="83903" y="41442"/>
                </a:lnTo>
                <a:lnTo>
                  <a:pt x="45141" y="69351"/>
                </a:lnTo>
                <a:lnTo>
                  <a:pt x="6845" y="106704"/>
                </a:lnTo>
                <a:lnTo>
                  <a:pt x="0"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88">
            <a:extLst>
              <a:ext uri="{FF2B5EF4-FFF2-40B4-BE49-F238E27FC236}">
                <a16:creationId xmlns:a16="http://schemas.microsoft.com/office/drawing/2014/main" id="{835BD296-5484-4555-BF27-E68FCB87904B}"/>
              </a:ext>
            </a:extLst>
          </p:cNvPr>
          <p:cNvSpPr/>
          <p:nvPr>
            <p:custDataLst>
              <p:tags r:id="rId3"/>
            </p:custDataLst>
          </p:nvPr>
        </p:nvSpPr>
        <p:spPr>
          <a:xfrm>
            <a:off x="5619750" y="6851648"/>
            <a:ext cx="63501" cy="3"/>
          </a:xfrm>
          <a:custGeom>
            <a:avLst/>
            <a:gdLst/>
            <a:ahLst/>
            <a:cxnLst/>
            <a:rect l="0" t="0" r="0" b="0"/>
            <a:pathLst>
              <a:path w="63501" h="3">
                <a:moveTo>
                  <a:pt x="0" y="2"/>
                </a:moveTo>
                <a:lnTo>
                  <a:pt x="0" y="2"/>
                </a:lnTo>
                <a:lnTo>
                  <a:pt x="43616" y="0"/>
                </a:lnTo>
                <a:lnTo>
                  <a:pt x="63500" y="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SMARTInkShape-Group105">
            <a:extLst>
              <a:ext uri="{FF2B5EF4-FFF2-40B4-BE49-F238E27FC236}">
                <a16:creationId xmlns:a16="http://schemas.microsoft.com/office/drawing/2014/main" id="{6866A1A8-8872-4006-8A9D-3456C3EFEBEF}"/>
              </a:ext>
            </a:extLst>
          </p:cNvPr>
          <p:cNvGrpSpPr/>
          <p:nvPr/>
        </p:nvGrpSpPr>
        <p:grpSpPr>
          <a:xfrm>
            <a:off x="901962" y="4076812"/>
            <a:ext cx="2844539" cy="672989"/>
            <a:chOff x="901962" y="4076812"/>
            <a:chExt cx="2844539" cy="672989"/>
          </a:xfrm>
        </p:grpSpPr>
        <p:sp>
          <p:nvSpPr>
            <p:cNvPr id="7" name="SMARTInkShape-289">
              <a:extLst>
                <a:ext uri="{FF2B5EF4-FFF2-40B4-BE49-F238E27FC236}">
                  <a16:creationId xmlns:a16="http://schemas.microsoft.com/office/drawing/2014/main" id="{281EC1CB-6533-46A3-8E66-CFA15BB6FA24}"/>
                </a:ext>
              </a:extLst>
            </p:cNvPr>
            <p:cNvSpPr/>
            <p:nvPr>
              <p:custDataLst>
                <p:tags r:id="rId4"/>
              </p:custDataLst>
            </p:nvPr>
          </p:nvSpPr>
          <p:spPr>
            <a:xfrm>
              <a:off x="1530350" y="4114800"/>
              <a:ext cx="44451" cy="577730"/>
            </a:xfrm>
            <a:custGeom>
              <a:avLst/>
              <a:gdLst/>
              <a:ahLst/>
              <a:cxnLst/>
              <a:rect l="0" t="0" r="0" b="0"/>
              <a:pathLst>
                <a:path w="44451" h="577730">
                  <a:moveTo>
                    <a:pt x="0" y="0"/>
                  </a:moveTo>
                  <a:lnTo>
                    <a:pt x="0" y="0"/>
                  </a:lnTo>
                  <a:lnTo>
                    <a:pt x="706" y="19559"/>
                  </a:lnTo>
                  <a:lnTo>
                    <a:pt x="5467" y="36747"/>
                  </a:lnTo>
                  <a:lnTo>
                    <a:pt x="6272" y="73659"/>
                  </a:lnTo>
                  <a:lnTo>
                    <a:pt x="2956" y="111353"/>
                  </a:lnTo>
                  <a:lnTo>
                    <a:pt x="4948" y="155084"/>
                  </a:lnTo>
                  <a:lnTo>
                    <a:pt x="6073" y="195080"/>
                  </a:lnTo>
                  <a:lnTo>
                    <a:pt x="6268" y="233014"/>
                  </a:lnTo>
                  <a:lnTo>
                    <a:pt x="6326" y="279532"/>
                  </a:lnTo>
                  <a:lnTo>
                    <a:pt x="6345" y="326855"/>
                  </a:lnTo>
                  <a:lnTo>
                    <a:pt x="6349" y="365810"/>
                  </a:lnTo>
                  <a:lnTo>
                    <a:pt x="6350" y="404862"/>
                  </a:lnTo>
                  <a:lnTo>
                    <a:pt x="6350" y="448532"/>
                  </a:lnTo>
                  <a:lnTo>
                    <a:pt x="7056" y="494446"/>
                  </a:lnTo>
                  <a:lnTo>
                    <a:pt x="14189" y="537818"/>
                  </a:lnTo>
                  <a:lnTo>
                    <a:pt x="24433" y="573212"/>
                  </a:lnTo>
                  <a:lnTo>
                    <a:pt x="25461" y="574758"/>
                  </a:lnTo>
                  <a:lnTo>
                    <a:pt x="26852" y="575788"/>
                  </a:lnTo>
                  <a:lnTo>
                    <a:pt x="30278" y="576934"/>
                  </a:lnTo>
                  <a:lnTo>
                    <a:pt x="36931" y="577729"/>
                  </a:lnTo>
                  <a:lnTo>
                    <a:pt x="44450" y="571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290">
              <a:extLst>
                <a:ext uri="{FF2B5EF4-FFF2-40B4-BE49-F238E27FC236}">
                  <a16:creationId xmlns:a16="http://schemas.microsoft.com/office/drawing/2014/main" id="{E1792C86-4C3B-4BD8-8372-49182842D78C}"/>
                </a:ext>
              </a:extLst>
            </p:cNvPr>
            <p:cNvSpPr/>
            <p:nvPr>
              <p:custDataLst>
                <p:tags r:id="rId5"/>
              </p:custDataLst>
            </p:nvPr>
          </p:nvSpPr>
          <p:spPr>
            <a:xfrm>
              <a:off x="3568700" y="4222750"/>
              <a:ext cx="76201" cy="527051"/>
            </a:xfrm>
            <a:custGeom>
              <a:avLst/>
              <a:gdLst/>
              <a:ahLst/>
              <a:cxnLst/>
              <a:rect l="0" t="0" r="0" b="0"/>
              <a:pathLst>
                <a:path w="76201" h="527051">
                  <a:moveTo>
                    <a:pt x="0" y="0"/>
                  </a:moveTo>
                  <a:lnTo>
                    <a:pt x="0" y="0"/>
                  </a:lnTo>
                  <a:lnTo>
                    <a:pt x="8838" y="24419"/>
                  </a:lnTo>
                  <a:lnTo>
                    <a:pt x="16301" y="64404"/>
                  </a:lnTo>
                  <a:lnTo>
                    <a:pt x="20388" y="102824"/>
                  </a:lnTo>
                  <a:lnTo>
                    <a:pt x="24410" y="144175"/>
                  </a:lnTo>
                  <a:lnTo>
                    <a:pt x="25910" y="187020"/>
                  </a:lnTo>
                  <a:lnTo>
                    <a:pt x="30387" y="233637"/>
                  </a:lnTo>
                  <a:lnTo>
                    <a:pt x="33228" y="275718"/>
                  </a:lnTo>
                  <a:lnTo>
                    <a:pt x="36640" y="309514"/>
                  </a:lnTo>
                  <a:lnTo>
                    <a:pt x="41823" y="347668"/>
                  </a:lnTo>
                  <a:lnTo>
                    <a:pt x="45812" y="388083"/>
                  </a:lnTo>
                  <a:lnTo>
                    <a:pt x="50849" y="435294"/>
                  </a:lnTo>
                  <a:lnTo>
                    <a:pt x="57209" y="480993"/>
                  </a:lnTo>
                  <a:lnTo>
                    <a:pt x="76200" y="527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291">
              <a:extLst>
                <a:ext uri="{FF2B5EF4-FFF2-40B4-BE49-F238E27FC236}">
                  <a16:creationId xmlns:a16="http://schemas.microsoft.com/office/drawing/2014/main" id="{E74A5F16-04EB-42C6-AEC5-B72967C53B6E}"/>
                </a:ext>
              </a:extLst>
            </p:cNvPr>
            <p:cNvSpPr/>
            <p:nvPr>
              <p:custDataLst>
                <p:tags r:id="rId6"/>
              </p:custDataLst>
            </p:nvPr>
          </p:nvSpPr>
          <p:spPr>
            <a:xfrm>
              <a:off x="3352800" y="4395083"/>
              <a:ext cx="393701" cy="100718"/>
            </a:xfrm>
            <a:custGeom>
              <a:avLst/>
              <a:gdLst/>
              <a:ahLst/>
              <a:cxnLst/>
              <a:rect l="0" t="0" r="0" b="0"/>
              <a:pathLst>
                <a:path w="393701" h="100718">
                  <a:moveTo>
                    <a:pt x="393700" y="5467"/>
                  </a:moveTo>
                  <a:lnTo>
                    <a:pt x="393700" y="5467"/>
                  </a:lnTo>
                  <a:lnTo>
                    <a:pt x="390329" y="5467"/>
                  </a:lnTo>
                  <a:lnTo>
                    <a:pt x="369935" y="0"/>
                  </a:lnTo>
                  <a:lnTo>
                    <a:pt x="327088" y="11411"/>
                  </a:lnTo>
                  <a:lnTo>
                    <a:pt x="283182" y="24867"/>
                  </a:lnTo>
                  <a:lnTo>
                    <a:pt x="243126" y="34655"/>
                  </a:lnTo>
                  <a:lnTo>
                    <a:pt x="197629" y="50247"/>
                  </a:lnTo>
                  <a:lnTo>
                    <a:pt x="154671" y="63545"/>
                  </a:lnTo>
                  <a:lnTo>
                    <a:pt x="108527" y="75160"/>
                  </a:lnTo>
                  <a:lnTo>
                    <a:pt x="62226" y="88003"/>
                  </a:lnTo>
                  <a:lnTo>
                    <a:pt x="0" y="1007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92">
              <a:extLst>
                <a:ext uri="{FF2B5EF4-FFF2-40B4-BE49-F238E27FC236}">
                  <a16:creationId xmlns:a16="http://schemas.microsoft.com/office/drawing/2014/main" id="{FC1630CC-E2AC-4D3F-B7A9-285157CC0AF8}"/>
                </a:ext>
              </a:extLst>
            </p:cNvPr>
            <p:cNvSpPr/>
            <p:nvPr>
              <p:custDataLst>
                <p:tags r:id="rId7"/>
              </p:custDataLst>
            </p:nvPr>
          </p:nvSpPr>
          <p:spPr>
            <a:xfrm>
              <a:off x="2159000" y="4197350"/>
              <a:ext cx="44451" cy="435009"/>
            </a:xfrm>
            <a:custGeom>
              <a:avLst/>
              <a:gdLst/>
              <a:ahLst/>
              <a:cxnLst/>
              <a:rect l="0" t="0" r="0" b="0"/>
              <a:pathLst>
                <a:path w="44451" h="435009">
                  <a:moveTo>
                    <a:pt x="0" y="0"/>
                  </a:moveTo>
                  <a:lnTo>
                    <a:pt x="0" y="0"/>
                  </a:lnTo>
                  <a:lnTo>
                    <a:pt x="705" y="42888"/>
                  </a:lnTo>
                  <a:lnTo>
                    <a:pt x="6907" y="85873"/>
                  </a:lnTo>
                  <a:lnTo>
                    <a:pt x="11937" y="130835"/>
                  </a:lnTo>
                  <a:lnTo>
                    <a:pt x="12599" y="173514"/>
                  </a:lnTo>
                  <a:lnTo>
                    <a:pt x="17712" y="220919"/>
                  </a:lnTo>
                  <a:lnTo>
                    <a:pt x="18654" y="254781"/>
                  </a:lnTo>
                  <a:lnTo>
                    <a:pt x="18972" y="299937"/>
                  </a:lnTo>
                  <a:lnTo>
                    <a:pt x="19040" y="340936"/>
                  </a:lnTo>
                  <a:lnTo>
                    <a:pt x="19049" y="387235"/>
                  </a:lnTo>
                  <a:lnTo>
                    <a:pt x="19050" y="424103"/>
                  </a:lnTo>
                  <a:lnTo>
                    <a:pt x="19755" y="426669"/>
                  </a:lnTo>
                  <a:lnTo>
                    <a:pt x="20931" y="428379"/>
                  </a:lnTo>
                  <a:lnTo>
                    <a:pt x="22421" y="429519"/>
                  </a:lnTo>
                  <a:lnTo>
                    <a:pt x="24076" y="432667"/>
                  </a:lnTo>
                  <a:lnTo>
                    <a:pt x="24517" y="434496"/>
                  </a:lnTo>
                  <a:lnTo>
                    <a:pt x="24811" y="435008"/>
                  </a:lnTo>
                  <a:lnTo>
                    <a:pt x="25008" y="434644"/>
                  </a:lnTo>
                  <a:lnTo>
                    <a:pt x="25138" y="433696"/>
                  </a:lnTo>
                  <a:lnTo>
                    <a:pt x="30392" y="425142"/>
                  </a:lnTo>
                  <a:lnTo>
                    <a:pt x="44450" y="381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93">
              <a:extLst>
                <a:ext uri="{FF2B5EF4-FFF2-40B4-BE49-F238E27FC236}">
                  <a16:creationId xmlns:a16="http://schemas.microsoft.com/office/drawing/2014/main" id="{63E53BE1-5080-4FCA-8DB2-7034FFAC0859}"/>
                </a:ext>
              </a:extLst>
            </p:cNvPr>
            <p:cNvSpPr/>
            <p:nvPr>
              <p:custDataLst>
                <p:tags r:id="rId8"/>
              </p:custDataLst>
            </p:nvPr>
          </p:nvSpPr>
          <p:spPr>
            <a:xfrm>
              <a:off x="2204309" y="4267200"/>
              <a:ext cx="297592" cy="438124"/>
            </a:xfrm>
            <a:custGeom>
              <a:avLst/>
              <a:gdLst/>
              <a:ahLst/>
              <a:cxnLst/>
              <a:rect l="0" t="0" r="0" b="0"/>
              <a:pathLst>
                <a:path w="297592" h="438124">
                  <a:moveTo>
                    <a:pt x="132491" y="0"/>
                  </a:moveTo>
                  <a:lnTo>
                    <a:pt x="132491" y="0"/>
                  </a:lnTo>
                  <a:lnTo>
                    <a:pt x="135862" y="0"/>
                  </a:lnTo>
                  <a:lnTo>
                    <a:pt x="136855" y="705"/>
                  </a:lnTo>
                  <a:lnTo>
                    <a:pt x="137517" y="1881"/>
                  </a:lnTo>
                  <a:lnTo>
                    <a:pt x="138579" y="5467"/>
                  </a:lnTo>
                  <a:lnTo>
                    <a:pt x="138763" y="12829"/>
                  </a:lnTo>
                  <a:lnTo>
                    <a:pt x="136925" y="18167"/>
                  </a:lnTo>
                  <a:lnTo>
                    <a:pt x="135447" y="20578"/>
                  </a:lnTo>
                  <a:lnTo>
                    <a:pt x="129379" y="42653"/>
                  </a:lnTo>
                  <a:lnTo>
                    <a:pt x="103681" y="81238"/>
                  </a:lnTo>
                  <a:lnTo>
                    <a:pt x="60836" y="118734"/>
                  </a:lnTo>
                  <a:lnTo>
                    <a:pt x="44938" y="128313"/>
                  </a:lnTo>
                  <a:lnTo>
                    <a:pt x="10119" y="160518"/>
                  </a:lnTo>
                  <a:lnTo>
                    <a:pt x="3491" y="173855"/>
                  </a:lnTo>
                  <a:lnTo>
                    <a:pt x="0" y="192256"/>
                  </a:lnTo>
                  <a:lnTo>
                    <a:pt x="101" y="205210"/>
                  </a:lnTo>
                  <a:lnTo>
                    <a:pt x="8013" y="226469"/>
                  </a:lnTo>
                  <a:lnTo>
                    <a:pt x="43066" y="265993"/>
                  </a:lnTo>
                  <a:lnTo>
                    <a:pt x="89514" y="308235"/>
                  </a:lnTo>
                  <a:lnTo>
                    <a:pt x="133530" y="350403"/>
                  </a:lnTo>
                  <a:lnTo>
                    <a:pt x="180734" y="390596"/>
                  </a:lnTo>
                  <a:lnTo>
                    <a:pt x="212378" y="413801"/>
                  </a:lnTo>
                  <a:lnTo>
                    <a:pt x="215382" y="417684"/>
                  </a:lnTo>
                  <a:lnTo>
                    <a:pt x="229723" y="426520"/>
                  </a:lnTo>
                  <a:lnTo>
                    <a:pt x="259795" y="436620"/>
                  </a:lnTo>
                  <a:lnTo>
                    <a:pt x="289620" y="438123"/>
                  </a:lnTo>
                  <a:lnTo>
                    <a:pt x="297591" y="431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94">
              <a:extLst>
                <a:ext uri="{FF2B5EF4-FFF2-40B4-BE49-F238E27FC236}">
                  <a16:creationId xmlns:a16="http://schemas.microsoft.com/office/drawing/2014/main" id="{8181F81D-0C1C-4FB8-801C-B558E2B03AC9}"/>
                </a:ext>
              </a:extLst>
            </p:cNvPr>
            <p:cNvSpPr/>
            <p:nvPr>
              <p:custDataLst>
                <p:tags r:id="rId9"/>
              </p:custDataLst>
            </p:nvPr>
          </p:nvSpPr>
          <p:spPr>
            <a:xfrm>
              <a:off x="1918281" y="4394232"/>
              <a:ext cx="151820" cy="163768"/>
            </a:xfrm>
            <a:custGeom>
              <a:avLst/>
              <a:gdLst/>
              <a:ahLst/>
              <a:cxnLst/>
              <a:rect l="0" t="0" r="0" b="0"/>
              <a:pathLst>
                <a:path w="151820" h="163768">
                  <a:moveTo>
                    <a:pt x="94669" y="19018"/>
                  </a:moveTo>
                  <a:lnTo>
                    <a:pt x="94669" y="19018"/>
                  </a:lnTo>
                  <a:lnTo>
                    <a:pt x="94669" y="15647"/>
                  </a:lnTo>
                  <a:lnTo>
                    <a:pt x="90906" y="12110"/>
                  </a:lnTo>
                  <a:lnTo>
                    <a:pt x="75846" y="1800"/>
                  </a:lnTo>
                  <a:lnTo>
                    <a:pt x="63826" y="330"/>
                  </a:lnTo>
                  <a:lnTo>
                    <a:pt x="48368" y="0"/>
                  </a:lnTo>
                  <a:lnTo>
                    <a:pt x="38460" y="3348"/>
                  </a:lnTo>
                  <a:lnTo>
                    <a:pt x="32528" y="8760"/>
                  </a:lnTo>
                  <a:lnTo>
                    <a:pt x="15444" y="30051"/>
                  </a:lnTo>
                  <a:lnTo>
                    <a:pt x="2359" y="63113"/>
                  </a:lnTo>
                  <a:lnTo>
                    <a:pt x="0" y="85428"/>
                  </a:lnTo>
                  <a:lnTo>
                    <a:pt x="2962" y="99058"/>
                  </a:lnTo>
                  <a:lnTo>
                    <a:pt x="25295" y="135752"/>
                  </a:lnTo>
                  <a:lnTo>
                    <a:pt x="34203" y="143336"/>
                  </a:lnTo>
                  <a:lnTo>
                    <a:pt x="70329" y="160678"/>
                  </a:lnTo>
                  <a:lnTo>
                    <a:pt x="85262" y="163767"/>
                  </a:lnTo>
                  <a:lnTo>
                    <a:pt x="130804" y="159231"/>
                  </a:lnTo>
                  <a:lnTo>
                    <a:pt x="151819" y="1587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95">
              <a:extLst>
                <a:ext uri="{FF2B5EF4-FFF2-40B4-BE49-F238E27FC236}">
                  <a16:creationId xmlns:a16="http://schemas.microsoft.com/office/drawing/2014/main" id="{D992420C-B555-40DD-A76A-FD65C5ADDA1A}"/>
                </a:ext>
              </a:extLst>
            </p:cNvPr>
            <p:cNvSpPr/>
            <p:nvPr>
              <p:custDataLst>
                <p:tags r:id="rId10"/>
              </p:custDataLst>
            </p:nvPr>
          </p:nvSpPr>
          <p:spPr>
            <a:xfrm>
              <a:off x="2578361" y="4147331"/>
              <a:ext cx="417934" cy="494496"/>
            </a:xfrm>
            <a:custGeom>
              <a:avLst/>
              <a:gdLst/>
              <a:ahLst/>
              <a:cxnLst/>
              <a:rect l="0" t="0" r="0" b="0"/>
              <a:pathLst>
                <a:path w="417934" h="494496">
                  <a:moveTo>
                    <a:pt x="6089" y="100819"/>
                  </a:moveTo>
                  <a:lnTo>
                    <a:pt x="6089" y="100819"/>
                  </a:lnTo>
                  <a:lnTo>
                    <a:pt x="622" y="95352"/>
                  </a:lnTo>
                  <a:lnTo>
                    <a:pt x="0" y="87988"/>
                  </a:lnTo>
                  <a:lnTo>
                    <a:pt x="3187" y="76870"/>
                  </a:lnTo>
                  <a:lnTo>
                    <a:pt x="8562" y="70655"/>
                  </a:lnTo>
                  <a:lnTo>
                    <a:pt x="23511" y="60916"/>
                  </a:lnTo>
                  <a:lnTo>
                    <a:pt x="69773" y="38655"/>
                  </a:lnTo>
                  <a:lnTo>
                    <a:pt x="108509" y="25746"/>
                  </a:lnTo>
                  <a:lnTo>
                    <a:pt x="150574" y="12346"/>
                  </a:lnTo>
                  <a:lnTo>
                    <a:pt x="191030" y="498"/>
                  </a:lnTo>
                  <a:lnTo>
                    <a:pt x="229665" y="0"/>
                  </a:lnTo>
                  <a:lnTo>
                    <a:pt x="270713" y="13970"/>
                  </a:lnTo>
                  <a:lnTo>
                    <a:pt x="293811" y="25226"/>
                  </a:lnTo>
                  <a:lnTo>
                    <a:pt x="318073" y="45865"/>
                  </a:lnTo>
                  <a:lnTo>
                    <a:pt x="326815" y="59215"/>
                  </a:lnTo>
                  <a:lnTo>
                    <a:pt x="334209" y="80449"/>
                  </a:lnTo>
                  <a:lnTo>
                    <a:pt x="336167" y="120163"/>
                  </a:lnTo>
                  <a:lnTo>
                    <a:pt x="331196" y="144621"/>
                  </a:lnTo>
                  <a:lnTo>
                    <a:pt x="320333" y="176857"/>
                  </a:lnTo>
                  <a:lnTo>
                    <a:pt x="312970" y="185414"/>
                  </a:lnTo>
                  <a:lnTo>
                    <a:pt x="288298" y="203272"/>
                  </a:lnTo>
                  <a:lnTo>
                    <a:pt x="265739" y="212047"/>
                  </a:lnTo>
                  <a:lnTo>
                    <a:pt x="221948" y="219965"/>
                  </a:lnTo>
                  <a:lnTo>
                    <a:pt x="177536" y="226849"/>
                  </a:lnTo>
                  <a:lnTo>
                    <a:pt x="152696" y="229573"/>
                  </a:lnTo>
                  <a:lnTo>
                    <a:pt x="139604" y="232807"/>
                  </a:lnTo>
                  <a:lnTo>
                    <a:pt x="108071" y="234167"/>
                  </a:lnTo>
                  <a:lnTo>
                    <a:pt x="111173" y="234168"/>
                  </a:lnTo>
                  <a:lnTo>
                    <a:pt x="114646" y="232287"/>
                  </a:lnTo>
                  <a:lnTo>
                    <a:pt x="116561" y="230798"/>
                  </a:lnTo>
                  <a:lnTo>
                    <a:pt x="122451" y="229143"/>
                  </a:lnTo>
                  <a:lnTo>
                    <a:pt x="133700" y="226330"/>
                  </a:lnTo>
                  <a:lnTo>
                    <a:pt x="159406" y="217745"/>
                  </a:lnTo>
                  <a:lnTo>
                    <a:pt x="199492" y="216055"/>
                  </a:lnTo>
                  <a:lnTo>
                    <a:pt x="243991" y="222072"/>
                  </a:lnTo>
                  <a:lnTo>
                    <a:pt x="284911" y="232132"/>
                  </a:lnTo>
                  <a:lnTo>
                    <a:pt x="315661" y="242416"/>
                  </a:lnTo>
                  <a:lnTo>
                    <a:pt x="361597" y="275730"/>
                  </a:lnTo>
                  <a:lnTo>
                    <a:pt x="390943" y="310672"/>
                  </a:lnTo>
                  <a:lnTo>
                    <a:pt x="411133" y="344557"/>
                  </a:lnTo>
                  <a:lnTo>
                    <a:pt x="417317" y="373096"/>
                  </a:lnTo>
                  <a:lnTo>
                    <a:pt x="417933" y="405517"/>
                  </a:lnTo>
                  <a:lnTo>
                    <a:pt x="415378" y="418273"/>
                  </a:lnTo>
                  <a:lnTo>
                    <a:pt x="406603" y="433984"/>
                  </a:lnTo>
                  <a:lnTo>
                    <a:pt x="372058" y="464107"/>
                  </a:lnTo>
                  <a:lnTo>
                    <a:pt x="342332" y="477204"/>
                  </a:lnTo>
                  <a:lnTo>
                    <a:pt x="295770" y="486237"/>
                  </a:lnTo>
                  <a:lnTo>
                    <a:pt x="249058" y="487999"/>
                  </a:lnTo>
                  <a:lnTo>
                    <a:pt x="203037" y="493626"/>
                  </a:lnTo>
                  <a:lnTo>
                    <a:pt x="157803" y="494467"/>
                  </a:lnTo>
                  <a:lnTo>
                    <a:pt x="148541" y="494495"/>
                  </a:lnTo>
                  <a:lnTo>
                    <a:pt x="145507" y="493798"/>
                  </a:lnTo>
                  <a:lnTo>
                    <a:pt x="143484" y="492626"/>
                  </a:lnTo>
                  <a:lnTo>
                    <a:pt x="142136" y="491141"/>
                  </a:lnTo>
                  <a:lnTo>
                    <a:pt x="138756" y="489489"/>
                  </a:lnTo>
                  <a:lnTo>
                    <a:pt x="134208" y="488430"/>
                  </a:lnTo>
                  <a:lnTo>
                    <a:pt x="139439" y="4881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96">
              <a:extLst>
                <a:ext uri="{FF2B5EF4-FFF2-40B4-BE49-F238E27FC236}">
                  <a16:creationId xmlns:a16="http://schemas.microsoft.com/office/drawing/2014/main" id="{2DC3B08D-DD63-4486-8E12-FA08BF9BADC7}"/>
                </a:ext>
              </a:extLst>
            </p:cNvPr>
            <p:cNvSpPr/>
            <p:nvPr>
              <p:custDataLst>
                <p:tags r:id="rId11"/>
              </p:custDataLst>
            </p:nvPr>
          </p:nvSpPr>
          <p:spPr>
            <a:xfrm>
              <a:off x="1092200" y="4171950"/>
              <a:ext cx="44451" cy="526296"/>
            </a:xfrm>
            <a:custGeom>
              <a:avLst/>
              <a:gdLst/>
              <a:ahLst/>
              <a:cxnLst/>
              <a:rect l="0" t="0" r="0" b="0"/>
              <a:pathLst>
                <a:path w="44451" h="526296">
                  <a:moveTo>
                    <a:pt x="0" y="0"/>
                  </a:moveTo>
                  <a:lnTo>
                    <a:pt x="0" y="0"/>
                  </a:lnTo>
                  <a:lnTo>
                    <a:pt x="0" y="19773"/>
                  </a:lnTo>
                  <a:lnTo>
                    <a:pt x="6742" y="33846"/>
                  </a:lnTo>
                  <a:lnTo>
                    <a:pt x="21015" y="59099"/>
                  </a:lnTo>
                  <a:lnTo>
                    <a:pt x="29507" y="101714"/>
                  </a:lnTo>
                  <a:lnTo>
                    <a:pt x="35917" y="144780"/>
                  </a:lnTo>
                  <a:lnTo>
                    <a:pt x="37813" y="186378"/>
                  </a:lnTo>
                  <a:lnTo>
                    <a:pt x="34644" y="225184"/>
                  </a:lnTo>
                  <a:lnTo>
                    <a:pt x="32608" y="262317"/>
                  </a:lnTo>
                  <a:lnTo>
                    <a:pt x="27555" y="302104"/>
                  </a:lnTo>
                  <a:lnTo>
                    <a:pt x="25826" y="341322"/>
                  </a:lnTo>
                  <a:lnTo>
                    <a:pt x="25484" y="379826"/>
                  </a:lnTo>
                  <a:lnTo>
                    <a:pt x="25411" y="423135"/>
                  </a:lnTo>
                  <a:lnTo>
                    <a:pt x="25401" y="468373"/>
                  </a:lnTo>
                  <a:lnTo>
                    <a:pt x="28771" y="501740"/>
                  </a:lnTo>
                  <a:lnTo>
                    <a:pt x="34238" y="518453"/>
                  </a:lnTo>
                  <a:lnTo>
                    <a:pt x="38265" y="523230"/>
                  </a:lnTo>
                  <a:lnTo>
                    <a:pt x="43228" y="526295"/>
                  </a:lnTo>
                  <a:lnTo>
                    <a:pt x="43636" y="525842"/>
                  </a:lnTo>
                  <a:lnTo>
                    <a:pt x="44450" y="520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97">
              <a:extLst>
                <a:ext uri="{FF2B5EF4-FFF2-40B4-BE49-F238E27FC236}">
                  <a16:creationId xmlns:a16="http://schemas.microsoft.com/office/drawing/2014/main" id="{619A1C17-637C-40F3-BC9C-EA707BFB687A}"/>
                </a:ext>
              </a:extLst>
            </p:cNvPr>
            <p:cNvSpPr/>
            <p:nvPr>
              <p:custDataLst>
                <p:tags r:id="rId12"/>
              </p:custDataLst>
            </p:nvPr>
          </p:nvSpPr>
          <p:spPr>
            <a:xfrm>
              <a:off x="3302000" y="4394200"/>
              <a:ext cx="152401" cy="266217"/>
            </a:xfrm>
            <a:custGeom>
              <a:avLst/>
              <a:gdLst/>
              <a:ahLst/>
              <a:cxnLst/>
              <a:rect l="0" t="0" r="0" b="0"/>
              <a:pathLst>
                <a:path w="152401" h="266217">
                  <a:moveTo>
                    <a:pt x="0" y="88900"/>
                  </a:moveTo>
                  <a:lnTo>
                    <a:pt x="0" y="88900"/>
                  </a:lnTo>
                  <a:lnTo>
                    <a:pt x="705" y="95379"/>
                  </a:lnTo>
                  <a:lnTo>
                    <a:pt x="5761" y="123204"/>
                  </a:lnTo>
                  <a:lnTo>
                    <a:pt x="8115" y="144673"/>
                  </a:lnTo>
                  <a:lnTo>
                    <a:pt x="10662" y="156021"/>
                  </a:lnTo>
                  <a:lnTo>
                    <a:pt x="13227" y="197853"/>
                  </a:lnTo>
                  <a:lnTo>
                    <a:pt x="18871" y="243195"/>
                  </a:lnTo>
                  <a:lnTo>
                    <a:pt x="19048" y="266216"/>
                  </a:lnTo>
                  <a:lnTo>
                    <a:pt x="22420" y="263185"/>
                  </a:lnTo>
                  <a:lnTo>
                    <a:pt x="24076" y="259729"/>
                  </a:lnTo>
                  <a:lnTo>
                    <a:pt x="25138" y="248389"/>
                  </a:lnTo>
                  <a:lnTo>
                    <a:pt x="19305" y="202792"/>
                  </a:lnTo>
                  <a:lnTo>
                    <a:pt x="14701" y="158726"/>
                  </a:lnTo>
                  <a:lnTo>
                    <a:pt x="12170" y="119237"/>
                  </a:lnTo>
                  <a:lnTo>
                    <a:pt x="6954" y="72438"/>
                  </a:lnTo>
                  <a:lnTo>
                    <a:pt x="7108" y="48445"/>
                  </a:lnTo>
                  <a:lnTo>
                    <a:pt x="11435" y="36618"/>
                  </a:lnTo>
                  <a:lnTo>
                    <a:pt x="15195" y="30856"/>
                  </a:lnTo>
                  <a:lnTo>
                    <a:pt x="17892" y="29037"/>
                  </a:lnTo>
                  <a:lnTo>
                    <a:pt x="27722" y="26477"/>
                  </a:lnTo>
                  <a:lnTo>
                    <a:pt x="55330" y="25442"/>
                  </a:lnTo>
                  <a:lnTo>
                    <a:pt x="102811" y="31634"/>
                  </a:lnTo>
                  <a:lnTo>
                    <a:pt x="110605" y="30993"/>
                  </a:lnTo>
                  <a:lnTo>
                    <a:pt x="131304" y="22905"/>
                  </a:lnTo>
                  <a:lnTo>
                    <a:pt x="137850" y="17000"/>
                  </a:lnTo>
                  <a:lnTo>
                    <a:pt x="152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98">
              <a:extLst>
                <a:ext uri="{FF2B5EF4-FFF2-40B4-BE49-F238E27FC236}">
                  <a16:creationId xmlns:a16="http://schemas.microsoft.com/office/drawing/2014/main" id="{4E4D90D1-0DE3-4111-A0AA-33ABC4AE3110}"/>
                </a:ext>
              </a:extLst>
            </p:cNvPr>
            <p:cNvSpPr/>
            <p:nvPr>
              <p:custDataLst>
                <p:tags r:id="rId13"/>
              </p:custDataLst>
            </p:nvPr>
          </p:nvSpPr>
          <p:spPr>
            <a:xfrm>
              <a:off x="901962" y="4076812"/>
              <a:ext cx="497562" cy="610609"/>
            </a:xfrm>
            <a:custGeom>
              <a:avLst/>
              <a:gdLst/>
              <a:ahLst/>
              <a:cxnLst/>
              <a:rect l="0" t="0" r="0" b="0"/>
              <a:pathLst>
                <a:path w="497562" h="610609">
                  <a:moveTo>
                    <a:pt x="6088" y="69738"/>
                  </a:moveTo>
                  <a:lnTo>
                    <a:pt x="6088" y="69738"/>
                  </a:lnTo>
                  <a:lnTo>
                    <a:pt x="6088" y="66367"/>
                  </a:lnTo>
                  <a:lnTo>
                    <a:pt x="5382" y="65374"/>
                  </a:lnTo>
                  <a:lnTo>
                    <a:pt x="4207" y="64712"/>
                  </a:lnTo>
                  <a:lnTo>
                    <a:pt x="2717" y="64271"/>
                  </a:lnTo>
                  <a:lnTo>
                    <a:pt x="1724" y="63271"/>
                  </a:lnTo>
                  <a:lnTo>
                    <a:pt x="0" y="57998"/>
                  </a:lnTo>
                  <a:lnTo>
                    <a:pt x="6557" y="50580"/>
                  </a:lnTo>
                  <a:lnTo>
                    <a:pt x="26485" y="40501"/>
                  </a:lnTo>
                  <a:lnTo>
                    <a:pt x="68426" y="23076"/>
                  </a:lnTo>
                  <a:lnTo>
                    <a:pt x="113301" y="10737"/>
                  </a:lnTo>
                  <a:lnTo>
                    <a:pt x="154527" y="2762"/>
                  </a:lnTo>
                  <a:lnTo>
                    <a:pt x="196642" y="455"/>
                  </a:lnTo>
                  <a:lnTo>
                    <a:pt x="238932" y="0"/>
                  </a:lnTo>
                  <a:lnTo>
                    <a:pt x="276893" y="615"/>
                  </a:lnTo>
                  <a:lnTo>
                    <a:pt x="305833" y="5670"/>
                  </a:lnTo>
                  <a:lnTo>
                    <a:pt x="352908" y="23362"/>
                  </a:lnTo>
                  <a:lnTo>
                    <a:pt x="372962" y="35144"/>
                  </a:lnTo>
                  <a:lnTo>
                    <a:pt x="409075" y="71267"/>
                  </a:lnTo>
                  <a:lnTo>
                    <a:pt x="427105" y="112181"/>
                  </a:lnTo>
                  <a:lnTo>
                    <a:pt x="430224" y="129273"/>
                  </a:lnTo>
                  <a:lnTo>
                    <a:pt x="427778" y="146644"/>
                  </a:lnTo>
                  <a:lnTo>
                    <a:pt x="404383" y="189724"/>
                  </a:lnTo>
                  <a:lnTo>
                    <a:pt x="394878" y="204380"/>
                  </a:lnTo>
                  <a:lnTo>
                    <a:pt x="365621" y="229826"/>
                  </a:lnTo>
                  <a:lnTo>
                    <a:pt x="323446" y="252395"/>
                  </a:lnTo>
                  <a:lnTo>
                    <a:pt x="304496" y="257914"/>
                  </a:lnTo>
                  <a:lnTo>
                    <a:pt x="282501" y="263150"/>
                  </a:lnTo>
                  <a:lnTo>
                    <a:pt x="260252" y="271161"/>
                  </a:lnTo>
                  <a:lnTo>
                    <a:pt x="235093" y="272929"/>
                  </a:lnTo>
                  <a:lnTo>
                    <a:pt x="262581" y="274819"/>
                  </a:lnTo>
                  <a:lnTo>
                    <a:pt x="308459" y="280777"/>
                  </a:lnTo>
                  <a:lnTo>
                    <a:pt x="353801" y="292119"/>
                  </a:lnTo>
                  <a:lnTo>
                    <a:pt x="399977" y="312022"/>
                  </a:lnTo>
                  <a:lnTo>
                    <a:pt x="445201" y="342722"/>
                  </a:lnTo>
                  <a:lnTo>
                    <a:pt x="451230" y="346977"/>
                  </a:lnTo>
                  <a:lnTo>
                    <a:pt x="480541" y="390168"/>
                  </a:lnTo>
                  <a:lnTo>
                    <a:pt x="488595" y="404768"/>
                  </a:lnTo>
                  <a:lnTo>
                    <a:pt x="497561" y="437838"/>
                  </a:lnTo>
                  <a:lnTo>
                    <a:pt x="495562" y="480854"/>
                  </a:lnTo>
                  <a:lnTo>
                    <a:pt x="483609" y="526236"/>
                  </a:lnTo>
                  <a:lnTo>
                    <a:pt x="469053" y="550318"/>
                  </a:lnTo>
                  <a:lnTo>
                    <a:pt x="439970" y="581853"/>
                  </a:lnTo>
                  <a:lnTo>
                    <a:pt x="405763" y="601894"/>
                  </a:lnTo>
                  <a:lnTo>
                    <a:pt x="373493" y="610608"/>
                  </a:lnTo>
                  <a:lnTo>
                    <a:pt x="329611" y="610122"/>
                  </a:lnTo>
                  <a:lnTo>
                    <a:pt x="299378" y="606242"/>
                  </a:lnTo>
                  <a:lnTo>
                    <a:pt x="254513" y="592488"/>
                  </a:lnTo>
                  <a:lnTo>
                    <a:pt x="239778" y="585480"/>
                  </a:lnTo>
                  <a:lnTo>
                    <a:pt x="227181" y="574779"/>
                  </a:lnTo>
                  <a:lnTo>
                    <a:pt x="221239" y="566780"/>
                  </a:lnTo>
                  <a:lnTo>
                    <a:pt x="218127" y="556640"/>
                  </a:lnTo>
                  <a:lnTo>
                    <a:pt x="215784" y="518764"/>
                  </a:lnTo>
                  <a:lnTo>
                    <a:pt x="221988" y="4951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99">
              <a:extLst>
                <a:ext uri="{FF2B5EF4-FFF2-40B4-BE49-F238E27FC236}">
                  <a16:creationId xmlns:a16="http://schemas.microsoft.com/office/drawing/2014/main" id="{0C63649D-0E5E-4808-A1A9-3918BA9F26AD}"/>
                </a:ext>
              </a:extLst>
            </p:cNvPr>
            <p:cNvSpPr/>
            <p:nvPr>
              <p:custDataLst>
                <p:tags r:id="rId14"/>
              </p:custDataLst>
            </p:nvPr>
          </p:nvSpPr>
          <p:spPr>
            <a:xfrm>
              <a:off x="1664718" y="4407920"/>
              <a:ext cx="227583" cy="201879"/>
            </a:xfrm>
            <a:custGeom>
              <a:avLst/>
              <a:gdLst/>
              <a:ahLst/>
              <a:cxnLst/>
              <a:rect l="0" t="0" r="0" b="0"/>
              <a:pathLst>
                <a:path w="227583" h="201879">
                  <a:moveTo>
                    <a:pt x="145032" y="125980"/>
                  </a:moveTo>
                  <a:lnTo>
                    <a:pt x="145032" y="125980"/>
                  </a:lnTo>
                  <a:lnTo>
                    <a:pt x="150499" y="115045"/>
                  </a:lnTo>
                  <a:lnTo>
                    <a:pt x="151304" y="107968"/>
                  </a:lnTo>
                  <a:lnTo>
                    <a:pt x="145908" y="92715"/>
                  </a:lnTo>
                  <a:lnTo>
                    <a:pt x="143636" y="53245"/>
                  </a:lnTo>
                  <a:lnTo>
                    <a:pt x="133102" y="33922"/>
                  </a:lnTo>
                  <a:lnTo>
                    <a:pt x="117560" y="10633"/>
                  </a:lnTo>
                  <a:lnTo>
                    <a:pt x="111421" y="7687"/>
                  </a:lnTo>
                  <a:lnTo>
                    <a:pt x="104694" y="5671"/>
                  </a:lnTo>
                  <a:lnTo>
                    <a:pt x="94626" y="511"/>
                  </a:lnTo>
                  <a:lnTo>
                    <a:pt x="92378" y="0"/>
                  </a:lnTo>
                  <a:lnTo>
                    <a:pt x="86117" y="1315"/>
                  </a:lnTo>
                  <a:lnTo>
                    <a:pt x="60242" y="11837"/>
                  </a:lnTo>
                  <a:lnTo>
                    <a:pt x="38491" y="29696"/>
                  </a:lnTo>
                  <a:lnTo>
                    <a:pt x="13144" y="64404"/>
                  </a:lnTo>
                  <a:lnTo>
                    <a:pt x="8804" y="76035"/>
                  </a:lnTo>
                  <a:lnTo>
                    <a:pt x="0" y="120546"/>
                  </a:lnTo>
                  <a:lnTo>
                    <a:pt x="2655" y="135581"/>
                  </a:lnTo>
                  <a:lnTo>
                    <a:pt x="16006" y="165433"/>
                  </a:lnTo>
                  <a:lnTo>
                    <a:pt x="29329" y="185124"/>
                  </a:lnTo>
                  <a:lnTo>
                    <a:pt x="39331" y="192345"/>
                  </a:lnTo>
                  <a:lnTo>
                    <a:pt x="49390" y="197023"/>
                  </a:lnTo>
                  <a:lnTo>
                    <a:pt x="53841" y="199888"/>
                  </a:lnTo>
                  <a:lnTo>
                    <a:pt x="61205" y="201878"/>
                  </a:lnTo>
                  <a:lnTo>
                    <a:pt x="69221" y="197114"/>
                  </a:lnTo>
                  <a:lnTo>
                    <a:pt x="71208" y="196687"/>
                  </a:lnTo>
                  <a:lnTo>
                    <a:pt x="72533" y="195695"/>
                  </a:lnTo>
                  <a:lnTo>
                    <a:pt x="73416" y="194329"/>
                  </a:lnTo>
                  <a:lnTo>
                    <a:pt x="80182" y="180236"/>
                  </a:lnTo>
                  <a:lnTo>
                    <a:pt x="105527" y="135089"/>
                  </a:lnTo>
                  <a:lnTo>
                    <a:pt x="122572" y="98929"/>
                  </a:lnTo>
                  <a:lnTo>
                    <a:pt x="127190" y="78617"/>
                  </a:lnTo>
                  <a:lnTo>
                    <a:pt x="136019" y="56321"/>
                  </a:lnTo>
                  <a:lnTo>
                    <a:pt x="138331" y="45267"/>
                  </a:lnTo>
                  <a:lnTo>
                    <a:pt x="144952" y="37171"/>
                  </a:lnTo>
                  <a:lnTo>
                    <a:pt x="148403" y="80187"/>
                  </a:lnTo>
                  <a:lnTo>
                    <a:pt x="161333" y="126593"/>
                  </a:lnTo>
                  <a:lnTo>
                    <a:pt x="167091" y="149065"/>
                  </a:lnTo>
                  <a:lnTo>
                    <a:pt x="187989" y="178520"/>
                  </a:lnTo>
                  <a:lnTo>
                    <a:pt x="189040" y="185135"/>
                  </a:lnTo>
                  <a:lnTo>
                    <a:pt x="189893" y="186583"/>
                  </a:lnTo>
                  <a:lnTo>
                    <a:pt x="191167" y="187549"/>
                  </a:lnTo>
                  <a:lnTo>
                    <a:pt x="194910" y="189097"/>
                  </a:lnTo>
                  <a:lnTo>
                    <a:pt x="198930" y="189367"/>
                  </a:lnTo>
                  <a:lnTo>
                    <a:pt x="202618" y="187548"/>
                  </a:lnTo>
                  <a:lnTo>
                    <a:pt x="227582" y="1640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300">
              <a:extLst>
                <a:ext uri="{FF2B5EF4-FFF2-40B4-BE49-F238E27FC236}">
                  <a16:creationId xmlns:a16="http://schemas.microsoft.com/office/drawing/2014/main" id="{6490FAB9-4FFF-4355-B3B2-2B1B0F764BEB}"/>
                </a:ext>
              </a:extLst>
            </p:cNvPr>
            <p:cNvSpPr/>
            <p:nvPr>
              <p:custDataLst>
                <p:tags r:id="rId15"/>
              </p:custDataLst>
            </p:nvPr>
          </p:nvSpPr>
          <p:spPr>
            <a:xfrm>
              <a:off x="2667000" y="4222750"/>
              <a:ext cx="50801" cy="495301"/>
            </a:xfrm>
            <a:custGeom>
              <a:avLst/>
              <a:gdLst/>
              <a:ahLst/>
              <a:cxnLst/>
              <a:rect l="0" t="0" r="0" b="0"/>
              <a:pathLst>
                <a:path w="50801" h="495301">
                  <a:moveTo>
                    <a:pt x="0" y="0"/>
                  </a:moveTo>
                  <a:lnTo>
                    <a:pt x="0" y="0"/>
                  </a:lnTo>
                  <a:lnTo>
                    <a:pt x="3371" y="3371"/>
                  </a:lnTo>
                  <a:lnTo>
                    <a:pt x="8838" y="15580"/>
                  </a:lnTo>
                  <a:lnTo>
                    <a:pt x="16838" y="62388"/>
                  </a:lnTo>
                  <a:lnTo>
                    <a:pt x="18759" y="107220"/>
                  </a:lnTo>
                  <a:lnTo>
                    <a:pt x="17130" y="153907"/>
                  </a:lnTo>
                  <a:lnTo>
                    <a:pt x="13575" y="195031"/>
                  </a:lnTo>
                  <a:lnTo>
                    <a:pt x="8509" y="237125"/>
                  </a:lnTo>
                  <a:lnTo>
                    <a:pt x="6776" y="279412"/>
                  </a:lnTo>
                  <a:lnTo>
                    <a:pt x="6476" y="318680"/>
                  </a:lnTo>
                  <a:lnTo>
                    <a:pt x="8269" y="361124"/>
                  </a:lnTo>
                  <a:lnTo>
                    <a:pt x="11824" y="400749"/>
                  </a:lnTo>
                  <a:lnTo>
                    <a:pt x="19492" y="440550"/>
                  </a:lnTo>
                  <a:lnTo>
                    <a:pt x="36001" y="483269"/>
                  </a:lnTo>
                  <a:lnTo>
                    <a:pt x="43198" y="493576"/>
                  </a:lnTo>
                  <a:lnTo>
                    <a:pt x="50800" y="495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301">
              <a:extLst>
                <a:ext uri="{FF2B5EF4-FFF2-40B4-BE49-F238E27FC236}">
                  <a16:creationId xmlns:a16="http://schemas.microsoft.com/office/drawing/2014/main" id="{93C45D3E-7F1C-446A-9BD4-852FC7F22C49}"/>
                </a:ext>
              </a:extLst>
            </p:cNvPr>
            <p:cNvSpPr/>
            <p:nvPr>
              <p:custDataLst>
                <p:tags r:id="rId16"/>
              </p:custDataLst>
            </p:nvPr>
          </p:nvSpPr>
          <p:spPr>
            <a:xfrm>
              <a:off x="2979455" y="4445839"/>
              <a:ext cx="278096" cy="220062"/>
            </a:xfrm>
            <a:custGeom>
              <a:avLst/>
              <a:gdLst/>
              <a:ahLst/>
              <a:cxnLst/>
              <a:rect l="0" t="0" r="0" b="0"/>
              <a:pathLst>
                <a:path w="278096" h="220062">
                  <a:moveTo>
                    <a:pt x="182845" y="88061"/>
                  </a:moveTo>
                  <a:lnTo>
                    <a:pt x="182845" y="88061"/>
                  </a:lnTo>
                  <a:lnTo>
                    <a:pt x="199438" y="55568"/>
                  </a:lnTo>
                  <a:lnTo>
                    <a:pt x="207379" y="28284"/>
                  </a:lnTo>
                  <a:lnTo>
                    <a:pt x="207860" y="23158"/>
                  </a:lnTo>
                  <a:lnTo>
                    <a:pt x="206192" y="18528"/>
                  </a:lnTo>
                  <a:lnTo>
                    <a:pt x="199372" y="9807"/>
                  </a:lnTo>
                  <a:lnTo>
                    <a:pt x="189937" y="3413"/>
                  </a:lnTo>
                  <a:lnTo>
                    <a:pt x="169743" y="0"/>
                  </a:lnTo>
                  <a:lnTo>
                    <a:pt x="124062" y="1092"/>
                  </a:lnTo>
                  <a:lnTo>
                    <a:pt x="87111" y="9846"/>
                  </a:lnTo>
                  <a:lnTo>
                    <a:pt x="46813" y="28396"/>
                  </a:lnTo>
                  <a:lnTo>
                    <a:pt x="28553" y="44747"/>
                  </a:lnTo>
                  <a:lnTo>
                    <a:pt x="14810" y="64871"/>
                  </a:lnTo>
                  <a:lnTo>
                    <a:pt x="1631" y="100955"/>
                  </a:lnTo>
                  <a:lnTo>
                    <a:pt x="0" y="113547"/>
                  </a:lnTo>
                  <a:lnTo>
                    <a:pt x="8386" y="146900"/>
                  </a:lnTo>
                  <a:lnTo>
                    <a:pt x="22605" y="182141"/>
                  </a:lnTo>
                  <a:lnTo>
                    <a:pt x="34080" y="192998"/>
                  </a:lnTo>
                  <a:lnTo>
                    <a:pt x="72548" y="216854"/>
                  </a:lnTo>
                  <a:lnTo>
                    <a:pt x="85410" y="220061"/>
                  </a:lnTo>
                  <a:lnTo>
                    <a:pt x="93915" y="218929"/>
                  </a:lnTo>
                  <a:lnTo>
                    <a:pt x="123577" y="206449"/>
                  </a:lnTo>
                  <a:lnTo>
                    <a:pt x="166234" y="173028"/>
                  </a:lnTo>
                  <a:lnTo>
                    <a:pt x="188036" y="146633"/>
                  </a:lnTo>
                  <a:lnTo>
                    <a:pt x="202257" y="117645"/>
                  </a:lnTo>
                  <a:lnTo>
                    <a:pt x="213362" y="72627"/>
                  </a:lnTo>
                  <a:lnTo>
                    <a:pt x="214487" y="38295"/>
                  </a:lnTo>
                  <a:lnTo>
                    <a:pt x="212665" y="32312"/>
                  </a:lnTo>
                  <a:lnTo>
                    <a:pt x="210210" y="27300"/>
                  </a:lnTo>
                  <a:lnTo>
                    <a:pt x="208322" y="18607"/>
                  </a:lnTo>
                  <a:lnTo>
                    <a:pt x="207541" y="41692"/>
                  </a:lnTo>
                  <a:lnTo>
                    <a:pt x="202778" y="60849"/>
                  </a:lnTo>
                  <a:lnTo>
                    <a:pt x="208007" y="104741"/>
                  </a:lnTo>
                  <a:lnTo>
                    <a:pt x="208903" y="121878"/>
                  </a:lnTo>
                  <a:lnTo>
                    <a:pt x="217077" y="143088"/>
                  </a:lnTo>
                  <a:lnTo>
                    <a:pt x="222989" y="149676"/>
                  </a:lnTo>
                  <a:lnTo>
                    <a:pt x="229615" y="155662"/>
                  </a:lnTo>
                  <a:lnTo>
                    <a:pt x="244766" y="174182"/>
                  </a:lnTo>
                  <a:lnTo>
                    <a:pt x="263873" y="188380"/>
                  </a:lnTo>
                  <a:lnTo>
                    <a:pt x="278095" y="1896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3206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6208984" cy="1303867"/>
          </a:xfrm>
        </p:spPr>
        <p:txBody>
          <a:bodyPr/>
          <a:lstStyle/>
          <a:p>
            <a:r>
              <a:rPr lang="en-US" dirty="0"/>
              <a:t>Virginia Company</a:t>
            </a:r>
          </a:p>
        </p:txBody>
      </p:sp>
      <p:sp>
        <p:nvSpPr>
          <p:cNvPr id="3" name="Content Placeholder 2"/>
          <p:cNvSpPr>
            <a:spLocks noGrp="1"/>
          </p:cNvSpPr>
          <p:nvPr>
            <p:ph idx="1"/>
          </p:nvPr>
        </p:nvSpPr>
        <p:spPr>
          <a:xfrm>
            <a:off x="1295401" y="2556932"/>
            <a:ext cx="5872654" cy="3318936"/>
          </a:xfrm>
        </p:spPr>
        <p:txBody>
          <a:bodyPr/>
          <a:lstStyle/>
          <a:p>
            <a:pPr marL="342900" marR="0" lvl="0" indent="-342900">
              <a:spcBef>
                <a:spcPts val="0"/>
              </a:spcBef>
              <a:spcAft>
                <a:spcPts val="0"/>
              </a:spcAft>
              <a:buFont typeface="Arial" pitchFamily="34" charset="0"/>
              <a:buChar char="•"/>
            </a:pPr>
            <a:r>
              <a:rPr lang="en-US" b="1" dirty="0">
                <a:solidFill>
                  <a:srgbClr val="000000"/>
                </a:solidFill>
                <a:latin typeface="Times New Roman" panose="02020603050405020304" pitchFamily="18" charset="0"/>
                <a:ea typeface="Calibri" panose="020F0502020204030204" pitchFamily="34" charset="0"/>
              </a:rPr>
              <a:t>Business venture: Virginia Company</a:t>
            </a:r>
          </a:p>
          <a:p>
            <a:pPr marL="800100" lvl="1" indent="-342900">
              <a:spcBef>
                <a:spcPts val="0"/>
              </a:spcBef>
              <a:spcAft>
                <a:spcPts val="0"/>
              </a:spcAft>
              <a:buFont typeface="Arial" pitchFamily="34" charset="0"/>
              <a:buChar char="•"/>
            </a:pPr>
            <a:r>
              <a:rPr lang="en-US" b="1" dirty="0">
                <a:solidFill>
                  <a:srgbClr val="000000"/>
                </a:solidFill>
                <a:latin typeface="Times New Roman" panose="02020603050405020304" pitchFamily="18" charset="0"/>
                <a:ea typeface="Calibri" panose="020F0502020204030204" pitchFamily="34" charset="0"/>
              </a:rPr>
              <a:t>Joint-Stock Company: business where investors buy shares of the company to raise revenue for the expedition to the New World </a:t>
            </a:r>
          </a:p>
          <a:p>
            <a:pPr marL="800100" lvl="1" indent="-342900">
              <a:spcBef>
                <a:spcPts val="0"/>
              </a:spcBef>
              <a:spcAft>
                <a:spcPts val="0"/>
              </a:spcAft>
              <a:buFont typeface="Arial" pitchFamily="34" charset="0"/>
              <a:buChar char="•"/>
            </a:pPr>
            <a:r>
              <a:rPr lang="en-US" b="1" dirty="0">
                <a:solidFill>
                  <a:srgbClr val="000000"/>
                </a:solidFill>
                <a:latin typeface="Times New Roman" panose="02020603050405020304" pitchFamily="18" charset="0"/>
                <a:ea typeface="Calibri" panose="020F0502020204030204" pitchFamily="34" charset="0"/>
              </a:rPr>
              <a:t>In turn, the colonists will search for gold and other valuable natural resources that they will send back to Great Britain to pay back investors and turn a profit </a:t>
            </a:r>
          </a:p>
          <a:p>
            <a:pPr marL="800100" lvl="1" indent="-342900">
              <a:spcBef>
                <a:spcPts val="0"/>
              </a:spcBef>
              <a:spcAft>
                <a:spcPts val="0"/>
              </a:spcAft>
              <a:buFont typeface="Times New Roman" panose="02020603050405020304" pitchFamily="18" charset="0"/>
              <a:buChar char="-"/>
            </a:pPr>
            <a:endParaRPr lang="en-US" dirty="0">
              <a:solidFill>
                <a:srgbClr val="000000"/>
              </a:solidFill>
              <a:latin typeface="Times New Roman" panose="02020603050405020304" pitchFamily="18" charset="0"/>
              <a:ea typeface="Calibri" panose="020F0502020204030204" pitchFamily="34" charset="0"/>
            </a:endParaRPr>
          </a:p>
          <a:p>
            <a:endParaRPr lang="en-US" dirty="0"/>
          </a:p>
        </p:txBody>
      </p:sp>
      <p:pic>
        <p:nvPicPr>
          <p:cNvPr id="7170" name="Picture 2" descr="Image result for virginia compan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1641" y="982132"/>
            <a:ext cx="3016360" cy="4964067"/>
          </a:xfrm>
          <a:prstGeom prst="rect">
            <a:avLst/>
          </a:prstGeom>
          <a:noFill/>
          <a:extLst>
            <a:ext uri="{909E8E84-426E-40DD-AFC4-6F175D3DCCD1}">
              <a14:hiddenFill xmlns:a14="http://schemas.microsoft.com/office/drawing/2010/main">
                <a:solidFill>
                  <a:srgbClr val="FFFFFF"/>
                </a:solidFill>
              </a14:hiddenFill>
            </a:ext>
          </a:extLst>
        </p:spPr>
      </p:pic>
      <p:sp>
        <p:nvSpPr>
          <p:cNvPr id="14" name="SMARTInkShape-302">
            <a:extLst>
              <a:ext uri="{FF2B5EF4-FFF2-40B4-BE49-F238E27FC236}">
                <a16:creationId xmlns:a16="http://schemas.microsoft.com/office/drawing/2014/main" id="{E6C0FBE6-BEFB-4DDD-BE2F-B257CBC72E7F}"/>
              </a:ext>
            </a:extLst>
          </p:cNvPr>
          <p:cNvSpPr/>
          <p:nvPr>
            <p:custDataLst>
              <p:tags r:id="rId1"/>
            </p:custDataLst>
          </p:nvPr>
        </p:nvSpPr>
        <p:spPr>
          <a:xfrm>
            <a:off x="1848245" y="2895603"/>
            <a:ext cx="2799946" cy="444498"/>
          </a:xfrm>
          <a:custGeom>
            <a:avLst/>
            <a:gdLst/>
            <a:ahLst/>
            <a:cxnLst/>
            <a:rect l="0" t="0" r="0" b="0"/>
            <a:pathLst>
              <a:path w="2799946" h="444498">
                <a:moveTo>
                  <a:pt x="113905" y="336547"/>
                </a:moveTo>
                <a:lnTo>
                  <a:pt x="113905" y="336547"/>
                </a:lnTo>
                <a:lnTo>
                  <a:pt x="117276" y="339918"/>
                </a:lnTo>
                <a:lnTo>
                  <a:pt x="120812" y="341573"/>
                </a:lnTo>
                <a:lnTo>
                  <a:pt x="122743" y="342014"/>
                </a:lnTo>
                <a:lnTo>
                  <a:pt x="131617" y="347087"/>
                </a:lnTo>
                <a:lnTo>
                  <a:pt x="141574" y="349312"/>
                </a:lnTo>
                <a:lnTo>
                  <a:pt x="150717" y="353421"/>
                </a:lnTo>
                <a:lnTo>
                  <a:pt x="194928" y="359904"/>
                </a:lnTo>
                <a:lnTo>
                  <a:pt x="238613" y="365049"/>
                </a:lnTo>
                <a:lnTo>
                  <a:pt x="278804" y="368013"/>
                </a:lnTo>
                <a:lnTo>
                  <a:pt x="321821" y="373310"/>
                </a:lnTo>
                <a:lnTo>
                  <a:pt x="363875" y="379845"/>
                </a:lnTo>
                <a:lnTo>
                  <a:pt x="409022" y="386363"/>
                </a:lnTo>
                <a:lnTo>
                  <a:pt x="453533" y="392728"/>
                </a:lnTo>
                <a:lnTo>
                  <a:pt x="499015" y="402233"/>
                </a:lnTo>
                <a:lnTo>
                  <a:pt x="541595" y="409220"/>
                </a:lnTo>
                <a:lnTo>
                  <a:pt x="583821" y="414164"/>
                </a:lnTo>
                <a:lnTo>
                  <a:pt x="622482" y="419153"/>
                </a:lnTo>
                <a:lnTo>
                  <a:pt x="664480" y="424479"/>
                </a:lnTo>
                <a:lnTo>
                  <a:pt x="709791" y="427201"/>
                </a:lnTo>
                <a:lnTo>
                  <a:pt x="753005" y="431192"/>
                </a:lnTo>
                <a:lnTo>
                  <a:pt x="798825" y="435088"/>
                </a:lnTo>
                <a:lnTo>
                  <a:pt x="841879" y="437744"/>
                </a:lnTo>
                <a:lnTo>
                  <a:pt x="885039" y="442458"/>
                </a:lnTo>
                <a:lnTo>
                  <a:pt x="928631" y="444228"/>
                </a:lnTo>
                <a:lnTo>
                  <a:pt x="973011" y="444462"/>
                </a:lnTo>
                <a:lnTo>
                  <a:pt x="1009099" y="444487"/>
                </a:lnTo>
                <a:lnTo>
                  <a:pt x="1049896" y="444494"/>
                </a:lnTo>
                <a:lnTo>
                  <a:pt x="1091915" y="444496"/>
                </a:lnTo>
                <a:lnTo>
                  <a:pt x="1131756" y="444497"/>
                </a:lnTo>
                <a:lnTo>
                  <a:pt x="1176158" y="444497"/>
                </a:lnTo>
                <a:lnTo>
                  <a:pt x="1215263" y="444497"/>
                </a:lnTo>
                <a:lnTo>
                  <a:pt x="1258766" y="444497"/>
                </a:lnTo>
                <a:lnTo>
                  <a:pt x="1299788" y="444497"/>
                </a:lnTo>
                <a:lnTo>
                  <a:pt x="1339806" y="444497"/>
                </a:lnTo>
                <a:lnTo>
                  <a:pt x="1383504" y="441126"/>
                </a:lnTo>
                <a:lnTo>
                  <a:pt x="1423781" y="438735"/>
                </a:lnTo>
                <a:lnTo>
                  <a:pt x="1462873" y="434853"/>
                </a:lnTo>
                <a:lnTo>
                  <a:pt x="1504945" y="432400"/>
                </a:lnTo>
                <a:lnTo>
                  <a:pt x="1547244" y="428505"/>
                </a:lnTo>
                <a:lnTo>
                  <a:pt x="1587431" y="423968"/>
                </a:lnTo>
                <a:lnTo>
                  <a:pt x="1632908" y="419524"/>
                </a:lnTo>
                <a:lnTo>
                  <a:pt x="1679173" y="415810"/>
                </a:lnTo>
                <a:lnTo>
                  <a:pt x="1722387" y="413352"/>
                </a:lnTo>
                <a:lnTo>
                  <a:pt x="1766718" y="412826"/>
                </a:lnTo>
                <a:lnTo>
                  <a:pt x="1814342" y="412757"/>
                </a:lnTo>
                <a:lnTo>
                  <a:pt x="1858564" y="412748"/>
                </a:lnTo>
                <a:lnTo>
                  <a:pt x="1905815" y="412747"/>
                </a:lnTo>
                <a:lnTo>
                  <a:pt x="1944773" y="412747"/>
                </a:lnTo>
                <a:lnTo>
                  <a:pt x="1992357" y="416118"/>
                </a:lnTo>
                <a:lnTo>
                  <a:pt x="2033207" y="419214"/>
                </a:lnTo>
                <a:lnTo>
                  <a:pt x="2077825" y="424487"/>
                </a:lnTo>
                <a:lnTo>
                  <a:pt x="2116334" y="425963"/>
                </a:lnTo>
                <a:lnTo>
                  <a:pt x="2160451" y="430889"/>
                </a:lnTo>
                <a:lnTo>
                  <a:pt x="2203019" y="436703"/>
                </a:lnTo>
                <a:lnTo>
                  <a:pt x="2245383" y="442321"/>
                </a:lnTo>
                <a:lnTo>
                  <a:pt x="2291119" y="444306"/>
                </a:lnTo>
                <a:lnTo>
                  <a:pt x="2337167" y="444480"/>
                </a:lnTo>
                <a:lnTo>
                  <a:pt x="2381502" y="444494"/>
                </a:lnTo>
                <a:lnTo>
                  <a:pt x="2422568" y="444497"/>
                </a:lnTo>
                <a:lnTo>
                  <a:pt x="2450164" y="442615"/>
                </a:lnTo>
                <a:lnTo>
                  <a:pt x="2490639" y="436658"/>
                </a:lnTo>
                <a:lnTo>
                  <a:pt x="2532859" y="430342"/>
                </a:lnTo>
                <a:lnTo>
                  <a:pt x="2578045" y="421022"/>
                </a:lnTo>
                <a:lnTo>
                  <a:pt x="2620922" y="412861"/>
                </a:lnTo>
                <a:lnTo>
                  <a:pt x="2668046" y="400125"/>
                </a:lnTo>
                <a:lnTo>
                  <a:pt x="2715280" y="378857"/>
                </a:lnTo>
                <a:lnTo>
                  <a:pt x="2761181" y="343129"/>
                </a:lnTo>
                <a:lnTo>
                  <a:pt x="2776008" y="327980"/>
                </a:lnTo>
                <a:lnTo>
                  <a:pt x="2797168" y="289748"/>
                </a:lnTo>
                <a:lnTo>
                  <a:pt x="2799945" y="243074"/>
                </a:lnTo>
                <a:lnTo>
                  <a:pt x="2798069" y="236678"/>
                </a:lnTo>
                <a:lnTo>
                  <a:pt x="2791116" y="226822"/>
                </a:lnTo>
                <a:lnTo>
                  <a:pt x="2761853" y="193896"/>
                </a:lnTo>
                <a:lnTo>
                  <a:pt x="2714383" y="165248"/>
                </a:lnTo>
                <a:lnTo>
                  <a:pt x="2667311" y="141451"/>
                </a:lnTo>
                <a:lnTo>
                  <a:pt x="2626547" y="122284"/>
                </a:lnTo>
                <a:lnTo>
                  <a:pt x="2592946" y="111197"/>
                </a:lnTo>
                <a:lnTo>
                  <a:pt x="2578834" y="107980"/>
                </a:lnTo>
                <a:lnTo>
                  <a:pt x="2533321" y="89209"/>
                </a:lnTo>
                <a:lnTo>
                  <a:pt x="2514225" y="84521"/>
                </a:lnTo>
                <a:lnTo>
                  <a:pt x="2474225" y="75813"/>
                </a:lnTo>
                <a:lnTo>
                  <a:pt x="2432047" y="63464"/>
                </a:lnTo>
                <a:lnTo>
                  <a:pt x="2410840" y="59019"/>
                </a:lnTo>
                <a:lnTo>
                  <a:pt x="2366676" y="50404"/>
                </a:lnTo>
                <a:lnTo>
                  <a:pt x="2322251" y="43089"/>
                </a:lnTo>
                <a:lnTo>
                  <a:pt x="2277803" y="33509"/>
                </a:lnTo>
                <a:lnTo>
                  <a:pt x="2231618" y="28724"/>
                </a:lnTo>
                <a:lnTo>
                  <a:pt x="2192077" y="25348"/>
                </a:lnTo>
                <a:lnTo>
                  <a:pt x="2148083" y="20017"/>
                </a:lnTo>
                <a:lnTo>
                  <a:pt x="2102508" y="14148"/>
                </a:lnTo>
                <a:lnTo>
                  <a:pt x="2068841" y="11245"/>
                </a:lnTo>
                <a:lnTo>
                  <a:pt x="2030643" y="7798"/>
                </a:lnTo>
                <a:lnTo>
                  <a:pt x="1989082" y="6633"/>
                </a:lnTo>
                <a:lnTo>
                  <a:pt x="1943238" y="6385"/>
                </a:lnTo>
                <a:lnTo>
                  <a:pt x="1900441" y="5646"/>
                </a:lnTo>
                <a:lnTo>
                  <a:pt x="1854677" y="880"/>
                </a:lnTo>
                <a:lnTo>
                  <a:pt x="1807867" y="113"/>
                </a:lnTo>
                <a:lnTo>
                  <a:pt x="1760606" y="12"/>
                </a:lnTo>
                <a:lnTo>
                  <a:pt x="1721905" y="0"/>
                </a:lnTo>
                <a:lnTo>
                  <a:pt x="1678313" y="4361"/>
                </a:lnTo>
                <a:lnTo>
                  <a:pt x="1635813" y="6086"/>
                </a:lnTo>
                <a:lnTo>
                  <a:pt x="1588432" y="6313"/>
                </a:lnTo>
                <a:lnTo>
                  <a:pt x="1550129" y="6340"/>
                </a:lnTo>
                <a:lnTo>
                  <a:pt x="1504982" y="6346"/>
                </a:lnTo>
                <a:lnTo>
                  <a:pt x="1457914" y="10711"/>
                </a:lnTo>
                <a:lnTo>
                  <a:pt x="1410436" y="12436"/>
                </a:lnTo>
                <a:lnTo>
                  <a:pt x="1365283" y="12663"/>
                </a:lnTo>
                <a:lnTo>
                  <a:pt x="1327702" y="12690"/>
                </a:lnTo>
                <a:lnTo>
                  <a:pt x="1287013" y="12696"/>
                </a:lnTo>
                <a:lnTo>
                  <a:pt x="1249186" y="12697"/>
                </a:lnTo>
                <a:lnTo>
                  <a:pt x="1201822" y="12697"/>
                </a:lnTo>
                <a:lnTo>
                  <a:pt x="1161227" y="12697"/>
                </a:lnTo>
                <a:lnTo>
                  <a:pt x="1119237" y="12697"/>
                </a:lnTo>
                <a:lnTo>
                  <a:pt x="1074063" y="12697"/>
                </a:lnTo>
                <a:lnTo>
                  <a:pt x="1033945" y="12697"/>
                </a:lnTo>
                <a:lnTo>
                  <a:pt x="989490" y="12697"/>
                </a:lnTo>
                <a:lnTo>
                  <a:pt x="950918" y="12697"/>
                </a:lnTo>
                <a:lnTo>
                  <a:pt x="912477" y="12697"/>
                </a:lnTo>
                <a:lnTo>
                  <a:pt x="868397" y="12697"/>
                </a:lnTo>
                <a:lnTo>
                  <a:pt x="821897" y="12697"/>
                </a:lnTo>
                <a:lnTo>
                  <a:pt x="779446" y="12697"/>
                </a:lnTo>
                <a:lnTo>
                  <a:pt x="741271" y="12697"/>
                </a:lnTo>
                <a:lnTo>
                  <a:pt x="699968" y="12697"/>
                </a:lnTo>
                <a:lnTo>
                  <a:pt x="662202" y="12697"/>
                </a:lnTo>
                <a:lnTo>
                  <a:pt x="623384" y="12697"/>
                </a:lnTo>
                <a:lnTo>
                  <a:pt x="584960" y="12697"/>
                </a:lnTo>
                <a:lnTo>
                  <a:pt x="539786" y="12697"/>
                </a:lnTo>
                <a:lnTo>
                  <a:pt x="492714" y="12697"/>
                </a:lnTo>
                <a:lnTo>
                  <a:pt x="448607" y="12697"/>
                </a:lnTo>
                <a:lnTo>
                  <a:pt x="406040" y="12697"/>
                </a:lnTo>
                <a:lnTo>
                  <a:pt x="364382" y="13403"/>
                </a:lnTo>
                <a:lnTo>
                  <a:pt x="318634" y="18459"/>
                </a:lnTo>
                <a:lnTo>
                  <a:pt x="276811" y="22341"/>
                </a:lnTo>
                <a:lnTo>
                  <a:pt x="237016" y="28500"/>
                </a:lnTo>
                <a:lnTo>
                  <a:pt x="191480" y="40539"/>
                </a:lnTo>
                <a:lnTo>
                  <a:pt x="147648" y="52678"/>
                </a:lnTo>
                <a:lnTo>
                  <a:pt x="102263" y="68964"/>
                </a:lnTo>
                <a:lnTo>
                  <a:pt x="57354" y="90662"/>
                </a:lnTo>
                <a:lnTo>
                  <a:pt x="16458" y="129991"/>
                </a:lnTo>
                <a:lnTo>
                  <a:pt x="4106" y="150396"/>
                </a:lnTo>
                <a:lnTo>
                  <a:pt x="0" y="186625"/>
                </a:lnTo>
                <a:lnTo>
                  <a:pt x="389" y="204261"/>
                </a:lnTo>
                <a:lnTo>
                  <a:pt x="4646" y="217152"/>
                </a:lnTo>
                <a:lnTo>
                  <a:pt x="7449" y="228969"/>
                </a:lnTo>
                <a:lnTo>
                  <a:pt x="12748" y="239526"/>
                </a:lnTo>
                <a:lnTo>
                  <a:pt x="27148" y="261477"/>
                </a:lnTo>
                <a:lnTo>
                  <a:pt x="56752" y="285744"/>
                </a:lnTo>
                <a:lnTo>
                  <a:pt x="56755" y="285747"/>
                </a:lnTo>
                <a:lnTo>
                  <a:pt x="62844" y="279658"/>
                </a:lnTo>
                <a:lnTo>
                  <a:pt x="68549" y="284887"/>
                </a:lnTo>
                <a:lnTo>
                  <a:pt x="72558" y="285492"/>
                </a:lnTo>
                <a:lnTo>
                  <a:pt x="93886" y="285747"/>
                </a:lnTo>
                <a:lnTo>
                  <a:pt x="50405" y="3365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303">
            <a:extLst>
              <a:ext uri="{FF2B5EF4-FFF2-40B4-BE49-F238E27FC236}">
                <a16:creationId xmlns:a16="http://schemas.microsoft.com/office/drawing/2014/main" id="{C9FA127F-1C42-4ED9-A541-6C0F7754F026}"/>
              </a:ext>
            </a:extLst>
          </p:cNvPr>
          <p:cNvSpPr/>
          <p:nvPr>
            <p:custDataLst>
              <p:tags r:id="rId2"/>
            </p:custDataLst>
          </p:nvPr>
        </p:nvSpPr>
        <p:spPr>
          <a:xfrm>
            <a:off x="6235700" y="1555750"/>
            <a:ext cx="1206501" cy="869951"/>
          </a:xfrm>
          <a:custGeom>
            <a:avLst/>
            <a:gdLst/>
            <a:ahLst/>
            <a:cxnLst/>
            <a:rect l="0" t="0" r="0" b="0"/>
            <a:pathLst>
              <a:path w="1206501" h="869951">
                <a:moveTo>
                  <a:pt x="0" y="869950"/>
                </a:moveTo>
                <a:lnTo>
                  <a:pt x="0" y="869950"/>
                </a:lnTo>
                <a:lnTo>
                  <a:pt x="39563" y="840439"/>
                </a:lnTo>
                <a:lnTo>
                  <a:pt x="80723" y="801404"/>
                </a:lnTo>
                <a:lnTo>
                  <a:pt x="115640" y="766855"/>
                </a:lnTo>
                <a:lnTo>
                  <a:pt x="156168" y="726436"/>
                </a:lnTo>
                <a:lnTo>
                  <a:pt x="199456" y="686551"/>
                </a:lnTo>
                <a:lnTo>
                  <a:pt x="246933" y="644552"/>
                </a:lnTo>
                <a:lnTo>
                  <a:pt x="280022" y="615492"/>
                </a:lnTo>
                <a:lnTo>
                  <a:pt x="313542" y="586113"/>
                </a:lnTo>
                <a:lnTo>
                  <a:pt x="347256" y="556593"/>
                </a:lnTo>
                <a:lnTo>
                  <a:pt x="381054" y="525128"/>
                </a:lnTo>
                <a:lnTo>
                  <a:pt x="415596" y="493035"/>
                </a:lnTo>
                <a:lnTo>
                  <a:pt x="452115" y="462308"/>
                </a:lnTo>
                <a:lnTo>
                  <a:pt x="491395" y="432189"/>
                </a:lnTo>
                <a:lnTo>
                  <a:pt x="531664" y="402339"/>
                </a:lnTo>
                <a:lnTo>
                  <a:pt x="570728" y="372610"/>
                </a:lnTo>
                <a:lnTo>
                  <a:pt x="609257" y="342934"/>
                </a:lnTo>
                <a:lnTo>
                  <a:pt x="647547" y="313987"/>
                </a:lnTo>
                <a:lnTo>
                  <a:pt x="685733" y="287011"/>
                </a:lnTo>
                <a:lnTo>
                  <a:pt x="723870" y="260910"/>
                </a:lnTo>
                <a:lnTo>
                  <a:pt x="762691" y="235199"/>
                </a:lnTo>
                <a:lnTo>
                  <a:pt x="803465" y="209660"/>
                </a:lnTo>
                <a:lnTo>
                  <a:pt x="843224" y="186081"/>
                </a:lnTo>
                <a:lnTo>
                  <a:pt x="881354" y="163841"/>
                </a:lnTo>
                <a:lnTo>
                  <a:pt x="917118" y="142198"/>
                </a:lnTo>
                <a:lnTo>
                  <a:pt x="951826" y="120819"/>
                </a:lnTo>
                <a:lnTo>
                  <a:pt x="986067" y="100970"/>
                </a:lnTo>
                <a:lnTo>
                  <a:pt x="1020100" y="85092"/>
                </a:lnTo>
                <a:lnTo>
                  <a:pt x="1064252" y="60882"/>
                </a:lnTo>
                <a:lnTo>
                  <a:pt x="1104145" y="42577"/>
                </a:lnTo>
                <a:lnTo>
                  <a:pt x="1145411" y="23749"/>
                </a:lnTo>
                <a:lnTo>
                  <a:pt x="12065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304">
            <a:extLst>
              <a:ext uri="{FF2B5EF4-FFF2-40B4-BE49-F238E27FC236}">
                <a16:creationId xmlns:a16="http://schemas.microsoft.com/office/drawing/2014/main" id="{4594BE63-A086-4CE5-BDCB-53D3B0B6982E}"/>
              </a:ext>
            </a:extLst>
          </p:cNvPr>
          <p:cNvSpPr/>
          <p:nvPr>
            <p:custDataLst>
              <p:tags r:id="rId3"/>
            </p:custDataLst>
          </p:nvPr>
        </p:nvSpPr>
        <p:spPr>
          <a:xfrm>
            <a:off x="2273300" y="3549650"/>
            <a:ext cx="3663630" cy="50801"/>
          </a:xfrm>
          <a:custGeom>
            <a:avLst/>
            <a:gdLst/>
            <a:ahLst/>
            <a:cxnLst/>
            <a:rect l="0" t="0" r="0" b="0"/>
            <a:pathLst>
              <a:path w="3663630" h="50801">
                <a:moveTo>
                  <a:pt x="0" y="50800"/>
                </a:moveTo>
                <a:lnTo>
                  <a:pt x="0" y="50800"/>
                </a:lnTo>
                <a:lnTo>
                  <a:pt x="45019" y="50800"/>
                </a:lnTo>
                <a:lnTo>
                  <a:pt x="52464" y="50094"/>
                </a:lnTo>
                <a:lnTo>
                  <a:pt x="64874" y="45774"/>
                </a:lnTo>
                <a:lnTo>
                  <a:pt x="109475" y="42603"/>
                </a:lnTo>
                <a:lnTo>
                  <a:pt x="141158" y="38495"/>
                </a:lnTo>
                <a:lnTo>
                  <a:pt x="187606" y="32656"/>
                </a:lnTo>
                <a:lnTo>
                  <a:pt x="234781" y="26041"/>
                </a:lnTo>
                <a:lnTo>
                  <a:pt x="278105" y="25456"/>
                </a:lnTo>
                <a:lnTo>
                  <a:pt x="319725" y="22036"/>
                </a:lnTo>
                <a:lnTo>
                  <a:pt x="358820" y="19443"/>
                </a:lnTo>
                <a:lnTo>
                  <a:pt x="403871" y="19102"/>
                </a:lnTo>
                <a:lnTo>
                  <a:pt x="446562" y="19057"/>
                </a:lnTo>
                <a:lnTo>
                  <a:pt x="490824" y="19051"/>
                </a:lnTo>
                <a:lnTo>
                  <a:pt x="537750" y="19050"/>
                </a:lnTo>
                <a:lnTo>
                  <a:pt x="585356" y="19050"/>
                </a:lnTo>
                <a:lnTo>
                  <a:pt x="625063" y="19050"/>
                </a:lnTo>
                <a:lnTo>
                  <a:pt x="664996" y="19050"/>
                </a:lnTo>
                <a:lnTo>
                  <a:pt x="703642" y="22421"/>
                </a:lnTo>
                <a:lnTo>
                  <a:pt x="744540" y="24811"/>
                </a:lnTo>
                <a:lnTo>
                  <a:pt x="782409" y="25284"/>
                </a:lnTo>
                <a:lnTo>
                  <a:pt x="823652" y="25377"/>
                </a:lnTo>
                <a:lnTo>
                  <a:pt x="865770" y="25395"/>
                </a:lnTo>
                <a:lnTo>
                  <a:pt x="906179" y="27281"/>
                </a:lnTo>
                <a:lnTo>
                  <a:pt x="944918" y="30867"/>
                </a:lnTo>
                <a:lnTo>
                  <a:pt x="986541" y="32281"/>
                </a:lnTo>
                <a:lnTo>
                  <a:pt x="1028734" y="36742"/>
                </a:lnTo>
                <a:lnTo>
                  <a:pt x="1071040" y="37832"/>
                </a:lnTo>
                <a:lnTo>
                  <a:pt x="1109004" y="38047"/>
                </a:lnTo>
                <a:lnTo>
                  <a:pt x="1149742" y="38090"/>
                </a:lnTo>
                <a:lnTo>
                  <a:pt x="1188390" y="38098"/>
                </a:lnTo>
                <a:lnTo>
                  <a:pt x="1228270" y="38100"/>
                </a:lnTo>
                <a:lnTo>
                  <a:pt x="1268237" y="38100"/>
                </a:lnTo>
                <a:lnTo>
                  <a:pt x="1310260" y="38100"/>
                </a:lnTo>
                <a:lnTo>
                  <a:pt x="1349893" y="38100"/>
                </a:lnTo>
                <a:lnTo>
                  <a:pt x="1390961" y="38100"/>
                </a:lnTo>
                <a:lnTo>
                  <a:pt x="1433045" y="38100"/>
                </a:lnTo>
                <a:lnTo>
                  <a:pt x="1475329" y="37394"/>
                </a:lnTo>
                <a:lnTo>
                  <a:pt x="1517652" y="33074"/>
                </a:lnTo>
                <a:lnTo>
                  <a:pt x="1559983" y="32012"/>
                </a:lnTo>
                <a:lnTo>
                  <a:pt x="1606679" y="31096"/>
                </a:lnTo>
                <a:lnTo>
                  <a:pt x="1650608" y="26734"/>
                </a:lnTo>
                <a:lnTo>
                  <a:pt x="1696627" y="22292"/>
                </a:lnTo>
                <a:lnTo>
                  <a:pt x="1742118" y="19690"/>
                </a:lnTo>
                <a:lnTo>
                  <a:pt x="1789257" y="17295"/>
                </a:lnTo>
                <a:lnTo>
                  <a:pt x="1836119" y="13607"/>
                </a:lnTo>
                <a:lnTo>
                  <a:pt x="1873537" y="12969"/>
                </a:lnTo>
                <a:lnTo>
                  <a:pt x="1919037" y="8389"/>
                </a:lnTo>
                <a:lnTo>
                  <a:pt x="1963877" y="6753"/>
                </a:lnTo>
                <a:lnTo>
                  <a:pt x="2000762" y="6469"/>
                </a:lnTo>
                <a:lnTo>
                  <a:pt x="2047780" y="6373"/>
                </a:lnTo>
                <a:lnTo>
                  <a:pt x="2083712" y="2986"/>
                </a:lnTo>
                <a:lnTo>
                  <a:pt x="2121170" y="884"/>
                </a:lnTo>
                <a:lnTo>
                  <a:pt x="2167389" y="175"/>
                </a:lnTo>
                <a:lnTo>
                  <a:pt x="2204055" y="52"/>
                </a:lnTo>
                <a:lnTo>
                  <a:pt x="2241729" y="15"/>
                </a:lnTo>
                <a:lnTo>
                  <a:pt x="2278998" y="4"/>
                </a:lnTo>
                <a:lnTo>
                  <a:pt x="2325434" y="1"/>
                </a:lnTo>
                <a:lnTo>
                  <a:pt x="2362596" y="0"/>
                </a:lnTo>
                <a:lnTo>
                  <a:pt x="2400417" y="0"/>
                </a:lnTo>
                <a:lnTo>
                  <a:pt x="2447753" y="0"/>
                </a:lnTo>
                <a:lnTo>
                  <a:pt x="2483740" y="0"/>
                </a:lnTo>
                <a:lnTo>
                  <a:pt x="2521214" y="3371"/>
                </a:lnTo>
                <a:lnTo>
                  <a:pt x="2559128" y="5467"/>
                </a:lnTo>
                <a:lnTo>
                  <a:pt x="2604796" y="6176"/>
                </a:lnTo>
                <a:lnTo>
                  <a:pt x="2649669" y="6316"/>
                </a:lnTo>
                <a:lnTo>
                  <a:pt x="2686559" y="6340"/>
                </a:lnTo>
                <a:lnTo>
                  <a:pt x="2733580" y="9719"/>
                </a:lnTo>
                <a:lnTo>
                  <a:pt x="2781202" y="12111"/>
                </a:lnTo>
                <a:lnTo>
                  <a:pt x="2827194" y="12584"/>
                </a:lnTo>
                <a:lnTo>
                  <a:pt x="2864277" y="12666"/>
                </a:lnTo>
                <a:lnTo>
                  <a:pt x="2911363" y="12693"/>
                </a:lnTo>
                <a:lnTo>
                  <a:pt x="2947307" y="12698"/>
                </a:lnTo>
                <a:lnTo>
                  <a:pt x="2984769" y="16070"/>
                </a:lnTo>
                <a:lnTo>
                  <a:pt x="3030282" y="18461"/>
                </a:lnTo>
                <a:lnTo>
                  <a:pt x="3075127" y="18933"/>
                </a:lnTo>
                <a:lnTo>
                  <a:pt x="3121170" y="19027"/>
                </a:lnTo>
                <a:lnTo>
                  <a:pt x="3164942" y="19752"/>
                </a:lnTo>
                <a:lnTo>
                  <a:pt x="3211740" y="24075"/>
                </a:lnTo>
                <a:lnTo>
                  <a:pt x="3255164" y="25138"/>
                </a:lnTo>
                <a:lnTo>
                  <a:pt x="3298419" y="29712"/>
                </a:lnTo>
                <a:lnTo>
                  <a:pt x="3343234" y="31348"/>
                </a:lnTo>
                <a:lnTo>
                  <a:pt x="3383052" y="31671"/>
                </a:lnTo>
                <a:lnTo>
                  <a:pt x="3424183" y="36098"/>
                </a:lnTo>
                <a:lnTo>
                  <a:pt x="3468861" y="37836"/>
                </a:lnTo>
                <a:lnTo>
                  <a:pt x="3511503" y="38065"/>
                </a:lnTo>
                <a:lnTo>
                  <a:pt x="3555438" y="39979"/>
                </a:lnTo>
                <a:lnTo>
                  <a:pt x="3602414" y="44275"/>
                </a:lnTo>
                <a:lnTo>
                  <a:pt x="3642455" y="45152"/>
                </a:lnTo>
                <a:lnTo>
                  <a:pt x="3658470" y="50407"/>
                </a:lnTo>
                <a:lnTo>
                  <a:pt x="3663629" y="50777"/>
                </a:lnTo>
                <a:lnTo>
                  <a:pt x="3651250" y="50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305">
            <a:extLst>
              <a:ext uri="{FF2B5EF4-FFF2-40B4-BE49-F238E27FC236}">
                <a16:creationId xmlns:a16="http://schemas.microsoft.com/office/drawing/2014/main" id="{DCA252ED-C0F4-41F0-83A4-5F4EACEF6F01}"/>
              </a:ext>
            </a:extLst>
          </p:cNvPr>
          <p:cNvSpPr/>
          <p:nvPr>
            <p:custDataLst>
              <p:tags r:id="rId4"/>
            </p:custDataLst>
          </p:nvPr>
        </p:nvSpPr>
        <p:spPr>
          <a:xfrm>
            <a:off x="5664200" y="3282950"/>
            <a:ext cx="526905" cy="44443"/>
          </a:xfrm>
          <a:custGeom>
            <a:avLst/>
            <a:gdLst/>
            <a:ahLst/>
            <a:cxnLst/>
            <a:rect l="0" t="0" r="0" b="0"/>
            <a:pathLst>
              <a:path w="526905" h="44443">
                <a:moveTo>
                  <a:pt x="0" y="0"/>
                </a:moveTo>
                <a:lnTo>
                  <a:pt x="0" y="0"/>
                </a:lnTo>
                <a:lnTo>
                  <a:pt x="3371" y="0"/>
                </a:lnTo>
                <a:lnTo>
                  <a:pt x="6907" y="1881"/>
                </a:lnTo>
                <a:lnTo>
                  <a:pt x="10832" y="4364"/>
                </a:lnTo>
                <a:lnTo>
                  <a:pt x="17712" y="5761"/>
                </a:lnTo>
                <a:lnTo>
                  <a:pt x="64108" y="6340"/>
                </a:lnTo>
                <a:lnTo>
                  <a:pt x="105416" y="6349"/>
                </a:lnTo>
                <a:lnTo>
                  <a:pt x="150656" y="6350"/>
                </a:lnTo>
                <a:lnTo>
                  <a:pt x="190992" y="8232"/>
                </a:lnTo>
                <a:lnTo>
                  <a:pt x="232930" y="11817"/>
                </a:lnTo>
                <a:lnTo>
                  <a:pt x="275892" y="16889"/>
                </a:lnTo>
                <a:lnTo>
                  <a:pt x="322530" y="20505"/>
                </a:lnTo>
                <a:lnTo>
                  <a:pt x="362551" y="24433"/>
                </a:lnTo>
                <a:lnTo>
                  <a:pt x="406200" y="30299"/>
                </a:lnTo>
                <a:lnTo>
                  <a:pt x="448002" y="32264"/>
                </a:lnTo>
                <a:lnTo>
                  <a:pt x="493252" y="39578"/>
                </a:lnTo>
                <a:lnTo>
                  <a:pt x="511828" y="43487"/>
                </a:lnTo>
                <a:lnTo>
                  <a:pt x="526904" y="44442"/>
                </a:lnTo>
                <a:lnTo>
                  <a:pt x="520700"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306">
            <a:extLst>
              <a:ext uri="{FF2B5EF4-FFF2-40B4-BE49-F238E27FC236}">
                <a16:creationId xmlns:a16="http://schemas.microsoft.com/office/drawing/2014/main" id="{840FC884-3B24-4512-AC5A-C646D641AAE7}"/>
              </a:ext>
            </a:extLst>
          </p:cNvPr>
          <p:cNvSpPr/>
          <p:nvPr>
            <p:custDataLst>
              <p:tags r:id="rId5"/>
            </p:custDataLst>
          </p:nvPr>
        </p:nvSpPr>
        <p:spPr>
          <a:xfrm>
            <a:off x="4267200" y="2959100"/>
            <a:ext cx="2291072" cy="56890"/>
          </a:xfrm>
          <a:custGeom>
            <a:avLst/>
            <a:gdLst/>
            <a:ahLst/>
            <a:cxnLst/>
            <a:rect l="0" t="0" r="0" b="0"/>
            <a:pathLst>
              <a:path w="2291072" h="56890">
                <a:moveTo>
                  <a:pt x="0" y="6350"/>
                </a:moveTo>
                <a:lnTo>
                  <a:pt x="0" y="6350"/>
                </a:lnTo>
                <a:lnTo>
                  <a:pt x="8838" y="6350"/>
                </a:lnTo>
                <a:lnTo>
                  <a:pt x="12865" y="4469"/>
                </a:lnTo>
                <a:lnTo>
                  <a:pt x="17007" y="1986"/>
                </a:lnTo>
                <a:lnTo>
                  <a:pt x="24011" y="588"/>
                </a:lnTo>
                <a:lnTo>
                  <a:pt x="67766" y="7"/>
                </a:lnTo>
                <a:lnTo>
                  <a:pt x="114466" y="0"/>
                </a:lnTo>
                <a:lnTo>
                  <a:pt x="157440" y="0"/>
                </a:lnTo>
                <a:lnTo>
                  <a:pt x="203123" y="0"/>
                </a:lnTo>
                <a:lnTo>
                  <a:pt x="246761" y="3371"/>
                </a:lnTo>
                <a:lnTo>
                  <a:pt x="292048" y="6881"/>
                </a:lnTo>
                <a:lnTo>
                  <a:pt x="339527" y="12432"/>
                </a:lnTo>
                <a:lnTo>
                  <a:pt x="381174" y="18446"/>
                </a:lnTo>
                <a:lnTo>
                  <a:pt x="425460" y="24041"/>
                </a:lnTo>
                <a:lnTo>
                  <a:pt x="465432" y="25281"/>
                </a:lnTo>
                <a:lnTo>
                  <a:pt x="509489" y="25390"/>
                </a:lnTo>
                <a:lnTo>
                  <a:pt x="557049" y="23518"/>
                </a:lnTo>
                <a:lnTo>
                  <a:pt x="603653" y="19442"/>
                </a:lnTo>
                <a:lnTo>
                  <a:pt x="649060" y="19084"/>
                </a:lnTo>
                <a:lnTo>
                  <a:pt x="691712" y="20934"/>
                </a:lnTo>
                <a:lnTo>
                  <a:pt x="736574" y="25139"/>
                </a:lnTo>
                <a:lnTo>
                  <a:pt x="781048" y="25385"/>
                </a:lnTo>
                <a:lnTo>
                  <a:pt x="806450" y="27278"/>
                </a:lnTo>
                <a:lnTo>
                  <a:pt x="850900" y="31488"/>
                </a:lnTo>
                <a:lnTo>
                  <a:pt x="892371" y="31727"/>
                </a:lnTo>
                <a:lnTo>
                  <a:pt x="934570" y="32454"/>
                </a:lnTo>
                <a:lnTo>
                  <a:pt x="978856" y="37708"/>
                </a:lnTo>
                <a:lnTo>
                  <a:pt x="1025777" y="41448"/>
                </a:lnTo>
                <a:lnTo>
                  <a:pt x="1072979" y="44274"/>
                </a:lnTo>
                <a:lnTo>
                  <a:pt x="1117590" y="44440"/>
                </a:lnTo>
                <a:lnTo>
                  <a:pt x="1164146" y="44449"/>
                </a:lnTo>
                <a:lnTo>
                  <a:pt x="1205801" y="49917"/>
                </a:lnTo>
                <a:lnTo>
                  <a:pt x="1250006" y="50722"/>
                </a:lnTo>
                <a:lnTo>
                  <a:pt x="1296050" y="50795"/>
                </a:lnTo>
                <a:lnTo>
                  <a:pt x="1339962" y="50799"/>
                </a:lnTo>
                <a:lnTo>
                  <a:pt x="1384365" y="50800"/>
                </a:lnTo>
                <a:lnTo>
                  <a:pt x="1428810" y="50800"/>
                </a:lnTo>
                <a:lnTo>
                  <a:pt x="1469253" y="50800"/>
                </a:lnTo>
                <a:lnTo>
                  <a:pt x="1514325" y="50800"/>
                </a:lnTo>
                <a:lnTo>
                  <a:pt x="1560924" y="50800"/>
                </a:lnTo>
                <a:lnTo>
                  <a:pt x="1605565" y="50800"/>
                </a:lnTo>
                <a:lnTo>
                  <a:pt x="1645077" y="48918"/>
                </a:lnTo>
                <a:lnTo>
                  <a:pt x="1687039" y="45038"/>
                </a:lnTo>
                <a:lnTo>
                  <a:pt x="1729324" y="41156"/>
                </a:lnTo>
                <a:lnTo>
                  <a:pt x="1774796" y="38502"/>
                </a:lnTo>
                <a:lnTo>
                  <a:pt x="1818055" y="33789"/>
                </a:lnTo>
                <a:lnTo>
                  <a:pt x="1865233" y="31929"/>
                </a:lnTo>
                <a:lnTo>
                  <a:pt x="1907176" y="31773"/>
                </a:lnTo>
                <a:lnTo>
                  <a:pt x="1954552" y="37219"/>
                </a:lnTo>
                <a:lnTo>
                  <a:pt x="1997437" y="37984"/>
                </a:lnTo>
                <a:lnTo>
                  <a:pt x="2045012" y="43116"/>
                </a:lnTo>
                <a:lnTo>
                  <a:pt x="2086368" y="44979"/>
                </a:lnTo>
                <a:lnTo>
                  <a:pt x="2131370" y="50196"/>
                </a:lnTo>
                <a:lnTo>
                  <a:pt x="2178845" y="50776"/>
                </a:lnTo>
                <a:lnTo>
                  <a:pt x="2225261" y="50799"/>
                </a:lnTo>
                <a:lnTo>
                  <a:pt x="2271892" y="50800"/>
                </a:lnTo>
                <a:lnTo>
                  <a:pt x="2291071" y="50800"/>
                </a:lnTo>
                <a:lnTo>
                  <a:pt x="2290792" y="51506"/>
                </a:lnTo>
                <a:lnTo>
                  <a:pt x="2288600" y="54171"/>
                </a:lnTo>
                <a:lnTo>
                  <a:pt x="2285274" y="55826"/>
                </a:lnTo>
                <a:lnTo>
                  <a:pt x="2280761" y="56889"/>
                </a:lnTo>
                <a:lnTo>
                  <a:pt x="2273300" y="50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3358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Jamestown Struggles </a:t>
            </a:r>
          </a:p>
        </p:txBody>
      </p:sp>
      <p:sp>
        <p:nvSpPr>
          <p:cNvPr id="3" name="Content Placeholder 2"/>
          <p:cNvSpPr>
            <a:spLocks noGrp="1"/>
          </p:cNvSpPr>
          <p:nvPr>
            <p:ph idx="1"/>
          </p:nvPr>
        </p:nvSpPr>
        <p:spPr/>
        <p:txBody>
          <a:bodyPr>
            <a:normAutofit/>
          </a:bodyPr>
          <a:lstStyle/>
          <a:p>
            <a:pPr marL="342900" marR="0" lvl="0" indent="-342900">
              <a:spcBef>
                <a:spcPts val="0"/>
              </a:spcBef>
              <a:spcAft>
                <a:spcPts val="0"/>
              </a:spcAft>
              <a:buFont typeface="Times New Roman" panose="02020603050405020304" pitchFamily="18" charset="0"/>
              <a:buChar char="-"/>
            </a:pPr>
            <a:r>
              <a:rPr lang="en-US" dirty="0">
                <a:solidFill>
                  <a:srgbClr val="000000"/>
                </a:solidFill>
                <a:latin typeface="Times New Roman" panose="02020603050405020304" pitchFamily="18" charset="0"/>
                <a:ea typeface="Calibri" panose="020F0502020204030204" pitchFamily="34" charset="0"/>
              </a:rPr>
              <a:t>Jamestown suffers initially: </a:t>
            </a:r>
          </a:p>
          <a:p>
            <a:pPr marL="800100" lvl="1" indent="-342900">
              <a:spcBef>
                <a:spcPts val="0"/>
              </a:spcBef>
              <a:spcAft>
                <a:spcPts val="0"/>
              </a:spcAft>
              <a:buFont typeface="Times New Roman" panose="02020603050405020304" pitchFamily="18" charset="0"/>
              <a:buChar char="-"/>
            </a:pPr>
            <a:r>
              <a:rPr lang="en-US" b="1" dirty="0">
                <a:solidFill>
                  <a:srgbClr val="000000"/>
                </a:solidFill>
                <a:latin typeface="Times New Roman" panose="02020603050405020304" pitchFamily="18" charset="0"/>
                <a:ea typeface="Calibri" panose="020F0502020204030204" pitchFamily="34" charset="0"/>
              </a:rPr>
              <a:t>Disease:</a:t>
            </a:r>
            <a:r>
              <a:rPr lang="en-US" dirty="0">
                <a:solidFill>
                  <a:srgbClr val="000000"/>
                </a:solidFill>
                <a:latin typeface="Times New Roman" panose="02020603050405020304" pitchFamily="18" charset="0"/>
                <a:ea typeface="Calibri" panose="020F0502020204030204" pitchFamily="34" charset="0"/>
              </a:rPr>
              <a:t> </a:t>
            </a:r>
          </a:p>
          <a:p>
            <a:pPr marL="1257300" lvl="2" indent="-342900">
              <a:spcBef>
                <a:spcPts val="0"/>
              </a:spcBef>
              <a:spcAft>
                <a:spcPts val="0"/>
              </a:spcAft>
              <a:buFont typeface="Times New Roman" panose="02020603050405020304" pitchFamily="18" charset="0"/>
              <a:buChar char="-"/>
            </a:pPr>
            <a:r>
              <a:rPr lang="en-US" dirty="0">
                <a:solidFill>
                  <a:srgbClr val="000000"/>
                </a:solidFill>
                <a:latin typeface="Times New Roman" panose="02020603050405020304" pitchFamily="18" charset="0"/>
                <a:ea typeface="Calibri" panose="020F0502020204030204" pitchFamily="34" charset="0"/>
              </a:rPr>
              <a:t>Poor location of original settlement along a swampy river </a:t>
            </a:r>
          </a:p>
          <a:p>
            <a:pPr marL="1600200" lvl="3" indent="-342900">
              <a:spcBef>
                <a:spcPts val="0"/>
              </a:spcBef>
              <a:spcAft>
                <a:spcPts val="0"/>
              </a:spcAft>
              <a:buFont typeface="Times New Roman" panose="02020603050405020304" pitchFamily="18" charset="0"/>
              <a:buChar char="-"/>
            </a:pPr>
            <a:r>
              <a:rPr lang="en-US" dirty="0">
                <a:solidFill>
                  <a:srgbClr val="000000"/>
                </a:solidFill>
                <a:latin typeface="Times New Roman" panose="02020603050405020304" pitchFamily="18" charset="0"/>
                <a:ea typeface="Calibri" panose="020F0502020204030204" pitchFamily="34" charset="0"/>
              </a:rPr>
              <a:t>Many men die from malaria and dysentery</a:t>
            </a:r>
          </a:p>
          <a:p>
            <a:pPr marL="800100" lvl="1" indent="-342900">
              <a:spcBef>
                <a:spcPts val="0"/>
              </a:spcBef>
              <a:spcAft>
                <a:spcPts val="0"/>
              </a:spcAft>
              <a:buFont typeface="Times New Roman" panose="02020603050405020304" pitchFamily="18" charset="0"/>
              <a:buChar char="-"/>
            </a:pPr>
            <a:r>
              <a:rPr lang="en-US" b="1" dirty="0">
                <a:solidFill>
                  <a:srgbClr val="000000"/>
                </a:solidFill>
                <a:latin typeface="Times New Roman" panose="02020603050405020304" pitchFamily="18" charset="0"/>
                <a:ea typeface="Calibri" panose="020F0502020204030204" pitchFamily="34" charset="0"/>
              </a:rPr>
              <a:t>Lack of Leadership:</a:t>
            </a:r>
          </a:p>
          <a:p>
            <a:pPr marL="1257300" lvl="2" indent="-342900">
              <a:spcBef>
                <a:spcPts val="0"/>
              </a:spcBef>
              <a:spcAft>
                <a:spcPts val="0"/>
              </a:spcAft>
              <a:buFont typeface="Times New Roman" panose="02020603050405020304" pitchFamily="18" charset="0"/>
              <a:buChar char="-"/>
            </a:pPr>
            <a:r>
              <a:rPr lang="en-US" dirty="0">
                <a:solidFill>
                  <a:srgbClr val="000000"/>
                </a:solidFill>
                <a:latin typeface="Times New Roman" panose="02020603050405020304" pitchFamily="18" charset="0"/>
                <a:ea typeface="Calibri" panose="020F0502020204030204" pitchFamily="34" charset="0"/>
              </a:rPr>
              <a:t>Most colonists were middle class and townspeople </a:t>
            </a:r>
          </a:p>
          <a:p>
            <a:pPr marL="1257300" lvl="2" indent="-342900">
              <a:spcBef>
                <a:spcPts val="0"/>
              </a:spcBef>
              <a:spcAft>
                <a:spcPts val="0"/>
              </a:spcAft>
              <a:buFont typeface="Times New Roman" panose="02020603050405020304" pitchFamily="18" charset="0"/>
              <a:buChar char="-"/>
            </a:pPr>
            <a:r>
              <a:rPr lang="en-US" dirty="0">
                <a:solidFill>
                  <a:srgbClr val="000000"/>
                </a:solidFill>
                <a:latin typeface="Times New Roman" panose="02020603050405020304" pitchFamily="18" charset="0"/>
                <a:ea typeface="Calibri" panose="020F0502020204030204" pitchFamily="34" charset="0"/>
              </a:rPr>
              <a:t>Few had experience in farming and working with animals </a:t>
            </a:r>
          </a:p>
          <a:p>
            <a:pPr marL="1257300" lvl="2" indent="-342900">
              <a:spcBef>
                <a:spcPts val="0"/>
              </a:spcBef>
              <a:spcAft>
                <a:spcPts val="0"/>
              </a:spcAft>
              <a:buFont typeface="Times New Roman" panose="02020603050405020304" pitchFamily="18" charset="0"/>
              <a:buChar char="-"/>
            </a:pPr>
            <a:r>
              <a:rPr lang="en-US" dirty="0">
                <a:solidFill>
                  <a:srgbClr val="000000"/>
                </a:solidFill>
                <a:latin typeface="Times New Roman" panose="02020603050405020304" pitchFamily="18" charset="0"/>
                <a:ea typeface="Calibri" panose="020F0502020204030204" pitchFamily="34" charset="0"/>
              </a:rPr>
              <a:t>Upper class colonists won’t work </a:t>
            </a:r>
          </a:p>
          <a:p>
            <a:pPr marL="1257300" lvl="2" indent="-342900">
              <a:spcBef>
                <a:spcPts val="0"/>
              </a:spcBef>
              <a:spcAft>
                <a:spcPts val="0"/>
              </a:spcAft>
              <a:buFont typeface="Times New Roman" panose="02020603050405020304" pitchFamily="18" charset="0"/>
              <a:buChar char="-"/>
            </a:pPr>
            <a:r>
              <a:rPr lang="en-US" dirty="0">
                <a:solidFill>
                  <a:srgbClr val="000000"/>
                </a:solidFill>
                <a:latin typeface="Times New Roman" panose="02020603050405020304" pitchFamily="18" charset="0"/>
                <a:ea typeface="Calibri" panose="020F0502020204030204" pitchFamily="34" charset="0"/>
              </a:rPr>
              <a:t>Food and Shelter were not a priority when first arrive, no supplies for the winter </a:t>
            </a:r>
          </a:p>
          <a:p>
            <a:endParaRPr lang="en-US" dirty="0"/>
          </a:p>
          <a:p>
            <a:endParaRPr lang="en-US" dirty="0"/>
          </a:p>
        </p:txBody>
      </p:sp>
      <p:grpSp>
        <p:nvGrpSpPr>
          <p:cNvPr id="47" name="SMARTInkShape-Group111">
            <a:extLst>
              <a:ext uri="{FF2B5EF4-FFF2-40B4-BE49-F238E27FC236}">
                <a16:creationId xmlns:a16="http://schemas.microsoft.com/office/drawing/2014/main" id="{6036B9AB-5807-4463-892F-E864B8D58B86}"/>
              </a:ext>
            </a:extLst>
          </p:cNvPr>
          <p:cNvGrpSpPr/>
          <p:nvPr/>
        </p:nvGrpSpPr>
        <p:grpSpPr>
          <a:xfrm>
            <a:off x="1492250" y="2432119"/>
            <a:ext cx="914401" cy="3435282"/>
            <a:chOff x="1492250" y="2432119"/>
            <a:chExt cx="914401" cy="3435282"/>
          </a:xfrm>
        </p:grpSpPr>
        <p:sp>
          <p:nvSpPr>
            <p:cNvPr id="40" name="SMARTInkShape-307">
              <a:extLst>
                <a:ext uri="{FF2B5EF4-FFF2-40B4-BE49-F238E27FC236}">
                  <a16:creationId xmlns:a16="http://schemas.microsoft.com/office/drawing/2014/main" id="{9E52191D-02C8-46D2-B43E-4561C95501E8}"/>
                </a:ext>
              </a:extLst>
            </p:cNvPr>
            <p:cNvSpPr/>
            <p:nvPr>
              <p:custDataLst>
                <p:tags r:id="rId4"/>
              </p:custDataLst>
            </p:nvPr>
          </p:nvSpPr>
          <p:spPr>
            <a:xfrm>
              <a:off x="2228850" y="26733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308">
              <a:extLst>
                <a:ext uri="{FF2B5EF4-FFF2-40B4-BE49-F238E27FC236}">
                  <a16:creationId xmlns:a16="http://schemas.microsoft.com/office/drawing/2014/main" id="{857B69ED-45E3-47CF-8B3C-0D2AF574359E}"/>
                </a:ext>
              </a:extLst>
            </p:cNvPr>
            <p:cNvSpPr/>
            <p:nvPr>
              <p:custDataLst>
                <p:tags r:id="rId5"/>
              </p:custDataLst>
            </p:nvPr>
          </p:nvSpPr>
          <p:spPr>
            <a:xfrm>
              <a:off x="2114550" y="2514600"/>
              <a:ext cx="114301" cy="152401"/>
            </a:xfrm>
            <a:custGeom>
              <a:avLst/>
              <a:gdLst/>
              <a:ahLst/>
              <a:cxnLst/>
              <a:rect l="0" t="0" r="0" b="0"/>
              <a:pathLst>
                <a:path w="114301" h="152401">
                  <a:moveTo>
                    <a:pt x="114300" y="152400"/>
                  </a:moveTo>
                  <a:lnTo>
                    <a:pt x="114300" y="152400"/>
                  </a:lnTo>
                  <a:lnTo>
                    <a:pt x="110929" y="149029"/>
                  </a:lnTo>
                  <a:lnTo>
                    <a:pt x="110642" y="147331"/>
                  </a:lnTo>
                  <a:lnTo>
                    <a:pt x="111155" y="145492"/>
                  </a:lnTo>
                  <a:lnTo>
                    <a:pt x="112902" y="141569"/>
                  </a:lnTo>
                  <a:lnTo>
                    <a:pt x="114295" y="123922"/>
                  </a:lnTo>
                  <a:lnTo>
                    <a:pt x="114299" y="118249"/>
                  </a:lnTo>
                  <a:lnTo>
                    <a:pt x="113593" y="116932"/>
                  </a:lnTo>
                  <a:lnTo>
                    <a:pt x="112418" y="116055"/>
                  </a:lnTo>
                  <a:lnTo>
                    <a:pt x="110929" y="115470"/>
                  </a:lnTo>
                  <a:lnTo>
                    <a:pt x="109936" y="114374"/>
                  </a:lnTo>
                  <a:lnTo>
                    <a:pt x="101159" y="96454"/>
                  </a:lnTo>
                  <a:lnTo>
                    <a:pt x="86980" y="77630"/>
                  </a:lnTo>
                  <a:lnTo>
                    <a:pt x="80285" y="71896"/>
                  </a:lnTo>
                  <a:lnTo>
                    <a:pt x="40129" y="27491"/>
                  </a:lnTo>
                  <a:lnTo>
                    <a:pt x="21551" y="8856"/>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309">
              <a:extLst>
                <a:ext uri="{FF2B5EF4-FFF2-40B4-BE49-F238E27FC236}">
                  <a16:creationId xmlns:a16="http://schemas.microsoft.com/office/drawing/2014/main" id="{F4892AB5-BCFD-4A9F-A9C7-B4809C6106C4}"/>
                </a:ext>
              </a:extLst>
            </p:cNvPr>
            <p:cNvSpPr/>
            <p:nvPr>
              <p:custDataLst>
                <p:tags r:id="rId6"/>
              </p:custDataLst>
            </p:nvPr>
          </p:nvSpPr>
          <p:spPr>
            <a:xfrm>
              <a:off x="1549400" y="3429000"/>
              <a:ext cx="857251" cy="2438401"/>
            </a:xfrm>
            <a:custGeom>
              <a:avLst/>
              <a:gdLst/>
              <a:ahLst/>
              <a:cxnLst/>
              <a:rect l="0" t="0" r="0" b="0"/>
              <a:pathLst>
                <a:path w="857251" h="2438401">
                  <a:moveTo>
                    <a:pt x="0" y="0"/>
                  </a:moveTo>
                  <a:lnTo>
                    <a:pt x="0" y="0"/>
                  </a:lnTo>
                  <a:lnTo>
                    <a:pt x="18509" y="43926"/>
                  </a:lnTo>
                  <a:lnTo>
                    <a:pt x="37940" y="83101"/>
                  </a:lnTo>
                  <a:lnTo>
                    <a:pt x="63468" y="124992"/>
                  </a:lnTo>
                  <a:lnTo>
                    <a:pt x="88894" y="166532"/>
                  </a:lnTo>
                  <a:lnTo>
                    <a:pt x="112417" y="204528"/>
                  </a:lnTo>
                  <a:lnTo>
                    <a:pt x="130205" y="233462"/>
                  </a:lnTo>
                  <a:lnTo>
                    <a:pt x="160322" y="276382"/>
                  </a:lnTo>
                  <a:lnTo>
                    <a:pt x="196282" y="317940"/>
                  </a:lnTo>
                  <a:lnTo>
                    <a:pt x="228495" y="360633"/>
                  </a:lnTo>
                  <a:lnTo>
                    <a:pt x="267868" y="406638"/>
                  </a:lnTo>
                  <a:lnTo>
                    <a:pt x="304680" y="450302"/>
                  </a:lnTo>
                  <a:lnTo>
                    <a:pt x="342897" y="494893"/>
                  </a:lnTo>
                  <a:lnTo>
                    <a:pt x="361392" y="515638"/>
                  </a:lnTo>
                  <a:lnTo>
                    <a:pt x="366641" y="522683"/>
                  </a:lnTo>
                  <a:lnTo>
                    <a:pt x="396724" y="546061"/>
                  </a:lnTo>
                  <a:lnTo>
                    <a:pt x="399983" y="551021"/>
                  </a:lnTo>
                  <a:lnTo>
                    <a:pt x="414161" y="566382"/>
                  </a:lnTo>
                  <a:lnTo>
                    <a:pt x="418786" y="569225"/>
                  </a:lnTo>
                  <a:lnTo>
                    <a:pt x="423194" y="571194"/>
                  </a:lnTo>
                  <a:lnTo>
                    <a:pt x="430527" y="576834"/>
                  </a:lnTo>
                  <a:lnTo>
                    <a:pt x="438063" y="577842"/>
                  </a:lnTo>
                  <a:lnTo>
                    <a:pt x="438124" y="581218"/>
                  </a:lnTo>
                  <a:lnTo>
                    <a:pt x="437427" y="582212"/>
                  </a:lnTo>
                  <a:lnTo>
                    <a:pt x="436257" y="582875"/>
                  </a:lnTo>
                  <a:lnTo>
                    <a:pt x="432680" y="583938"/>
                  </a:lnTo>
                  <a:lnTo>
                    <a:pt x="432191" y="585965"/>
                  </a:lnTo>
                  <a:lnTo>
                    <a:pt x="432061" y="587493"/>
                  </a:lnTo>
                  <a:lnTo>
                    <a:pt x="431268" y="588512"/>
                  </a:lnTo>
                  <a:lnTo>
                    <a:pt x="422985" y="593653"/>
                  </a:lnTo>
                  <a:lnTo>
                    <a:pt x="416880" y="599309"/>
                  </a:lnTo>
                  <a:lnTo>
                    <a:pt x="410823" y="601498"/>
                  </a:lnTo>
                  <a:lnTo>
                    <a:pt x="404132" y="603177"/>
                  </a:lnTo>
                  <a:lnTo>
                    <a:pt x="394088" y="610003"/>
                  </a:lnTo>
                  <a:lnTo>
                    <a:pt x="388228" y="614013"/>
                  </a:lnTo>
                  <a:lnTo>
                    <a:pt x="344181" y="637118"/>
                  </a:lnTo>
                  <a:lnTo>
                    <a:pt x="314076" y="658655"/>
                  </a:lnTo>
                  <a:lnTo>
                    <a:pt x="299114" y="679499"/>
                  </a:lnTo>
                  <a:lnTo>
                    <a:pt x="271578" y="723195"/>
                  </a:lnTo>
                  <a:lnTo>
                    <a:pt x="259197" y="764370"/>
                  </a:lnTo>
                  <a:lnTo>
                    <a:pt x="249658" y="806971"/>
                  </a:lnTo>
                  <a:lnTo>
                    <a:pt x="242800" y="852270"/>
                  </a:lnTo>
                  <a:lnTo>
                    <a:pt x="241497" y="893413"/>
                  </a:lnTo>
                  <a:lnTo>
                    <a:pt x="244697" y="935591"/>
                  </a:lnTo>
                  <a:lnTo>
                    <a:pt x="252136" y="974507"/>
                  </a:lnTo>
                  <a:lnTo>
                    <a:pt x="258518" y="1014284"/>
                  </a:lnTo>
                  <a:lnTo>
                    <a:pt x="263359" y="1052899"/>
                  </a:lnTo>
                  <a:lnTo>
                    <a:pt x="278193" y="1099994"/>
                  </a:lnTo>
                  <a:lnTo>
                    <a:pt x="289824" y="1146587"/>
                  </a:lnTo>
                  <a:lnTo>
                    <a:pt x="300546" y="1189481"/>
                  </a:lnTo>
                  <a:lnTo>
                    <a:pt x="316173" y="1231889"/>
                  </a:lnTo>
                  <a:lnTo>
                    <a:pt x="332272" y="1273527"/>
                  </a:lnTo>
                  <a:lnTo>
                    <a:pt x="354150" y="1320635"/>
                  </a:lnTo>
                  <a:lnTo>
                    <a:pt x="375426" y="1360551"/>
                  </a:lnTo>
                  <a:lnTo>
                    <a:pt x="410581" y="1404338"/>
                  </a:lnTo>
                  <a:lnTo>
                    <a:pt x="455191" y="1445205"/>
                  </a:lnTo>
                  <a:lnTo>
                    <a:pt x="465620" y="1451186"/>
                  </a:lnTo>
                  <a:lnTo>
                    <a:pt x="508776" y="1469735"/>
                  </a:lnTo>
                  <a:lnTo>
                    <a:pt x="532764" y="1485821"/>
                  </a:lnTo>
                  <a:lnTo>
                    <a:pt x="548180" y="1500712"/>
                  </a:lnTo>
                  <a:lnTo>
                    <a:pt x="550552" y="1504948"/>
                  </a:lnTo>
                  <a:lnTo>
                    <a:pt x="552312" y="1509182"/>
                  </a:lnTo>
                  <a:lnTo>
                    <a:pt x="567344" y="1534956"/>
                  </a:lnTo>
                  <a:lnTo>
                    <a:pt x="575979" y="1565851"/>
                  </a:lnTo>
                  <a:lnTo>
                    <a:pt x="577777" y="1607990"/>
                  </a:lnTo>
                  <a:lnTo>
                    <a:pt x="577138" y="1645407"/>
                  </a:lnTo>
                  <a:lnTo>
                    <a:pt x="560843" y="1688490"/>
                  </a:lnTo>
                  <a:lnTo>
                    <a:pt x="548916" y="1710677"/>
                  </a:lnTo>
                  <a:lnTo>
                    <a:pt x="543100" y="1731488"/>
                  </a:lnTo>
                  <a:lnTo>
                    <a:pt x="537476" y="1738043"/>
                  </a:lnTo>
                  <a:lnTo>
                    <a:pt x="523353" y="1750944"/>
                  </a:lnTo>
                  <a:lnTo>
                    <a:pt x="515920" y="1761125"/>
                  </a:lnTo>
                  <a:lnTo>
                    <a:pt x="503005" y="1773125"/>
                  </a:lnTo>
                  <a:lnTo>
                    <a:pt x="472021" y="1820273"/>
                  </a:lnTo>
                  <a:lnTo>
                    <a:pt x="452731" y="1867071"/>
                  </a:lnTo>
                  <a:lnTo>
                    <a:pt x="451015" y="1909274"/>
                  </a:lnTo>
                  <a:lnTo>
                    <a:pt x="452781" y="1927903"/>
                  </a:lnTo>
                  <a:lnTo>
                    <a:pt x="460312" y="1968725"/>
                  </a:lnTo>
                  <a:lnTo>
                    <a:pt x="472104" y="2012087"/>
                  </a:lnTo>
                  <a:lnTo>
                    <a:pt x="486838" y="2057349"/>
                  </a:lnTo>
                  <a:lnTo>
                    <a:pt x="506014" y="2098318"/>
                  </a:lnTo>
                  <a:lnTo>
                    <a:pt x="530917" y="2142885"/>
                  </a:lnTo>
                  <a:lnTo>
                    <a:pt x="558604" y="2188184"/>
                  </a:lnTo>
                  <a:lnTo>
                    <a:pt x="586819" y="2234324"/>
                  </a:lnTo>
                  <a:lnTo>
                    <a:pt x="617460" y="2267448"/>
                  </a:lnTo>
                  <a:lnTo>
                    <a:pt x="639154" y="2281275"/>
                  </a:lnTo>
                  <a:lnTo>
                    <a:pt x="681028" y="2294423"/>
                  </a:lnTo>
                  <a:lnTo>
                    <a:pt x="704456" y="2303630"/>
                  </a:lnTo>
                  <a:lnTo>
                    <a:pt x="749574" y="2334793"/>
                  </a:lnTo>
                  <a:lnTo>
                    <a:pt x="779205" y="2362772"/>
                  </a:lnTo>
                  <a:lnTo>
                    <a:pt x="815550" y="2407951"/>
                  </a:lnTo>
                  <a:lnTo>
                    <a:pt x="841002" y="2428320"/>
                  </a:lnTo>
                  <a:lnTo>
                    <a:pt x="857250" y="2438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310">
              <a:extLst>
                <a:ext uri="{FF2B5EF4-FFF2-40B4-BE49-F238E27FC236}">
                  <a16:creationId xmlns:a16="http://schemas.microsoft.com/office/drawing/2014/main" id="{47F830AF-5B9D-4BEC-AF52-2506D19D5BBA}"/>
                </a:ext>
              </a:extLst>
            </p:cNvPr>
            <p:cNvSpPr/>
            <p:nvPr>
              <p:custDataLst>
                <p:tags r:id="rId7"/>
              </p:custDataLst>
            </p:nvPr>
          </p:nvSpPr>
          <p:spPr>
            <a:xfrm>
              <a:off x="1504950" y="3257550"/>
              <a:ext cx="19051" cy="82551"/>
            </a:xfrm>
            <a:custGeom>
              <a:avLst/>
              <a:gdLst/>
              <a:ahLst/>
              <a:cxnLst/>
              <a:rect l="0" t="0" r="0" b="0"/>
              <a:pathLst>
                <a:path w="19051" h="82551">
                  <a:moveTo>
                    <a:pt x="0" y="0"/>
                  </a:moveTo>
                  <a:lnTo>
                    <a:pt x="0" y="0"/>
                  </a:lnTo>
                  <a:lnTo>
                    <a:pt x="706" y="10845"/>
                  </a:lnTo>
                  <a:lnTo>
                    <a:pt x="12643" y="51936"/>
                  </a:lnTo>
                  <a:lnTo>
                    <a:pt x="19050" y="82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11">
              <a:extLst>
                <a:ext uri="{FF2B5EF4-FFF2-40B4-BE49-F238E27FC236}">
                  <a16:creationId xmlns:a16="http://schemas.microsoft.com/office/drawing/2014/main" id="{EC1C1FA5-7169-4295-825C-0403F870E410}"/>
                </a:ext>
              </a:extLst>
            </p:cNvPr>
            <p:cNvSpPr/>
            <p:nvPr>
              <p:custDataLst>
                <p:tags r:id="rId8"/>
              </p:custDataLst>
            </p:nvPr>
          </p:nvSpPr>
          <p:spPr>
            <a:xfrm>
              <a:off x="1492250" y="3155950"/>
              <a:ext cx="6351" cy="19051"/>
            </a:xfrm>
            <a:custGeom>
              <a:avLst/>
              <a:gdLst/>
              <a:ahLst/>
              <a:cxnLst/>
              <a:rect l="0" t="0" r="0" b="0"/>
              <a:pathLst>
                <a:path w="6351" h="19051">
                  <a:moveTo>
                    <a:pt x="0" y="0"/>
                  </a:moveTo>
                  <a:lnTo>
                    <a:pt x="0" y="0"/>
                  </a:lnTo>
                  <a:lnTo>
                    <a:pt x="63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312">
              <a:extLst>
                <a:ext uri="{FF2B5EF4-FFF2-40B4-BE49-F238E27FC236}">
                  <a16:creationId xmlns:a16="http://schemas.microsoft.com/office/drawing/2014/main" id="{78FC89EC-7A35-4B5C-9A60-4ED0ACFECEB3}"/>
                </a:ext>
              </a:extLst>
            </p:cNvPr>
            <p:cNvSpPr/>
            <p:nvPr>
              <p:custDataLst>
                <p:tags r:id="rId9"/>
              </p:custDataLst>
            </p:nvPr>
          </p:nvSpPr>
          <p:spPr>
            <a:xfrm>
              <a:off x="1498600" y="3028950"/>
              <a:ext cx="1" cy="44451"/>
            </a:xfrm>
            <a:custGeom>
              <a:avLst/>
              <a:gdLst/>
              <a:ahLst/>
              <a:cxnLst/>
              <a:rect l="0" t="0" r="0" b="0"/>
              <a:pathLst>
                <a:path w="1" h="44451">
                  <a:moveTo>
                    <a:pt x="0" y="0"/>
                  </a:moveTo>
                  <a:lnTo>
                    <a:pt x="0" y="0"/>
                  </a:lnTo>
                  <a:lnTo>
                    <a:pt x="0" y="44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313">
              <a:extLst>
                <a:ext uri="{FF2B5EF4-FFF2-40B4-BE49-F238E27FC236}">
                  <a16:creationId xmlns:a16="http://schemas.microsoft.com/office/drawing/2014/main" id="{130C398A-2BE1-472F-82F5-D1C30BE107DC}"/>
                </a:ext>
              </a:extLst>
            </p:cNvPr>
            <p:cNvSpPr/>
            <p:nvPr>
              <p:custDataLst>
                <p:tags r:id="rId10"/>
              </p:custDataLst>
            </p:nvPr>
          </p:nvSpPr>
          <p:spPr>
            <a:xfrm>
              <a:off x="1511300" y="2432119"/>
              <a:ext cx="514351" cy="520632"/>
            </a:xfrm>
            <a:custGeom>
              <a:avLst/>
              <a:gdLst/>
              <a:ahLst/>
              <a:cxnLst/>
              <a:rect l="0" t="0" r="0" b="0"/>
              <a:pathLst>
                <a:path w="514351" h="520632">
                  <a:moveTo>
                    <a:pt x="514350" y="25331"/>
                  </a:moveTo>
                  <a:lnTo>
                    <a:pt x="514350" y="25331"/>
                  </a:lnTo>
                  <a:lnTo>
                    <a:pt x="510979" y="25331"/>
                  </a:lnTo>
                  <a:lnTo>
                    <a:pt x="468969" y="12688"/>
                  </a:lnTo>
                  <a:lnTo>
                    <a:pt x="425395" y="1692"/>
                  </a:lnTo>
                  <a:lnTo>
                    <a:pt x="381115" y="0"/>
                  </a:lnTo>
                  <a:lnTo>
                    <a:pt x="360509" y="1826"/>
                  </a:lnTo>
                  <a:lnTo>
                    <a:pt x="317561" y="11177"/>
                  </a:lnTo>
                  <a:lnTo>
                    <a:pt x="272976" y="29582"/>
                  </a:lnTo>
                  <a:lnTo>
                    <a:pt x="258838" y="36625"/>
                  </a:lnTo>
                  <a:lnTo>
                    <a:pt x="212148" y="68959"/>
                  </a:lnTo>
                  <a:lnTo>
                    <a:pt x="168534" y="115979"/>
                  </a:lnTo>
                  <a:lnTo>
                    <a:pt x="145091" y="141847"/>
                  </a:lnTo>
                  <a:lnTo>
                    <a:pt x="122166" y="184211"/>
                  </a:lnTo>
                  <a:lnTo>
                    <a:pt x="100833" y="224576"/>
                  </a:lnTo>
                  <a:lnTo>
                    <a:pt x="79271" y="266989"/>
                  </a:lnTo>
                  <a:lnTo>
                    <a:pt x="61336" y="310462"/>
                  </a:lnTo>
                  <a:lnTo>
                    <a:pt x="42690" y="355495"/>
                  </a:lnTo>
                  <a:lnTo>
                    <a:pt x="36612" y="368920"/>
                  </a:lnTo>
                  <a:lnTo>
                    <a:pt x="28947" y="398654"/>
                  </a:lnTo>
                  <a:lnTo>
                    <a:pt x="15989" y="431556"/>
                  </a:lnTo>
                  <a:lnTo>
                    <a:pt x="7919" y="474180"/>
                  </a:lnTo>
                  <a:lnTo>
                    <a:pt x="526" y="505436"/>
                  </a:lnTo>
                  <a:lnTo>
                    <a:pt x="0" y="5206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SMARTInkShape-Group112">
            <a:extLst>
              <a:ext uri="{FF2B5EF4-FFF2-40B4-BE49-F238E27FC236}">
                <a16:creationId xmlns:a16="http://schemas.microsoft.com/office/drawing/2014/main" id="{A47322F4-BF69-40E6-8AD3-7CE2925AB079}"/>
              </a:ext>
            </a:extLst>
          </p:cNvPr>
          <p:cNvGrpSpPr/>
          <p:nvPr/>
        </p:nvGrpSpPr>
        <p:grpSpPr>
          <a:xfrm>
            <a:off x="2019300" y="3359150"/>
            <a:ext cx="501651" cy="247651"/>
            <a:chOff x="2019300" y="3359150"/>
            <a:chExt cx="501651" cy="247651"/>
          </a:xfrm>
        </p:grpSpPr>
        <p:sp>
          <p:nvSpPr>
            <p:cNvPr id="48" name="SMARTInkShape-314">
              <a:extLst>
                <a:ext uri="{FF2B5EF4-FFF2-40B4-BE49-F238E27FC236}">
                  <a16:creationId xmlns:a16="http://schemas.microsoft.com/office/drawing/2014/main" id="{D65797C0-2270-4AB7-B090-0170EA219D32}"/>
                </a:ext>
              </a:extLst>
            </p:cNvPr>
            <p:cNvSpPr/>
            <p:nvPr>
              <p:custDataLst>
                <p:tags r:id="rId1"/>
              </p:custDataLst>
            </p:nvPr>
          </p:nvSpPr>
          <p:spPr>
            <a:xfrm>
              <a:off x="2019300" y="3403658"/>
              <a:ext cx="501651" cy="101543"/>
            </a:xfrm>
            <a:custGeom>
              <a:avLst/>
              <a:gdLst/>
              <a:ahLst/>
              <a:cxnLst/>
              <a:rect l="0" t="0" r="0" b="0"/>
              <a:pathLst>
                <a:path w="501651" h="101543">
                  <a:moveTo>
                    <a:pt x="501650" y="69792"/>
                  </a:moveTo>
                  <a:lnTo>
                    <a:pt x="501650" y="69792"/>
                  </a:lnTo>
                  <a:lnTo>
                    <a:pt x="501650" y="76141"/>
                  </a:lnTo>
                  <a:lnTo>
                    <a:pt x="487344" y="76142"/>
                  </a:lnTo>
                  <a:lnTo>
                    <a:pt x="482827" y="74260"/>
                  </a:lnTo>
                  <a:lnTo>
                    <a:pt x="478468" y="71778"/>
                  </a:lnTo>
                  <a:lnTo>
                    <a:pt x="430878" y="53493"/>
                  </a:lnTo>
                  <a:lnTo>
                    <a:pt x="386584" y="34515"/>
                  </a:lnTo>
                  <a:lnTo>
                    <a:pt x="341987" y="16903"/>
                  </a:lnTo>
                  <a:lnTo>
                    <a:pt x="297090" y="4969"/>
                  </a:lnTo>
                  <a:lnTo>
                    <a:pt x="272781" y="935"/>
                  </a:lnTo>
                  <a:lnTo>
                    <a:pt x="229290" y="0"/>
                  </a:lnTo>
                  <a:lnTo>
                    <a:pt x="190107" y="1827"/>
                  </a:lnTo>
                  <a:lnTo>
                    <a:pt x="145446" y="11187"/>
                  </a:lnTo>
                  <a:lnTo>
                    <a:pt x="98597" y="32952"/>
                  </a:lnTo>
                  <a:lnTo>
                    <a:pt x="56640" y="63573"/>
                  </a:lnTo>
                  <a:lnTo>
                    <a:pt x="10043" y="97560"/>
                  </a:lnTo>
                  <a:lnTo>
                    <a:pt x="0" y="1015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315">
              <a:extLst>
                <a:ext uri="{FF2B5EF4-FFF2-40B4-BE49-F238E27FC236}">
                  <a16:creationId xmlns:a16="http://schemas.microsoft.com/office/drawing/2014/main" id="{35418ED4-9633-4BEF-A44A-2CC1FE02AEAA}"/>
                </a:ext>
              </a:extLst>
            </p:cNvPr>
            <p:cNvSpPr/>
            <p:nvPr>
              <p:custDataLst>
                <p:tags r:id="rId2"/>
              </p:custDataLst>
            </p:nvPr>
          </p:nvSpPr>
          <p:spPr>
            <a:xfrm>
              <a:off x="2178050" y="3359489"/>
              <a:ext cx="311151" cy="247312"/>
            </a:xfrm>
            <a:custGeom>
              <a:avLst/>
              <a:gdLst/>
              <a:ahLst/>
              <a:cxnLst/>
              <a:rect l="0" t="0" r="0" b="0"/>
              <a:pathLst>
                <a:path w="311151" h="247312">
                  <a:moveTo>
                    <a:pt x="311150" y="12361"/>
                  </a:moveTo>
                  <a:lnTo>
                    <a:pt x="311150" y="12361"/>
                  </a:lnTo>
                  <a:lnTo>
                    <a:pt x="311150" y="3523"/>
                  </a:lnTo>
                  <a:lnTo>
                    <a:pt x="310444" y="2236"/>
                  </a:lnTo>
                  <a:lnTo>
                    <a:pt x="309269" y="1377"/>
                  </a:lnTo>
                  <a:lnTo>
                    <a:pt x="305683" y="0"/>
                  </a:lnTo>
                  <a:lnTo>
                    <a:pt x="305389" y="592"/>
                  </a:lnTo>
                  <a:lnTo>
                    <a:pt x="305061" y="3132"/>
                  </a:lnTo>
                  <a:lnTo>
                    <a:pt x="304269" y="4092"/>
                  </a:lnTo>
                  <a:lnTo>
                    <a:pt x="299355" y="5758"/>
                  </a:lnTo>
                  <a:lnTo>
                    <a:pt x="286966" y="6702"/>
                  </a:lnTo>
                  <a:lnTo>
                    <a:pt x="250411" y="19152"/>
                  </a:lnTo>
                  <a:lnTo>
                    <a:pt x="214975" y="39885"/>
                  </a:lnTo>
                  <a:lnTo>
                    <a:pt x="184963" y="72821"/>
                  </a:lnTo>
                  <a:lnTo>
                    <a:pt x="167377" y="87098"/>
                  </a:lnTo>
                  <a:lnTo>
                    <a:pt x="125004" y="127061"/>
                  </a:lnTo>
                  <a:lnTo>
                    <a:pt x="78587" y="168848"/>
                  </a:lnTo>
                  <a:lnTo>
                    <a:pt x="68676" y="176790"/>
                  </a:lnTo>
                  <a:lnTo>
                    <a:pt x="60156" y="183513"/>
                  </a:lnTo>
                  <a:lnTo>
                    <a:pt x="30788" y="214366"/>
                  </a:lnTo>
                  <a:lnTo>
                    <a:pt x="17997" y="223792"/>
                  </a:lnTo>
                  <a:lnTo>
                    <a:pt x="0" y="2473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316">
              <a:extLst>
                <a:ext uri="{FF2B5EF4-FFF2-40B4-BE49-F238E27FC236}">
                  <a16:creationId xmlns:a16="http://schemas.microsoft.com/office/drawing/2014/main" id="{A0AFF6FD-6698-4FC3-B1E7-18A69CF391CC}"/>
                </a:ext>
              </a:extLst>
            </p:cNvPr>
            <p:cNvSpPr/>
            <p:nvPr>
              <p:custDataLst>
                <p:tags r:id="rId3"/>
              </p:custDataLst>
            </p:nvPr>
          </p:nvSpPr>
          <p:spPr>
            <a:xfrm>
              <a:off x="2120900" y="3359150"/>
              <a:ext cx="260351" cy="215901"/>
            </a:xfrm>
            <a:custGeom>
              <a:avLst/>
              <a:gdLst/>
              <a:ahLst/>
              <a:cxnLst/>
              <a:rect l="0" t="0" r="0" b="0"/>
              <a:pathLst>
                <a:path w="260351" h="215901">
                  <a:moveTo>
                    <a:pt x="0" y="0"/>
                  </a:moveTo>
                  <a:lnTo>
                    <a:pt x="0" y="0"/>
                  </a:lnTo>
                  <a:lnTo>
                    <a:pt x="3371" y="6742"/>
                  </a:lnTo>
                  <a:lnTo>
                    <a:pt x="5069" y="8728"/>
                  </a:lnTo>
                  <a:lnTo>
                    <a:pt x="14927" y="15548"/>
                  </a:lnTo>
                  <a:lnTo>
                    <a:pt x="20980" y="17494"/>
                  </a:lnTo>
                  <a:lnTo>
                    <a:pt x="27669" y="19064"/>
                  </a:lnTo>
                  <a:lnTo>
                    <a:pt x="74542" y="43056"/>
                  </a:lnTo>
                  <a:lnTo>
                    <a:pt x="92414" y="53947"/>
                  </a:lnTo>
                  <a:lnTo>
                    <a:pt x="106527" y="59888"/>
                  </a:lnTo>
                  <a:lnTo>
                    <a:pt x="112727" y="65658"/>
                  </a:lnTo>
                  <a:lnTo>
                    <a:pt x="118540" y="72220"/>
                  </a:lnTo>
                  <a:lnTo>
                    <a:pt x="148810" y="98860"/>
                  </a:lnTo>
                  <a:lnTo>
                    <a:pt x="165227" y="117600"/>
                  </a:lnTo>
                  <a:lnTo>
                    <a:pt x="172918" y="124233"/>
                  </a:lnTo>
                  <a:lnTo>
                    <a:pt x="208089" y="166803"/>
                  </a:lnTo>
                  <a:lnTo>
                    <a:pt x="245878" y="206886"/>
                  </a:lnTo>
                  <a:lnTo>
                    <a:pt x="260350" y="215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58655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a:t>Quote, Jamestown Survivor</a:t>
            </a:r>
          </a:p>
        </p:txBody>
      </p:sp>
      <p:sp>
        <p:nvSpPr>
          <p:cNvPr id="58371" name="Rectangle 3"/>
          <p:cNvSpPr>
            <a:spLocks noGrp="1" noChangeArrowheads="1"/>
          </p:cNvSpPr>
          <p:nvPr>
            <p:ph type="body" idx="1"/>
          </p:nvPr>
        </p:nvSpPr>
        <p:spPr/>
        <p:txBody>
          <a:bodyPr/>
          <a:lstStyle/>
          <a:p>
            <a:pPr eaLnBrk="1" hangingPunct="1">
              <a:buFont typeface="Wingdings" pitchFamily="2" charset="2"/>
              <a:buNone/>
              <a:defRPr/>
            </a:pPr>
            <a:r>
              <a:rPr lang="en-US"/>
              <a:t>“When our people were fed out of the common store and labored jointly . . . Glad was the man that could slip from his labor . . . Presuming that howsoever the harvest prospered, the general store must maintain them, by which means we reaped not so much corn for the labors of 30 men, as three men have done for themselves.”</a:t>
            </a:r>
          </a:p>
        </p:txBody>
      </p:sp>
    </p:spTree>
    <p:extLst>
      <p:ext uri="{BB962C8B-B14F-4D97-AF65-F5344CB8AC3E}">
        <p14:creationId xmlns:p14="http://schemas.microsoft.com/office/powerpoint/2010/main" val="17823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Captain John Smith </a:t>
            </a:r>
          </a:p>
        </p:txBody>
      </p:sp>
      <p:sp>
        <p:nvSpPr>
          <p:cNvPr id="3" name="Content Placeholder 2"/>
          <p:cNvSpPr>
            <a:spLocks noGrp="1"/>
          </p:cNvSpPr>
          <p:nvPr>
            <p:ph idx="1"/>
          </p:nvPr>
        </p:nvSpPr>
        <p:spPr/>
        <p:txBody>
          <a:bodyPr/>
          <a:lstStyle/>
          <a:p>
            <a:r>
              <a:rPr lang="en-US" dirty="0"/>
              <a:t>Captain John Smith </a:t>
            </a:r>
          </a:p>
          <a:p>
            <a:pPr lvl="1"/>
            <a:r>
              <a:rPr lang="en-US" dirty="0"/>
              <a:t>Leads Jamestown after the “starving time” </a:t>
            </a:r>
          </a:p>
          <a:p>
            <a:pPr lvl="1"/>
            <a:r>
              <a:rPr lang="en-US" dirty="0"/>
              <a:t>Mandates discipline and work among colonists </a:t>
            </a:r>
          </a:p>
          <a:p>
            <a:pPr lvl="1"/>
            <a:r>
              <a:rPr lang="en-US" dirty="0"/>
              <a:t>“he that will not work will not eat” </a:t>
            </a:r>
          </a:p>
          <a:p>
            <a:pPr lvl="1"/>
            <a:r>
              <a:rPr lang="en-US" dirty="0"/>
              <a:t>Encourages more farming and constructs a better fortification </a:t>
            </a:r>
          </a:p>
          <a:p>
            <a:pPr marL="457200" lvl="1" indent="0">
              <a:buNone/>
            </a:pPr>
            <a:r>
              <a:rPr lang="en-US" dirty="0"/>
              <a:t>     away from river bank </a:t>
            </a:r>
          </a:p>
        </p:txBody>
      </p:sp>
      <p:pic>
        <p:nvPicPr>
          <p:cNvPr id="4" name="Picture 3" descr="7th Grade History - 7H Virginia"/>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8639608" y="2556932"/>
            <a:ext cx="2809875" cy="3238500"/>
          </a:xfrm>
          <a:prstGeom prst="rect">
            <a:avLst/>
          </a:prstGeom>
        </p:spPr>
      </p:pic>
      <p:grpSp>
        <p:nvGrpSpPr>
          <p:cNvPr id="138" name="SMARTInkShape-Group265">
            <a:extLst>
              <a:ext uri="{FF2B5EF4-FFF2-40B4-BE49-F238E27FC236}">
                <a16:creationId xmlns:a16="http://schemas.microsoft.com/office/drawing/2014/main" id="{27530877-C450-46A0-B488-5A59D31B1868}"/>
              </a:ext>
            </a:extLst>
          </p:cNvPr>
          <p:cNvGrpSpPr/>
          <p:nvPr/>
        </p:nvGrpSpPr>
        <p:grpSpPr>
          <a:xfrm>
            <a:off x="1384300" y="3930650"/>
            <a:ext cx="590551" cy="355601"/>
            <a:chOff x="1384300" y="3930650"/>
            <a:chExt cx="590551" cy="355601"/>
          </a:xfrm>
        </p:grpSpPr>
        <p:sp>
          <p:nvSpPr>
            <p:cNvPr id="135" name="SMARTInkShape-1001">
              <a:extLst>
                <a:ext uri="{FF2B5EF4-FFF2-40B4-BE49-F238E27FC236}">
                  <a16:creationId xmlns:a16="http://schemas.microsoft.com/office/drawing/2014/main" id="{25A84E64-0A1F-4C33-8E65-3556E4688D58}"/>
                </a:ext>
              </a:extLst>
            </p:cNvPr>
            <p:cNvSpPr/>
            <p:nvPr>
              <p:custDataLst>
                <p:tags r:id="rId54"/>
              </p:custDataLst>
            </p:nvPr>
          </p:nvSpPr>
          <p:spPr>
            <a:xfrm>
              <a:off x="1619250" y="3987800"/>
              <a:ext cx="298451" cy="254001"/>
            </a:xfrm>
            <a:custGeom>
              <a:avLst/>
              <a:gdLst/>
              <a:ahLst/>
              <a:cxnLst/>
              <a:rect l="0" t="0" r="0" b="0"/>
              <a:pathLst>
                <a:path w="298451" h="254001">
                  <a:moveTo>
                    <a:pt x="0" y="0"/>
                  </a:moveTo>
                  <a:lnTo>
                    <a:pt x="0" y="0"/>
                  </a:lnTo>
                  <a:lnTo>
                    <a:pt x="3371" y="3371"/>
                  </a:lnTo>
                  <a:lnTo>
                    <a:pt x="5026" y="6907"/>
                  </a:lnTo>
                  <a:lnTo>
                    <a:pt x="5467" y="8838"/>
                  </a:lnTo>
                  <a:lnTo>
                    <a:pt x="6467" y="10125"/>
                  </a:lnTo>
                  <a:lnTo>
                    <a:pt x="53134" y="45297"/>
                  </a:lnTo>
                  <a:lnTo>
                    <a:pt x="98019" y="73986"/>
                  </a:lnTo>
                  <a:lnTo>
                    <a:pt x="143941" y="112468"/>
                  </a:lnTo>
                  <a:lnTo>
                    <a:pt x="188122" y="150291"/>
                  </a:lnTo>
                  <a:lnTo>
                    <a:pt x="233065" y="194968"/>
                  </a:lnTo>
                  <a:lnTo>
                    <a:pt x="278761" y="239729"/>
                  </a:lnTo>
                  <a:lnTo>
                    <a:pt x="290808" y="252654"/>
                  </a:lnTo>
                  <a:lnTo>
                    <a:pt x="293407" y="253402"/>
                  </a:lnTo>
                  <a:lnTo>
                    <a:pt x="298450" y="254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1002">
              <a:extLst>
                <a:ext uri="{FF2B5EF4-FFF2-40B4-BE49-F238E27FC236}">
                  <a16:creationId xmlns:a16="http://schemas.microsoft.com/office/drawing/2014/main" id="{6D231A20-C727-4C0A-8CA5-5C908054981F}"/>
                </a:ext>
              </a:extLst>
            </p:cNvPr>
            <p:cNvSpPr/>
            <p:nvPr>
              <p:custDataLst>
                <p:tags r:id="rId55"/>
              </p:custDataLst>
            </p:nvPr>
          </p:nvSpPr>
          <p:spPr>
            <a:xfrm>
              <a:off x="1651000" y="3930650"/>
              <a:ext cx="196851" cy="355601"/>
            </a:xfrm>
            <a:custGeom>
              <a:avLst/>
              <a:gdLst/>
              <a:ahLst/>
              <a:cxnLst/>
              <a:rect l="0" t="0" r="0" b="0"/>
              <a:pathLst>
                <a:path w="196851" h="355601">
                  <a:moveTo>
                    <a:pt x="196850" y="0"/>
                  </a:moveTo>
                  <a:lnTo>
                    <a:pt x="196850" y="0"/>
                  </a:lnTo>
                  <a:lnTo>
                    <a:pt x="196850" y="3371"/>
                  </a:lnTo>
                  <a:lnTo>
                    <a:pt x="194968" y="6907"/>
                  </a:lnTo>
                  <a:lnTo>
                    <a:pt x="180549" y="23305"/>
                  </a:lnTo>
                  <a:lnTo>
                    <a:pt x="176461" y="31754"/>
                  </a:lnTo>
                  <a:lnTo>
                    <a:pt x="156610" y="52917"/>
                  </a:lnTo>
                  <a:lnTo>
                    <a:pt x="139434" y="65041"/>
                  </a:lnTo>
                  <a:lnTo>
                    <a:pt x="113221" y="78501"/>
                  </a:lnTo>
                  <a:lnTo>
                    <a:pt x="71419" y="120977"/>
                  </a:lnTo>
                  <a:lnTo>
                    <a:pt x="49117" y="151104"/>
                  </a:lnTo>
                  <a:lnTo>
                    <a:pt x="45113" y="160291"/>
                  </a:lnTo>
                  <a:lnTo>
                    <a:pt x="15568" y="207298"/>
                  </a:lnTo>
                  <a:lnTo>
                    <a:pt x="3274" y="251906"/>
                  </a:lnTo>
                  <a:lnTo>
                    <a:pt x="287" y="282753"/>
                  </a:lnTo>
                  <a:lnTo>
                    <a:pt x="6181" y="329610"/>
                  </a:lnTo>
                  <a:lnTo>
                    <a:pt x="6343" y="347807"/>
                  </a:lnTo>
                  <a:lnTo>
                    <a:pt x="0" y="355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1003">
              <a:extLst>
                <a:ext uri="{FF2B5EF4-FFF2-40B4-BE49-F238E27FC236}">
                  <a16:creationId xmlns:a16="http://schemas.microsoft.com/office/drawing/2014/main" id="{2BE6AA7B-AE69-48F4-B31B-D36CA6D4FA27}"/>
                </a:ext>
              </a:extLst>
            </p:cNvPr>
            <p:cNvSpPr/>
            <p:nvPr>
              <p:custDataLst>
                <p:tags r:id="rId56"/>
              </p:custDataLst>
            </p:nvPr>
          </p:nvSpPr>
          <p:spPr>
            <a:xfrm>
              <a:off x="1384300" y="4071107"/>
              <a:ext cx="590551" cy="69094"/>
            </a:xfrm>
            <a:custGeom>
              <a:avLst/>
              <a:gdLst/>
              <a:ahLst/>
              <a:cxnLst/>
              <a:rect l="0" t="0" r="0" b="0"/>
              <a:pathLst>
                <a:path w="590551" h="69094">
                  <a:moveTo>
                    <a:pt x="0" y="69093"/>
                  </a:moveTo>
                  <a:lnTo>
                    <a:pt x="0" y="69093"/>
                  </a:lnTo>
                  <a:lnTo>
                    <a:pt x="0" y="63626"/>
                  </a:lnTo>
                  <a:lnTo>
                    <a:pt x="706" y="63331"/>
                  </a:lnTo>
                  <a:lnTo>
                    <a:pt x="3371" y="63005"/>
                  </a:lnTo>
                  <a:lnTo>
                    <a:pt x="6908" y="60978"/>
                  </a:lnTo>
                  <a:lnTo>
                    <a:pt x="10831" y="58430"/>
                  </a:lnTo>
                  <a:lnTo>
                    <a:pt x="17828" y="56661"/>
                  </a:lnTo>
                  <a:lnTo>
                    <a:pt x="22059" y="56472"/>
                  </a:lnTo>
                  <a:lnTo>
                    <a:pt x="23173" y="55740"/>
                  </a:lnTo>
                  <a:lnTo>
                    <a:pt x="23915" y="54547"/>
                  </a:lnTo>
                  <a:lnTo>
                    <a:pt x="24410" y="53046"/>
                  </a:lnTo>
                  <a:lnTo>
                    <a:pt x="25446" y="52045"/>
                  </a:lnTo>
                  <a:lnTo>
                    <a:pt x="28478" y="50932"/>
                  </a:lnTo>
                  <a:lnTo>
                    <a:pt x="34151" y="50307"/>
                  </a:lnTo>
                  <a:lnTo>
                    <a:pt x="35468" y="49513"/>
                  </a:lnTo>
                  <a:lnTo>
                    <a:pt x="36345" y="48278"/>
                  </a:lnTo>
                  <a:lnTo>
                    <a:pt x="36930" y="46750"/>
                  </a:lnTo>
                  <a:lnTo>
                    <a:pt x="38025" y="45731"/>
                  </a:lnTo>
                  <a:lnTo>
                    <a:pt x="41124" y="44599"/>
                  </a:lnTo>
                  <a:lnTo>
                    <a:pt x="42233" y="43591"/>
                  </a:lnTo>
                  <a:lnTo>
                    <a:pt x="43465" y="40590"/>
                  </a:lnTo>
                  <a:lnTo>
                    <a:pt x="44499" y="39508"/>
                  </a:lnTo>
                  <a:lnTo>
                    <a:pt x="47529" y="38305"/>
                  </a:lnTo>
                  <a:lnTo>
                    <a:pt x="61440" y="36694"/>
                  </a:lnTo>
                  <a:lnTo>
                    <a:pt x="68603" y="31883"/>
                  </a:lnTo>
                  <a:lnTo>
                    <a:pt x="74673" y="30463"/>
                  </a:lnTo>
                  <a:lnTo>
                    <a:pt x="80608" y="26681"/>
                  </a:lnTo>
                  <a:lnTo>
                    <a:pt x="88935" y="25046"/>
                  </a:lnTo>
                  <a:lnTo>
                    <a:pt x="91040" y="24912"/>
                  </a:lnTo>
                  <a:lnTo>
                    <a:pt x="95260" y="22881"/>
                  </a:lnTo>
                  <a:lnTo>
                    <a:pt x="99488" y="20332"/>
                  </a:lnTo>
                  <a:lnTo>
                    <a:pt x="105835" y="18191"/>
                  </a:lnTo>
                  <a:lnTo>
                    <a:pt x="112889" y="14108"/>
                  </a:lnTo>
                  <a:lnTo>
                    <a:pt x="130645" y="11428"/>
                  </a:lnTo>
                  <a:lnTo>
                    <a:pt x="139584" y="6955"/>
                  </a:lnTo>
                  <a:lnTo>
                    <a:pt x="183527" y="3747"/>
                  </a:lnTo>
                  <a:lnTo>
                    <a:pt x="200960" y="132"/>
                  </a:lnTo>
                  <a:lnTo>
                    <a:pt x="236471" y="0"/>
                  </a:lnTo>
                  <a:lnTo>
                    <a:pt x="266665" y="5203"/>
                  </a:lnTo>
                  <a:lnTo>
                    <a:pt x="310691" y="5578"/>
                  </a:lnTo>
                  <a:lnTo>
                    <a:pt x="331573" y="7471"/>
                  </a:lnTo>
                  <a:lnTo>
                    <a:pt x="378101" y="12474"/>
                  </a:lnTo>
                  <a:lnTo>
                    <a:pt x="420088" y="17689"/>
                  </a:lnTo>
                  <a:lnTo>
                    <a:pt x="466150" y="18277"/>
                  </a:lnTo>
                  <a:lnTo>
                    <a:pt x="509937" y="18292"/>
                  </a:lnTo>
                  <a:lnTo>
                    <a:pt x="522763" y="18998"/>
                  </a:lnTo>
                  <a:lnTo>
                    <a:pt x="547421" y="24251"/>
                  </a:lnTo>
                  <a:lnTo>
                    <a:pt x="590550" y="246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 name="SMARTInkShape-Group266">
            <a:extLst>
              <a:ext uri="{FF2B5EF4-FFF2-40B4-BE49-F238E27FC236}">
                <a16:creationId xmlns:a16="http://schemas.microsoft.com/office/drawing/2014/main" id="{9D05369D-9849-4192-9DBD-937D899E0900}"/>
              </a:ext>
            </a:extLst>
          </p:cNvPr>
          <p:cNvGrpSpPr/>
          <p:nvPr/>
        </p:nvGrpSpPr>
        <p:grpSpPr>
          <a:xfrm>
            <a:off x="1791583" y="2984691"/>
            <a:ext cx="2285118" cy="488657"/>
            <a:chOff x="1791583" y="2984691"/>
            <a:chExt cx="2285118" cy="488657"/>
          </a:xfrm>
        </p:grpSpPr>
        <p:sp>
          <p:nvSpPr>
            <p:cNvPr id="139" name="SMARTInkShape-1004">
              <a:extLst>
                <a:ext uri="{FF2B5EF4-FFF2-40B4-BE49-F238E27FC236}">
                  <a16:creationId xmlns:a16="http://schemas.microsoft.com/office/drawing/2014/main" id="{510986DB-0578-4E88-A252-FD13782E267D}"/>
                </a:ext>
              </a:extLst>
            </p:cNvPr>
            <p:cNvSpPr/>
            <p:nvPr>
              <p:custDataLst>
                <p:tags r:id="rId52"/>
              </p:custDataLst>
            </p:nvPr>
          </p:nvSpPr>
          <p:spPr>
            <a:xfrm>
              <a:off x="2165350" y="3403894"/>
              <a:ext cx="1536701" cy="69454"/>
            </a:xfrm>
            <a:custGeom>
              <a:avLst/>
              <a:gdLst/>
              <a:ahLst/>
              <a:cxnLst/>
              <a:rect l="0" t="0" r="0" b="0"/>
              <a:pathLst>
                <a:path w="1536701" h="69454">
                  <a:moveTo>
                    <a:pt x="0" y="6056"/>
                  </a:moveTo>
                  <a:lnTo>
                    <a:pt x="0" y="6056"/>
                  </a:lnTo>
                  <a:lnTo>
                    <a:pt x="0" y="16991"/>
                  </a:lnTo>
                  <a:lnTo>
                    <a:pt x="5467" y="24068"/>
                  </a:lnTo>
                  <a:lnTo>
                    <a:pt x="9460" y="28169"/>
                  </a:lnTo>
                  <a:lnTo>
                    <a:pt x="13141" y="29995"/>
                  </a:lnTo>
                  <a:lnTo>
                    <a:pt x="15111" y="30482"/>
                  </a:lnTo>
                  <a:lnTo>
                    <a:pt x="21254" y="34538"/>
                  </a:lnTo>
                  <a:lnTo>
                    <a:pt x="29651" y="41525"/>
                  </a:lnTo>
                  <a:lnTo>
                    <a:pt x="48110" y="48289"/>
                  </a:lnTo>
                  <a:lnTo>
                    <a:pt x="89925" y="50419"/>
                  </a:lnTo>
                  <a:lnTo>
                    <a:pt x="130461" y="47127"/>
                  </a:lnTo>
                  <a:lnTo>
                    <a:pt x="173508" y="39521"/>
                  </a:lnTo>
                  <a:lnTo>
                    <a:pt x="220274" y="32962"/>
                  </a:lnTo>
                  <a:lnTo>
                    <a:pt x="260796" y="24985"/>
                  </a:lnTo>
                  <a:lnTo>
                    <a:pt x="304597" y="14507"/>
                  </a:lnTo>
                  <a:lnTo>
                    <a:pt x="343696" y="7934"/>
                  </a:lnTo>
                  <a:lnTo>
                    <a:pt x="390852" y="1939"/>
                  </a:lnTo>
                  <a:lnTo>
                    <a:pt x="433820" y="0"/>
                  </a:lnTo>
                  <a:lnTo>
                    <a:pt x="476237" y="1626"/>
                  </a:lnTo>
                  <a:lnTo>
                    <a:pt x="522023" y="7549"/>
                  </a:lnTo>
                  <a:lnTo>
                    <a:pt x="544610" y="14730"/>
                  </a:lnTo>
                  <a:lnTo>
                    <a:pt x="590463" y="33337"/>
                  </a:lnTo>
                  <a:lnTo>
                    <a:pt x="634995" y="48376"/>
                  </a:lnTo>
                  <a:lnTo>
                    <a:pt x="662281" y="54972"/>
                  </a:lnTo>
                  <a:lnTo>
                    <a:pt x="706339" y="63598"/>
                  </a:lnTo>
                  <a:lnTo>
                    <a:pt x="747379" y="68771"/>
                  </a:lnTo>
                  <a:lnTo>
                    <a:pt x="789542" y="69453"/>
                  </a:lnTo>
                  <a:lnTo>
                    <a:pt x="831853" y="64516"/>
                  </a:lnTo>
                  <a:lnTo>
                    <a:pt x="874184" y="59014"/>
                  </a:lnTo>
                  <a:lnTo>
                    <a:pt x="916517" y="53769"/>
                  </a:lnTo>
                  <a:lnTo>
                    <a:pt x="963946" y="45325"/>
                  </a:lnTo>
                  <a:lnTo>
                    <a:pt x="1008657" y="38791"/>
                  </a:lnTo>
                  <a:lnTo>
                    <a:pt x="1052310" y="33636"/>
                  </a:lnTo>
                  <a:lnTo>
                    <a:pt x="1097835" y="31647"/>
                  </a:lnTo>
                  <a:lnTo>
                    <a:pt x="1140319" y="34852"/>
                  </a:lnTo>
                  <a:lnTo>
                    <a:pt x="1186657" y="40917"/>
                  </a:lnTo>
                  <a:lnTo>
                    <a:pt x="1234174" y="45611"/>
                  </a:lnTo>
                  <a:lnTo>
                    <a:pt x="1277874" y="55102"/>
                  </a:lnTo>
                  <a:lnTo>
                    <a:pt x="1320376" y="58583"/>
                  </a:lnTo>
                  <a:lnTo>
                    <a:pt x="1359600" y="62293"/>
                  </a:lnTo>
                  <a:lnTo>
                    <a:pt x="1401769" y="64968"/>
                  </a:lnTo>
                  <a:lnTo>
                    <a:pt x="1416053" y="66811"/>
                  </a:lnTo>
                  <a:lnTo>
                    <a:pt x="1461390" y="63479"/>
                  </a:lnTo>
                  <a:lnTo>
                    <a:pt x="1506265" y="62511"/>
                  </a:lnTo>
                  <a:lnTo>
                    <a:pt x="1518824" y="58139"/>
                  </a:lnTo>
                  <a:lnTo>
                    <a:pt x="1536700" y="44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1005">
              <a:extLst>
                <a:ext uri="{FF2B5EF4-FFF2-40B4-BE49-F238E27FC236}">
                  <a16:creationId xmlns:a16="http://schemas.microsoft.com/office/drawing/2014/main" id="{9F69BCCF-DBE6-4E81-AEE2-435866A5B606}"/>
                </a:ext>
              </a:extLst>
            </p:cNvPr>
            <p:cNvSpPr/>
            <p:nvPr>
              <p:custDataLst>
                <p:tags r:id="rId53"/>
              </p:custDataLst>
            </p:nvPr>
          </p:nvSpPr>
          <p:spPr>
            <a:xfrm>
              <a:off x="1791583" y="2984691"/>
              <a:ext cx="2285118" cy="88710"/>
            </a:xfrm>
            <a:custGeom>
              <a:avLst/>
              <a:gdLst/>
              <a:ahLst/>
              <a:cxnLst/>
              <a:rect l="0" t="0" r="0" b="0"/>
              <a:pathLst>
                <a:path w="2285118" h="88710">
                  <a:moveTo>
                    <a:pt x="5467" y="25209"/>
                  </a:moveTo>
                  <a:lnTo>
                    <a:pt x="5467" y="25209"/>
                  </a:lnTo>
                  <a:lnTo>
                    <a:pt x="0" y="19742"/>
                  </a:lnTo>
                  <a:lnTo>
                    <a:pt x="411" y="19447"/>
                  </a:lnTo>
                  <a:lnTo>
                    <a:pt x="8033" y="18936"/>
                  </a:lnTo>
                  <a:lnTo>
                    <a:pt x="12017" y="20775"/>
                  </a:lnTo>
                  <a:lnTo>
                    <a:pt x="16139" y="23238"/>
                  </a:lnTo>
                  <a:lnTo>
                    <a:pt x="57632" y="34646"/>
                  </a:lnTo>
                  <a:lnTo>
                    <a:pt x="99393" y="36559"/>
                  </a:lnTo>
                  <a:lnTo>
                    <a:pt x="141177" y="32357"/>
                  </a:lnTo>
                  <a:lnTo>
                    <a:pt x="179918" y="31011"/>
                  </a:lnTo>
                  <a:lnTo>
                    <a:pt x="221542" y="26564"/>
                  </a:lnTo>
                  <a:lnTo>
                    <a:pt x="267106" y="22106"/>
                  </a:lnTo>
                  <a:lnTo>
                    <a:pt x="312508" y="15136"/>
                  </a:lnTo>
                  <a:lnTo>
                    <a:pt x="349031" y="12582"/>
                  </a:lnTo>
                  <a:lnTo>
                    <a:pt x="386663" y="8376"/>
                  </a:lnTo>
                  <a:lnTo>
                    <a:pt x="424625" y="6110"/>
                  </a:lnTo>
                  <a:lnTo>
                    <a:pt x="462684" y="1989"/>
                  </a:lnTo>
                  <a:lnTo>
                    <a:pt x="500772" y="455"/>
                  </a:lnTo>
                  <a:lnTo>
                    <a:pt x="538868" y="0"/>
                  </a:lnTo>
                  <a:lnTo>
                    <a:pt x="576262" y="571"/>
                  </a:lnTo>
                  <a:lnTo>
                    <a:pt x="622741" y="4846"/>
                  </a:lnTo>
                  <a:lnTo>
                    <a:pt x="665736" y="5900"/>
                  </a:lnTo>
                  <a:lnTo>
                    <a:pt x="710840" y="6813"/>
                  </a:lnTo>
                  <a:lnTo>
                    <a:pt x="754452" y="11175"/>
                  </a:lnTo>
                  <a:lnTo>
                    <a:pt x="800409" y="12245"/>
                  </a:lnTo>
                  <a:lnTo>
                    <a:pt x="845183" y="13162"/>
                  </a:lnTo>
                  <a:lnTo>
                    <a:pt x="887998" y="17525"/>
                  </a:lnTo>
                  <a:lnTo>
                    <a:pt x="930427" y="18595"/>
                  </a:lnTo>
                  <a:lnTo>
                    <a:pt x="972779" y="18807"/>
                  </a:lnTo>
                  <a:lnTo>
                    <a:pt x="1016998" y="18849"/>
                  </a:lnTo>
                  <a:lnTo>
                    <a:pt x="1059546" y="22228"/>
                  </a:lnTo>
                  <a:lnTo>
                    <a:pt x="1100197" y="24620"/>
                  </a:lnTo>
                  <a:lnTo>
                    <a:pt x="1140317" y="26974"/>
                  </a:lnTo>
                  <a:lnTo>
                    <a:pt x="1176391" y="32082"/>
                  </a:lnTo>
                  <a:lnTo>
                    <a:pt x="1217889" y="36182"/>
                  </a:lnTo>
                  <a:lnTo>
                    <a:pt x="1257195" y="37568"/>
                  </a:lnTo>
                  <a:lnTo>
                    <a:pt x="1300691" y="42890"/>
                  </a:lnTo>
                  <a:lnTo>
                    <a:pt x="1343177" y="44785"/>
                  </a:lnTo>
                  <a:lnTo>
                    <a:pt x="1385531" y="49703"/>
                  </a:lnTo>
                  <a:lnTo>
                    <a:pt x="1427867" y="50490"/>
                  </a:lnTo>
                  <a:lnTo>
                    <a:pt x="1474564" y="54957"/>
                  </a:lnTo>
                  <a:lnTo>
                    <a:pt x="1510025" y="54682"/>
                  </a:lnTo>
                  <a:lnTo>
                    <a:pt x="1552699" y="51145"/>
                  </a:lnTo>
                  <a:lnTo>
                    <a:pt x="1598448" y="50680"/>
                  </a:lnTo>
                  <a:lnTo>
                    <a:pt x="1645255" y="48737"/>
                  </a:lnTo>
                  <a:lnTo>
                    <a:pt x="1691810" y="44848"/>
                  </a:lnTo>
                  <a:lnTo>
                    <a:pt x="1738830" y="39947"/>
                  </a:lnTo>
                  <a:lnTo>
                    <a:pt x="1779488" y="38177"/>
                  </a:lnTo>
                  <a:lnTo>
                    <a:pt x="1826685" y="37932"/>
                  </a:lnTo>
                  <a:lnTo>
                    <a:pt x="1866165" y="42278"/>
                  </a:lnTo>
                  <a:lnTo>
                    <a:pt x="1911428" y="44143"/>
                  </a:lnTo>
                  <a:lnTo>
                    <a:pt x="1956822" y="49275"/>
                  </a:lnTo>
                  <a:lnTo>
                    <a:pt x="2002838" y="50557"/>
                  </a:lnTo>
                  <a:lnTo>
                    <a:pt x="2048465" y="50605"/>
                  </a:lnTo>
                  <a:lnTo>
                    <a:pt x="2094839" y="50609"/>
                  </a:lnTo>
                  <a:lnTo>
                    <a:pt x="2138203" y="56076"/>
                  </a:lnTo>
                  <a:lnTo>
                    <a:pt x="2181994" y="58806"/>
                  </a:lnTo>
                  <a:lnTo>
                    <a:pt x="2225824" y="68699"/>
                  </a:lnTo>
                  <a:lnTo>
                    <a:pt x="2247014" y="71414"/>
                  </a:lnTo>
                  <a:lnTo>
                    <a:pt x="2265509" y="77487"/>
                  </a:lnTo>
                  <a:lnTo>
                    <a:pt x="2285117" y="887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2" name="SMARTInkShape-1006">
            <a:extLst>
              <a:ext uri="{FF2B5EF4-FFF2-40B4-BE49-F238E27FC236}">
                <a16:creationId xmlns:a16="http://schemas.microsoft.com/office/drawing/2014/main" id="{0F520C81-D4E1-4533-98FB-B18F7440FE04}"/>
              </a:ext>
            </a:extLst>
          </p:cNvPr>
          <p:cNvSpPr/>
          <p:nvPr>
            <p:custDataLst>
              <p:tags r:id="rId1"/>
            </p:custDataLst>
          </p:nvPr>
        </p:nvSpPr>
        <p:spPr>
          <a:xfrm>
            <a:off x="4826000" y="3391273"/>
            <a:ext cx="1494835" cy="106508"/>
          </a:xfrm>
          <a:custGeom>
            <a:avLst/>
            <a:gdLst/>
            <a:ahLst/>
            <a:cxnLst/>
            <a:rect l="0" t="0" r="0" b="0"/>
            <a:pathLst>
              <a:path w="1494835" h="106508">
                <a:moveTo>
                  <a:pt x="0" y="82177"/>
                </a:moveTo>
                <a:lnTo>
                  <a:pt x="0" y="82177"/>
                </a:lnTo>
                <a:lnTo>
                  <a:pt x="24781" y="74338"/>
                </a:lnTo>
                <a:lnTo>
                  <a:pt x="72038" y="46188"/>
                </a:lnTo>
                <a:lnTo>
                  <a:pt x="115830" y="21382"/>
                </a:lnTo>
                <a:lnTo>
                  <a:pt x="159098" y="3883"/>
                </a:lnTo>
                <a:lnTo>
                  <a:pt x="191414" y="0"/>
                </a:lnTo>
                <a:lnTo>
                  <a:pt x="222370" y="1557"/>
                </a:lnTo>
                <a:lnTo>
                  <a:pt x="266707" y="14556"/>
                </a:lnTo>
                <a:lnTo>
                  <a:pt x="311856" y="33631"/>
                </a:lnTo>
                <a:lnTo>
                  <a:pt x="355717" y="53206"/>
                </a:lnTo>
                <a:lnTo>
                  <a:pt x="396110" y="70427"/>
                </a:lnTo>
                <a:lnTo>
                  <a:pt x="437804" y="84191"/>
                </a:lnTo>
                <a:lnTo>
                  <a:pt x="485058" y="93614"/>
                </a:lnTo>
                <a:lnTo>
                  <a:pt x="523951" y="94710"/>
                </a:lnTo>
                <a:lnTo>
                  <a:pt x="565316" y="90491"/>
                </a:lnTo>
                <a:lnTo>
                  <a:pt x="607671" y="85415"/>
                </a:lnTo>
                <a:lnTo>
                  <a:pt x="648003" y="75696"/>
                </a:lnTo>
                <a:lnTo>
                  <a:pt x="671309" y="67557"/>
                </a:lnTo>
                <a:lnTo>
                  <a:pt x="704614" y="53833"/>
                </a:lnTo>
                <a:lnTo>
                  <a:pt x="749286" y="45600"/>
                </a:lnTo>
                <a:lnTo>
                  <a:pt x="766465" y="42646"/>
                </a:lnTo>
                <a:lnTo>
                  <a:pt x="782373" y="39184"/>
                </a:lnTo>
                <a:lnTo>
                  <a:pt x="794338" y="39080"/>
                </a:lnTo>
                <a:lnTo>
                  <a:pt x="839107" y="47212"/>
                </a:lnTo>
                <a:lnTo>
                  <a:pt x="882703" y="61776"/>
                </a:lnTo>
                <a:lnTo>
                  <a:pt x="917778" y="77068"/>
                </a:lnTo>
                <a:lnTo>
                  <a:pt x="959360" y="85532"/>
                </a:lnTo>
                <a:lnTo>
                  <a:pt x="1001556" y="88132"/>
                </a:lnTo>
                <a:lnTo>
                  <a:pt x="1030472" y="87038"/>
                </a:lnTo>
                <a:lnTo>
                  <a:pt x="1076807" y="77582"/>
                </a:lnTo>
                <a:lnTo>
                  <a:pt x="1089122" y="72843"/>
                </a:lnTo>
                <a:lnTo>
                  <a:pt x="1134480" y="48369"/>
                </a:lnTo>
                <a:lnTo>
                  <a:pt x="1175686" y="22679"/>
                </a:lnTo>
                <a:lnTo>
                  <a:pt x="1221417" y="8656"/>
                </a:lnTo>
                <a:lnTo>
                  <a:pt x="1247215" y="7476"/>
                </a:lnTo>
                <a:lnTo>
                  <a:pt x="1288722" y="16173"/>
                </a:lnTo>
                <a:lnTo>
                  <a:pt x="1323792" y="23827"/>
                </a:lnTo>
                <a:lnTo>
                  <a:pt x="1367174" y="38352"/>
                </a:lnTo>
                <a:lnTo>
                  <a:pt x="1409311" y="55783"/>
                </a:lnTo>
                <a:lnTo>
                  <a:pt x="1454009" y="77863"/>
                </a:lnTo>
                <a:lnTo>
                  <a:pt x="1494010" y="103964"/>
                </a:lnTo>
                <a:lnTo>
                  <a:pt x="1494834" y="105168"/>
                </a:lnTo>
                <a:lnTo>
                  <a:pt x="1494678" y="105971"/>
                </a:lnTo>
                <a:lnTo>
                  <a:pt x="1493869" y="106507"/>
                </a:lnTo>
                <a:lnTo>
                  <a:pt x="1492624" y="106158"/>
                </a:lnTo>
                <a:lnTo>
                  <a:pt x="1486925" y="102015"/>
                </a:lnTo>
                <a:lnTo>
                  <a:pt x="1479550" y="885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9" name="SMARTInkShape-Group268">
            <a:extLst>
              <a:ext uri="{FF2B5EF4-FFF2-40B4-BE49-F238E27FC236}">
                <a16:creationId xmlns:a16="http://schemas.microsoft.com/office/drawing/2014/main" id="{B3404794-6F01-4A0E-9604-517992D5E50F}"/>
              </a:ext>
            </a:extLst>
          </p:cNvPr>
          <p:cNvGrpSpPr/>
          <p:nvPr/>
        </p:nvGrpSpPr>
        <p:grpSpPr>
          <a:xfrm>
            <a:off x="1701800" y="581518"/>
            <a:ext cx="4083051" cy="499603"/>
            <a:chOff x="1701800" y="581518"/>
            <a:chExt cx="4083051" cy="499603"/>
          </a:xfrm>
        </p:grpSpPr>
        <p:sp>
          <p:nvSpPr>
            <p:cNvPr id="143" name="SMARTInkShape-1007">
              <a:extLst>
                <a:ext uri="{FF2B5EF4-FFF2-40B4-BE49-F238E27FC236}">
                  <a16:creationId xmlns:a16="http://schemas.microsoft.com/office/drawing/2014/main" id="{056EC714-E3B8-4316-9B85-40B6A3BBC9EE}"/>
                </a:ext>
              </a:extLst>
            </p:cNvPr>
            <p:cNvSpPr/>
            <p:nvPr>
              <p:custDataLst>
                <p:tags r:id="rId36"/>
              </p:custDataLst>
            </p:nvPr>
          </p:nvSpPr>
          <p:spPr>
            <a:xfrm>
              <a:off x="5055564" y="581518"/>
              <a:ext cx="347743" cy="420693"/>
            </a:xfrm>
            <a:custGeom>
              <a:avLst/>
              <a:gdLst/>
              <a:ahLst/>
              <a:cxnLst/>
              <a:rect l="0" t="0" r="0" b="0"/>
              <a:pathLst>
                <a:path w="347743" h="420693">
                  <a:moveTo>
                    <a:pt x="253036" y="136032"/>
                  </a:moveTo>
                  <a:lnTo>
                    <a:pt x="253036" y="136032"/>
                  </a:lnTo>
                  <a:lnTo>
                    <a:pt x="296360" y="103539"/>
                  </a:lnTo>
                  <a:lnTo>
                    <a:pt x="335412" y="71186"/>
                  </a:lnTo>
                  <a:lnTo>
                    <a:pt x="342093" y="62291"/>
                  </a:lnTo>
                  <a:lnTo>
                    <a:pt x="345533" y="53634"/>
                  </a:lnTo>
                  <a:lnTo>
                    <a:pt x="347742" y="33208"/>
                  </a:lnTo>
                  <a:lnTo>
                    <a:pt x="346512" y="28677"/>
                  </a:lnTo>
                  <a:lnTo>
                    <a:pt x="338039" y="18224"/>
                  </a:lnTo>
                  <a:lnTo>
                    <a:pt x="330561" y="10530"/>
                  </a:lnTo>
                  <a:lnTo>
                    <a:pt x="316890" y="6170"/>
                  </a:lnTo>
                  <a:lnTo>
                    <a:pt x="279369" y="0"/>
                  </a:lnTo>
                  <a:lnTo>
                    <a:pt x="232916" y="2126"/>
                  </a:lnTo>
                  <a:lnTo>
                    <a:pt x="194158" y="8083"/>
                  </a:lnTo>
                  <a:lnTo>
                    <a:pt x="148964" y="19177"/>
                  </a:lnTo>
                  <a:lnTo>
                    <a:pt x="108135" y="36262"/>
                  </a:lnTo>
                  <a:lnTo>
                    <a:pt x="70638" y="58179"/>
                  </a:lnTo>
                  <a:lnTo>
                    <a:pt x="33849" y="86787"/>
                  </a:lnTo>
                  <a:lnTo>
                    <a:pt x="5991" y="126148"/>
                  </a:lnTo>
                  <a:lnTo>
                    <a:pt x="481" y="144339"/>
                  </a:lnTo>
                  <a:lnTo>
                    <a:pt x="0" y="152153"/>
                  </a:lnTo>
                  <a:lnTo>
                    <a:pt x="1795" y="158774"/>
                  </a:lnTo>
                  <a:lnTo>
                    <a:pt x="9434" y="169893"/>
                  </a:lnTo>
                  <a:lnTo>
                    <a:pt x="32291" y="188529"/>
                  </a:lnTo>
                  <a:lnTo>
                    <a:pt x="71479" y="210060"/>
                  </a:lnTo>
                  <a:lnTo>
                    <a:pt x="116544" y="222486"/>
                  </a:lnTo>
                  <a:lnTo>
                    <a:pt x="160582" y="230256"/>
                  </a:lnTo>
                  <a:lnTo>
                    <a:pt x="163883" y="232009"/>
                  </a:lnTo>
                  <a:lnTo>
                    <a:pt x="166084" y="234589"/>
                  </a:lnTo>
                  <a:lnTo>
                    <a:pt x="167551" y="237720"/>
                  </a:lnTo>
                  <a:lnTo>
                    <a:pt x="166413" y="240513"/>
                  </a:lnTo>
                  <a:lnTo>
                    <a:pt x="125629" y="267584"/>
                  </a:lnTo>
                  <a:lnTo>
                    <a:pt x="81036" y="303552"/>
                  </a:lnTo>
                  <a:lnTo>
                    <a:pt x="70053" y="314908"/>
                  </a:lnTo>
                  <a:lnTo>
                    <a:pt x="62819" y="327010"/>
                  </a:lnTo>
                  <a:lnTo>
                    <a:pt x="58151" y="345724"/>
                  </a:lnTo>
                  <a:lnTo>
                    <a:pt x="60139" y="364674"/>
                  </a:lnTo>
                  <a:lnTo>
                    <a:pt x="65234" y="375469"/>
                  </a:lnTo>
                  <a:lnTo>
                    <a:pt x="72907" y="384971"/>
                  </a:lnTo>
                  <a:lnTo>
                    <a:pt x="90539" y="398253"/>
                  </a:lnTo>
                  <a:lnTo>
                    <a:pt x="137519" y="416262"/>
                  </a:lnTo>
                  <a:lnTo>
                    <a:pt x="179130" y="420692"/>
                  </a:lnTo>
                  <a:lnTo>
                    <a:pt x="221321" y="419685"/>
                  </a:lnTo>
                  <a:lnTo>
                    <a:pt x="266316" y="415992"/>
                  </a:lnTo>
                  <a:lnTo>
                    <a:pt x="273049" y="415681"/>
                  </a:lnTo>
                  <a:lnTo>
                    <a:pt x="297486" y="4027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1008">
              <a:extLst>
                <a:ext uri="{FF2B5EF4-FFF2-40B4-BE49-F238E27FC236}">
                  <a16:creationId xmlns:a16="http://schemas.microsoft.com/office/drawing/2014/main" id="{D4308005-BB18-435F-A824-88160EFEAFE9}"/>
                </a:ext>
              </a:extLst>
            </p:cNvPr>
            <p:cNvSpPr/>
            <p:nvPr>
              <p:custDataLst>
                <p:tags r:id="rId37"/>
              </p:custDataLst>
            </p:nvPr>
          </p:nvSpPr>
          <p:spPr>
            <a:xfrm>
              <a:off x="2635328" y="806897"/>
              <a:ext cx="253541" cy="215454"/>
            </a:xfrm>
            <a:custGeom>
              <a:avLst/>
              <a:gdLst/>
              <a:ahLst/>
              <a:cxnLst/>
              <a:rect l="0" t="0" r="0" b="0"/>
              <a:pathLst>
                <a:path w="253541" h="215454">
                  <a:moveTo>
                    <a:pt x="6272" y="24953"/>
                  </a:moveTo>
                  <a:lnTo>
                    <a:pt x="6272" y="24953"/>
                  </a:lnTo>
                  <a:lnTo>
                    <a:pt x="6272" y="70538"/>
                  </a:lnTo>
                  <a:lnTo>
                    <a:pt x="6272" y="110187"/>
                  </a:lnTo>
                  <a:lnTo>
                    <a:pt x="6272" y="153728"/>
                  </a:lnTo>
                  <a:lnTo>
                    <a:pt x="0" y="189659"/>
                  </a:lnTo>
                  <a:lnTo>
                    <a:pt x="5396" y="149198"/>
                  </a:lnTo>
                  <a:lnTo>
                    <a:pt x="11874" y="115843"/>
                  </a:lnTo>
                  <a:lnTo>
                    <a:pt x="30014" y="73620"/>
                  </a:lnTo>
                  <a:lnTo>
                    <a:pt x="47285" y="45541"/>
                  </a:lnTo>
                  <a:lnTo>
                    <a:pt x="69763" y="24572"/>
                  </a:lnTo>
                  <a:lnTo>
                    <a:pt x="84351" y="17001"/>
                  </a:lnTo>
                  <a:lnTo>
                    <a:pt x="94125" y="16245"/>
                  </a:lnTo>
                  <a:lnTo>
                    <a:pt x="102468" y="18260"/>
                  </a:lnTo>
                  <a:lnTo>
                    <a:pt x="111837" y="24067"/>
                  </a:lnTo>
                  <a:lnTo>
                    <a:pt x="119277" y="30674"/>
                  </a:lnTo>
                  <a:lnTo>
                    <a:pt x="128028" y="52440"/>
                  </a:lnTo>
                  <a:lnTo>
                    <a:pt x="132811" y="99896"/>
                  </a:lnTo>
                  <a:lnTo>
                    <a:pt x="127764" y="144610"/>
                  </a:lnTo>
                  <a:lnTo>
                    <a:pt x="122019" y="165737"/>
                  </a:lnTo>
                  <a:lnTo>
                    <a:pt x="116140" y="177753"/>
                  </a:lnTo>
                  <a:lnTo>
                    <a:pt x="110635" y="182646"/>
                  </a:lnTo>
                  <a:lnTo>
                    <a:pt x="108236" y="188938"/>
                  </a:lnTo>
                  <a:lnTo>
                    <a:pt x="107409" y="188604"/>
                  </a:lnTo>
                  <a:lnTo>
                    <a:pt x="104609" y="186352"/>
                  </a:lnTo>
                  <a:lnTo>
                    <a:pt x="102894" y="182999"/>
                  </a:lnTo>
                  <a:lnTo>
                    <a:pt x="101793" y="168355"/>
                  </a:lnTo>
                  <a:lnTo>
                    <a:pt x="110384" y="129300"/>
                  </a:lnTo>
                  <a:lnTo>
                    <a:pt x="129413" y="83231"/>
                  </a:lnTo>
                  <a:lnTo>
                    <a:pt x="158295" y="40624"/>
                  </a:lnTo>
                  <a:lnTo>
                    <a:pt x="173455" y="20894"/>
                  </a:lnTo>
                  <a:lnTo>
                    <a:pt x="200025" y="4646"/>
                  </a:lnTo>
                  <a:lnTo>
                    <a:pt x="213415" y="1062"/>
                  </a:lnTo>
                  <a:lnTo>
                    <a:pt x="226319" y="0"/>
                  </a:lnTo>
                  <a:lnTo>
                    <a:pt x="232952" y="1633"/>
                  </a:lnTo>
                  <a:lnTo>
                    <a:pt x="235709" y="3056"/>
                  </a:lnTo>
                  <a:lnTo>
                    <a:pt x="240653" y="8401"/>
                  </a:lnTo>
                  <a:lnTo>
                    <a:pt x="249576" y="26701"/>
                  </a:lnTo>
                  <a:lnTo>
                    <a:pt x="253540" y="66577"/>
                  </a:lnTo>
                  <a:lnTo>
                    <a:pt x="245050" y="112722"/>
                  </a:lnTo>
                  <a:lnTo>
                    <a:pt x="232720" y="157321"/>
                  </a:lnTo>
                  <a:lnTo>
                    <a:pt x="222728" y="204352"/>
                  </a:lnTo>
                  <a:lnTo>
                    <a:pt x="222282" y="208165"/>
                  </a:lnTo>
                  <a:lnTo>
                    <a:pt x="228522" y="2154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1009">
              <a:extLst>
                <a:ext uri="{FF2B5EF4-FFF2-40B4-BE49-F238E27FC236}">
                  <a16:creationId xmlns:a16="http://schemas.microsoft.com/office/drawing/2014/main" id="{D66A7B16-0A97-4E86-958E-6C9966BE1095}"/>
                </a:ext>
              </a:extLst>
            </p:cNvPr>
            <p:cNvSpPr/>
            <p:nvPr>
              <p:custDataLst>
                <p:tags r:id="rId38"/>
              </p:custDataLst>
            </p:nvPr>
          </p:nvSpPr>
          <p:spPr>
            <a:xfrm>
              <a:off x="2278337" y="787772"/>
              <a:ext cx="261664" cy="259979"/>
            </a:xfrm>
            <a:custGeom>
              <a:avLst/>
              <a:gdLst/>
              <a:ahLst/>
              <a:cxnLst/>
              <a:rect l="0" t="0" r="0" b="0"/>
              <a:pathLst>
                <a:path w="261664" h="259979">
                  <a:moveTo>
                    <a:pt x="236263" y="63128"/>
                  </a:moveTo>
                  <a:lnTo>
                    <a:pt x="236263" y="63128"/>
                  </a:lnTo>
                  <a:lnTo>
                    <a:pt x="236263" y="54290"/>
                  </a:lnTo>
                  <a:lnTo>
                    <a:pt x="238144" y="50263"/>
                  </a:lnTo>
                  <a:lnTo>
                    <a:pt x="239634" y="48201"/>
                  </a:lnTo>
                  <a:lnTo>
                    <a:pt x="241730" y="38558"/>
                  </a:lnTo>
                  <a:lnTo>
                    <a:pt x="240339" y="32687"/>
                  </a:lnTo>
                  <a:lnTo>
                    <a:pt x="238075" y="27727"/>
                  </a:lnTo>
                  <a:lnTo>
                    <a:pt x="236094" y="20967"/>
                  </a:lnTo>
                  <a:lnTo>
                    <a:pt x="233131" y="16638"/>
                  </a:lnTo>
                  <a:lnTo>
                    <a:pt x="224124" y="10234"/>
                  </a:lnTo>
                  <a:lnTo>
                    <a:pt x="204075" y="2455"/>
                  </a:lnTo>
                  <a:lnTo>
                    <a:pt x="174709" y="0"/>
                  </a:lnTo>
                  <a:lnTo>
                    <a:pt x="131463" y="8499"/>
                  </a:lnTo>
                  <a:lnTo>
                    <a:pt x="99171" y="22416"/>
                  </a:lnTo>
                  <a:lnTo>
                    <a:pt x="54328" y="57812"/>
                  </a:lnTo>
                  <a:lnTo>
                    <a:pt x="34425" y="81700"/>
                  </a:lnTo>
                  <a:lnTo>
                    <a:pt x="10238" y="127985"/>
                  </a:lnTo>
                  <a:lnTo>
                    <a:pt x="586" y="153919"/>
                  </a:lnTo>
                  <a:lnTo>
                    <a:pt x="0" y="179478"/>
                  </a:lnTo>
                  <a:lnTo>
                    <a:pt x="4295" y="201554"/>
                  </a:lnTo>
                  <a:lnTo>
                    <a:pt x="13407" y="218129"/>
                  </a:lnTo>
                  <a:lnTo>
                    <a:pt x="25044" y="228607"/>
                  </a:lnTo>
                  <a:lnTo>
                    <a:pt x="35143" y="231924"/>
                  </a:lnTo>
                  <a:lnTo>
                    <a:pt x="46688" y="232693"/>
                  </a:lnTo>
                  <a:lnTo>
                    <a:pt x="83944" y="227302"/>
                  </a:lnTo>
                  <a:lnTo>
                    <a:pt x="126334" y="205903"/>
                  </a:lnTo>
                  <a:lnTo>
                    <a:pt x="159802" y="176997"/>
                  </a:lnTo>
                  <a:lnTo>
                    <a:pt x="189070" y="129417"/>
                  </a:lnTo>
                  <a:lnTo>
                    <a:pt x="211085" y="84357"/>
                  </a:lnTo>
                  <a:lnTo>
                    <a:pt x="222142" y="56479"/>
                  </a:lnTo>
                  <a:lnTo>
                    <a:pt x="223438" y="45492"/>
                  </a:lnTo>
                  <a:lnTo>
                    <a:pt x="226897" y="54610"/>
                  </a:lnTo>
                  <a:lnTo>
                    <a:pt x="226691" y="63105"/>
                  </a:lnTo>
                  <a:lnTo>
                    <a:pt x="223838" y="100460"/>
                  </a:lnTo>
                  <a:lnTo>
                    <a:pt x="220246" y="146702"/>
                  </a:lnTo>
                  <a:lnTo>
                    <a:pt x="222176" y="191637"/>
                  </a:lnTo>
                  <a:lnTo>
                    <a:pt x="226751" y="229594"/>
                  </a:lnTo>
                  <a:lnTo>
                    <a:pt x="234358" y="248123"/>
                  </a:lnTo>
                  <a:lnTo>
                    <a:pt x="238474" y="254239"/>
                  </a:lnTo>
                  <a:lnTo>
                    <a:pt x="241265" y="256152"/>
                  </a:lnTo>
                  <a:lnTo>
                    <a:pt x="253184" y="259474"/>
                  </a:lnTo>
                  <a:lnTo>
                    <a:pt x="261663" y="2599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1010">
              <a:extLst>
                <a:ext uri="{FF2B5EF4-FFF2-40B4-BE49-F238E27FC236}">
                  <a16:creationId xmlns:a16="http://schemas.microsoft.com/office/drawing/2014/main" id="{DD383C97-EE8D-4DFB-B9EC-6835A20A4445}"/>
                </a:ext>
              </a:extLst>
            </p:cNvPr>
            <p:cNvSpPr/>
            <p:nvPr>
              <p:custDataLst>
                <p:tags r:id="rId39"/>
              </p:custDataLst>
            </p:nvPr>
          </p:nvSpPr>
          <p:spPr>
            <a:xfrm>
              <a:off x="1803400" y="584200"/>
              <a:ext cx="692151" cy="63501"/>
            </a:xfrm>
            <a:custGeom>
              <a:avLst/>
              <a:gdLst/>
              <a:ahLst/>
              <a:cxnLst/>
              <a:rect l="0" t="0" r="0" b="0"/>
              <a:pathLst>
                <a:path w="692151" h="63501">
                  <a:moveTo>
                    <a:pt x="0" y="63500"/>
                  </a:moveTo>
                  <a:lnTo>
                    <a:pt x="0" y="63500"/>
                  </a:lnTo>
                  <a:lnTo>
                    <a:pt x="5775" y="58430"/>
                  </a:lnTo>
                  <a:lnTo>
                    <a:pt x="17312" y="52669"/>
                  </a:lnTo>
                  <a:lnTo>
                    <a:pt x="57174" y="42301"/>
                  </a:lnTo>
                  <a:lnTo>
                    <a:pt x="103564" y="38224"/>
                  </a:lnTo>
                  <a:lnTo>
                    <a:pt x="145848" y="33276"/>
                  </a:lnTo>
                  <a:lnTo>
                    <a:pt x="177475" y="29371"/>
                  </a:lnTo>
                  <a:lnTo>
                    <a:pt x="210346" y="25283"/>
                  </a:lnTo>
                  <a:lnTo>
                    <a:pt x="243770" y="21115"/>
                  </a:lnTo>
                  <a:lnTo>
                    <a:pt x="277440" y="16910"/>
                  </a:lnTo>
                  <a:lnTo>
                    <a:pt x="313101" y="12690"/>
                  </a:lnTo>
                  <a:lnTo>
                    <a:pt x="349412" y="9168"/>
                  </a:lnTo>
                  <a:lnTo>
                    <a:pt x="384364" y="7602"/>
                  </a:lnTo>
                  <a:lnTo>
                    <a:pt x="420595" y="5025"/>
                  </a:lnTo>
                  <a:lnTo>
                    <a:pt x="457159" y="2233"/>
                  </a:lnTo>
                  <a:lnTo>
                    <a:pt x="492224" y="993"/>
                  </a:lnTo>
                  <a:lnTo>
                    <a:pt x="524742" y="441"/>
                  </a:lnTo>
                  <a:lnTo>
                    <a:pt x="556363" y="196"/>
                  </a:lnTo>
                  <a:lnTo>
                    <a:pt x="589232" y="87"/>
                  </a:lnTo>
                  <a:lnTo>
                    <a:pt x="632728" y="26"/>
                  </a:lnTo>
                  <a:lnTo>
                    <a:pt x="674825" y="2"/>
                  </a:lnTo>
                  <a:lnTo>
                    <a:pt x="6921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1011">
              <a:extLst>
                <a:ext uri="{FF2B5EF4-FFF2-40B4-BE49-F238E27FC236}">
                  <a16:creationId xmlns:a16="http://schemas.microsoft.com/office/drawing/2014/main" id="{79EFFD75-37B0-44E3-A212-9B90B192EAD3}"/>
                </a:ext>
              </a:extLst>
            </p:cNvPr>
            <p:cNvSpPr/>
            <p:nvPr>
              <p:custDataLst>
                <p:tags r:id="rId40"/>
              </p:custDataLst>
            </p:nvPr>
          </p:nvSpPr>
          <p:spPr>
            <a:xfrm>
              <a:off x="1701800" y="622300"/>
              <a:ext cx="444054" cy="458821"/>
            </a:xfrm>
            <a:custGeom>
              <a:avLst/>
              <a:gdLst/>
              <a:ahLst/>
              <a:cxnLst/>
              <a:rect l="0" t="0" r="0" b="0"/>
              <a:pathLst>
                <a:path w="444054" h="458821">
                  <a:moveTo>
                    <a:pt x="419100" y="0"/>
                  </a:moveTo>
                  <a:lnTo>
                    <a:pt x="419100" y="0"/>
                  </a:lnTo>
                  <a:lnTo>
                    <a:pt x="433406" y="46288"/>
                  </a:lnTo>
                  <a:lnTo>
                    <a:pt x="439407" y="92626"/>
                  </a:lnTo>
                  <a:lnTo>
                    <a:pt x="442991" y="128104"/>
                  </a:lnTo>
                  <a:lnTo>
                    <a:pt x="444053" y="167309"/>
                  </a:lnTo>
                  <a:lnTo>
                    <a:pt x="442486" y="210204"/>
                  </a:lnTo>
                  <a:lnTo>
                    <a:pt x="439435" y="256075"/>
                  </a:lnTo>
                  <a:lnTo>
                    <a:pt x="436649" y="299770"/>
                  </a:lnTo>
                  <a:lnTo>
                    <a:pt x="431355" y="336941"/>
                  </a:lnTo>
                  <a:lnTo>
                    <a:pt x="419874" y="380685"/>
                  </a:lnTo>
                  <a:lnTo>
                    <a:pt x="395699" y="424865"/>
                  </a:lnTo>
                  <a:lnTo>
                    <a:pt x="379711" y="440956"/>
                  </a:lnTo>
                  <a:lnTo>
                    <a:pt x="361568" y="451289"/>
                  </a:lnTo>
                  <a:lnTo>
                    <a:pt x="339416" y="458820"/>
                  </a:lnTo>
                  <a:lnTo>
                    <a:pt x="296388" y="457901"/>
                  </a:lnTo>
                  <a:lnTo>
                    <a:pt x="266089" y="453645"/>
                  </a:lnTo>
                  <a:lnTo>
                    <a:pt x="224246" y="439564"/>
                  </a:lnTo>
                  <a:lnTo>
                    <a:pt x="182715" y="423195"/>
                  </a:lnTo>
                  <a:lnTo>
                    <a:pt x="144721" y="404491"/>
                  </a:lnTo>
                  <a:lnTo>
                    <a:pt x="98028" y="374399"/>
                  </a:lnTo>
                  <a:lnTo>
                    <a:pt x="55120" y="346238"/>
                  </a:lnTo>
                  <a:lnTo>
                    <a:pt x="17725" y="320999"/>
                  </a:lnTo>
                  <a:lnTo>
                    <a:pt x="0" y="298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1012">
              <a:extLst>
                <a:ext uri="{FF2B5EF4-FFF2-40B4-BE49-F238E27FC236}">
                  <a16:creationId xmlns:a16="http://schemas.microsoft.com/office/drawing/2014/main" id="{B5DC8016-B805-44A8-84AB-916BBB3A0A65}"/>
                </a:ext>
              </a:extLst>
            </p:cNvPr>
            <p:cNvSpPr/>
            <p:nvPr>
              <p:custDataLst>
                <p:tags r:id="rId41"/>
              </p:custDataLst>
            </p:nvPr>
          </p:nvSpPr>
          <p:spPr>
            <a:xfrm>
              <a:off x="4578350" y="952500"/>
              <a:ext cx="292101" cy="9722"/>
            </a:xfrm>
            <a:custGeom>
              <a:avLst/>
              <a:gdLst/>
              <a:ahLst/>
              <a:cxnLst/>
              <a:rect l="0" t="0" r="0" b="0"/>
              <a:pathLst>
                <a:path w="292101" h="9722">
                  <a:moveTo>
                    <a:pt x="0" y="6350"/>
                  </a:moveTo>
                  <a:lnTo>
                    <a:pt x="0" y="6350"/>
                  </a:lnTo>
                  <a:lnTo>
                    <a:pt x="43370" y="9721"/>
                  </a:lnTo>
                  <a:lnTo>
                    <a:pt x="90672" y="7747"/>
                  </a:lnTo>
                  <a:lnTo>
                    <a:pt x="138169" y="6626"/>
                  </a:lnTo>
                  <a:lnTo>
                    <a:pt x="181731" y="3034"/>
                  </a:lnTo>
                  <a:lnTo>
                    <a:pt x="226121" y="399"/>
                  </a:lnTo>
                  <a:lnTo>
                    <a:pt x="272822" y="16"/>
                  </a:lnTo>
                  <a:lnTo>
                    <a:pt x="2921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1013">
              <a:extLst>
                <a:ext uri="{FF2B5EF4-FFF2-40B4-BE49-F238E27FC236}">
                  <a16:creationId xmlns:a16="http://schemas.microsoft.com/office/drawing/2014/main" id="{392BB390-31D8-40B5-AC37-0A10829C3EEC}"/>
                </a:ext>
              </a:extLst>
            </p:cNvPr>
            <p:cNvSpPr/>
            <p:nvPr>
              <p:custDataLst>
                <p:tags r:id="rId42"/>
              </p:custDataLst>
            </p:nvPr>
          </p:nvSpPr>
          <p:spPr>
            <a:xfrm>
              <a:off x="5361748" y="806858"/>
              <a:ext cx="150053" cy="196064"/>
            </a:xfrm>
            <a:custGeom>
              <a:avLst/>
              <a:gdLst/>
              <a:ahLst/>
              <a:cxnLst/>
              <a:rect l="0" t="0" r="0" b="0"/>
              <a:pathLst>
                <a:path w="150053" h="196064">
                  <a:moveTo>
                    <a:pt x="150052" y="31342"/>
                  </a:moveTo>
                  <a:lnTo>
                    <a:pt x="150052" y="31342"/>
                  </a:lnTo>
                  <a:lnTo>
                    <a:pt x="135747" y="11569"/>
                  </a:lnTo>
                  <a:lnTo>
                    <a:pt x="99274" y="2689"/>
                  </a:lnTo>
                  <a:lnTo>
                    <a:pt x="58620" y="0"/>
                  </a:lnTo>
                  <a:lnTo>
                    <a:pt x="27203" y="378"/>
                  </a:lnTo>
                  <a:lnTo>
                    <a:pt x="3196" y="6066"/>
                  </a:lnTo>
                  <a:lnTo>
                    <a:pt x="1348" y="7436"/>
                  </a:lnTo>
                  <a:lnTo>
                    <a:pt x="116" y="9055"/>
                  </a:lnTo>
                  <a:lnTo>
                    <a:pt x="0" y="10134"/>
                  </a:lnTo>
                  <a:lnTo>
                    <a:pt x="629" y="10853"/>
                  </a:lnTo>
                  <a:lnTo>
                    <a:pt x="1753" y="11333"/>
                  </a:lnTo>
                  <a:lnTo>
                    <a:pt x="40539" y="36653"/>
                  </a:lnTo>
                  <a:lnTo>
                    <a:pt x="83944" y="65814"/>
                  </a:lnTo>
                  <a:lnTo>
                    <a:pt x="118741" y="96454"/>
                  </a:lnTo>
                  <a:lnTo>
                    <a:pt x="125082" y="105201"/>
                  </a:lnTo>
                  <a:lnTo>
                    <a:pt x="125644" y="110215"/>
                  </a:lnTo>
                  <a:lnTo>
                    <a:pt x="118288" y="131588"/>
                  </a:lnTo>
                  <a:lnTo>
                    <a:pt x="116177" y="136273"/>
                  </a:lnTo>
                  <a:lnTo>
                    <a:pt x="103091" y="149608"/>
                  </a:lnTo>
                  <a:lnTo>
                    <a:pt x="59730" y="175892"/>
                  </a:lnTo>
                  <a:lnTo>
                    <a:pt x="35695" y="187778"/>
                  </a:lnTo>
                  <a:lnTo>
                    <a:pt x="30231" y="195162"/>
                  </a:lnTo>
                  <a:lnTo>
                    <a:pt x="31366" y="195588"/>
                  </a:lnTo>
                  <a:lnTo>
                    <a:pt x="36390" y="196063"/>
                  </a:lnTo>
                  <a:lnTo>
                    <a:pt x="52535" y="190941"/>
                  </a:lnTo>
                  <a:lnTo>
                    <a:pt x="67502" y="1837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1014">
              <a:extLst>
                <a:ext uri="{FF2B5EF4-FFF2-40B4-BE49-F238E27FC236}">
                  <a16:creationId xmlns:a16="http://schemas.microsoft.com/office/drawing/2014/main" id="{521B24B8-8338-47FD-95DE-2EE44F9C67F6}"/>
                </a:ext>
              </a:extLst>
            </p:cNvPr>
            <p:cNvSpPr/>
            <p:nvPr>
              <p:custDataLst>
                <p:tags r:id="rId43"/>
              </p:custDataLst>
            </p:nvPr>
          </p:nvSpPr>
          <p:spPr>
            <a:xfrm>
              <a:off x="5590713" y="673983"/>
              <a:ext cx="60527" cy="296191"/>
            </a:xfrm>
            <a:custGeom>
              <a:avLst/>
              <a:gdLst/>
              <a:ahLst/>
              <a:cxnLst/>
              <a:rect l="0" t="0" r="0" b="0"/>
              <a:pathLst>
                <a:path w="60527" h="296191">
                  <a:moveTo>
                    <a:pt x="54437" y="5467"/>
                  </a:moveTo>
                  <a:lnTo>
                    <a:pt x="54437" y="5467"/>
                  </a:lnTo>
                  <a:lnTo>
                    <a:pt x="59904" y="0"/>
                  </a:lnTo>
                  <a:lnTo>
                    <a:pt x="60526" y="6120"/>
                  </a:lnTo>
                  <a:lnTo>
                    <a:pt x="58871" y="31789"/>
                  </a:lnTo>
                  <a:lnTo>
                    <a:pt x="49951" y="73583"/>
                  </a:lnTo>
                  <a:lnTo>
                    <a:pt x="39805" y="120679"/>
                  </a:lnTo>
                  <a:lnTo>
                    <a:pt x="31164" y="167376"/>
                  </a:lnTo>
                  <a:lnTo>
                    <a:pt x="22409" y="214318"/>
                  </a:lnTo>
                  <a:lnTo>
                    <a:pt x="9963" y="256967"/>
                  </a:lnTo>
                  <a:lnTo>
                    <a:pt x="5511" y="271426"/>
                  </a:lnTo>
                  <a:lnTo>
                    <a:pt x="3747" y="292919"/>
                  </a:lnTo>
                  <a:lnTo>
                    <a:pt x="3005" y="294468"/>
                  </a:lnTo>
                  <a:lnTo>
                    <a:pt x="1804" y="295501"/>
                  </a:lnTo>
                  <a:lnTo>
                    <a:pt x="298" y="296190"/>
                  </a:lnTo>
                  <a:lnTo>
                    <a:pt x="0" y="295943"/>
                  </a:lnTo>
                  <a:lnTo>
                    <a:pt x="2246" y="292225"/>
                  </a:lnTo>
                  <a:lnTo>
                    <a:pt x="3454" y="285975"/>
                  </a:lnTo>
                  <a:lnTo>
                    <a:pt x="9987" y="2785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1015">
              <a:extLst>
                <a:ext uri="{FF2B5EF4-FFF2-40B4-BE49-F238E27FC236}">
                  <a16:creationId xmlns:a16="http://schemas.microsoft.com/office/drawing/2014/main" id="{6942AFBF-D02A-4735-91E5-4F73C0C2D74A}"/>
                </a:ext>
              </a:extLst>
            </p:cNvPr>
            <p:cNvSpPr/>
            <p:nvPr>
              <p:custDataLst>
                <p:tags r:id="rId44"/>
              </p:custDataLst>
            </p:nvPr>
          </p:nvSpPr>
          <p:spPr>
            <a:xfrm>
              <a:off x="5562600" y="876300"/>
              <a:ext cx="63501" cy="6351"/>
            </a:xfrm>
            <a:custGeom>
              <a:avLst/>
              <a:gdLst/>
              <a:ahLst/>
              <a:cxnLst/>
              <a:rect l="0" t="0" r="0" b="0"/>
              <a:pathLst>
                <a:path w="63501" h="6351">
                  <a:moveTo>
                    <a:pt x="0" y="0"/>
                  </a:moveTo>
                  <a:lnTo>
                    <a:pt x="0" y="0"/>
                  </a:lnTo>
                  <a:lnTo>
                    <a:pt x="46108" y="4364"/>
                  </a:lnTo>
                  <a:lnTo>
                    <a:pt x="63500"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1016">
              <a:extLst>
                <a:ext uri="{FF2B5EF4-FFF2-40B4-BE49-F238E27FC236}">
                  <a16:creationId xmlns:a16="http://schemas.microsoft.com/office/drawing/2014/main" id="{3E94BCFD-36B4-4165-922C-5DC517EA51DB}"/>
                </a:ext>
              </a:extLst>
            </p:cNvPr>
            <p:cNvSpPr/>
            <p:nvPr>
              <p:custDataLst>
                <p:tags r:id="rId45"/>
              </p:custDataLst>
            </p:nvPr>
          </p:nvSpPr>
          <p:spPr>
            <a:xfrm>
              <a:off x="5784848" y="914400"/>
              <a:ext cx="3" cy="6273"/>
            </a:xfrm>
            <a:custGeom>
              <a:avLst/>
              <a:gdLst/>
              <a:ahLst/>
              <a:cxnLst/>
              <a:rect l="0" t="0" r="0" b="0"/>
              <a:pathLst>
                <a:path w="3" h="6273">
                  <a:moveTo>
                    <a:pt x="2" y="0"/>
                  </a:moveTo>
                  <a:lnTo>
                    <a:pt x="2" y="0"/>
                  </a:lnTo>
                  <a:lnTo>
                    <a:pt x="0" y="62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1017">
              <a:extLst>
                <a:ext uri="{FF2B5EF4-FFF2-40B4-BE49-F238E27FC236}">
                  <a16:creationId xmlns:a16="http://schemas.microsoft.com/office/drawing/2014/main" id="{8026994C-B98A-4FBF-801C-E69992AE1D1C}"/>
                </a:ext>
              </a:extLst>
            </p:cNvPr>
            <p:cNvSpPr/>
            <p:nvPr>
              <p:custDataLst>
                <p:tags r:id="rId46"/>
              </p:custDataLst>
            </p:nvPr>
          </p:nvSpPr>
          <p:spPr>
            <a:xfrm>
              <a:off x="3213517" y="819266"/>
              <a:ext cx="183734" cy="259830"/>
            </a:xfrm>
            <a:custGeom>
              <a:avLst/>
              <a:gdLst/>
              <a:ahLst/>
              <a:cxnLst/>
              <a:rect l="0" t="0" r="0" b="0"/>
              <a:pathLst>
                <a:path w="183734" h="259830">
                  <a:moveTo>
                    <a:pt x="183733" y="6234"/>
                  </a:moveTo>
                  <a:lnTo>
                    <a:pt x="183733" y="6234"/>
                  </a:lnTo>
                  <a:lnTo>
                    <a:pt x="171800" y="1208"/>
                  </a:lnTo>
                  <a:lnTo>
                    <a:pt x="127626" y="0"/>
                  </a:lnTo>
                  <a:lnTo>
                    <a:pt x="84387" y="4969"/>
                  </a:lnTo>
                  <a:lnTo>
                    <a:pt x="39237" y="16892"/>
                  </a:lnTo>
                  <a:lnTo>
                    <a:pt x="21240" y="25299"/>
                  </a:lnTo>
                  <a:lnTo>
                    <a:pt x="18254" y="27411"/>
                  </a:lnTo>
                  <a:lnTo>
                    <a:pt x="16969" y="29524"/>
                  </a:lnTo>
                  <a:lnTo>
                    <a:pt x="16818" y="31638"/>
                  </a:lnTo>
                  <a:lnTo>
                    <a:pt x="18532" y="35869"/>
                  </a:lnTo>
                  <a:lnTo>
                    <a:pt x="21645" y="40102"/>
                  </a:lnTo>
                  <a:lnTo>
                    <a:pt x="66960" y="67989"/>
                  </a:lnTo>
                  <a:lnTo>
                    <a:pt x="104605" y="90540"/>
                  </a:lnTo>
                  <a:lnTo>
                    <a:pt x="148044" y="121253"/>
                  </a:lnTo>
                  <a:lnTo>
                    <a:pt x="161634" y="139797"/>
                  </a:lnTo>
                  <a:lnTo>
                    <a:pt x="166856" y="152379"/>
                  </a:lnTo>
                  <a:lnTo>
                    <a:pt x="169177" y="165026"/>
                  </a:lnTo>
                  <a:lnTo>
                    <a:pt x="166445" y="175821"/>
                  </a:lnTo>
                  <a:lnTo>
                    <a:pt x="153193" y="197620"/>
                  </a:lnTo>
                  <a:lnTo>
                    <a:pt x="134389" y="212676"/>
                  </a:lnTo>
                  <a:lnTo>
                    <a:pt x="94467" y="234703"/>
                  </a:lnTo>
                  <a:lnTo>
                    <a:pt x="53157" y="250914"/>
                  </a:lnTo>
                  <a:lnTo>
                    <a:pt x="18302" y="259323"/>
                  </a:lnTo>
                  <a:lnTo>
                    <a:pt x="11901" y="259829"/>
                  </a:lnTo>
                  <a:lnTo>
                    <a:pt x="9206" y="258553"/>
                  </a:lnTo>
                  <a:lnTo>
                    <a:pt x="4330" y="253372"/>
                  </a:lnTo>
                  <a:lnTo>
                    <a:pt x="1693" y="246366"/>
                  </a:lnTo>
                  <a:lnTo>
                    <a:pt x="0" y="237112"/>
                  </a:lnTo>
                  <a:lnTo>
                    <a:pt x="5933" y="2157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1018">
              <a:extLst>
                <a:ext uri="{FF2B5EF4-FFF2-40B4-BE49-F238E27FC236}">
                  <a16:creationId xmlns:a16="http://schemas.microsoft.com/office/drawing/2014/main" id="{B382E13E-677E-41AD-B53E-5565C30E53E7}"/>
                </a:ext>
              </a:extLst>
            </p:cNvPr>
            <p:cNvSpPr/>
            <p:nvPr>
              <p:custDataLst>
                <p:tags r:id="rId47"/>
              </p:custDataLst>
            </p:nvPr>
          </p:nvSpPr>
          <p:spPr>
            <a:xfrm>
              <a:off x="3524250" y="669729"/>
              <a:ext cx="28395" cy="358503"/>
            </a:xfrm>
            <a:custGeom>
              <a:avLst/>
              <a:gdLst/>
              <a:ahLst/>
              <a:cxnLst/>
              <a:rect l="0" t="0" r="0" b="0"/>
              <a:pathLst>
                <a:path w="28395" h="358503">
                  <a:moveTo>
                    <a:pt x="12700" y="3371"/>
                  </a:moveTo>
                  <a:lnTo>
                    <a:pt x="12700" y="3371"/>
                  </a:lnTo>
                  <a:lnTo>
                    <a:pt x="16071" y="0"/>
                  </a:lnTo>
                  <a:lnTo>
                    <a:pt x="17769" y="418"/>
                  </a:lnTo>
                  <a:lnTo>
                    <a:pt x="21538" y="4646"/>
                  </a:lnTo>
                  <a:lnTo>
                    <a:pt x="23683" y="11228"/>
                  </a:lnTo>
                  <a:lnTo>
                    <a:pt x="28394" y="44042"/>
                  </a:lnTo>
                  <a:lnTo>
                    <a:pt x="24405" y="80803"/>
                  </a:lnTo>
                  <a:lnTo>
                    <a:pt x="20725" y="116102"/>
                  </a:lnTo>
                  <a:lnTo>
                    <a:pt x="14686" y="159775"/>
                  </a:lnTo>
                  <a:lnTo>
                    <a:pt x="8428" y="198820"/>
                  </a:lnTo>
                  <a:lnTo>
                    <a:pt x="1874" y="242095"/>
                  </a:lnTo>
                  <a:lnTo>
                    <a:pt x="246" y="285959"/>
                  </a:lnTo>
                  <a:lnTo>
                    <a:pt x="9" y="333056"/>
                  </a:lnTo>
                  <a:lnTo>
                    <a:pt x="0" y="358502"/>
                  </a:lnTo>
                  <a:lnTo>
                    <a:pt x="0" y="3526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1019">
              <a:extLst>
                <a:ext uri="{FF2B5EF4-FFF2-40B4-BE49-F238E27FC236}">
                  <a16:creationId xmlns:a16="http://schemas.microsoft.com/office/drawing/2014/main" id="{474C6298-5710-4E6F-AEB0-C06956218F92}"/>
                </a:ext>
              </a:extLst>
            </p:cNvPr>
            <p:cNvSpPr/>
            <p:nvPr>
              <p:custDataLst>
                <p:tags r:id="rId48"/>
              </p:custDataLst>
            </p:nvPr>
          </p:nvSpPr>
          <p:spPr>
            <a:xfrm>
              <a:off x="3492500" y="876300"/>
              <a:ext cx="127001" cy="12701"/>
            </a:xfrm>
            <a:custGeom>
              <a:avLst/>
              <a:gdLst/>
              <a:ahLst/>
              <a:cxnLst/>
              <a:rect l="0" t="0" r="0" b="0"/>
              <a:pathLst>
                <a:path w="127001" h="12701">
                  <a:moveTo>
                    <a:pt x="0" y="0"/>
                  </a:moveTo>
                  <a:lnTo>
                    <a:pt x="0" y="0"/>
                  </a:lnTo>
                  <a:lnTo>
                    <a:pt x="19459" y="6907"/>
                  </a:lnTo>
                  <a:lnTo>
                    <a:pt x="53978" y="10984"/>
                  </a:lnTo>
                  <a:lnTo>
                    <a:pt x="98151" y="12474"/>
                  </a:lnTo>
                  <a:lnTo>
                    <a:pt x="12700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1020">
              <a:extLst>
                <a:ext uri="{FF2B5EF4-FFF2-40B4-BE49-F238E27FC236}">
                  <a16:creationId xmlns:a16="http://schemas.microsoft.com/office/drawing/2014/main" id="{9481CE46-D777-408C-9D2D-722EC78A2F43}"/>
                </a:ext>
              </a:extLst>
            </p:cNvPr>
            <p:cNvSpPr/>
            <p:nvPr>
              <p:custDataLst>
                <p:tags r:id="rId49"/>
              </p:custDataLst>
            </p:nvPr>
          </p:nvSpPr>
          <p:spPr>
            <a:xfrm>
              <a:off x="3655269" y="788333"/>
              <a:ext cx="713532" cy="229680"/>
            </a:xfrm>
            <a:custGeom>
              <a:avLst/>
              <a:gdLst/>
              <a:ahLst/>
              <a:cxnLst/>
              <a:rect l="0" t="0" r="0" b="0"/>
              <a:pathLst>
                <a:path w="713532" h="229680">
                  <a:moveTo>
                    <a:pt x="110281" y="18117"/>
                  </a:moveTo>
                  <a:lnTo>
                    <a:pt x="110281" y="18117"/>
                  </a:lnTo>
                  <a:lnTo>
                    <a:pt x="106910" y="18117"/>
                  </a:lnTo>
                  <a:lnTo>
                    <a:pt x="91329" y="24859"/>
                  </a:lnTo>
                  <a:lnTo>
                    <a:pt x="52548" y="63667"/>
                  </a:lnTo>
                  <a:lnTo>
                    <a:pt x="21304" y="103207"/>
                  </a:lnTo>
                  <a:lnTo>
                    <a:pt x="6105" y="136734"/>
                  </a:lnTo>
                  <a:lnTo>
                    <a:pt x="0" y="161369"/>
                  </a:lnTo>
                  <a:lnTo>
                    <a:pt x="2032" y="181683"/>
                  </a:lnTo>
                  <a:lnTo>
                    <a:pt x="7809" y="196952"/>
                  </a:lnTo>
                  <a:lnTo>
                    <a:pt x="14408" y="206020"/>
                  </a:lnTo>
                  <a:lnTo>
                    <a:pt x="23926" y="210990"/>
                  </a:lnTo>
                  <a:lnTo>
                    <a:pt x="53466" y="218102"/>
                  </a:lnTo>
                  <a:lnTo>
                    <a:pt x="88296" y="212148"/>
                  </a:lnTo>
                  <a:lnTo>
                    <a:pt x="123606" y="191250"/>
                  </a:lnTo>
                  <a:lnTo>
                    <a:pt x="138845" y="175484"/>
                  </a:lnTo>
                  <a:lnTo>
                    <a:pt x="148927" y="157407"/>
                  </a:lnTo>
                  <a:lnTo>
                    <a:pt x="153967" y="120987"/>
                  </a:lnTo>
                  <a:lnTo>
                    <a:pt x="151210" y="81084"/>
                  </a:lnTo>
                  <a:lnTo>
                    <a:pt x="145875" y="63506"/>
                  </a:lnTo>
                  <a:lnTo>
                    <a:pt x="131248" y="36716"/>
                  </a:lnTo>
                  <a:lnTo>
                    <a:pt x="124068" y="30381"/>
                  </a:lnTo>
                  <a:lnTo>
                    <a:pt x="116173" y="27095"/>
                  </a:lnTo>
                  <a:lnTo>
                    <a:pt x="108666" y="24930"/>
                  </a:lnTo>
                  <a:lnTo>
                    <a:pt x="98098" y="19672"/>
                  </a:lnTo>
                  <a:lnTo>
                    <a:pt x="92587" y="18424"/>
                  </a:lnTo>
                  <a:lnTo>
                    <a:pt x="92135" y="17616"/>
                  </a:lnTo>
                  <a:lnTo>
                    <a:pt x="91633" y="14837"/>
                  </a:lnTo>
                  <a:lnTo>
                    <a:pt x="92204" y="13814"/>
                  </a:lnTo>
                  <a:lnTo>
                    <a:pt x="93291" y="13131"/>
                  </a:lnTo>
                  <a:lnTo>
                    <a:pt x="97085" y="12373"/>
                  </a:lnTo>
                  <a:lnTo>
                    <a:pt x="124145" y="6751"/>
                  </a:lnTo>
                  <a:lnTo>
                    <a:pt x="151513" y="218"/>
                  </a:lnTo>
                  <a:lnTo>
                    <a:pt x="178058" y="0"/>
                  </a:lnTo>
                  <a:lnTo>
                    <a:pt x="193001" y="4204"/>
                  </a:lnTo>
                  <a:lnTo>
                    <a:pt x="202916" y="10623"/>
                  </a:lnTo>
                  <a:lnTo>
                    <a:pt x="213772" y="21855"/>
                  </a:lnTo>
                  <a:lnTo>
                    <a:pt x="226389" y="50359"/>
                  </a:lnTo>
                  <a:lnTo>
                    <a:pt x="230532" y="91381"/>
                  </a:lnTo>
                  <a:lnTo>
                    <a:pt x="230896" y="137627"/>
                  </a:lnTo>
                  <a:lnTo>
                    <a:pt x="236690" y="182445"/>
                  </a:lnTo>
                  <a:lnTo>
                    <a:pt x="237812" y="197178"/>
                  </a:lnTo>
                  <a:lnTo>
                    <a:pt x="242299" y="209774"/>
                  </a:lnTo>
                  <a:lnTo>
                    <a:pt x="252201" y="223029"/>
                  </a:lnTo>
                  <a:lnTo>
                    <a:pt x="254989" y="223869"/>
                  </a:lnTo>
                  <a:lnTo>
                    <a:pt x="261849" y="222922"/>
                  </a:lnTo>
                  <a:lnTo>
                    <a:pt x="270274" y="218421"/>
                  </a:lnTo>
                  <a:lnTo>
                    <a:pt x="308472" y="178461"/>
                  </a:lnTo>
                  <a:lnTo>
                    <a:pt x="336510" y="133440"/>
                  </a:lnTo>
                  <a:lnTo>
                    <a:pt x="361313" y="89438"/>
                  </a:lnTo>
                  <a:lnTo>
                    <a:pt x="368582" y="76394"/>
                  </a:lnTo>
                  <a:lnTo>
                    <a:pt x="370226" y="70394"/>
                  </a:lnTo>
                  <a:lnTo>
                    <a:pt x="370361" y="70607"/>
                  </a:lnTo>
                  <a:lnTo>
                    <a:pt x="370595" y="77885"/>
                  </a:lnTo>
                  <a:lnTo>
                    <a:pt x="364867" y="108836"/>
                  </a:lnTo>
                  <a:lnTo>
                    <a:pt x="365038" y="153093"/>
                  </a:lnTo>
                  <a:lnTo>
                    <a:pt x="373126" y="196183"/>
                  </a:lnTo>
                  <a:lnTo>
                    <a:pt x="379030" y="204972"/>
                  </a:lnTo>
                  <a:lnTo>
                    <a:pt x="394319" y="219735"/>
                  </a:lnTo>
                  <a:lnTo>
                    <a:pt x="404443" y="224142"/>
                  </a:lnTo>
                  <a:lnTo>
                    <a:pt x="428188" y="226971"/>
                  </a:lnTo>
                  <a:lnTo>
                    <a:pt x="438780" y="223594"/>
                  </a:lnTo>
                  <a:lnTo>
                    <a:pt x="470014" y="203263"/>
                  </a:lnTo>
                  <a:lnTo>
                    <a:pt x="479414" y="191351"/>
                  </a:lnTo>
                  <a:lnTo>
                    <a:pt x="493285" y="154045"/>
                  </a:lnTo>
                  <a:lnTo>
                    <a:pt x="496067" y="122212"/>
                  </a:lnTo>
                  <a:lnTo>
                    <a:pt x="489742" y="75413"/>
                  </a:lnTo>
                  <a:lnTo>
                    <a:pt x="482593" y="56260"/>
                  </a:lnTo>
                  <a:lnTo>
                    <a:pt x="474278" y="37567"/>
                  </a:lnTo>
                  <a:lnTo>
                    <a:pt x="472837" y="29446"/>
                  </a:lnTo>
                  <a:lnTo>
                    <a:pt x="474382" y="24798"/>
                  </a:lnTo>
                  <a:lnTo>
                    <a:pt x="481122" y="16066"/>
                  </a:lnTo>
                  <a:lnTo>
                    <a:pt x="487001" y="13678"/>
                  </a:lnTo>
                  <a:lnTo>
                    <a:pt x="502273" y="12144"/>
                  </a:lnTo>
                  <a:lnTo>
                    <a:pt x="514685" y="15250"/>
                  </a:lnTo>
                  <a:lnTo>
                    <a:pt x="521203" y="20606"/>
                  </a:lnTo>
                  <a:lnTo>
                    <a:pt x="537741" y="47896"/>
                  </a:lnTo>
                  <a:lnTo>
                    <a:pt x="545587" y="70488"/>
                  </a:lnTo>
                  <a:lnTo>
                    <a:pt x="547476" y="113560"/>
                  </a:lnTo>
                  <a:lnTo>
                    <a:pt x="541942" y="157184"/>
                  </a:lnTo>
                  <a:lnTo>
                    <a:pt x="535857" y="204678"/>
                  </a:lnTo>
                  <a:lnTo>
                    <a:pt x="535747" y="211757"/>
                  </a:lnTo>
                  <a:lnTo>
                    <a:pt x="535738" y="210483"/>
                  </a:lnTo>
                  <a:lnTo>
                    <a:pt x="548596" y="167263"/>
                  </a:lnTo>
                  <a:lnTo>
                    <a:pt x="556930" y="127541"/>
                  </a:lnTo>
                  <a:lnTo>
                    <a:pt x="570441" y="86429"/>
                  </a:lnTo>
                  <a:lnTo>
                    <a:pt x="590875" y="45126"/>
                  </a:lnTo>
                  <a:lnTo>
                    <a:pt x="610239" y="28315"/>
                  </a:lnTo>
                  <a:lnTo>
                    <a:pt x="627109" y="17768"/>
                  </a:lnTo>
                  <a:lnTo>
                    <a:pt x="638432" y="16315"/>
                  </a:lnTo>
                  <a:lnTo>
                    <a:pt x="662949" y="21132"/>
                  </a:lnTo>
                  <a:lnTo>
                    <a:pt x="678474" y="30221"/>
                  </a:lnTo>
                  <a:lnTo>
                    <a:pt x="692012" y="41851"/>
                  </a:lnTo>
                  <a:lnTo>
                    <a:pt x="701589" y="60976"/>
                  </a:lnTo>
                  <a:lnTo>
                    <a:pt x="711470" y="94107"/>
                  </a:lnTo>
                  <a:lnTo>
                    <a:pt x="712554" y="139131"/>
                  </a:lnTo>
                  <a:lnTo>
                    <a:pt x="707040" y="181986"/>
                  </a:lnTo>
                  <a:lnTo>
                    <a:pt x="701020" y="222641"/>
                  </a:lnTo>
                  <a:lnTo>
                    <a:pt x="700915" y="228491"/>
                  </a:lnTo>
                  <a:lnTo>
                    <a:pt x="701593" y="229627"/>
                  </a:lnTo>
                  <a:lnTo>
                    <a:pt x="702750" y="229679"/>
                  </a:lnTo>
                  <a:lnTo>
                    <a:pt x="706305" y="228064"/>
                  </a:lnTo>
                  <a:lnTo>
                    <a:pt x="713531" y="2276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1021">
              <a:extLst>
                <a:ext uri="{FF2B5EF4-FFF2-40B4-BE49-F238E27FC236}">
                  <a16:creationId xmlns:a16="http://schemas.microsoft.com/office/drawing/2014/main" id="{717ECB5C-4EE9-4F5C-ABB4-08B391557DE0}"/>
                </a:ext>
              </a:extLst>
            </p:cNvPr>
            <p:cNvSpPr/>
            <p:nvPr>
              <p:custDataLst>
                <p:tags r:id="rId50"/>
              </p:custDataLst>
            </p:nvPr>
          </p:nvSpPr>
          <p:spPr>
            <a:xfrm>
              <a:off x="4533900" y="857250"/>
              <a:ext cx="254001" cy="6336"/>
            </a:xfrm>
            <a:custGeom>
              <a:avLst/>
              <a:gdLst/>
              <a:ahLst/>
              <a:cxnLst/>
              <a:rect l="0" t="0" r="0" b="0"/>
              <a:pathLst>
                <a:path w="254001" h="6336">
                  <a:moveTo>
                    <a:pt x="0" y="0"/>
                  </a:moveTo>
                  <a:lnTo>
                    <a:pt x="0" y="0"/>
                  </a:lnTo>
                  <a:lnTo>
                    <a:pt x="3371" y="3371"/>
                  </a:lnTo>
                  <a:lnTo>
                    <a:pt x="15580" y="5467"/>
                  </a:lnTo>
                  <a:lnTo>
                    <a:pt x="57794" y="6272"/>
                  </a:lnTo>
                  <a:lnTo>
                    <a:pt x="98618" y="6335"/>
                  </a:lnTo>
                  <a:lnTo>
                    <a:pt x="144833" y="4465"/>
                  </a:lnTo>
                  <a:lnTo>
                    <a:pt x="184772" y="882"/>
                  </a:lnTo>
                  <a:lnTo>
                    <a:pt x="227990" y="52"/>
                  </a:lnTo>
                  <a:lnTo>
                    <a:pt x="2540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1022">
              <a:extLst>
                <a:ext uri="{FF2B5EF4-FFF2-40B4-BE49-F238E27FC236}">
                  <a16:creationId xmlns:a16="http://schemas.microsoft.com/office/drawing/2014/main" id="{608AC82A-0A9A-4464-9F30-4005EAF7AD37}"/>
                </a:ext>
              </a:extLst>
            </p:cNvPr>
            <p:cNvSpPr/>
            <p:nvPr>
              <p:custDataLst>
                <p:tags r:id="rId51"/>
              </p:custDataLst>
            </p:nvPr>
          </p:nvSpPr>
          <p:spPr>
            <a:xfrm>
              <a:off x="2983104" y="787891"/>
              <a:ext cx="159895" cy="225881"/>
            </a:xfrm>
            <a:custGeom>
              <a:avLst/>
              <a:gdLst/>
              <a:ahLst/>
              <a:cxnLst/>
              <a:rect l="0" t="0" r="0" b="0"/>
              <a:pathLst>
                <a:path w="159895" h="225881">
                  <a:moveTo>
                    <a:pt x="1396" y="113809"/>
                  </a:moveTo>
                  <a:lnTo>
                    <a:pt x="1396" y="113809"/>
                  </a:lnTo>
                  <a:lnTo>
                    <a:pt x="4767" y="117180"/>
                  </a:lnTo>
                  <a:lnTo>
                    <a:pt x="26730" y="123935"/>
                  </a:lnTo>
                  <a:lnTo>
                    <a:pt x="45826" y="125041"/>
                  </a:lnTo>
                  <a:lnTo>
                    <a:pt x="90425" y="114200"/>
                  </a:lnTo>
                  <a:lnTo>
                    <a:pt x="134815" y="90995"/>
                  </a:lnTo>
                  <a:lnTo>
                    <a:pt x="150445" y="77965"/>
                  </a:lnTo>
                  <a:lnTo>
                    <a:pt x="155835" y="67539"/>
                  </a:lnTo>
                  <a:lnTo>
                    <a:pt x="159894" y="28174"/>
                  </a:lnTo>
                  <a:lnTo>
                    <a:pt x="156700" y="14666"/>
                  </a:lnTo>
                  <a:lnTo>
                    <a:pt x="151324" y="7892"/>
                  </a:lnTo>
                  <a:lnTo>
                    <a:pt x="147915" y="5097"/>
                  </a:lnTo>
                  <a:lnTo>
                    <a:pt x="138482" y="1993"/>
                  </a:lnTo>
                  <a:lnTo>
                    <a:pt x="115180" y="0"/>
                  </a:lnTo>
                  <a:lnTo>
                    <a:pt x="102767" y="3490"/>
                  </a:lnTo>
                  <a:lnTo>
                    <a:pt x="59850" y="27140"/>
                  </a:lnTo>
                  <a:lnTo>
                    <a:pt x="33404" y="54121"/>
                  </a:lnTo>
                  <a:lnTo>
                    <a:pt x="13363" y="94982"/>
                  </a:lnTo>
                  <a:lnTo>
                    <a:pt x="389" y="132041"/>
                  </a:lnTo>
                  <a:lnTo>
                    <a:pt x="0" y="159506"/>
                  </a:lnTo>
                  <a:lnTo>
                    <a:pt x="6895" y="189001"/>
                  </a:lnTo>
                  <a:lnTo>
                    <a:pt x="13483" y="202261"/>
                  </a:lnTo>
                  <a:lnTo>
                    <a:pt x="22996" y="211447"/>
                  </a:lnTo>
                  <a:lnTo>
                    <a:pt x="42133" y="220585"/>
                  </a:lnTo>
                  <a:lnTo>
                    <a:pt x="67559" y="225880"/>
                  </a:lnTo>
                  <a:lnTo>
                    <a:pt x="86540" y="225707"/>
                  </a:lnTo>
                  <a:lnTo>
                    <a:pt x="153796" y="2027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3" name="SMARTInkShape-Group269">
            <a:extLst>
              <a:ext uri="{FF2B5EF4-FFF2-40B4-BE49-F238E27FC236}">
                <a16:creationId xmlns:a16="http://schemas.microsoft.com/office/drawing/2014/main" id="{05DAB793-49CD-4598-ABF0-B555CBECB1B8}"/>
              </a:ext>
            </a:extLst>
          </p:cNvPr>
          <p:cNvGrpSpPr/>
          <p:nvPr/>
        </p:nvGrpSpPr>
        <p:grpSpPr>
          <a:xfrm>
            <a:off x="6038850" y="590742"/>
            <a:ext cx="3467101" cy="538246"/>
            <a:chOff x="6038850" y="590742"/>
            <a:chExt cx="3467101" cy="538246"/>
          </a:xfrm>
        </p:grpSpPr>
        <p:sp>
          <p:nvSpPr>
            <p:cNvPr id="160" name="SMARTInkShape-1023">
              <a:extLst>
                <a:ext uri="{FF2B5EF4-FFF2-40B4-BE49-F238E27FC236}">
                  <a16:creationId xmlns:a16="http://schemas.microsoft.com/office/drawing/2014/main" id="{ADDB7540-CF4F-45C7-B3D0-5E7557C272D9}"/>
                </a:ext>
              </a:extLst>
            </p:cNvPr>
            <p:cNvSpPr/>
            <p:nvPr>
              <p:custDataLst>
                <p:tags r:id="rId23"/>
              </p:custDataLst>
            </p:nvPr>
          </p:nvSpPr>
          <p:spPr>
            <a:xfrm>
              <a:off x="9493250" y="1003300"/>
              <a:ext cx="12701" cy="12701"/>
            </a:xfrm>
            <a:custGeom>
              <a:avLst/>
              <a:gdLst/>
              <a:ahLst/>
              <a:cxnLst/>
              <a:rect l="0" t="0" r="0" b="0"/>
              <a:pathLst>
                <a:path w="12701" h="12701">
                  <a:moveTo>
                    <a:pt x="0" y="0"/>
                  </a:moveTo>
                  <a:lnTo>
                    <a:pt x="0" y="0"/>
                  </a:lnTo>
                  <a:lnTo>
                    <a:pt x="3370" y="0"/>
                  </a:lnTo>
                  <a:lnTo>
                    <a:pt x="4363" y="706"/>
                  </a:lnTo>
                  <a:lnTo>
                    <a:pt x="5026" y="1881"/>
                  </a:lnTo>
                  <a:lnTo>
                    <a:pt x="6087" y="5467"/>
                  </a:lnTo>
                  <a:lnTo>
                    <a:pt x="1270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1024">
              <a:extLst>
                <a:ext uri="{FF2B5EF4-FFF2-40B4-BE49-F238E27FC236}">
                  <a16:creationId xmlns:a16="http://schemas.microsoft.com/office/drawing/2014/main" id="{38E01E33-8C64-477A-98FB-E1DB4FAC6128}"/>
                </a:ext>
              </a:extLst>
            </p:cNvPr>
            <p:cNvSpPr/>
            <p:nvPr>
              <p:custDataLst>
                <p:tags r:id="rId24"/>
              </p:custDataLst>
            </p:nvPr>
          </p:nvSpPr>
          <p:spPr>
            <a:xfrm>
              <a:off x="8731250" y="726464"/>
              <a:ext cx="552259" cy="272062"/>
            </a:xfrm>
            <a:custGeom>
              <a:avLst/>
              <a:gdLst/>
              <a:ahLst/>
              <a:cxnLst/>
              <a:rect l="0" t="0" r="0" b="0"/>
              <a:pathLst>
                <a:path w="552259" h="272062">
                  <a:moveTo>
                    <a:pt x="0" y="162536"/>
                  </a:moveTo>
                  <a:lnTo>
                    <a:pt x="0" y="162536"/>
                  </a:lnTo>
                  <a:lnTo>
                    <a:pt x="0" y="168003"/>
                  </a:lnTo>
                  <a:lnTo>
                    <a:pt x="705" y="168298"/>
                  </a:lnTo>
                  <a:lnTo>
                    <a:pt x="33408" y="168879"/>
                  </a:lnTo>
                  <a:lnTo>
                    <a:pt x="72507" y="161978"/>
                  </a:lnTo>
                  <a:lnTo>
                    <a:pt x="112709" y="150588"/>
                  </a:lnTo>
                  <a:lnTo>
                    <a:pt x="158261" y="130606"/>
                  </a:lnTo>
                  <a:lnTo>
                    <a:pt x="182125" y="116151"/>
                  </a:lnTo>
                  <a:lnTo>
                    <a:pt x="218308" y="81698"/>
                  </a:lnTo>
                  <a:lnTo>
                    <a:pt x="224027" y="71574"/>
                  </a:lnTo>
                  <a:lnTo>
                    <a:pt x="227998" y="44986"/>
                  </a:lnTo>
                  <a:lnTo>
                    <a:pt x="226451" y="37854"/>
                  </a:lnTo>
                  <a:lnTo>
                    <a:pt x="225051" y="34965"/>
                  </a:lnTo>
                  <a:lnTo>
                    <a:pt x="219732" y="29873"/>
                  </a:lnTo>
                  <a:lnTo>
                    <a:pt x="206923" y="23039"/>
                  </a:lnTo>
                  <a:lnTo>
                    <a:pt x="201448" y="20855"/>
                  </a:lnTo>
                  <a:lnTo>
                    <a:pt x="189722" y="20309"/>
                  </a:lnTo>
                  <a:lnTo>
                    <a:pt x="169339" y="25850"/>
                  </a:lnTo>
                  <a:lnTo>
                    <a:pt x="128838" y="45811"/>
                  </a:lnTo>
                  <a:lnTo>
                    <a:pt x="104339" y="67665"/>
                  </a:lnTo>
                  <a:lnTo>
                    <a:pt x="76742" y="106297"/>
                  </a:lnTo>
                  <a:lnTo>
                    <a:pt x="65152" y="127663"/>
                  </a:lnTo>
                  <a:lnTo>
                    <a:pt x="51963" y="172111"/>
                  </a:lnTo>
                  <a:lnTo>
                    <a:pt x="48495" y="191486"/>
                  </a:lnTo>
                  <a:lnTo>
                    <a:pt x="51213" y="220816"/>
                  </a:lnTo>
                  <a:lnTo>
                    <a:pt x="60644" y="242834"/>
                  </a:lnTo>
                  <a:lnTo>
                    <a:pt x="72375" y="257903"/>
                  </a:lnTo>
                  <a:lnTo>
                    <a:pt x="80613" y="264423"/>
                  </a:lnTo>
                  <a:lnTo>
                    <a:pt x="99929" y="272061"/>
                  </a:lnTo>
                  <a:lnTo>
                    <a:pt x="123525" y="272050"/>
                  </a:lnTo>
                  <a:lnTo>
                    <a:pt x="161148" y="264314"/>
                  </a:lnTo>
                  <a:lnTo>
                    <a:pt x="205075" y="237923"/>
                  </a:lnTo>
                  <a:lnTo>
                    <a:pt x="252643" y="193064"/>
                  </a:lnTo>
                  <a:lnTo>
                    <a:pt x="278998" y="158411"/>
                  </a:lnTo>
                  <a:lnTo>
                    <a:pt x="304680" y="120627"/>
                  </a:lnTo>
                  <a:lnTo>
                    <a:pt x="330165" y="85207"/>
                  </a:lnTo>
                  <a:lnTo>
                    <a:pt x="357318" y="42055"/>
                  </a:lnTo>
                  <a:lnTo>
                    <a:pt x="385012" y="6847"/>
                  </a:lnTo>
                  <a:lnTo>
                    <a:pt x="391721" y="1618"/>
                  </a:lnTo>
                  <a:lnTo>
                    <a:pt x="394497" y="224"/>
                  </a:lnTo>
                  <a:lnTo>
                    <a:pt x="396347" y="0"/>
                  </a:lnTo>
                  <a:lnTo>
                    <a:pt x="397580" y="557"/>
                  </a:lnTo>
                  <a:lnTo>
                    <a:pt x="398404" y="1633"/>
                  </a:lnTo>
                  <a:lnTo>
                    <a:pt x="399562" y="9890"/>
                  </a:lnTo>
                  <a:lnTo>
                    <a:pt x="388487" y="47901"/>
                  </a:lnTo>
                  <a:lnTo>
                    <a:pt x="370008" y="92058"/>
                  </a:lnTo>
                  <a:lnTo>
                    <a:pt x="349197" y="136775"/>
                  </a:lnTo>
                  <a:lnTo>
                    <a:pt x="322984" y="184172"/>
                  </a:lnTo>
                  <a:lnTo>
                    <a:pt x="313196" y="199862"/>
                  </a:lnTo>
                  <a:lnTo>
                    <a:pt x="311270" y="206569"/>
                  </a:lnTo>
                  <a:lnTo>
                    <a:pt x="316949" y="200423"/>
                  </a:lnTo>
                  <a:lnTo>
                    <a:pt x="344764" y="158171"/>
                  </a:lnTo>
                  <a:lnTo>
                    <a:pt x="375435" y="115760"/>
                  </a:lnTo>
                  <a:lnTo>
                    <a:pt x="405300" y="70198"/>
                  </a:lnTo>
                  <a:lnTo>
                    <a:pt x="428497" y="44630"/>
                  </a:lnTo>
                  <a:lnTo>
                    <a:pt x="449873" y="30391"/>
                  </a:lnTo>
                  <a:lnTo>
                    <a:pt x="463114" y="28075"/>
                  </a:lnTo>
                  <a:lnTo>
                    <a:pt x="476762" y="30103"/>
                  </a:lnTo>
                  <a:lnTo>
                    <a:pt x="498901" y="39179"/>
                  </a:lnTo>
                  <a:lnTo>
                    <a:pt x="527664" y="62391"/>
                  </a:lnTo>
                  <a:lnTo>
                    <a:pt x="539541" y="80417"/>
                  </a:lnTo>
                  <a:lnTo>
                    <a:pt x="549167" y="109835"/>
                  </a:lnTo>
                  <a:lnTo>
                    <a:pt x="552258" y="156075"/>
                  </a:lnTo>
                  <a:lnTo>
                    <a:pt x="550511" y="175203"/>
                  </a:lnTo>
                  <a:lnTo>
                    <a:pt x="537520" y="219684"/>
                  </a:lnTo>
                  <a:lnTo>
                    <a:pt x="527050" y="245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1025">
              <a:extLst>
                <a:ext uri="{FF2B5EF4-FFF2-40B4-BE49-F238E27FC236}">
                  <a16:creationId xmlns:a16="http://schemas.microsoft.com/office/drawing/2014/main" id="{0CB70A60-F481-4AC0-8EB9-0E81B861670D}"/>
                </a:ext>
              </a:extLst>
            </p:cNvPr>
            <p:cNvSpPr/>
            <p:nvPr>
              <p:custDataLst>
                <p:tags r:id="rId25"/>
              </p:custDataLst>
            </p:nvPr>
          </p:nvSpPr>
          <p:spPr>
            <a:xfrm>
              <a:off x="8324886" y="698500"/>
              <a:ext cx="367233" cy="304801"/>
            </a:xfrm>
            <a:custGeom>
              <a:avLst/>
              <a:gdLst/>
              <a:ahLst/>
              <a:cxnLst/>
              <a:rect l="0" t="0" r="0" b="0"/>
              <a:pathLst>
                <a:path w="367233" h="304801">
                  <a:moveTo>
                    <a:pt x="69814" y="0"/>
                  </a:moveTo>
                  <a:lnTo>
                    <a:pt x="69814" y="0"/>
                  </a:lnTo>
                  <a:lnTo>
                    <a:pt x="67932" y="38953"/>
                  </a:lnTo>
                  <a:lnTo>
                    <a:pt x="58982" y="80807"/>
                  </a:lnTo>
                  <a:lnTo>
                    <a:pt x="48833" y="127910"/>
                  </a:lnTo>
                  <a:lnTo>
                    <a:pt x="37492" y="165370"/>
                  </a:lnTo>
                  <a:lnTo>
                    <a:pt x="21018" y="212582"/>
                  </a:lnTo>
                  <a:lnTo>
                    <a:pt x="4559" y="258227"/>
                  </a:lnTo>
                  <a:lnTo>
                    <a:pt x="1325" y="267560"/>
                  </a:lnTo>
                  <a:lnTo>
                    <a:pt x="233" y="275624"/>
                  </a:lnTo>
                  <a:lnTo>
                    <a:pt x="143" y="275472"/>
                  </a:lnTo>
                  <a:lnTo>
                    <a:pt x="0" y="270157"/>
                  </a:lnTo>
                  <a:lnTo>
                    <a:pt x="16593" y="223527"/>
                  </a:lnTo>
                  <a:lnTo>
                    <a:pt x="38840" y="176798"/>
                  </a:lnTo>
                  <a:lnTo>
                    <a:pt x="68687" y="131872"/>
                  </a:lnTo>
                  <a:lnTo>
                    <a:pt x="106789" y="85143"/>
                  </a:lnTo>
                  <a:lnTo>
                    <a:pt x="130001" y="67639"/>
                  </a:lnTo>
                  <a:lnTo>
                    <a:pt x="148011" y="60258"/>
                  </a:lnTo>
                  <a:lnTo>
                    <a:pt x="165656" y="58071"/>
                  </a:lnTo>
                  <a:lnTo>
                    <a:pt x="176146" y="61322"/>
                  </a:lnTo>
                  <a:lnTo>
                    <a:pt x="184805" y="67471"/>
                  </a:lnTo>
                  <a:lnTo>
                    <a:pt x="191007" y="74907"/>
                  </a:lnTo>
                  <a:lnTo>
                    <a:pt x="205142" y="108394"/>
                  </a:lnTo>
                  <a:lnTo>
                    <a:pt x="204848" y="130503"/>
                  </a:lnTo>
                  <a:lnTo>
                    <a:pt x="196478" y="171632"/>
                  </a:lnTo>
                  <a:lnTo>
                    <a:pt x="185481" y="208738"/>
                  </a:lnTo>
                  <a:lnTo>
                    <a:pt x="165381" y="247210"/>
                  </a:lnTo>
                  <a:lnTo>
                    <a:pt x="177300" y="232031"/>
                  </a:lnTo>
                  <a:lnTo>
                    <a:pt x="200795" y="194027"/>
                  </a:lnTo>
                  <a:lnTo>
                    <a:pt x="231468" y="150588"/>
                  </a:lnTo>
                  <a:lnTo>
                    <a:pt x="273117" y="104358"/>
                  </a:lnTo>
                  <a:lnTo>
                    <a:pt x="306901" y="80116"/>
                  </a:lnTo>
                  <a:lnTo>
                    <a:pt x="325544" y="72892"/>
                  </a:lnTo>
                  <a:lnTo>
                    <a:pt x="340006" y="70751"/>
                  </a:lnTo>
                  <a:lnTo>
                    <a:pt x="348885" y="74014"/>
                  </a:lnTo>
                  <a:lnTo>
                    <a:pt x="356827" y="80167"/>
                  </a:lnTo>
                  <a:lnTo>
                    <a:pt x="362711" y="87606"/>
                  </a:lnTo>
                  <a:lnTo>
                    <a:pt x="365794" y="97497"/>
                  </a:lnTo>
                  <a:lnTo>
                    <a:pt x="367232" y="132365"/>
                  </a:lnTo>
                  <a:lnTo>
                    <a:pt x="359382" y="173716"/>
                  </a:lnTo>
                  <a:lnTo>
                    <a:pt x="349159" y="215919"/>
                  </a:lnTo>
                  <a:lnTo>
                    <a:pt x="338390" y="259794"/>
                  </a:lnTo>
                  <a:lnTo>
                    <a:pt x="335188" y="277354"/>
                  </a:lnTo>
                  <a:lnTo>
                    <a:pt x="330458" y="296704"/>
                  </a:lnTo>
                  <a:lnTo>
                    <a:pt x="330164" y="304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1026">
              <a:extLst>
                <a:ext uri="{FF2B5EF4-FFF2-40B4-BE49-F238E27FC236}">
                  <a16:creationId xmlns:a16="http://schemas.microsoft.com/office/drawing/2014/main" id="{9AC805E0-C2CC-4F33-A0D8-AB0F69E2402F}"/>
                </a:ext>
              </a:extLst>
            </p:cNvPr>
            <p:cNvSpPr/>
            <p:nvPr>
              <p:custDataLst>
                <p:tags r:id="rId26"/>
              </p:custDataLst>
            </p:nvPr>
          </p:nvSpPr>
          <p:spPr>
            <a:xfrm>
              <a:off x="8026400" y="838200"/>
              <a:ext cx="171451" cy="31751"/>
            </a:xfrm>
            <a:custGeom>
              <a:avLst/>
              <a:gdLst/>
              <a:ahLst/>
              <a:cxnLst/>
              <a:rect l="0" t="0" r="0" b="0"/>
              <a:pathLst>
                <a:path w="171451" h="31751">
                  <a:moveTo>
                    <a:pt x="0" y="31750"/>
                  </a:moveTo>
                  <a:lnTo>
                    <a:pt x="0" y="31750"/>
                  </a:lnTo>
                  <a:lnTo>
                    <a:pt x="44152" y="27386"/>
                  </a:lnTo>
                  <a:lnTo>
                    <a:pt x="91648" y="22290"/>
                  </a:lnTo>
                  <a:lnTo>
                    <a:pt x="136446" y="14451"/>
                  </a:lnTo>
                  <a:lnTo>
                    <a:pt x="150730" y="9456"/>
                  </a:lnTo>
                  <a:lnTo>
                    <a:pt x="1714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1027">
              <a:extLst>
                <a:ext uri="{FF2B5EF4-FFF2-40B4-BE49-F238E27FC236}">
                  <a16:creationId xmlns:a16="http://schemas.microsoft.com/office/drawing/2014/main" id="{6DB38244-E99A-4E4F-B15C-A98B2152C214}"/>
                </a:ext>
              </a:extLst>
            </p:cNvPr>
            <p:cNvSpPr/>
            <p:nvPr>
              <p:custDataLst>
                <p:tags r:id="rId27"/>
              </p:custDataLst>
            </p:nvPr>
          </p:nvSpPr>
          <p:spPr>
            <a:xfrm>
              <a:off x="8045890" y="685800"/>
              <a:ext cx="201878" cy="303434"/>
            </a:xfrm>
            <a:custGeom>
              <a:avLst/>
              <a:gdLst/>
              <a:ahLst/>
              <a:cxnLst/>
              <a:rect l="0" t="0" r="0" b="0"/>
              <a:pathLst>
                <a:path w="201878" h="303434">
                  <a:moveTo>
                    <a:pt x="196410" y="0"/>
                  </a:moveTo>
                  <a:lnTo>
                    <a:pt x="196410" y="0"/>
                  </a:lnTo>
                  <a:lnTo>
                    <a:pt x="201877" y="0"/>
                  </a:lnTo>
                  <a:lnTo>
                    <a:pt x="190465" y="706"/>
                  </a:lnTo>
                  <a:lnTo>
                    <a:pt x="146586" y="12865"/>
                  </a:lnTo>
                  <a:lnTo>
                    <a:pt x="100687" y="25414"/>
                  </a:lnTo>
                  <a:lnTo>
                    <a:pt x="55071" y="41628"/>
                  </a:lnTo>
                  <a:lnTo>
                    <a:pt x="42740" y="44320"/>
                  </a:lnTo>
                  <a:lnTo>
                    <a:pt x="34305" y="49272"/>
                  </a:lnTo>
                  <a:lnTo>
                    <a:pt x="29583" y="53178"/>
                  </a:lnTo>
                  <a:lnTo>
                    <a:pt x="27015" y="59148"/>
                  </a:lnTo>
                  <a:lnTo>
                    <a:pt x="14209" y="101926"/>
                  </a:lnTo>
                  <a:lnTo>
                    <a:pt x="4576" y="147951"/>
                  </a:lnTo>
                  <a:lnTo>
                    <a:pt x="0" y="195135"/>
                  </a:lnTo>
                  <a:lnTo>
                    <a:pt x="1572" y="215392"/>
                  </a:lnTo>
                  <a:lnTo>
                    <a:pt x="8423" y="241200"/>
                  </a:lnTo>
                  <a:lnTo>
                    <a:pt x="17864" y="256949"/>
                  </a:lnTo>
                  <a:lnTo>
                    <a:pt x="39722" y="279231"/>
                  </a:lnTo>
                  <a:lnTo>
                    <a:pt x="57321" y="290168"/>
                  </a:lnTo>
                  <a:lnTo>
                    <a:pt x="82231" y="300185"/>
                  </a:lnTo>
                  <a:lnTo>
                    <a:pt x="107938" y="303433"/>
                  </a:lnTo>
                  <a:lnTo>
                    <a:pt x="131155" y="301024"/>
                  </a:lnTo>
                  <a:lnTo>
                    <a:pt x="176329" y="282969"/>
                  </a:lnTo>
                  <a:lnTo>
                    <a:pt x="183710" y="279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1028">
              <a:extLst>
                <a:ext uri="{FF2B5EF4-FFF2-40B4-BE49-F238E27FC236}">
                  <a16:creationId xmlns:a16="http://schemas.microsoft.com/office/drawing/2014/main" id="{01F236F0-8FB2-4596-A3C3-03278AA30330}"/>
                </a:ext>
              </a:extLst>
            </p:cNvPr>
            <p:cNvSpPr/>
            <p:nvPr>
              <p:custDataLst>
                <p:tags r:id="rId28"/>
              </p:custDataLst>
            </p:nvPr>
          </p:nvSpPr>
          <p:spPr>
            <a:xfrm>
              <a:off x="7817596" y="660400"/>
              <a:ext cx="189755" cy="317206"/>
            </a:xfrm>
            <a:custGeom>
              <a:avLst/>
              <a:gdLst/>
              <a:ahLst/>
              <a:cxnLst/>
              <a:rect l="0" t="0" r="0" b="0"/>
              <a:pathLst>
                <a:path w="189755" h="317206">
                  <a:moveTo>
                    <a:pt x="81804" y="0"/>
                  </a:moveTo>
                  <a:lnTo>
                    <a:pt x="81804" y="0"/>
                  </a:lnTo>
                  <a:lnTo>
                    <a:pt x="81802" y="3371"/>
                  </a:lnTo>
                  <a:lnTo>
                    <a:pt x="87566" y="24885"/>
                  </a:lnTo>
                  <a:lnTo>
                    <a:pt x="84705" y="60314"/>
                  </a:lnTo>
                  <a:lnTo>
                    <a:pt x="66490" y="103619"/>
                  </a:lnTo>
                  <a:lnTo>
                    <a:pt x="46559" y="144332"/>
                  </a:lnTo>
                  <a:lnTo>
                    <a:pt x="24751" y="189995"/>
                  </a:lnTo>
                  <a:lnTo>
                    <a:pt x="3026" y="234348"/>
                  </a:lnTo>
                  <a:lnTo>
                    <a:pt x="0" y="256860"/>
                  </a:lnTo>
                  <a:lnTo>
                    <a:pt x="2845" y="270526"/>
                  </a:lnTo>
                  <a:lnTo>
                    <a:pt x="11528" y="283513"/>
                  </a:lnTo>
                  <a:lnTo>
                    <a:pt x="23038" y="292927"/>
                  </a:lnTo>
                  <a:lnTo>
                    <a:pt x="56820" y="306803"/>
                  </a:lnTo>
                  <a:lnTo>
                    <a:pt x="97912" y="314139"/>
                  </a:lnTo>
                  <a:lnTo>
                    <a:pt x="142067" y="317205"/>
                  </a:lnTo>
                  <a:lnTo>
                    <a:pt x="189754" y="311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1029">
              <a:extLst>
                <a:ext uri="{FF2B5EF4-FFF2-40B4-BE49-F238E27FC236}">
                  <a16:creationId xmlns:a16="http://schemas.microsoft.com/office/drawing/2014/main" id="{B4AC0C55-787D-42D2-865C-155807DA3EF8}"/>
                </a:ext>
              </a:extLst>
            </p:cNvPr>
            <p:cNvSpPr/>
            <p:nvPr>
              <p:custDataLst>
                <p:tags r:id="rId29"/>
              </p:custDataLst>
            </p:nvPr>
          </p:nvSpPr>
          <p:spPr>
            <a:xfrm>
              <a:off x="7562938" y="652425"/>
              <a:ext cx="283000" cy="355829"/>
            </a:xfrm>
            <a:custGeom>
              <a:avLst/>
              <a:gdLst/>
              <a:ahLst/>
              <a:cxnLst/>
              <a:rect l="0" t="0" r="0" b="0"/>
              <a:pathLst>
                <a:path w="283000" h="355829">
                  <a:moveTo>
                    <a:pt x="69762" y="1625"/>
                  </a:moveTo>
                  <a:lnTo>
                    <a:pt x="69762" y="1625"/>
                  </a:lnTo>
                  <a:lnTo>
                    <a:pt x="73132" y="1625"/>
                  </a:lnTo>
                  <a:lnTo>
                    <a:pt x="74126" y="2331"/>
                  </a:lnTo>
                  <a:lnTo>
                    <a:pt x="74788" y="3506"/>
                  </a:lnTo>
                  <a:lnTo>
                    <a:pt x="75719" y="10414"/>
                  </a:lnTo>
                  <a:lnTo>
                    <a:pt x="75391" y="52781"/>
                  </a:lnTo>
                  <a:lnTo>
                    <a:pt x="69202" y="93313"/>
                  </a:lnTo>
                  <a:lnTo>
                    <a:pt x="63245" y="129451"/>
                  </a:lnTo>
                  <a:lnTo>
                    <a:pt x="55131" y="166970"/>
                  </a:lnTo>
                  <a:lnTo>
                    <a:pt x="39747" y="214202"/>
                  </a:lnTo>
                  <a:lnTo>
                    <a:pt x="20793" y="261259"/>
                  </a:lnTo>
                  <a:lnTo>
                    <a:pt x="7623" y="305619"/>
                  </a:lnTo>
                  <a:lnTo>
                    <a:pt x="0" y="330732"/>
                  </a:lnTo>
                  <a:lnTo>
                    <a:pt x="619" y="293829"/>
                  </a:lnTo>
                  <a:lnTo>
                    <a:pt x="8751" y="249872"/>
                  </a:lnTo>
                  <a:lnTo>
                    <a:pt x="16919" y="208758"/>
                  </a:lnTo>
                  <a:lnTo>
                    <a:pt x="27208" y="166666"/>
                  </a:lnTo>
                  <a:lnTo>
                    <a:pt x="39248" y="127751"/>
                  </a:lnTo>
                  <a:lnTo>
                    <a:pt x="57504" y="84339"/>
                  </a:lnTo>
                  <a:lnTo>
                    <a:pt x="71775" y="60705"/>
                  </a:lnTo>
                  <a:lnTo>
                    <a:pt x="108038" y="22726"/>
                  </a:lnTo>
                  <a:lnTo>
                    <a:pt x="126964" y="10464"/>
                  </a:lnTo>
                  <a:lnTo>
                    <a:pt x="152322" y="0"/>
                  </a:lnTo>
                  <a:lnTo>
                    <a:pt x="174737" y="46"/>
                  </a:lnTo>
                  <a:lnTo>
                    <a:pt x="202162" y="8325"/>
                  </a:lnTo>
                  <a:lnTo>
                    <a:pt x="206713" y="10325"/>
                  </a:lnTo>
                  <a:lnTo>
                    <a:pt x="219857" y="23253"/>
                  </a:lnTo>
                  <a:lnTo>
                    <a:pt x="224666" y="32639"/>
                  </a:lnTo>
                  <a:lnTo>
                    <a:pt x="225947" y="37118"/>
                  </a:lnTo>
                  <a:lnTo>
                    <a:pt x="224380" y="53534"/>
                  </a:lnTo>
                  <a:lnTo>
                    <a:pt x="204680" y="90622"/>
                  </a:lnTo>
                  <a:lnTo>
                    <a:pt x="182411" y="115239"/>
                  </a:lnTo>
                  <a:lnTo>
                    <a:pt x="135480" y="150655"/>
                  </a:lnTo>
                  <a:lnTo>
                    <a:pt x="102005" y="172686"/>
                  </a:lnTo>
                  <a:lnTo>
                    <a:pt x="145673" y="156062"/>
                  </a:lnTo>
                  <a:lnTo>
                    <a:pt x="186420" y="148919"/>
                  </a:lnTo>
                  <a:lnTo>
                    <a:pt x="223751" y="149332"/>
                  </a:lnTo>
                  <a:lnTo>
                    <a:pt x="252971" y="161538"/>
                  </a:lnTo>
                  <a:lnTo>
                    <a:pt x="275755" y="177538"/>
                  </a:lnTo>
                  <a:lnTo>
                    <a:pt x="281259" y="187759"/>
                  </a:lnTo>
                  <a:lnTo>
                    <a:pt x="282999" y="199357"/>
                  </a:lnTo>
                  <a:lnTo>
                    <a:pt x="281422" y="211567"/>
                  </a:lnTo>
                  <a:lnTo>
                    <a:pt x="276487" y="222168"/>
                  </a:lnTo>
                  <a:lnTo>
                    <a:pt x="240674" y="262247"/>
                  </a:lnTo>
                  <a:lnTo>
                    <a:pt x="197458" y="293761"/>
                  </a:lnTo>
                  <a:lnTo>
                    <a:pt x="154520" y="324774"/>
                  </a:lnTo>
                  <a:lnTo>
                    <a:pt x="109412" y="347675"/>
                  </a:lnTo>
                  <a:lnTo>
                    <a:pt x="89536" y="355129"/>
                  </a:lnTo>
                  <a:lnTo>
                    <a:pt x="85060" y="355828"/>
                  </a:lnTo>
                  <a:lnTo>
                    <a:pt x="81372" y="354883"/>
                  </a:lnTo>
                  <a:lnTo>
                    <a:pt x="75393" y="350069"/>
                  </a:lnTo>
                  <a:lnTo>
                    <a:pt x="64789" y="328610"/>
                  </a:lnTo>
                  <a:lnTo>
                    <a:pt x="63412" y="3064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1030">
              <a:extLst>
                <a:ext uri="{FF2B5EF4-FFF2-40B4-BE49-F238E27FC236}">
                  <a16:creationId xmlns:a16="http://schemas.microsoft.com/office/drawing/2014/main" id="{3C8F3B59-1A2D-4EF3-936E-938E29E127C9}"/>
                </a:ext>
              </a:extLst>
            </p:cNvPr>
            <p:cNvSpPr/>
            <p:nvPr>
              <p:custDataLst>
                <p:tags r:id="rId30"/>
              </p:custDataLst>
            </p:nvPr>
          </p:nvSpPr>
          <p:spPr>
            <a:xfrm>
              <a:off x="7393776" y="726592"/>
              <a:ext cx="123592" cy="179973"/>
            </a:xfrm>
            <a:custGeom>
              <a:avLst/>
              <a:gdLst/>
              <a:ahLst/>
              <a:cxnLst/>
              <a:rect l="0" t="0" r="0" b="0"/>
              <a:pathLst>
                <a:path w="123592" h="179973">
                  <a:moveTo>
                    <a:pt x="73824" y="3658"/>
                  </a:moveTo>
                  <a:lnTo>
                    <a:pt x="73824" y="3658"/>
                  </a:lnTo>
                  <a:lnTo>
                    <a:pt x="70453" y="287"/>
                  </a:lnTo>
                  <a:lnTo>
                    <a:pt x="68755" y="0"/>
                  </a:lnTo>
                  <a:lnTo>
                    <a:pt x="66916" y="513"/>
                  </a:lnTo>
                  <a:lnTo>
                    <a:pt x="43787" y="15683"/>
                  </a:lnTo>
                  <a:lnTo>
                    <a:pt x="18754" y="57444"/>
                  </a:lnTo>
                  <a:lnTo>
                    <a:pt x="3261" y="94977"/>
                  </a:lnTo>
                  <a:lnTo>
                    <a:pt x="0" y="120948"/>
                  </a:lnTo>
                  <a:lnTo>
                    <a:pt x="3893" y="142363"/>
                  </a:lnTo>
                  <a:lnTo>
                    <a:pt x="10053" y="155615"/>
                  </a:lnTo>
                  <a:lnTo>
                    <a:pt x="19376" y="164798"/>
                  </a:lnTo>
                  <a:lnTo>
                    <a:pt x="42607" y="176443"/>
                  </a:lnTo>
                  <a:lnTo>
                    <a:pt x="61282" y="179972"/>
                  </a:lnTo>
                  <a:lnTo>
                    <a:pt x="80221" y="177647"/>
                  </a:lnTo>
                  <a:lnTo>
                    <a:pt x="95867" y="172489"/>
                  </a:lnTo>
                  <a:lnTo>
                    <a:pt x="109439" y="163122"/>
                  </a:lnTo>
                  <a:lnTo>
                    <a:pt x="119027" y="151409"/>
                  </a:lnTo>
                  <a:lnTo>
                    <a:pt x="122137" y="141292"/>
                  </a:lnTo>
                  <a:lnTo>
                    <a:pt x="123591" y="110630"/>
                  </a:lnTo>
                  <a:lnTo>
                    <a:pt x="115742" y="74355"/>
                  </a:lnTo>
                  <a:lnTo>
                    <a:pt x="102539" y="48981"/>
                  </a:lnTo>
                  <a:lnTo>
                    <a:pt x="90485" y="34883"/>
                  </a:lnTo>
                  <a:lnTo>
                    <a:pt x="82169" y="28589"/>
                  </a:lnTo>
                  <a:lnTo>
                    <a:pt x="71888" y="25322"/>
                  </a:lnTo>
                  <a:lnTo>
                    <a:pt x="38098" y="22861"/>
                  </a:lnTo>
                  <a:lnTo>
                    <a:pt x="31371" y="24657"/>
                  </a:lnTo>
                  <a:lnTo>
                    <a:pt x="18045" y="34268"/>
                  </a:lnTo>
                  <a:lnTo>
                    <a:pt x="10324" y="417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SMARTInkShape-1031">
              <a:extLst>
                <a:ext uri="{FF2B5EF4-FFF2-40B4-BE49-F238E27FC236}">
                  <a16:creationId xmlns:a16="http://schemas.microsoft.com/office/drawing/2014/main" id="{33D24B28-79A8-4572-91F1-1A9BCFA355F3}"/>
                </a:ext>
              </a:extLst>
            </p:cNvPr>
            <p:cNvSpPr/>
            <p:nvPr>
              <p:custDataLst>
                <p:tags r:id="rId31"/>
              </p:custDataLst>
            </p:nvPr>
          </p:nvSpPr>
          <p:spPr>
            <a:xfrm>
              <a:off x="7188200" y="673134"/>
              <a:ext cx="228601" cy="291620"/>
            </a:xfrm>
            <a:custGeom>
              <a:avLst/>
              <a:gdLst/>
              <a:ahLst/>
              <a:cxnLst/>
              <a:rect l="0" t="0" r="0" b="0"/>
              <a:pathLst>
                <a:path w="228601" h="291620">
                  <a:moveTo>
                    <a:pt x="0" y="44416"/>
                  </a:moveTo>
                  <a:lnTo>
                    <a:pt x="0" y="44416"/>
                  </a:lnTo>
                  <a:lnTo>
                    <a:pt x="0" y="41045"/>
                  </a:lnTo>
                  <a:lnTo>
                    <a:pt x="705" y="40052"/>
                  </a:lnTo>
                  <a:lnTo>
                    <a:pt x="1881" y="39390"/>
                  </a:lnTo>
                  <a:lnTo>
                    <a:pt x="3370" y="38949"/>
                  </a:lnTo>
                  <a:lnTo>
                    <a:pt x="5069" y="39360"/>
                  </a:lnTo>
                  <a:lnTo>
                    <a:pt x="10831" y="43310"/>
                  </a:lnTo>
                  <a:lnTo>
                    <a:pt x="17007" y="49654"/>
                  </a:lnTo>
                  <a:lnTo>
                    <a:pt x="21199" y="56387"/>
                  </a:lnTo>
                  <a:lnTo>
                    <a:pt x="28403" y="96101"/>
                  </a:lnTo>
                  <a:lnTo>
                    <a:pt x="31794" y="136026"/>
                  </a:lnTo>
                  <a:lnTo>
                    <a:pt x="36645" y="177883"/>
                  </a:lnTo>
                  <a:lnTo>
                    <a:pt x="41184" y="216752"/>
                  </a:lnTo>
                  <a:lnTo>
                    <a:pt x="49046" y="258272"/>
                  </a:lnTo>
                  <a:lnTo>
                    <a:pt x="50727" y="270697"/>
                  </a:lnTo>
                  <a:lnTo>
                    <a:pt x="55638" y="281658"/>
                  </a:lnTo>
                  <a:lnTo>
                    <a:pt x="62325" y="290556"/>
                  </a:lnTo>
                  <a:lnTo>
                    <a:pt x="64860" y="291395"/>
                  </a:lnTo>
                  <a:lnTo>
                    <a:pt x="66523" y="291619"/>
                  </a:lnTo>
                  <a:lnTo>
                    <a:pt x="70252" y="289986"/>
                  </a:lnTo>
                  <a:lnTo>
                    <a:pt x="72235" y="288563"/>
                  </a:lnTo>
                  <a:lnTo>
                    <a:pt x="95818" y="243468"/>
                  </a:lnTo>
                  <a:lnTo>
                    <a:pt x="112295" y="204463"/>
                  </a:lnTo>
                  <a:lnTo>
                    <a:pt x="133503" y="157718"/>
                  </a:lnTo>
                  <a:lnTo>
                    <a:pt x="152012" y="111482"/>
                  </a:lnTo>
                  <a:lnTo>
                    <a:pt x="177766" y="64337"/>
                  </a:lnTo>
                  <a:lnTo>
                    <a:pt x="205206" y="18279"/>
                  </a:lnTo>
                  <a:lnTo>
                    <a:pt x="207619" y="13279"/>
                  </a:lnTo>
                  <a:lnTo>
                    <a:pt x="209397" y="8705"/>
                  </a:lnTo>
                  <a:lnTo>
                    <a:pt x="215874" y="0"/>
                  </a:lnTo>
                  <a:lnTo>
                    <a:pt x="215891" y="3347"/>
                  </a:lnTo>
                  <a:lnTo>
                    <a:pt x="221366" y="16990"/>
                  </a:lnTo>
                  <a:lnTo>
                    <a:pt x="228600" y="253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SMARTInkShape-1032">
              <a:extLst>
                <a:ext uri="{FF2B5EF4-FFF2-40B4-BE49-F238E27FC236}">
                  <a16:creationId xmlns:a16="http://schemas.microsoft.com/office/drawing/2014/main" id="{6931C2D8-F977-4902-BC0E-01B8F46E910D}"/>
                </a:ext>
              </a:extLst>
            </p:cNvPr>
            <p:cNvSpPr/>
            <p:nvPr>
              <p:custDataLst>
                <p:tags r:id="rId32"/>
              </p:custDataLst>
            </p:nvPr>
          </p:nvSpPr>
          <p:spPr>
            <a:xfrm>
              <a:off x="7054886" y="673362"/>
              <a:ext cx="158346" cy="354734"/>
            </a:xfrm>
            <a:custGeom>
              <a:avLst/>
              <a:gdLst/>
              <a:ahLst/>
              <a:cxnLst/>
              <a:rect l="0" t="0" r="0" b="0"/>
              <a:pathLst>
                <a:path w="158346" h="354734">
                  <a:moveTo>
                    <a:pt x="133314" y="6088"/>
                  </a:moveTo>
                  <a:lnTo>
                    <a:pt x="133314" y="6088"/>
                  </a:lnTo>
                  <a:lnTo>
                    <a:pt x="136684" y="6088"/>
                  </a:lnTo>
                  <a:lnTo>
                    <a:pt x="140221" y="4207"/>
                  </a:lnTo>
                  <a:lnTo>
                    <a:pt x="144145" y="1724"/>
                  </a:lnTo>
                  <a:lnTo>
                    <a:pt x="152412" y="130"/>
                  </a:lnTo>
                  <a:lnTo>
                    <a:pt x="154513" y="0"/>
                  </a:lnTo>
                  <a:lnTo>
                    <a:pt x="155913" y="618"/>
                  </a:lnTo>
                  <a:lnTo>
                    <a:pt x="156847" y="1736"/>
                  </a:lnTo>
                  <a:lnTo>
                    <a:pt x="157885" y="4859"/>
                  </a:lnTo>
                  <a:lnTo>
                    <a:pt x="158345" y="8599"/>
                  </a:lnTo>
                  <a:lnTo>
                    <a:pt x="149843" y="47454"/>
                  </a:lnTo>
                  <a:lnTo>
                    <a:pt x="135925" y="86879"/>
                  </a:lnTo>
                  <a:lnTo>
                    <a:pt x="118800" y="125903"/>
                  </a:lnTo>
                  <a:lnTo>
                    <a:pt x="96871" y="165296"/>
                  </a:lnTo>
                  <a:lnTo>
                    <a:pt x="76655" y="206523"/>
                  </a:lnTo>
                  <a:lnTo>
                    <a:pt x="52742" y="252774"/>
                  </a:lnTo>
                  <a:lnTo>
                    <a:pt x="34221" y="292510"/>
                  </a:lnTo>
                  <a:lnTo>
                    <a:pt x="11835" y="335789"/>
                  </a:lnTo>
                  <a:lnTo>
                    <a:pt x="369" y="354733"/>
                  </a:lnTo>
                  <a:lnTo>
                    <a:pt x="0" y="344350"/>
                  </a:lnTo>
                  <a:lnTo>
                    <a:pt x="6314" y="3235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1033">
              <a:extLst>
                <a:ext uri="{FF2B5EF4-FFF2-40B4-BE49-F238E27FC236}">
                  <a16:creationId xmlns:a16="http://schemas.microsoft.com/office/drawing/2014/main" id="{C22C59A9-6A0F-4163-AB0C-B63DA800E276}"/>
                </a:ext>
              </a:extLst>
            </p:cNvPr>
            <p:cNvSpPr/>
            <p:nvPr>
              <p:custDataLst>
                <p:tags r:id="rId33"/>
              </p:custDataLst>
            </p:nvPr>
          </p:nvSpPr>
          <p:spPr>
            <a:xfrm>
              <a:off x="6597650" y="749300"/>
              <a:ext cx="260312" cy="379688"/>
            </a:xfrm>
            <a:custGeom>
              <a:avLst/>
              <a:gdLst/>
              <a:ahLst/>
              <a:cxnLst/>
              <a:rect l="0" t="0" r="0" b="0"/>
              <a:pathLst>
                <a:path w="260312" h="379688">
                  <a:moveTo>
                    <a:pt x="0" y="0"/>
                  </a:moveTo>
                  <a:lnTo>
                    <a:pt x="0" y="0"/>
                  </a:lnTo>
                  <a:lnTo>
                    <a:pt x="43224" y="0"/>
                  </a:lnTo>
                  <a:lnTo>
                    <a:pt x="52372" y="706"/>
                  </a:lnTo>
                  <a:lnTo>
                    <a:pt x="74012" y="8838"/>
                  </a:lnTo>
                  <a:lnTo>
                    <a:pt x="86761" y="18298"/>
                  </a:lnTo>
                  <a:lnTo>
                    <a:pt x="96106" y="33409"/>
                  </a:lnTo>
                  <a:lnTo>
                    <a:pt x="112109" y="77003"/>
                  </a:lnTo>
                  <a:lnTo>
                    <a:pt x="125582" y="115706"/>
                  </a:lnTo>
                  <a:lnTo>
                    <a:pt x="140933" y="139493"/>
                  </a:lnTo>
                  <a:lnTo>
                    <a:pt x="151275" y="147478"/>
                  </a:lnTo>
                  <a:lnTo>
                    <a:pt x="163277" y="150942"/>
                  </a:lnTo>
                  <a:lnTo>
                    <a:pt x="171580" y="149870"/>
                  </a:lnTo>
                  <a:lnTo>
                    <a:pt x="188409" y="143434"/>
                  </a:lnTo>
                  <a:lnTo>
                    <a:pt x="194980" y="137596"/>
                  </a:lnTo>
                  <a:lnTo>
                    <a:pt x="202647" y="124495"/>
                  </a:lnTo>
                  <a:lnTo>
                    <a:pt x="223451" y="82403"/>
                  </a:lnTo>
                  <a:lnTo>
                    <a:pt x="244409" y="35507"/>
                  </a:lnTo>
                  <a:lnTo>
                    <a:pt x="246914" y="29186"/>
                  </a:lnTo>
                  <a:lnTo>
                    <a:pt x="252927" y="20524"/>
                  </a:lnTo>
                  <a:lnTo>
                    <a:pt x="255405" y="19705"/>
                  </a:lnTo>
                  <a:lnTo>
                    <a:pt x="257053" y="19487"/>
                  </a:lnTo>
                  <a:lnTo>
                    <a:pt x="258152" y="20047"/>
                  </a:lnTo>
                  <a:lnTo>
                    <a:pt x="258885" y="21126"/>
                  </a:lnTo>
                  <a:lnTo>
                    <a:pt x="259699" y="24911"/>
                  </a:lnTo>
                  <a:lnTo>
                    <a:pt x="260311" y="64834"/>
                  </a:lnTo>
                  <a:lnTo>
                    <a:pt x="256971" y="97630"/>
                  </a:lnTo>
                  <a:lnTo>
                    <a:pt x="245153" y="140719"/>
                  </a:lnTo>
                  <a:lnTo>
                    <a:pt x="233411" y="183933"/>
                  </a:lnTo>
                  <a:lnTo>
                    <a:pt x="221084" y="223070"/>
                  </a:lnTo>
                  <a:lnTo>
                    <a:pt x="207793" y="266529"/>
                  </a:lnTo>
                  <a:lnTo>
                    <a:pt x="183995" y="310577"/>
                  </a:lnTo>
                  <a:lnTo>
                    <a:pt x="156039" y="354755"/>
                  </a:lnTo>
                  <a:lnTo>
                    <a:pt x="128357" y="379687"/>
                  </a:lnTo>
                  <a:lnTo>
                    <a:pt x="127905" y="379419"/>
                  </a:lnTo>
                  <a:lnTo>
                    <a:pt x="127402" y="377240"/>
                  </a:lnTo>
                  <a:lnTo>
                    <a:pt x="130490" y="365304"/>
                  </a:lnTo>
                  <a:lnTo>
                    <a:pt x="158283" y="318015"/>
                  </a:lnTo>
                  <a:lnTo>
                    <a:pt x="165100" y="304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1034">
              <a:extLst>
                <a:ext uri="{FF2B5EF4-FFF2-40B4-BE49-F238E27FC236}">
                  <a16:creationId xmlns:a16="http://schemas.microsoft.com/office/drawing/2014/main" id="{F2353A3C-7802-4CF6-B91C-8377FF56865C}"/>
                </a:ext>
              </a:extLst>
            </p:cNvPr>
            <p:cNvSpPr/>
            <p:nvPr>
              <p:custDataLst>
                <p:tags r:id="rId34"/>
              </p:custDataLst>
            </p:nvPr>
          </p:nvSpPr>
          <p:spPr>
            <a:xfrm>
              <a:off x="6419876" y="590742"/>
              <a:ext cx="247100" cy="341735"/>
            </a:xfrm>
            <a:custGeom>
              <a:avLst/>
              <a:gdLst/>
              <a:ahLst/>
              <a:cxnLst/>
              <a:rect l="0" t="0" r="0" b="0"/>
              <a:pathLst>
                <a:path w="247100" h="341735">
                  <a:moveTo>
                    <a:pt x="25374" y="31558"/>
                  </a:moveTo>
                  <a:lnTo>
                    <a:pt x="25374" y="31558"/>
                  </a:lnTo>
                  <a:lnTo>
                    <a:pt x="28745" y="31558"/>
                  </a:lnTo>
                  <a:lnTo>
                    <a:pt x="32281" y="27795"/>
                  </a:lnTo>
                  <a:lnTo>
                    <a:pt x="36910" y="22124"/>
                  </a:lnTo>
                  <a:lnTo>
                    <a:pt x="46745" y="14260"/>
                  </a:lnTo>
                  <a:lnTo>
                    <a:pt x="54440" y="4717"/>
                  </a:lnTo>
                  <a:lnTo>
                    <a:pt x="62145" y="454"/>
                  </a:lnTo>
                  <a:lnTo>
                    <a:pt x="66451" y="0"/>
                  </a:lnTo>
                  <a:lnTo>
                    <a:pt x="67576" y="1347"/>
                  </a:lnTo>
                  <a:lnTo>
                    <a:pt x="68825" y="6607"/>
                  </a:lnTo>
                  <a:lnTo>
                    <a:pt x="69736" y="45247"/>
                  </a:lnTo>
                  <a:lnTo>
                    <a:pt x="64737" y="85794"/>
                  </a:lnTo>
                  <a:lnTo>
                    <a:pt x="58282" y="121476"/>
                  </a:lnTo>
                  <a:lnTo>
                    <a:pt x="48450" y="158154"/>
                  </a:lnTo>
                  <a:lnTo>
                    <a:pt x="36569" y="202510"/>
                  </a:lnTo>
                  <a:lnTo>
                    <a:pt x="20843" y="245243"/>
                  </a:lnTo>
                  <a:lnTo>
                    <a:pt x="6685" y="292687"/>
                  </a:lnTo>
                  <a:lnTo>
                    <a:pt x="64" y="316811"/>
                  </a:lnTo>
                  <a:lnTo>
                    <a:pt x="0" y="313790"/>
                  </a:lnTo>
                  <a:lnTo>
                    <a:pt x="1867" y="310335"/>
                  </a:lnTo>
                  <a:lnTo>
                    <a:pt x="5048" y="305037"/>
                  </a:lnTo>
                  <a:lnTo>
                    <a:pt x="23462" y="267269"/>
                  </a:lnTo>
                  <a:lnTo>
                    <a:pt x="56733" y="222742"/>
                  </a:lnTo>
                  <a:lnTo>
                    <a:pt x="82799" y="198742"/>
                  </a:lnTo>
                  <a:lnTo>
                    <a:pt x="122507" y="181809"/>
                  </a:lnTo>
                  <a:lnTo>
                    <a:pt x="166881" y="172787"/>
                  </a:lnTo>
                  <a:lnTo>
                    <a:pt x="207602" y="183393"/>
                  </a:lnTo>
                  <a:lnTo>
                    <a:pt x="220664" y="189351"/>
                  </a:lnTo>
                  <a:lnTo>
                    <a:pt x="231173" y="199055"/>
                  </a:lnTo>
                  <a:lnTo>
                    <a:pt x="241651" y="216418"/>
                  </a:lnTo>
                  <a:lnTo>
                    <a:pt x="246444" y="241248"/>
                  </a:lnTo>
                  <a:lnTo>
                    <a:pt x="247099" y="253870"/>
                  </a:lnTo>
                  <a:lnTo>
                    <a:pt x="243628" y="264654"/>
                  </a:lnTo>
                  <a:lnTo>
                    <a:pt x="229901" y="286446"/>
                  </a:lnTo>
                  <a:lnTo>
                    <a:pt x="218110" y="294890"/>
                  </a:lnTo>
                  <a:lnTo>
                    <a:pt x="176089" y="317570"/>
                  </a:lnTo>
                  <a:lnTo>
                    <a:pt x="135218" y="333439"/>
                  </a:lnTo>
                  <a:lnTo>
                    <a:pt x="93077" y="341348"/>
                  </a:lnTo>
                  <a:lnTo>
                    <a:pt x="65010" y="341734"/>
                  </a:lnTo>
                  <a:lnTo>
                    <a:pt x="54514" y="339218"/>
                  </a:lnTo>
                  <a:lnTo>
                    <a:pt x="40672" y="330463"/>
                  </a:lnTo>
                  <a:lnTo>
                    <a:pt x="31005" y="318932"/>
                  </a:lnTo>
                  <a:lnTo>
                    <a:pt x="27877" y="310739"/>
                  </a:lnTo>
                  <a:lnTo>
                    <a:pt x="27043" y="306579"/>
                  </a:lnTo>
                  <a:lnTo>
                    <a:pt x="30988" y="277119"/>
                  </a:lnTo>
                  <a:lnTo>
                    <a:pt x="38074" y="2538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1035">
              <a:extLst>
                <a:ext uri="{FF2B5EF4-FFF2-40B4-BE49-F238E27FC236}">
                  <a16:creationId xmlns:a16="http://schemas.microsoft.com/office/drawing/2014/main" id="{1C74FAF9-A9BE-457D-B380-CA14C2C7E0CF}"/>
                </a:ext>
              </a:extLst>
            </p:cNvPr>
            <p:cNvSpPr/>
            <p:nvPr>
              <p:custDataLst>
                <p:tags r:id="rId35"/>
              </p:custDataLst>
            </p:nvPr>
          </p:nvSpPr>
          <p:spPr>
            <a:xfrm>
              <a:off x="6038850" y="831850"/>
              <a:ext cx="292101" cy="30850"/>
            </a:xfrm>
            <a:custGeom>
              <a:avLst/>
              <a:gdLst/>
              <a:ahLst/>
              <a:cxnLst/>
              <a:rect l="0" t="0" r="0" b="0"/>
              <a:pathLst>
                <a:path w="292101" h="30850">
                  <a:moveTo>
                    <a:pt x="0" y="12700"/>
                  </a:moveTo>
                  <a:lnTo>
                    <a:pt x="0" y="12700"/>
                  </a:lnTo>
                  <a:lnTo>
                    <a:pt x="46588" y="18475"/>
                  </a:lnTo>
                  <a:lnTo>
                    <a:pt x="85617" y="24909"/>
                  </a:lnTo>
                  <a:lnTo>
                    <a:pt x="119896" y="28710"/>
                  </a:lnTo>
                  <a:lnTo>
                    <a:pt x="162996" y="30849"/>
                  </a:lnTo>
                  <a:lnTo>
                    <a:pt x="200696" y="29602"/>
                  </a:lnTo>
                  <a:lnTo>
                    <a:pt x="244942" y="25953"/>
                  </a:lnTo>
                  <a:lnTo>
                    <a:pt x="265747" y="23628"/>
                  </a:lnTo>
                  <a:lnTo>
                    <a:pt x="282672" y="19653"/>
                  </a:lnTo>
                  <a:lnTo>
                    <a:pt x="287439" y="19318"/>
                  </a:lnTo>
                  <a:lnTo>
                    <a:pt x="288992" y="18523"/>
                  </a:lnTo>
                  <a:lnTo>
                    <a:pt x="290029" y="17288"/>
                  </a:lnTo>
                  <a:lnTo>
                    <a:pt x="291180" y="14033"/>
                  </a:lnTo>
                  <a:lnTo>
                    <a:pt x="2921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4" name="SMARTInkShape-1036">
            <a:extLst>
              <a:ext uri="{FF2B5EF4-FFF2-40B4-BE49-F238E27FC236}">
                <a16:creationId xmlns:a16="http://schemas.microsoft.com/office/drawing/2014/main" id="{E6670D49-4DD5-4B65-9436-4368E5559A40}"/>
              </a:ext>
            </a:extLst>
          </p:cNvPr>
          <p:cNvSpPr/>
          <p:nvPr>
            <p:custDataLst>
              <p:tags r:id="rId2"/>
            </p:custDataLst>
          </p:nvPr>
        </p:nvSpPr>
        <p:spPr>
          <a:xfrm>
            <a:off x="1377950" y="4260850"/>
            <a:ext cx="5283201" cy="203201"/>
          </a:xfrm>
          <a:custGeom>
            <a:avLst/>
            <a:gdLst/>
            <a:ahLst/>
            <a:cxnLst/>
            <a:rect l="0" t="0" r="0" b="0"/>
            <a:pathLst>
              <a:path w="5283201" h="203201">
                <a:moveTo>
                  <a:pt x="5283200" y="0"/>
                </a:moveTo>
                <a:lnTo>
                  <a:pt x="5283200" y="0"/>
                </a:lnTo>
                <a:lnTo>
                  <a:pt x="5270647" y="1882"/>
                </a:lnTo>
                <a:lnTo>
                  <a:pt x="5231645" y="8838"/>
                </a:lnTo>
                <a:lnTo>
                  <a:pt x="5189523" y="12191"/>
                </a:lnTo>
                <a:lnTo>
                  <a:pt x="5144961" y="12655"/>
                </a:lnTo>
                <a:lnTo>
                  <a:pt x="5100503" y="12696"/>
                </a:lnTo>
                <a:lnTo>
                  <a:pt x="5060452" y="12699"/>
                </a:lnTo>
                <a:lnTo>
                  <a:pt x="5013081" y="12700"/>
                </a:lnTo>
                <a:lnTo>
                  <a:pt x="4967281" y="12700"/>
                </a:lnTo>
                <a:lnTo>
                  <a:pt x="4920830" y="12700"/>
                </a:lnTo>
                <a:lnTo>
                  <a:pt x="4873816" y="12700"/>
                </a:lnTo>
                <a:lnTo>
                  <a:pt x="4830454" y="13405"/>
                </a:lnTo>
                <a:lnTo>
                  <a:pt x="4792831" y="17726"/>
                </a:lnTo>
                <a:lnTo>
                  <a:pt x="4754553" y="20539"/>
                </a:lnTo>
                <a:lnTo>
                  <a:pt x="4710523" y="23959"/>
                </a:lnTo>
                <a:lnTo>
                  <a:pt x="4667409" y="28486"/>
                </a:lnTo>
                <a:lnTo>
                  <a:pt x="4626646" y="31811"/>
                </a:lnTo>
                <a:lnTo>
                  <a:pt x="4586505" y="36649"/>
                </a:lnTo>
                <a:lnTo>
                  <a:pt x="4547819" y="37813"/>
                </a:lnTo>
                <a:lnTo>
                  <a:pt x="4501841" y="42407"/>
                </a:lnTo>
                <a:lnTo>
                  <a:pt x="4458057" y="44047"/>
                </a:lnTo>
                <a:lnTo>
                  <a:pt x="4412066" y="47741"/>
                </a:lnTo>
                <a:lnTo>
                  <a:pt x="4366580" y="50902"/>
                </a:lnTo>
                <a:lnTo>
                  <a:pt x="4319443" y="55706"/>
                </a:lnTo>
                <a:lnTo>
                  <a:pt x="4282915" y="56723"/>
                </a:lnTo>
                <a:lnTo>
                  <a:pt x="4242693" y="57023"/>
                </a:lnTo>
                <a:lnTo>
                  <a:pt x="4203964" y="58994"/>
                </a:lnTo>
                <a:lnTo>
                  <a:pt x="4165678" y="62165"/>
                </a:lnTo>
                <a:lnTo>
                  <a:pt x="4127523" y="64986"/>
                </a:lnTo>
                <a:lnTo>
                  <a:pt x="4089407" y="68409"/>
                </a:lnTo>
                <a:lnTo>
                  <a:pt x="4049420" y="71305"/>
                </a:lnTo>
                <a:lnTo>
                  <a:pt x="4008175" y="74749"/>
                </a:lnTo>
                <a:lnTo>
                  <a:pt x="3969143" y="77651"/>
                </a:lnTo>
                <a:lnTo>
                  <a:pt x="3928885" y="82980"/>
                </a:lnTo>
                <a:lnTo>
                  <a:pt x="3887559" y="87146"/>
                </a:lnTo>
                <a:lnTo>
                  <a:pt x="3846621" y="90262"/>
                </a:lnTo>
                <a:lnTo>
                  <a:pt x="3803211" y="95653"/>
                </a:lnTo>
                <a:lnTo>
                  <a:pt x="3759071" y="99838"/>
                </a:lnTo>
                <a:lnTo>
                  <a:pt x="3714711" y="102959"/>
                </a:lnTo>
                <a:lnTo>
                  <a:pt x="3672170" y="108353"/>
                </a:lnTo>
                <a:lnTo>
                  <a:pt x="3630872" y="112538"/>
                </a:lnTo>
                <a:lnTo>
                  <a:pt x="3587357" y="115660"/>
                </a:lnTo>
                <a:lnTo>
                  <a:pt x="3543184" y="119171"/>
                </a:lnTo>
                <a:lnTo>
                  <a:pt x="3498816" y="122093"/>
                </a:lnTo>
                <a:lnTo>
                  <a:pt x="3452509" y="125546"/>
                </a:lnTo>
                <a:lnTo>
                  <a:pt x="3404921" y="128451"/>
                </a:lnTo>
                <a:lnTo>
                  <a:pt x="3357660" y="131898"/>
                </a:lnTo>
                <a:lnTo>
                  <a:pt x="3325326" y="133410"/>
                </a:lnTo>
                <a:lnTo>
                  <a:pt x="3279356" y="137523"/>
                </a:lnTo>
                <a:lnTo>
                  <a:pt x="3233750" y="139055"/>
                </a:lnTo>
                <a:lnTo>
                  <a:pt x="3201346" y="139413"/>
                </a:lnTo>
                <a:lnTo>
                  <a:pt x="3168130" y="137691"/>
                </a:lnTo>
                <a:lnTo>
                  <a:pt x="3134552" y="135279"/>
                </a:lnTo>
                <a:lnTo>
                  <a:pt x="3100814" y="134207"/>
                </a:lnTo>
                <a:lnTo>
                  <a:pt x="3053457" y="130233"/>
                </a:lnTo>
                <a:lnTo>
                  <a:pt x="3021262" y="128437"/>
                </a:lnTo>
                <a:lnTo>
                  <a:pt x="2988139" y="126933"/>
                </a:lnTo>
                <a:lnTo>
                  <a:pt x="2954602" y="123913"/>
                </a:lnTo>
                <a:lnTo>
                  <a:pt x="2920882" y="122100"/>
                </a:lnTo>
                <a:lnTo>
                  <a:pt x="2887081" y="120589"/>
                </a:lnTo>
                <a:lnTo>
                  <a:pt x="2853243" y="117565"/>
                </a:lnTo>
                <a:lnTo>
                  <a:pt x="2805830" y="111897"/>
                </a:lnTo>
                <a:lnTo>
                  <a:pt x="2760502" y="109119"/>
                </a:lnTo>
                <a:lnTo>
                  <a:pt x="2728782" y="108470"/>
                </a:lnTo>
                <a:lnTo>
                  <a:pt x="2695870" y="107474"/>
                </a:lnTo>
                <a:lnTo>
                  <a:pt x="2662427" y="104681"/>
                </a:lnTo>
                <a:lnTo>
                  <a:pt x="2615237" y="102513"/>
                </a:lnTo>
                <a:lnTo>
                  <a:pt x="2583081" y="102006"/>
                </a:lnTo>
                <a:lnTo>
                  <a:pt x="2550681" y="101780"/>
                </a:lnTo>
                <a:lnTo>
                  <a:pt x="2503967" y="101653"/>
                </a:lnTo>
                <a:lnTo>
                  <a:pt x="2471304" y="101624"/>
                </a:lnTo>
                <a:lnTo>
                  <a:pt x="2437972" y="101610"/>
                </a:lnTo>
                <a:lnTo>
                  <a:pt x="2405049" y="101605"/>
                </a:lnTo>
                <a:lnTo>
                  <a:pt x="2358746" y="102307"/>
                </a:lnTo>
                <a:lnTo>
                  <a:pt x="2313042" y="105964"/>
                </a:lnTo>
                <a:lnTo>
                  <a:pt x="2280615" y="107067"/>
                </a:lnTo>
                <a:lnTo>
                  <a:pt x="2247388" y="107558"/>
                </a:lnTo>
                <a:lnTo>
                  <a:pt x="2214511" y="108481"/>
                </a:lnTo>
                <a:lnTo>
                  <a:pt x="2167530" y="112968"/>
                </a:lnTo>
                <a:lnTo>
                  <a:pt x="2134804" y="116765"/>
                </a:lnTo>
                <a:lnTo>
                  <a:pt x="2101445" y="118923"/>
                </a:lnTo>
                <a:lnTo>
                  <a:pt x="2068509" y="119883"/>
                </a:lnTo>
                <a:lnTo>
                  <a:pt x="2021494" y="120422"/>
                </a:lnTo>
                <a:lnTo>
                  <a:pt x="1988760" y="120549"/>
                </a:lnTo>
                <a:lnTo>
                  <a:pt x="1941969" y="120620"/>
                </a:lnTo>
                <a:lnTo>
                  <a:pt x="1909906" y="122518"/>
                </a:lnTo>
                <a:lnTo>
                  <a:pt x="1877547" y="125008"/>
                </a:lnTo>
                <a:lnTo>
                  <a:pt x="1830857" y="126410"/>
                </a:lnTo>
                <a:lnTo>
                  <a:pt x="1798199" y="126738"/>
                </a:lnTo>
                <a:lnTo>
                  <a:pt x="1751451" y="126922"/>
                </a:lnTo>
                <a:lnTo>
                  <a:pt x="1706320" y="123606"/>
                </a:lnTo>
                <a:lnTo>
                  <a:pt x="1674646" y="121963"/>
                </a:lnTo>
                <a:lnTo>
                  <a:pt x="1642459" y="121234"/>
                </a:lnTo>
                <a:lnTo>
                  <a:pt x="1596572" y="120117"/>
                </a:lnTo>
                <a:lnTo>
                  <a:pt x="1551696" y="116337"/>
                </a:lnTo>
                <a:lnTo>
                  <a:pt x="1507120" y="114903"/>
                </a:lnTo>
                <a:lnTo>
                  <a:pt x="1462632" y="114479"/>
                </a:lnTo>
                <a:lnTo>
                  <a:pt x="1418171" y="114353"/>
                </a:lnTo>
                <a:lnTo>
                  <a:pt x="1373718" y="114316"/>
                </a:lnTo>
                <a:lnTo>
                  <a:pt x="1329973" y="113598"/>
                </a:lnTo>
                <a:lnTo>
                  <a:pt x="1289181" y="109937"/>
                </a:lnTo>
                <a:lnTo>
                  <a:pt x="1246128" y="108539"/>
                </a:lnTo>
                <a:lnTo>
                  <a:pt x="1202092" y="108124"/>
                </a:lnTo>
                <a:lnTo>
                  <a:pt x="1157765" y="107296"/>
                </a:lnTo>
                <a:lnTo>
                  <a:pt x="1113351" y="103601"/>
                </a:lnTo>
                <a:lnTo>
                  <a:pt x="1068912" y="102193"/>
                </a:lnTo>
                <a:lnTo>
                  <a:pt x="1025171" y="101776"/>
                </a:lnTo>
                <a:lnTo>
                  <a:pt x="985086" y="100946"/>
                </a:lnTo>
                <a:lnTo>
                  <a:pt x="945692" y="97251"/>
                </a:lnTo>
                <a:lnTo>
                  <a:pt x="903054" y="95843"/>
                </a:lnTo>
                <a:lnTo>
                  <a:pt x="859141" y="96131"/>
                </a:lnTo>
                <a:lnTo>
                  <a:pt x="814849" y="99666"/>
                </a:lnTo>
                <a:lnTo>
                  <a:pt x="771153" y="101028"/>
                </a:lnTo>
                <a:lnTo>
                  <a:pt x="730375" y="101430"/>
                </a:lnTo>
                <a:lnTo>
                  <a:pt x="687326" y="101549"/>
                </a:lnTo>
                <a:lnTo>
                  <a:pt x="643292" y="101585"/>
                </a:lnTo>
                <a:lnTo>
                  <a:pt x="599670" y="101595"/>
                </a:lnTo>
                <a:lnTo>
                  <a:pt x="558915" y="101598"/>
                </a:lnTo>
                <a:lnTo>
                  <a:pt x="516579" y="101599"/>
                </a:lnTo>
                <a:lnTo>
                  <a:pt x="476205" y="101600"/>
                </a:lnTo>
                <a:lnTo>
                  <a:pt x="433982" y="102305"/>
                </a:lnTo>
                <a:lnTo>
                  <a:pt x="393641" y="105964"/>
                </a:lnTo>
                <a:lnTo>
                  <a:pt x="350722" y="108067"/>
                </a:lnTo>
                <a:lnTo>
                  <a:pt x="307431" y="112845"/>
                </a:lnTo>
                <a:lnTo>
                  <a:pt x="266774" y="118729"/>
                </a:lnTo>
                <a:lnTo>
                  <a:pt x="225173" y="125647"/>
                </a:lnTo>
                <a:lnTo>
                  <a:pt x="188465" y="135614"/>
                </a:lnTo>
                <a:lnTo>
                  <a:pt x="147642" y="144056"/>
                </a:lnTo>
                <a:lnTo>
                  <a:pt x="108422" y="155180"/>
                </a:lnTo>
                <a:lnTo>
                  <a:pt x="70695" y="168119"/>
                </a:lnTo>
                <a:lnTo>
                  <a:pt x="0" y="203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4" name="SMARTInkShape-Group271">
            <a:extLst>
              <a:ext uri="{FF2B5EF4-FFF2-40B4-BE49-F238E27FC236}">
                <a16:creationId xmlns:a16="http://schemas.microsoft.com/office/drawing/2014/main" id="{BC27EF0B-76EC-4335-8AC6-24B6F6EA5D3E}"/>
              </a:ext>
            </a:extLst>
          </p:cNvPr>
          <p:cNvGrpSpPr/>
          <p:nvPr/>
        </p:nvGrpSpPr>
        <p:grpSpPr>
          <a:xfrm>
            <a:off x="8540750" y="1264625"/>
            <a:ext cx="3200258" cy="951526"/>
            <a:chOff x="8540750" y="1264625"/>
            <a:chExt cx="3200258" cy="951526"/>
          </a:xfrm>
        </p:grpSpPr>
        <p:sp>
          <p:nvSpPr>
            <p:cNvPr id="175" name="SMARTInkShape-1037">
              <a:extLst>
                <a:ext uri="{FF2B5EF4-FFF2-40B4-BE49-F238E27FC236}">
                  <a16:creationId xmlns:a16="http://schemas.microsoft.com/office/drawing/2014/main" id="{27850D88-53D4-41C7-AF4B-28A5BBD10EE3}"/>
                </a:ext>
              </a:extLst>
            </p:cNvPr>
            <p:cNvSpPr/>
            <p:nvPr>
              <p:custDataLst>
                <p:tags r:id="rId4"/>
              </p:custDataLst>
            </p:nvPr>
          </p:nvSpPr>
          <p:spPr>
            <a:xfrm>
              <a:off x="9144000" y="2178050"/>
              <a:ext cx="25401" cy="38101"/>
            </a:xfrm>
            <a:custGeom>
              <a:avLst/>
              <a:gdLst/>
              <a:ahLst/>
              <a:cxnLst/>
              <a:rect l="0" t="0" r="0" b="0"/>
              <a:pathLst>
                <a:path w="25401" h="38101">
                  <a:moveTo>
                    <a:pt x="25400" y="0"/>
                  </a:moveTo>
                  <a:lnTo>
                    <a:pt x="25400" y="0"/>
                  </a:lnTo>
                  <a:lnTo>
                    <a:pt x="0"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1038">
              <a:extLst>
                <a:ext uri="{FF2B5EF4-FFF2-40B4-BE49-F238E27FC236}">
                  <a16:creationId xmlns:a16="http://schemas.microsoft.com/office/drawing/2014/main" id="{1199DEDD-60F4-4BED-B633-708BC048F59A}"/>
                </a:ext>
              </a:extLst>
            </p:cNvPr>
            <p:cNvSpPr/>
            <p:nvPr>
              <p:custDataLst>
                <p:tags r:id="rId5"/>
              </p:custDataLst>
            </p:nvPr>
          </p:nvSpPr>
          <p:spPr>
            <a:xfrm>
              <a:off x="9258300" y="2101850"/>
              <a:ext cx="6351" cy="12701"/>
            </a:xfrm>
            <a:custGeom>
              <a:avLst/>
              <a:gdLst/>
              <a:ahLst/>
              <a:cxnLst/>
              <a:rect l="0" t="0" r="0" b="0"/>
              <a:pathLst>
                <a:path w="6351" h="12701">
                  <a:moveTo>
                    <a:pt x="6350" y="0"/>
                  </a:moveTo>
                  <a:lnTo>
                    <a:pt x="6350" y="0"/>
                  </a:lnTo>
                  <a:lnTo>
                    <a:pt x="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1039">
              <a:extLst>
                <a:ext uri="{FF2B5EF4-FFF2-40B4-BE49-F238E27FC236}">
                  <a16:creationId xmlns:a16="http://schemas.microsoft.com/office/drawing/2014/main" id="{D94CC2B5-5C2F-473F-916F-3E2C32F9B62E}"/>
                </a:ext>
              </a:extLst>
            </p:cNvPr>
            <p:cNvSpPr/>
            <p:nvPr>
              <p:custDataLst>
                <p:tags r:id="rId6"/>
              </p:custDataLst>
            </p:nvPr>
          </p:nvSpPr>
          <p:spPr>
            <a:xfrm>
              <a:off x="9436100" y="1969227"/>
              <a:ext cx="419101" cy="132624"/>
            </a:xfrm>
            <a:custGeom>
              <a:avLst/>
              <a:gdLst/>
              <a:ahLst/>
              <a:cxnLst/>
              <a:rect l="0" t="0" r="0" b="0"/>
              <a:pathLst>
                <a:path w="419101" h="132624">
                  <a:moveTo>
                    <a:pt x="419100" y="132623"/>
                  </a:moveTo>
                  <a:lnTo>
                    <a:pt x="419100" y="132623"/>
                  </a:lnTo>
                  <a:lnTo>
                    <a:pt x="406844" y="124731"/>
                  </a:lnTo>
                  <a:lnTo>
                    <a:pt x="363027" y="80904"/>
                  </a:lnTo>
                  <a:lnTo>
                    <a:pt x="321658" y="36057"/>
                  </a:lnTo>
                  <a:lnTo>
                    <a:pt x="291811" y="14195"/>
                  </a:lnTo>
                  <a:lnTo>
                    <a:pt x="266222" y="4792"/>
                  </a:lnTo>
                  <a:lnTo>
                    <a:pt x="218703" y="0"/>
                  </a:lnTo>
                  <a:lnTo>
                    <a:pt x="174120" y="2788"/>
                  </a:lnTo>
                  <a:lnTo>
                    <a:pt x="138611" y="8154"/>
                  </a:lnTo>
                  <a:lnTo>
                    <a:pt x="101275" y="17583"/>
                  </a:lnTo>
                  <a:lnTo>
                    <a:pt x="54970" y="32000"/>
                  </a:lnTo>
                  <a:lnTo>
                    <a:pt x="0" y="500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1040">
              <a:extLst>
                <a:ext uri="{FF2B5EF4-FFF2-40B4-BE49-F238E27FC236}">
                  <a16:creationId xmlns:a16="http://schemas.microsoft.com/office/drawing/2014/main" id="{78F29CF3-6943-4EB9-AE11-E23D35940AEA}"/>
                </a:ext>
              </a:extLst>
            </p:cNvPr>
            <p:cNvSpPr/>
            <p:nvPr>
              <p:custDataLst>
                <p:tags r:id="rId7"/>
              </p:custDataLst>
            </p:nvPr>
          </p:nvSpPr>
          <p:spPr>
            <a:xfrm>
              <a:off x="9925050" y="2082800"/>
              <a:ext cx="165101" cy="38101"/>
            </a:xfrm>
            <a:custGeom>
              <a:avLst/>
              <a:gdLst/>
              <a:ahLst/>
              <a:cxnLst/>
              <a:rect l="0" t="0" r="0" b="0"/>
              <a:pathLst>
                <a:path w="165101" h="38101">
                  <a:moveTo>
                    <a:pt x="165100" y="0"/>
                  </a:moveTo>
                  <a:lnTo>
                    <a:pt x="165100" y="0"/>
                  </a:lnTo>
                  <a:lnTo>
                    <a:pt x="118811" y="12209"/>
                  </a:lnTo>
                  <a:lnTo>
                    <a:pt x="74354" y="25057"/>
                  </a:lnTo>
                  <a:lnTo>
                    <a:pt x="29799" y="31358"/>
                  </a:lnTo>
                  <a:lnTo>
                    <a:pt x="0"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1041">
              <a:extLst>
                <a:ext uri="{FF2B5EF4-FFF2-40B4-BE49-F238E27FC236}">
                  <a16:creationId xmlns:a16="http://schemas.microsoft.com/office/drawing/2014/main" id="{C5B54D91-F18D-491F-9C9F-47F0835C6CD3}"/>
                </a:ext>
              </a:extLst>
            </p:cNvPr>
            <p:cNvSpPr/>
            <p:nvPr>
              <p:custDataLst>
                <p:tags r:id="rId8"/>
              </p:custDataLst>
            </p:nvPr>
          </p:nvSpPr>
          <p:spPr>
            <a:xfrm>
              <a:off x="10198100" y="2025650"/>
              <a:ext cx="825501" cy="133148"/>
            </a:xfrm>
            <a:custGeom>
              <a:avLst/>
              <a:gdLst/>
              <a:ahLst/>
              <a:cxnLst/>
              <a:rect l="0" t="0" r="0" b="0"/>
              <a:pathLst>
                <a:path w="825501" h="133148">
                  <a:moveTo>
                    <a:pt x="825500" y="0"/>
                  </a:moveTo>
                  <a:lnTo>
                    <a:pt x="825500" y="0"/>
                  </a:lnTo>
                  <a:lnTo>
                    <a:pt x="779691" y="1881"/>
                  </a:lnTo>
                  <a:lnTo>
                    <a:pt x="745168" y="5775"/>
                  </a:lnTo>
                  <a:lnTo>
                    <a:pt x="706307" y="12209"/>
                  </a:lnTo>
                  <a:lnTo>
                    <a:pt x="661613" y="23765"/>
                  </a:lnTo>
                  <a:lnTo>
                    <a:pt x="622660" y="39497"/>
                  </a:lnTo>
                  <a:lnTo>
                    <a:pt x="577347" y="58706"/>
                  </a:lnTo>
                  <a:lnTo>
                    <a:pt x="538606" y="77971"/>
                  </a:lnTo>
                  <a:lnTo>
                    <a:pt x="503898" y="97656"/>
                  </a:lnTo>
                  <a:lnTo>
                    <a:pt x="458036" y="119479"/>
                  </a:lnTo>
                  <a:lnTo>
                    <a:pt x="420046" y="131035"/>
                  </a:lnTo>
                  <a:lnTo>
                    <a:pt x="376058" y="133147"/>
                  </a:lnTo>
                  <a:lnTo>
                    <a:pt x="360459" y="131849"/>
                  </a:lnTo>
                  <a:lnTo>
                    <a:pt x="313881" y="119032"/>
                  </a:lnTo>
                  <a:lnTo>
                    <a:pt x="273290" y="97039"/>
                  </a:lnTo>
                  <a:lnTo>
                    <a:pt x="229503" y="66471"/>
                  </a:lnTo>
                  <a:lnTo>
                    <a:pt x="188178" y="49588"/>
                  </a:lnTo>
                  <a:lnTo>
                    <a:pt x="150537" y="39622"/>
                  </a:lnTo>
                  <a:lnTo>
                    <a:pt x="104810" y="34082"/>
                  </a:lnTo>
                  <a:lnTo>
                    <a:pt x="66332" y="32441"/>
                  </a:lnTo>
                  <a:lnTo>
                    <a:pt x="25378" y="31810"/>
                  </a:lnTo>
                  <a:lnTo>
                    <a:pt x="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1042">
              <a:extLst>
                <a:ext uri="{FF2B5EF4-FFF2-40B4-BE49-F238E27FC236}">
                  <a16:creationId xmlns:a16="http://schemas.microsoft.com/office/drawing/2014/main" id="{3017EE9F-8B85-48DF-8E32-3ACFD2AD590D}"/>
                </a:ext>
              </a:extLst>
            </p:cNvPr>
            <p:cNvSpPr/>
            <p:nvPr>
              <p:custDataLst>
                <p:tags r:id="rId9"/>
              </p:custDataLst>
            </p:nvPr>
          </p:nvSpPr>
          <p:spPr>
            <a:xfrm>
              <a:off x="11137900" y="1671010"/>
              <a:ext cx="603108" cy="443472"/>
            </a:xfrm>
            <a:custGeom>
              <a:avLst/>
              <a:gdLst/>
              <a:ahLst/>
              <a:cxnLst/>
              <a:rect l="0" t="0" r="0" b="0"/>
              <a:pathLst>
                <a:path w="603108" h="443472">
                  <a:moveTo>
                    <a:pt x="527050" y="11740"/>
                  </a:moveTo>
                  <a:lnTo>
                    <a:pt x="527050" y="11740"/>
                  </a:lnTo>
                  <a:lnTo>
                    <a:pt x="530420" y="11740"/>
                  </a:lnTo>
                  <a:lnTo>
                    <a:pt x="530709" y="11034"/>
                  </a:lnTo>
                  <a:lnTo>
                    <a:pt x="527670" y="6273"/>
                  </a:lnTo>
                  <a:lnTo>
                    <a:pt x="523864" y="2280"/>
                  </a:lnTo>
                  <a:lnTo>
                    <a:pt x="518340" y="480"/>
                  </a:lnTo>
                  <a:lnTo>
                    <a:pt x="514896" y="0"/>
                  </a:lnTo>
                  <a:lnTo>
                    <a:pt x="482540" y="6917"/>
                  </a:lnTo>
                  <a:lnTo>
                    <a:pt x="436559" y="25763"/>
                  </a:lnTo>
                  <a:lnTo>
                    <a:pt x="412120" y="39187"/>
                  </a:lnTo>
                  <a:lnTo>
                    <a:pt x="398063" y="51951"/>
                  </a:lnTo>
                  <a:lnTo>
                    <a:pt x="397315" y="54069"/>
                  </a:lnTo>
                  <a:lnTo>
                    <a:pt x="397521" y="56187"/>
                  </a:lnTo>
                  <a:lnTo>
                    <a:pt x="398366" y="58305"/>
                  </a:lnTo>
                  <a:lnTo>
                    <a:pt x="399631" y="59717"/>
                  </a:lnTo>
                  <a:lnTo>
                    <a:pt x="412111" y="65539"/>
                  </a:lnTo>
                  <a:lnTo>
                    <a:pt x="452143" y="74270"/>
                  </a:lnTo>
                  <a:lnTo>
                    <a:pt x="495371" y="80253"/>
                  </a:lnTo>
                  <a:lnTo>
                    <a:pt x="539754" y="92454"/>
                  </a:lnTo>
                  <a:lnTo>
                    <a:pt x="551746" y="94885"/>
                  </a:lnTo>
                  <a:lnTo>
                    <a:pt x="584035" y="114947"/>
                  </a:lnTo>
                  <a:lnTo>
                    <a:pt x="597728" y="127220"/>
                  </a:lnTo>
                  <a:lnTo>
                    <a:pt x="600797" y="133855"/>
                  </a:lnTo>
                  <a:lnTo>
                    <a:pt x="603107" y="162109"/>
                  </a:lnTo>
                  <a:lnTo>
                    <a:pt x="596463" y="178120"/>
                  </a:lnTo>
                  <a:lnTo>
                    <a:pt x="560850" y="219097"/>
                  </a:lnTo>
                  <a:lnTo>
                    <a:pt x="515738" y="250034"/>
                  </a:lnTo>
                  <a:lnTo>
                    <a:pt x="479753" y="275050"/>
                  </a:lnTo>
                  <a:lnTo>
                    <a:pt x="477809" y="280696"/>
                  </a:lnTo>
                  <a:lnTo>
                    <a:pt x="477289" y="284177"/>
                  </a:lnTo>
                  <a:lnTo>
                    <a:pt x="478592" y="289927"/>
                  </a:lnTo>
                  <a:lnTo>
                    <a:pt x="480818" y="294834"/>
                  </a:lnTo>
                  <a:lnTo>
                    <a:pt x="482778" y="301563"/>
                  </a:lnTo>
                  <a:lnTo>
                    <a:pt x="512239" y="345715"/>
                  </a:lnTo>
                  <a:lnTo>
                    <a:pt x="520143" y="378712"/>
                  </a:lnTo>
                  <a:lnTo>
                    <a:pt x="521156" y="384389"/>
                  </a:lnTo>
                  <a:lnTo>
                    <a:pt x="523960" y="391615"/>
                  </a:lnTo>
                  <a:lnTo>
                    <a:pt x="524284" y="394813"/>
                  </a:lnTo>
                  <a:lnTo>
                    <a:pt x="520114" y="415967"/>
                  </a:lnTo>
                  <a:lnTo>
                    <a:pt x="511878" y="426599"/>
                  </a:lnTo>
                  <a:lnTo>
                    <a:pt x="507842" y="428955"/>
                  </a:lnTo>
                  <a:lnTo>
                    <a:pt x="503696" y="430708"/>
                  </a:lnTo>
                  <a:lnTo>
                    <a:pt x="489804" y="439568"/>
                  </a:lnTo>
                  <a:lnTo>
                    <a:pt x="477992" y="442363"/>
                  </a:lnTo>
                  <a:lnTo>
                    <a:pt x="436469" y="443471"/>
                  </a:lnTo>
                  <a:lnTo>
                    <a:pt x="395429" y="440160"/>
                  </a:lnTo>
                  <a:lnTo>
                    <a:pt x="348361" y="432555"/>
                  </a:lnTo>
                  <a:lnTo>
                    <a:pt x="306742" y="427808"/>
                  </a:lnTo>
                  <a:lnTo>
                    <a:pt x="260185" y="420076"/>
                  </a:lnTo>
                  <a:lnTo>
                    <a:pt x="214405" y="411754"/>
                  </a:lnTo>
                  <a:lnTo>
                    <a:pt x="168173" y="399945"/>
                  </a:lnTo>
                  <a:lnTo>
                    <a:pt x="129007" y="391504"/>
                  </a:lnTo>
                  <a:lnTo>
                    <a:pt x="89495" y="384534"/>
                  </a:lnTo>
                  <a:lnTo>
                    <a:pt x="46815" y="376564"/>
                  </a:lnTo>
                  <a:lnTo>
                    <a:pt x="0" y="3673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1043">
              <a:extLst>
                <a:ext uri="{FF2B5EF4-FFF2-40B4-BE49-F238E27FC236}">
                  <a16:creationId xmlns:a16="http://schemas.microsoft.com/office/drawing/2014/main" id="{87EEC749-1874-4D21-A7C8-3150F780806C}"/>
                </a:ext>
              </a:extLst>
            </p:cNvPr>
            <p:cNvSpPr/>
            <p:nvPr>
              <p:custDataLst>
                <p:tags r:id="rId10"/>
              </p:custDataLst>
            </p:nvPr>
          </p:nvSpPr>
          <p:spPr>
            <a:xfrm>
              <a:off x="11252200" y="1727506"/>
              <a:ext cx="311151" cy="113597"/>
            </a:xfrm>
            <a:custGeom>
              <a:avLst/>
              <a:gdLst/>
              <a:ahLst/>
              <a:cxnLst/>
              <a:rect l="0" t="0" r="0" b="0"/>
              <a:pathLst>
                <a:path w="311151" h="113597">
                  <a:moveTo>
                    <a:pt x="0" y="12394"/>
                  </a:moveTo>
                  <a:lnTo>
                    <a:pt x="0" y="12394"/>
                  </a:lnTo>
                  <a:lnTo>
                    <a:pt x="3371" y="42901"/>
                  </a:lnTo>
                  <a:lnTo>
                    <a:pt x="17891" y="82019"/>
                  </a:lnTo>
                  <a:lnTo>
                    <a:pt x="27288" y="95762"/>
                  </a:lnTo>
                  <a:lnTo>
                    <a:pt x="37170" y="103026"/>
                  </a:lnTo>
                  <a:lnTo>
                    <a:pt x="52405" y="106276"/>
                  </a:lnTo>
                  <a:lnTo>
                    <a:pt x="84513" y="101097"/>
                  </a:lnTo>
                  <a:lnTo>
                    <a:pt x="97321" y="95669"/>
                  </a:lnTo>
                  <a:lnTo>
                    <a:pt x="143933" y="52570"/>
                  </a:lnTo>
                  <a:lnTo>
                    <a:pt x="159455" y="31305"/>
                  </a:lnTo>
                  <a:lnTo>
                    <a:pt x="163986" y="14666"/>
                  </a:lnTo>
                  <a:lnTo>
                    <a:pt x="164880" y="7747"/>
                  </a:lnTo>
                  <a:lnTo>
                    <a:pt x="163120" y="4919"/>
                  </a:lnTo>
                  <a:lnTo>
                    <a:pt x="159007" y="0"/>
                  </a:lnTo>
                  <a:lnTo>
                    <a:pt x="158752" y="20275"/>
                  </a:lnTo>
                  <a:lnTo>
                    <a:pt x="167587" y="47815"/>
                  </a:lnTo>
                  <a:lnTo>
                    <a:pt x="175968" y="69470"/>
                  </a:lnTo>
                  <a:lnTo>
                    <a:pt x="177691" y="77272"/>
                  </a:lnTo>
                  <a:lnTo>
                    <a:pt x="190618" y="99803"/>
                  </a:lnTo>
                  <a:lnTo>
                    <a:pt x="195490" y="104865"/>
                  </a:lnTo>
                  <a:lnTo>
                    <a:pt x="202361" y="109466"/>
                  </a:lnTo>
                  <a:lnTo>
                    <a:pt x="214161" y="112652"/>
                  </a:lnTo>
                  <a:lnTo>
                    <a:pt x="229967" y="113596"/>
                  </a:lnTo>
                  <a:lnTo>
                    <a:pt x="240025" y="110054"/>
                  </a:lnTo>
                  <a:lnTo>
                    <a:pt x="286589" y="85512"/>
                  </a:lnTo>
                  <a:lnTo>
                    <a:pt x="311150" y="631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1044">
              <a:extLst>
                <a:ext uri="{FF2B5EF4-FFF2-40B4-BE49-F238E27FC236}">
                  <a16:creationId xmlns:a16="http://schemas.microsoft.com/office/drawing/2014/main" id="{27933C14-3964-4B6A-B9CB-57E24DF94D86}"/>
                </a:ext>
              </a:extLst>
            </p:cNvPr>
            <p:cNvSpPr/>
            <p:nvPr>
              <p:custDataLst>
                <p:tags r:id="rId11"/>
              </p:custDataLst>
            </p:nvPr>
          </p:nvSpPr>
          <p:spPr>
            <a:xfrm>
              <a:off x="11271250" y="1676438"/>
              <a:ext cx="177801" cy="25363"/>
            </a:xfrm>
            <a:custGeom>
              <a:avLst/>
              <a:gdLst/>
              <a:ahLst/>
              <a:cxnLst/>
              <a:rect l="0" t="0" r="0" b="0"/>
              <a:pathLst>
                <a:path w="177801" h="25363">
                  <a:moveTo>
                    <a:pt x="177800" y="19012"/>
                  </a:moveTo>
                  <a:lnTo>
                    <a:pt x="177800" y="19012"/>
                  </a:lnTo>
                  <a:lnTo>
                    <a:pt x="174429" y="19012"/>
                  </a:lnTo>
                  <a:lnTo>
                    <a:pt x="155032" y="12545"/>
                  </a:lnTo>
                  <a:lnTo>
                    <a:pt x="147613" y="8472"/>
                  </a:lnTo>
                  <a:lnTo>
                    <a:pt x="100065" y="392"/>
                  </a:lnTo>
                  <a:lnTo>
                    <a:pt x="55194" y="0"/>
                  </a:lnTo>
                  <a:lnTo>
                    <a:pt x="44286" y="684"/>
                  </a:lnTo>
                  <a:lnTo>
                    <a:pt x="21423" y="8802"/>
                  </a:lnTo>
                  <a:lnTo>
                    <a:pt x="6743" y="18903"/>
                  </a:lnTo>
                  <a:lnTo>
                    <a:pt x="0" y="253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1045">
              <a:extLst>
                <a:ext uri="{FF2B5EF4-FFF2-40B4-BE49-F238E27FC236}">
                  <a16:creationId xmlns:a16="http://schemas.microsoft.com/office/drawing/2014/main" id="{80ACF5B1-6E3D-4446-BEED-EAF53C4F83B0}"/>
                </a:ext>
              </a:extLst>
            </p:cNvPr>
            <p:cNvSpPr/>
            <p:nvPr>
              <p:custDataLst>
                <p:tags r:id="rId12"/>
              </p:custDataLst>
            </p:nvPr>
          </p:nvSpPr>
          <p:spPr>
            <a:xfrm>
              <a:off x="11033817" y="1638561"/>
              <a:ext cx="199334" cy="25140"/>
            </a:xfrm>
            <a:custGeom>
              <a:avLst/>
              <a:gdLst/>
              <a:ahLst/>
              <a:cxnLst/>
              <a:rect l="0" t="0" r="0" b="0"/>
              <a:pathLst>
                <a:path w="199334" h="25140">
                  <a:moveTo>
                    <a:pt x="15183" y="6089"/>
                  </a:moveTo>
                  <a:lnTo>
                    <a:pt x="15183" y="6089"/>
                  </a:lnTo>
                  <a:lnTo>
                    <a:pt x="3250" y="1063"/>
                  </a:lnTo>
                  <a:lnTo>
                    <a:pt x="0" y="327"/>
                  </a:lnTo>
                  <a:lnTo>
                    <a:pt x="123" y="131"/>
                  </a:lnTo>
                  <a:lnTo>
                    <a:pt x="909" y="0"/>
                  </a:lnTo>
                  <a:lnTo>
                    <a:pt x="3665" y="1737"/>
                  </a:lnTo>
                  <a:lnTo>
                    <a:pt x="5388" y="3187"/>
                  </a:lnTo>
                  <a:lnTo>
                    <a:pt x="11063" y="4799"/>
                  </a:lnTo>
                  <a:lnTo>
                    <a:pt x="53898" y="11081"/>
                  </a:lnTo>
                  <a:lnTo>
                    <a:pt x="96464" y="17345"/>
                  </a:lnTo>
                  <a:lnTo>
                    <a:pt x="139452" y="19304"/>
                  </a:lnTo>
                  <a:lnTo>
                    <a:pt x="183226" y="24736"/>
                  </a:lnTo>
                  <a:lnTo>
                    <a:pt x="199333" y="251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1046">
              <a:extLst>
                <a:ext uri="{FF2B5EF4-FFF2-40B4-BE49-F238E27FC236}">
                  <a16:creationId xmlns:a16="http://schemas.microsoft.com/office/drawing/2014/main" id="{CE6595EA-0DBA-44EC-94CB-8785B3EA7EB9}"/>
                </a:ext>
              </a:extLst>
            </p:cNvPr>
            <p:cNvSpPr/>
            <p:nvPr>
              <p:custDataLst>
                <p:tags r:id="rId13"/>
              </p:custDataLst>
            </p:nvPr>
          </p:nvSpPr>
          <p:spPr>
            <a:xfrm>
              <a:off x="11144250" y="1403350"/>
              <a:ext cx="50600" cy="406280"/>
            </a:xfrm>
            <a:custGeom>
              <a:avLst/>
              <a:gdLst/>
              <a:ahLst/>
              <a:cxnLst/>
              <a:rect l="0" t="0" r="0" b="0"/>
              <a:pathLst>
                <a:path w="50600" h="406280">
                  <a:moveTo>
                    <a:pt x="0" y="0"/>
                  </a:moveTo>
                  <a:lnTo>
                    <a:pt x="0" y="0"/>
                  </a:lnTo>
                  <a:lnTo>
                    <a:pt x="20393" y="40788"/>
                  </a:lnTo>
                  <a:lnTo>
                    <a:pt x="33844" y="81487"/>
                  </a:lnTo>
                  <a:lnTo>
                    <a:pt x="42914" y="123045"/>
                  </a:lnTo>
                  <a:lnTo>
                    <a:pt x="49272" y="167018"/>
                  </a:lnTo>
                  <a:lnTo>
                    <a:pt x="50599" y="213905"/>
                  </a:lnTo>
                  <a:lnTo>
                    <a:pt x="47404" y="261507"/>
                  </a:lnTo>
                  <a:lnTo>
                    <a:pt x="44838" y="304674"/>
                  </a:lnTo>
                  <a:lnTo>
                    <a:pt x="42604" y="348681"/>
                  </a:lnTo>
                  <a:lnTo>
                    <a:pt x="36336" y="391638"/>
                  </a:lnTo>
                  <a:lnTo>
                    <a:pt x="33787" y="397017"/>
                  </a:lnTo>
                  <a:lnTo>
                    <a:pt x="32655" y="401759"/>
                  </a:lnTo>
                  <a:lnTo>
                    <a:pt x="31648" y="403306"/>
                  </a:lnTo>
                  <a:lnTo>
                    <a:pt x="30270" y="404338"/>
                  </a:lnTo>
                  <a:lnTo>
                    <a:pt x="26860" y="405483"/>
                  </a:lnTo>
                  <a:lnTo>
                    <a:pt x="20218" y="406279"/>
                  </a:lnTo>
                  <a:lnTo>
                    <a:pt x="16026" y="399622"/>
                  </a:lnTo>
                  <a:lnTo>
                    <a:pt x="12991" y="383285"/>
                  </a:lnTo>
                  <a:lnTo>
                    <a:pt x="12700" y="361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1047">
              <a:extLst>
                <a:ext uri="{FF2B5EF4-FFF2-40B4-BE49-F238E27FC236}">
                  <a16:creationId xmlns:a16="http://schemas.microsoft.com/office/drawing/2014/main" id="{0621679B-5648-4200-A069-C3524ECD50AF}"/>
                </a:ext>
              </a:extLst>
            </p:cNvPr>
            <p:cNvSpPr/>
            <p:nvPr>
              <p:custDataLst>
                <p:tags r:id="rId14"/>
              </p:custDataLst>
            </p:nvPr>
          </p:nvSpPr>
          <p:spPr>
            <a:xfrm>
              <a:off x="10801350" y="1631950"/>
              <a:ext cx="209551" cy="209359"/>
            </a:xfrm>
            <a:custGeom>
              <a:avLst/>
              <a:gdLst/>
              <a:ahLst/>
              <a:cxnLst/>
              <a:rect l="0" t="0" r="0" b="0"/>
              <a:pathLst>
                <a:path w="209551" h="209359">
                  <a:moveTo>
                    <a:pt x="0" y="0"/>
                  </a:moveTo>
                  <a:lnTo>
                    <a:pt x="0" y="0"/>
                  </a:lnTo>
                  <a:lnTo>
                    <a:pt x="8837" y="0"/>
                  </a:lnTo>
                  <a:lnTo>
                    <a:pt x="12865" y="1881"/>
                  </a:lnTo>
                  <a:lnTo>
                    <a:pt x="17007" y="4364"/>
                  </a:lnTo>
                  <a:lnTo>
                    <a:pt x="23306" y="6467"/>
                  </a:lnTo>
                  <a:lnTo>
                    <a:pt x="27526" y="9460"/>
                  </a:lnTo>
                  <a:lnTo>
                    <a:pt x="40217" y="26721"/>
                  </a:lnTo>
                  <a:lnTo>
                    <a:pt x="42569" y="33278"/>
                  </a:lnTo>
                  <a:lnTo>
                    <a:pt x="44403" y="76797"/>
                  </a:lnTo>
                  <a:lnTo>
                    <a:pt x="39419" y="121260"/>
                  </a:lnTo>
                  <a:lnTo>
                    <a:pt x="32709" y="167743"/>
                  </a:lnTo>
                  <a:lnTo>
                    <a:pt x="25688" y="207360"/>
                  </a:lnTo>
                  <a:lnTo>
                    <a:pt x="24885" y="208090"/>
                  </a:lnTo>
                  <a:lnTo>
                    <a:pt x="19958" y="209358"/>
                  </a:lnTo>
                  <a:lnTo>
                    <a:pt x="19655" y="208716"/>
                  </a:lnTo>
                  <a:lnTo>
                    <a:pt x="19130" y="200695"/>
                  </a:lnTo>
                  <a:lnTo>
                    <a:pt x="30655" y="158718"/>
                  </a:lnTo>
                  <a:lnTo>
                    <a:pt x="44125" y="123227"/>
                  </a:lnTo>
                  <a:lnTo>
                    <a:pt x="61320" y="80472"/>
                  </a:lnTo>
                  <a:lnTo>
                    <a:pt x="84544" y="37070"/>
                  </a:lnTo>
                  <a:lnTo>
                    <a:pt x="99992" y="11384"/>
                  </a:lnTo>
                  <a:lnTo>
                    <a:pt x="106999" y="5530"/>
                  </a:lnTo>
                  <a:lnTo>
                    <a:pt x="114819" y="2458"/>
                  </a:lnTo>
                  <a:lnTo>
                    <a:pt x="147803" y="43"/>
                  </a:lnTo>
                  <a:lnTo>
                    <a:pt x="164521" y="10126"/>
                  </a:lnTo>
                  <a:lnTo>
                    <a:pt x="188842" y="35943"/>
                  </a:lnTo>
                  <a:lnTo>
                    <a:pt x="193293" y="44432"/>
                  </a:lnTo>
                  <a:lnTo>
                    <a:pt x="200040" y="70684"/>
                  </a:lnTo>
                  <a:lnTo>
                    <a:pt x="197224" y="114504"/>
                  </a:lnTo>
                  <a:lnTo>
                    <a:pt x="196922" y="154400"/>
                  </a:lnTo>
                  <a:lnTo>
                    <a:pt x="196852" y="201781"/>
                  </a:lnTo>
                  <a:lnTo>
                    <a:pt x="196852" y="202254"/>
                  </a:lnTo>
                  <a:lnTo>
                    <a:pt x="197555" y="193512"/>
                  </a:lnTo>
                  <a:lnTo>
                    <a:pt x="209550" y="158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1048">
              <a:extLst>
                <a:ext uri="{FF2B5EF4-FFF2-40B4-BE49-F238E27FC236}">
                  <a16:creationId xmlns:a16="http://schemas.microsoft.com/office/drawing/2014/main" id="{54FE0AC4-D66D-45F1-B923-694BBF2110E3}"/>
                </a:ext>
              </a:extLst>
            </p:cNvPr>
            <p:cNvSpPr/>
            <p:nvPr>
              <p:custDataLst>
                <p:tags r:id="rId15"/>
              </p:custDataLst>
            </p:nvPr>
          </p:nvSpPr>
          <p:spPr>
            <a:xfrm>
              <a:off x="8540750" y="1684112"/>
              <a:ext cx="361951" cy="30389"/>
            </a:xfrm>
            <a:custGeom>
              <a:avLst/>
              <a:gdLst/>
              <a:ahLst/>
              <a:cxnLst/>
              <a:rect l="0" t="0" r="0" b="0"/>
              <a:pathLst>
                <a:path w="361951" h="30389">
                  <a:moveTo>
                    <a:pt x="0" y="30388"/>
                  </a:moveTo>
                  <a:lnTo>
                    <a:pt x="0" y="30388"/>
                  </a:lnTo>
                  <a:lnTo>
                    <a:pt x="15901" y="29682"/>
                  </a:lnTo>
                  <a:lnTo>
                    <a:pt x="58014" y="19848"/>
                  </a:lnTo>
                  <a:lnTo>
                    <a:pt x="101101" y="13514"/>
                  </a:lnTo>
                  <a:lnTo>
                    <a:pt x="140436" y="9886"/>
                  </a:lnTo>
                  <a:lnTo>
                    <a:pt x="182178" y="5956"/>
                  </a:lnTo>
                  <a:lnTo>
                    <a:pt x="224398" y="4473"/>
                  </a:lnTo>
                  <a:lnTo>
                    <a:pt x="268587" y="0"/>
                  </a:lnTo>
                  <a:lnTo>
                    <a:pt x="314502" y="2278"/>
                  </a:lnTo>
                  <a:lnTo>
                    <a:pt x="361950" y="49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1049">
              <a:extLst>
                <a:ext uri="{FF2B5EF4-FFF2-40B4-BE49-F238E27FC236}">
                  <a16:creationId xmlns:a16="http://schemas.microsoft.com/office/drawing/2014/main" id="{009CDD96-C2F3-491A-8B76-6E7734DE966C}"/>
                </a:ext>
              </a:extLst>
            </p:cNvPr>
            <p:cNvSpPr/>
            <p:nvPr>
              <p:custDataLst>
                <p:tags r:id="rId16"/>
              </p:custDataLst>
            </p:nvPr>
          </p:nvSpPr>
          <p:spPr>
            <a:xfrm>
              <a:off x="9118706" y="1264625"/>
              <a:ext cx="545476" cy="373586"/>
            </a:xfrm>
            <a:custGeom>
              <a:avLst/>
              <a:gdLst/>
              <a:ahLst/>
              <a:cxnLst/>
              <a:rect l="0" t="0" r="0" b="0"/>
              <a:pathLst>
                <a:path w="545476" h="373586">
                  <a:moveTo>
                    <a:pt x="18944" y="227625"/>
                  </a:moveTo>
                  <a:lnTo>
                    <a:pt x="18944" y="227625"/>
                  </a:lnTo>
                  <a:lnTo>
                    <a:pt x="4015" y="212698"/>
                  </a:lnTo>
                  <a:lnTo>
                    <a:pt x="1726" y="206644"/>
                  </a:lnTo>
                  <a:lnTo>
                    <a:pt x="0" y="184296"/>
                  </a:lnTo>
                  <a:lnTo>
                    <a:pt x="3705" y="176382"/>
                  </a:lnTo>
                  <a:lnTo>
                    <a:pt x="41742" y="132065"/>
                  </a:lnTo>
                  <a:lnTo>
                    <a:pt x="82826" y="100653"/>
                  </a:lnTo>
                  <a:lnTo>
                    <a:pt x="122990" y="74253"/>
                  </a:lnTo>
                  <a:lnTo>
                    <a:pt x="166919" y="50254"/>
                  </a:lnTo>
                  <a:lnTo>
                    <a:pt x="207708" y="32976"/>
                  </a:lnTo>
                  <a:lnTo>
                    <a:pt x="249736" y="16681"/>
                  </a:lnTo>
                  <a:lnTo>
                    <a:pt x="292009" y="5936"/>
                  </a:lnTo>
                  <a:lnTo>
                    <a:pt x="334330" y="390"/>
                  </a:lnTo>
                  <a:lnTo>
                    <a:pt x="381025" y="0"/>
                  </a:lnTo>
                  <a:lnTo>
                    <a:pt x="424951" y="4104"/>
                  </a:lnTo>
                  <a:lnTo>
                    <a:pt x="456977" y="8762"/>
                  </a:lnTo>
                  <a:lnTo>
                    <a:pt x="492662" y="22977"/>
                  </a:lnTo>
                  <a:lnTo>
                    <a:pt x="519389" y="40079"/>
                  </a:lnTo>
                  <a:lnTo>
                    <a:pt x="529700" y="51138"/>
                  </a:lnTo>
                  <a:lnTo>
                    <a:pt x="540068" y="72635"/>
                  </a:lnTo>
                  <a:lnTo>
                    <a:pt x="545475" y="118565"/>
                  </a:lnTo>
                  <a:lnTo>
                    <a:pt x="539018" y="158186"/>
                  </a:lnTo>
                  <a:lnTo>
                    <a:pt x="533721" y="174891"/>
                  </a:lnTo>
                  <a:lnTo>
                    <a:pt x="507113" y="217066"/>
                  </a:lnTo>
                  <a:lnTo>
                    <a:pt x="466355" y="264473"/>
                  </a:lnTo>
                  <a:lnTo>
                    <a:pt x="425170" y="302336"/>
                  </a:lnTo>
                  <a:lnTo>
                    <a:pt x="378624" y="330309"/>
                  </a:lnTo>
                  <a:lnTo>
                    <a:pt x="331214" y="352372"/>
                  </a:lnTo>
                  <a:lnTo>
                    <a:pt x="292978" y="364868"/>
                  </a:lnTo>
                  <a:lnTo>
                    <a:pt x="246808" y="373371"/>
                  </a:lnTo>
                  <a:lnTo>
                    <a:pt x="242857" y="373585"/>
                  </a:lnTo>
                  <a:lnTo>
                    <a:pt x="242302" y="372909"/>
                  </a:lnTo>
                  <a:lnTo>
                    <a:pt x="241686" y="370277"/>
                  </a:lnTo>
                  <a:lnTo>
                    <a:pt x="242227" y="369293"/>
                  </a:lnTo>
                  <a:lnTo>
                    <a:pt x="243294" y="368637"/>
                  </a:lnTo>
                  <a:lnTo>
                    <a:pt x="248166" y="367714"/>
                  </a:lnTo>
                  <a:lnTo>
                    <a:pt x="266594" y="3673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1050">
              <a:extLst>
                <a:ext uri="{FF2B5EF4-FFF2-40B4-BE49-F238E27FC236}">
                  <a16:creationId xmlns:a16="http://schemas.microsoft.com/office/drawing/2014/main" id="{B25E4E30-C089-49DA-8B76-642C2212A1EA}"/>
                </a:ext>
              </a:extLst>
            </p:cNvPr>
            <p:cNvSpPr/>
            <p:nvPr>
              <p:custDataLst>
                <p:tags r:id="rId17"/>
              </p:custDataLst>
            </p:nvPr>
          </p:nvSpPr>
          <p:spPr>
            <a:xfrm>
              <a:off x="9569831" y="1613269"/>
              <a:ext cx="215520" cy="246870"/>
            </a:xfrm>
            <a:custGeom>
              <a:avLst/>
              <a:gdLst/>
              <a:ahLst/>
              <a:cxnLst/>
              <a:rect l="0" t="0" r="0" b="0"/>
              <a:pathLst>
                <a:path w="215520" h="246870">
                  <a:moveTo>
                    <a:pt x="183769" y="31381"/>
                  </a:moveTo>
                  <a:lnTo>
                    <a:pt x="183769" y="31381"/>
                  </a:lnTo>
                  <a:lnTo>
                    <a:pt x="171836" y="26355"/>
                  </a:lnTo>
                  <a:lnTo>
                    <a:pt x="146503" y="18240"/>
                  </a:lnTo>
                  <a:lnTo>
                    <a:pt x="107590" y="1501"/>
                  </a:lnTo>
                  <a:lnTo>
                    <a:pt x="94010" y="0"/>
                  </a:lnTo>
                  <a:lnTo>
                    <a:pt x="79463" y="4774"/>
                  </a:lnTo>
                  <a:lnTo>
                    <a:pt x="67178" y="11189"/>
                  </a:lnTo>
                  <a:lnTo>
                    <a:pt x="46163" y="29671"/>
                  </a:lnTo>
                  <a:lnTo>
                    <a:pt x="20157" y="74130"/>
                  </a:lnTo>
                  <a:lnTo>
                    <a:pt x="3939" y="119671"/>
                  </a:lnTo>
                  <a:lnTo>
                    <a:pt x="0" y="158327"/>
                  </a:lnTo>
                  <a:lnTo>
                    <a:pt x="4764" y="183065"/>
                  </a:lnTo>
                  <a:lnTo>
                    <a:pt x="17926" y="210062"/>
                  </a:lnTo>
                  <a:lnTo>
                    <a:pt x="33757" y="228980"/>
                  </a:lnTo>
                  <a:lnTo>
                    <a:pt x="46973" y="237782"/>
                  </a:lnTo>
                  <a:lnTo>
                    <a:pt x="63979" y="244153"/>
                  </a:lnTo>
                  <a:lnTo>
                    <a:pt x="98353" y="246869"/>
                  </a:lnTo>
                  <a:lnTo>
                    <a:pt x="139499" y="240319"/>
                  </a:lnTo>
                  <a:lnTo>
                    <a:pt x="185112" y="223982"/>
                  </a:lnTo>
                  <a:lnTo>
                    <a:pt x="215519" y="2155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1051">
              <a:extLst>
                <a:ext uri="{FF2B5EF4-FFF2-40B4-BE49-F238E27FC236}">
                  <a16:creationId xmlns:a16="http://schemas.microsoft.com/office/drawing/2014/main" id="{7073EA3C-11F1-41EB-97C2-B97ACA5F9751}"/>
                </a:ext>
              </a:extLst>
            </p:cNvPr>
            <p:cNvSpPr/>
            <p:nvPr>
              <p:custDataLst>
                <p:tags r:id="rId18"/>
              </p:custDataLst>
            </p:nvPr>
          </p:nvSpPr>
          <p:spPr>
            <a:xfrm>
              <a:off x="9690100" y="1645565"/>
              <a:ext cx="127001" cy="202286"/>
            </a:xfrm>
            <a:custGeom>
              <a:avLst/>
              <a:gdLst/>
              <a:ahLst/>
              <a:cxnLst/>
              <a:rect l="0" t="0" r="0" b="0"/>
              <a:pathLst>
                <a:path w="127001" h="202286">
                  <a:moveTo>
                    <a:pt x="127000" y="202285"/>
                  </a:moveTo>
                  <a:lnTo>
                    <a:pt x="127000" y="202285"/>
                  </a:lnTo>
                  <a:lnTo>
                    <a:pt x="126998" y="193447"/>
                  </a:lnTo>
                  <a:lnTo>
                    <a:pt x="125119" y="189420"/>
                  </a:lnTo>
                  <a:lnTo>
                    <a:pt x="122637" y="185278"/>
                  </a:lnTo>
                  <a:lnTo>
                    <a:pt x="121041" y="176870"/>
                  </a:lnTo>
                  <a:lnTo>
                    <a:pt x="120652" y="131224"/>
                  </a:lnTo>
                  <a:lnTo>
                    <a:pt x="107884" y="86382"/>
                  </a:lnTo>
                  <a:lnTo>
                    <a:pt x="95122" y="64063"/>
                  </a:lnTo>
                  <a:lnTo>
                    <a:pt x="61460" y="22715"/>
                  </a:lnTo>
                  <a:lnTo>
                    <a:pt x="40810" y="8277"/>
                  </a:lnTo>
                  <a:lnTo>
                    <a:pt x="34042" y="6277"/>
                  </a:lnTo>
                  <a:lnTo>
                    <a:pt x="29712" y="5809"/>
                  </a:lnTo>
                  <a:lnTo>
                    <a:pt x="25435" y="3720"/>
                  </a:lnTo>
                  <a:lnTo>
                    <a:pt x="21181" y="1145"/>
                  </a:lnTo>
                  <a:lnTo>
                    <a:pt x="16939" y="0"/>
                  </a:lnTo>
                  <a:lnTo>
                    <a:pt x="14821" y="401"/>
                  </a:lnTo>
                  <a:lnTo>
                    <a:pt x="6352" y="4231"/>
                  </a:lnTo>
                  <a:lnTo>
                    <a:pt x="0" y="54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1052">
              <a:extLst>
                <a:ext uri="{FF2B5EF4-FFF2-40B4-BE49-F238E27FC236}">
                  <a16:creationId xmlns:a16="http://schemas.microsoft.com/office/drawing/2014/main" id="{D42E4476-9B9C-4305-8B97-4941D658A715}"/>
                </a:ext>
              </a:extLst>
            </p:cNvPr>
            <p:cNvSpPr/>
            <p:nvPr>
              <p:custDataLst>
                <p:tags r:id="rId19"/>
              </p:custDataLst>
            </p:nvPr>
          </p:nvSpPr>
          <p:spPr>
            <a:xfrm>
              <a:off x="9868012" y="1606575"/>
              <a:ext cx="177689" cy="221231"/>
            </a:xfrm>
            <a:custGeom>
              <a:avLst/>
              <a:gdLst/>
              <a:ahLst/>
              <a:cxnLst/>
              <a:rect l="0" t="0" r="0" b="0"/>
              <a:pathLst>
                <a:path w="177689" h="221231">
                  <a:moveTo>
                    <a:pt x="164988" y="12675"/>
                  </a:moveTo>
                  <a:lnTo>
                    <a:pt x="164988" y="12675"/>
                  </a:lnTo>
                  <a:lnTo>
                    <a:pt x="161618" y="12675"/>
                  </a:lnTo>
                  <a:lnTo>
                    <a:pt x="158081" y="10793"/>
                  </a:lnTo>
                  <a:lnTo>
                    <a:pt x="156149" y="9304"/>
                  </a:lnTo>
                  <a:lnTo>
                    <a:pt x="150242" y="7649"/>
                  </a:lnTo>
                  <a:lnTo>
                    <a:pt x="138983" y="4836"/>
                  </a:lnTo>
                  <a:lnTo>
                    <a:pt x="126708" y="1415"/>
                  </a:lnTo>
                  <a:lnTo>
                    <a:pt x="87922" y="0"/>
                  </a:lnTo>
                  <a:lnTo>
                    <a:pt x="61873" y="8815"/>
                  </a:lnTo>
                  <a:lnTo>
                    <a:pt x="40227" y="24100"/>
                  </a:lnTo>
                  <a:lnTo>
                    <a:pt x="17834" y="51052"/>
                  </a:lnTo>
                  <a:lnTo>
                    <a:pt x="8555" y="66770"/>
                  </a:lnTo>
                  <a:lnTo>
                    <a:pt x="1808" y="87644"/>
                  </a:lnTo>
                  <a:lnTo>
                    <a:pt x="0" y="118436"/>
                  </a:lnTo>
                  <a:lnTo>
                    <a:pt x="5366" y="143902"/>
                  </a:lnTo>
                  <a:lnTo>
                    <a:pt x="9614" y="152372"/>
                  </a:lnTo>
                  <a:lnTo>
                    <a:pt x="37074" y="189241"/>
                  </a:lnTo>
                  <a:lnTo>
                    <a:pt x="69785" y="209394"/>
                  </a:lnTo>
                  <a:lnTo>
                    <a:pt x="78225" y="212995"/>
                  </a:lnTo>
                  <a:lnTo>
                    <a:pt x="120909" y="221230"/>
                  </a:lnTo>
                  <a:lnTo>
                    <a:pt x="164668" y="212740"/>
                  </a:lnTo>
                  <a:lnTo>
                    <a:pt x="177688" y="20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1053">
              <a:extLst>
                <a:ext uri="{FF2B5EF4-FFF2-40B4-BE49-F238E27FC236}">
                  <a16:creationId xmlns:a16="http://schemas.microsoft.com/office/drawing/2014/main" id="{8A817BFA-379D-4A6C-AD52-3DE0B5F065F1}"/>
                </a:ext>
              </a:extLst>
            </p:cNvPr>
            <p:cNvSpPr/>
            <p:nvPr>
              <p:custDataLst>
                <p:tags r:id="rId20"/>
              </p:custDataLst>
            </p:nvPr>
          </p:nvSpPr>
          <p:spPr>
            <a:xfrm>
              <a:off x="10059663" y="1619250"/>
              <a:ext cx="238664" cy="244101"/>
            </a:xfrm>
            <a:custGeom>
              <a:avLst/>
              <a:gdLst/>
              <a:ahLst/>
              <a:cxnLst/>
              <a:rect l="0" t="0" r="0" b="0"/>
              <a:pathLst>
                <a:path w="238664" h="244101">
                  <a:moveTo>
                    <a:pt x="170187" y="19050"/>
                  </a:moveTo>
                  <a:lnTo>
                    <a:pt x="170187" y="19050"/>
                  </a:lnTo>
                  <a:lnTo>
                    <a:pt x="131463" y="15679"/>
                  </a:lnTo>
                  <a:lnTo>
                    <a:pt x="105013" y="16954"/>
                  </a:lnTo>
                  <a:lnTo>
                    <a:pt x="71486" y="27704"/>
                  </a:lnTo>
                  <a:lnTo>
                    <a:pt x="41116" y="49517"/>
                  </a:lnTo>
                  <a:lnTo>
                    <a:pt x="20743" y="74267"/>
                  </a:lnTo>
                  <a:lnTo>
                    <a:pt x="1581" y="111228"/>
                  </a:lnTo>
                  <a:lnTo>
                    <a:pt x="0" y="122107"/>
                  </a:lnTo>
                  <a:lnTo>
                    <a:pt x="5277" y="154354"/>
                  </a:lnTo>
                  <a:lnTo>
                    <a:pt x="19992" y="188377"/>
                  </a:lnTo>
                  <a:lnTo>
                    <a:pt x="41193" y="217311"/>
                  </a:lnTo>
                  <a:lnTo>
                    <a:pt x="60415" y="230345"/>
                  </a:lnTo>
                  <a:lnTo>
                    <a:pt x="107762" y="244100"/>
                  </a:lnTo>
                  <a:lnTo>
                    <a:pt x="152061" y="238079"/>
                  </a:lnTo>
                  <a:lnTo>
                    <a:pt x="177983" y="226573"/>
                  </a:lnTo>
                  <a:lnTo>
                    <a:pt x="212233" y="198848"/>
                  </a:lnTo>
                  <a:lnTo>
                    <a:pt x="229057" y="168089"/>
                  </a:lnTo>
                  <a:lnTo>
                    <a:pt x="238532" y="125545"/>
                  </a:lnTo>
                  <a:lnTo>
                    <a:pt x="238663" y="114359"/>
                  </a:lnTo>
                  <a:lnTo>
                    <a:pt x="228773" y="74140"/>
                  </a:lnTo>
                  <a:lnTo>
                    <a:pt x="222194" y="61400"/>
                  </a:lnTo>
                  <a:lnTo>
                    <a:pt x="211626" y="49394"/>
                  </a:lnTo>
                  <a:lnTo>
                    <a:pt x="197290" y="36777"/>
                  </a:lnTo>
                  <a:lnTo>
                    <a:pt x="191405" y="29751"/>
                  </a:lnTo>
                  <a:lnTo>
                    <a:pt x="180863" y="22534"/>
                  </a:lnTo>
                  <a:lnTo>
                    <a:pt x="170624" y="17857"/>
                  </a:lnTo>
                  <a:lnTo>
                    <a:pt x="166148" y="14992"/>
                  </a:lnTo>
                  <a:lnTo>
                    <a:pt x="158767" y="13002"/>
                  </a:lnTo>
                  <a:lnTo>
                    <a:pt x="158340" y="12196"/>
                  </a:lnTo>
                  <a:lnTo>
                    <a:pt x="157868" y="9419"/>
                  </a:lnTo>
                  <a:lnTo>
                    <a:pt x="158446" y="8396"/>
                  </a:lnTo>
                  <a:lnTo>
                    <a:pt x="159537" y="7714"/>
                  </a:lnTo>
                  <a:lnTo>
                    <a:pt x="162987" y="6619"/>
                  </a:lnTo>
                  <a:lnTo>
                    <a:pt x="17018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1054">
              <a:extLst>
                <a:ext uri="{FF2B5EF4-FFF2-40B4-BE49-F238E27FC236}">
                  <a16:creationId xmlns:a16="http://schemas.microsoft.com/office/drawing/2014/main" id="{D093FF2E-A1CA-4A60-8C06-EC467F39B2F2}"/>
                </a:ext>
              </a:extLst>
            </p:cNvPr>
            <p:cNvSpPr/>
            <p:nvPr>
              <p:custDataLst>
                <p:tags r:id="rId21"/>
              </p:custDataLst>
            </p:nvPr>
          </p:nvSpPr>
          <p:spPr>
            <a:xfrm>
              <a:off x="10382250" y="1435100"/>
              <a:ext cx="215901" cy="355601"/>
            </a:xfrm>
            <a:custGeom>
              <a:avLst/>
              <a:gdLst/>
              <a:ahLst/>
              <a:cxnLst/>
              <a:rect l="0" t="0" r="0" b="0"/>
              <a:pathLst>
                <a:path w="215901" h="355601">
                  <a:moveTo>
                    <a:pt x="0" y="0"/>
                  </a:moveTo>
                  <a:lnTo>
                    <a:pt x="0" y="0"/>
                  </a:lnTo>
                  <a:lnTo>
                    <a:pt x="3370" y="45618"/>
                  </a:lnTo>
                  <a:lnTo>
                    <a:pt x="10126" y="88974"/>
                  </a:lnTo>
                  <a:lnTo>
                    <a:pt x="12360" y="131548"/>
                  </a:lnTo>
                  <a:lnTo>
                    <a:pt x="17682" y="171770"/>
                  </a:lnTo>
                  <a:lnTo>
                    <a:pt x="18868" y="213120"/>
                  </a:lnTo>
                  <a:lnTo>
                    <a:pt x="19034" y="257414"/>
                  </a:lnTo>
                  <a:lnTo>
                    <a:pt x="17166" y="280283"/>
                  </a:lnTo>
                  <a:lnTo>
                    <a:pt x="10935" y="324639"/>
                  </a:lnTo>
                  <a:lnTo>
                    <a:pt x="6619" y="341320"/>
                  </a:lnTo>
                  <a:lnTo>
                    <a:pt x="5823" y="341847"/>
                  </a:lnTo>
                  <a:lnTo>
                    <a:pt x="269" y="342859"/>
                  </a:lnTo>
                  <a:lnTo>
                    <a:pt x="4" y="318513"/>
                  </a:lnTo>
                  <a:lnTo>
                    <a:pt x="3371" y="306590"/>
                  </a:lnTo>
                  <a:lnTo>
                    <a:pt x="20969" y="281191"/>
                  </a:lnTo>
                  <a:lnTo>
                    <a:pt x="62350" y="240971"/>
                  </a:lnTo>
                  <a:lnTo>
                    <a:pt x="104977" y="211623"/>
                  </a:lnTo>
                  <a:lnTo>
                    <a:pt x="132566" y="204309"/>
                  </a:lnTo>
                  <a:lnTo>
                    <a:pt x="140293" y="205574"/>
                  </a:lnTo>
                  <a:lnTo>
                    <a:pt x="150694" y="210254"/>
                  </a:lnTo>
                  <a:lnTo>
                    <a:pt x="155875" y="214802"/>
                  </a:lnTo>
                  <a:lnTo>
                    <a:pt x="167116" y="233246"/>
                  </a:lnTo>
                  <a:lnTo>
                    <a:pt x="175906" y="271014"/>
                  </a:lnTo>
                  <a:lnTo>
                    <a:pt x="179137" y="318009"/>
                  </a:lnTo>
                  <a:lnTo>
                    <a:pt x="189719" y="339237"/>
                  </a:lnTo>
                  <a:lnTo>
                    <a:pt x="195091" y="345505"/>
                  </a:lnTo>
                  <a:lnTo>
                    <a:pt x="215900" y="355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1055">
              <a:extLst>
                <a:ext uri="{FF2B5EF4-FFF2-40B4-BE49-F238E27FC236}">
                  <a16:creationId xmlns:a16="http://schemas.microsoft.com/office/drawing/2014/main" id="{994B671E-CC11-4230-AE57-661F1656E500}"/>
                </a:ext>
              </a:extLst>
            </p:cNvPr>
            <p:cNvSpPr/>
            <p:nvPr>
              <p:custDataLst>
                <p:tags r:id="rId22"/>
              </p:custDataLst>
            </p:nvPr>
          </p:nvSpPr>
          <p:spPr>
            <a:xfrm>
              <a:off x="10617781" y="1635388"/>
              <a:ext cx="145470" cy="170821"/>
            </a:xfrm>
            <a:custGeom>
              <a:avLst/>
              <a:gdLst/>
              <a:ahLst/>
              <a:cxnLst/>
              <a:rect l="0" t="0" r="0" b="0"/>
              <a:pathLst>
                <a:path w="145470" h="170821">
                  <a:moveTo>
                    <a:pt x="145469" y="15612"/>
                  </a:moveTo>
                  <a:lnTo>
                    <a:pt x="145469" y="15612"/>
                  </a:lnTo>
                  <a:lnTo>
                    <a:pt x="142098" y="15612"/>
                  </a:lnTo>
                  <a:lnTo>
                    <a:pt x="97166" y="64"/>
                  </a:lnTo>
                  <a:lnTo>
                    <a:pt x="88489" y="0"/>
                  </a:lnTo>
                  <a:lnTo>
                    <a:pt x="45987" y="11700"/>
                  </a:lnTo>
                  <a:lnTo>
                    <a:pt x="18490" y="29574"/>
                  </a:lnTo>
                  <a:lnTo>
                    <a:pt x="3840" y="57359"/>
                  </a:lnTo>
                  <a:lnTo>
                    <a:pt x="0" y="84061"/>
                  </a:lnTo>
                  <a:lnTo>
                    <a:pt x="1351" y="122672"/>
                  </a:lnTo>
                  <a:lnTo>
                    <a:pt x="5217" y="134456"/>
                  </a:lnTo>
                  <a:lnTo>
                    <a:pt x="19817" y="150283"/>
                  </a:lnTo>
                  <a:lnTo>
                    <a:pt x="49702" y="165849"/>
                  </a:lnTo>
                  <a:lnTo>
                    <a:pt x="72254" y="170820"/>
                  </a:lnTo>
                  <a:lnTo>
                    <a:pt x="98288" y="167646"/>
                  </a:lnTo>
                  <a:lnTo>
                    <a:pt x="109227" y="163043"/>
                  </a:lnTo>
                  <a:lnTo>
                    <a:pt x="125245" y="153098"/>
                  </a:lnTo>
                  <a:lnTo>
                    <a:pt x="127752" y="150308"/>
                  </a:lnTo>
                  <a:lnTo>
                    <a:pt x="142526" y="123393"/>
                  </a:lnTo>
                  <a:lnTo>
                    <a:pt x="145298" y="93919"/>
                  </a:lnTo>
                  <a:lnTo>
                    <a:pt x="139985" y="63060"/>
                  </a:lnTo>
                  <a:lnTo>
                    <a:pt x="135742" y="54104"/>
                  </a:lnTo>
                  <a:lnTo>
                    <a:pt x="114727" y="29339"/>
                  </a:lnTo>
                  <a:lnTo>
                    <a:pt x="117932" y="26887"/>
                  </a:lnTo>
                  <a:lnTo>
                    <a:pt x="145469" y="92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5" name="SMARTInkShape-1056">
            <a:extLst>
              <a:ext uri="{FF2B5EF4-FFF2-40B4-BE49-F238E27FC236}">
                <a16:creationId xmlns:a16="http://schemas.microsoft.com/office/drawing/2014/main" id="{508BB863-A8D6-41CC-909B-6C2293F319B7}"/>
              </a:ext>
            </a:extLst>
          </p:cNvPr>
          <p:cNvSpPr/>
          <p:nvPr>
            <p:custDataLst>
              <p:tags r:id="rId3"/>
            </p:custDataLst>
          </p:nvPr>
        </p:nvSpPr>
        <p:spPr>
          <a:xfrm>
            <a:off x="9423400" y="1403350"/>
            <a:ext cx="25386" cy="478664"/>
          </a:xfrm>
          <a:custGeom>
            <a:avLst/>
            <a:gdLst/>
            <a:ahLst/>
            <a:cxnLst/>
            <a:rect l="0" t="0" r="0" b="0"/>
            <a:pathLst>
              <a:path w="25386" h="478664">
                <a:moveTo>
                  <a:pt x="19050" y="0"/>
                </a:moveTo>
                <a:lnTo>
                  <a:pt x="19050" y="0"/>
                </a:lnTo>
                <a:lnTo>
                  <a:pt x="20931" y="33927"/>
                </a:lnTo>
                <a:lnTo>
                  <a:pt x="24812" y="64492"/>
                </a:lnTo>
                <a:lnTo>
                  <a:pt x="25322" y="107497"/>
                </a:lnTo>
                <a:lnTo>
                  <a:pt x="25385" y="153565"/>
                </a:lnTo>
                <a:lnTo>
                  <a:pt x="24691" y="190845"/>
                </a:lnTo>
                <a:lnTo>
                  <a:pt x="21034" y="229408"/>
                </a:lnTo>
                <a:lnTo>
                  <a:pt x="19638" y="271094"/>
                </a:lnTo>
                <a:lnTo>
                  <a:pt x="19224" y="311276"/>
                </a:lnTo>
                <a:lnTo>
                  <a:pt x="19102" y="353442"/>
                </a:lnTo>
                <a:lnTo>
                  <a:pt x="19065" y="391649"/>
                </a:lnTo>
                <a:lnTo>
                  <a:pt x="19052" y="430559"/>
                </a:lnTo>
                <a:lnTo>
                  <a:pt x="18345" y="463125"/>
                </a:lnTo>
                <a:lnTo>
                  <a:pt x="15679" y="469946"/>
                </a:lnTo>
                <a:lnTo>
                  <a:pt x="10211" y="477753"/>
                </a:lnTo>
                <a:lnTo>
                  <a:pt x="8924" y="478663"/>
                </a:lnTo>
                <a:lnTo>
                  <a:pt x="8065" y="478564"/>
                </a:lnTo>
                <a:lnTo>
                  <a:pt x="0" y="469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064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Tobacco </a:t>
            </a:r>
          </a:p>
        </p:txBody>
      </p:sp>
      <p:sp>
        <p:nvSpPr>
          <p:cNvPr id="3" name="Content Placeholder 2"/>
          <p:cNvSpPr>
            <a:spLocks noGrp="1"/>
          </p:cNvSpPr>
          <p:nvPr>
            <p:ph sz="half" idx="1"/>
          </p:nvPr>
        </p:nvSpPr>
        <p:spPr/>
        <p:txBody>
          <a:bodyPr>
            <a:normAutofit/>
          </a:bodyPr>
          <a:lstStyle/>
          <a:p>
            <a:pPr lvl="0"/>
            <a:r>
              <a:rPr lang="en-US" dirty="0"/>
              <a:t>Becomes the cash crop of the colony </a:t>
            </a:r>
          </a:p>
          <a:p>
            <a:pPr lvl="0"/>
            <a:r>
              <a:rPr lang="en-US" b="1" dirty="0"/>
              <a:t>Cash crop: a crop produced for its commercial value rather than for use by the grower</a:t>
            </a:r>
          </a:p>
          <a:p>
            <a:pPr lvl="0"/>
            <a:r>
              <a:rPr lang="en-US" dirty="0"/>
              <a:t>Saves the colony after John Rolfe introduces it to area</a:t>
            </a:r>
          </a:p>
          <a:p>
            <a:endParaRPr lang="en-US" dirty="0"/>
          </a:p>
        </p:txBody>
      </p:sp>
      <p:pic>
        <p:nvPicPr>
          <p:cNvPr id="9218" name="Picture 2" descr="Image result for tobacco and john rolfe"/>
          <p:cNvPicPr>
            <a:picLocks noGrp="1" noChangeAspect="1" noChangeArrowheads="1"/>
          </p:cNvPicPr>
          <p:nvPr>
            <p:ph sz="half" idx="2"/>
          </p:nvPr>
        </p:nvPicPr>
        <p:blipFill>
          <a:blip r:embed="rId17">
            <a:extLst>
              <a:ext uri="{28A0092B-C50C-407E-A947-70E740481C1C}">
                <a14:useLocalDpi xmlns:a14="http://schemas.microsoft.com/office/drawing/2010/main" val="0"/>
              </a:ext>
            </a:extLst>
          </a:blip>
          <a:srcRect/>
          <a:stretch>
            <a:fillRect/>
          </a:stretch>
        </p:blipFill>
        <p:spPr bwMode="auto">
          <a:xfrm>
            <a:off x="7331624" y="2560638"/>
            <a:ext cx="2418251" cy="3309937"/>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SMARTInkShape-Group273">
            <a:extLst>
              <a:ext uri="{FF2B5EF4-FFF2-40B4-BE49-F238E27FC236}">
                <a16:creationId xmlns:a16="http://schemas.microsoft.com/office/drawing/2014/main" id="{D0569AEC-3ACE-445E-B8B0-034F6D96E0FD}"/>
              </a:ext>
            </a:extLst>
          </p:cNvPr>
          <p:cNvGrpSpPr/>
          <p:nvPr/>
        </p:nvGrpSpPr>
        <p:grpSpPr>
          <a:xfrm>
            <a:off x="4806950" y="5219700"/>
            <a:ext cx="44451" cy="88901"/>
            <a:chOff x="4806950" y="5219700"/>
            <a:chExt cx="44451" cy="88901"/>
          </a:xfrm>
        </p:grpSpPr>
        <p:sp>
          <p:nvSpPr>
            <p:cNvPr id="41" name="SMARTInkShape-1057">
              <a:extLst>
                <a:ext uri="{FF2B5EF4-FFF2-40B4-BE49-F238E27FC236}">
                  <a16:creationId xmlns:a16="http://schemas.microsoft.com/office/drawing/2014/main" id="{A34047E9-26D4-4E66-B881-61DBC9E94E2B}"/>
                </a:ext>
              </a:extLst>
            </p:cNvPr>
            <p:cNvSpPr/>
            <p:nvPr>
              <p:custDataLst>
                <p:tags r:id="rId14"/>
              </p:custDataLst>
            </p:nvPr>
          </p:nvSpPr>
          <p:spPr>
            <a:xfrm>
              <a:off x="4806950" y="5257800"/>
              <a:ext cx="44451" cy="31751"/>
            </a:xfrm>
            <a:custGeom>
              <a:avLst/>
              <a:gdLst/>
              <a:ahLst/>
              <a:cxnLst/>
              <a:rect l="0" t="0" r="0" b="0"/>
              <a:pathLst>
                <a:path w="44451" h="31751">
                  <a:moveTo>
                    <a:pt x="0" y="0"/>
                  </a:moveTo>
                  <a:lnTo>
                    <a:pt x="0" y="0"/>
                  </a:lnTo>
                  <a:lnTo>
                    <a:pt x="3371" y="0"/>
                  </a:lnTo>
                  <a:lnTo>
                    <a:pt x="6907" y="1881"/>
                  </a:lnTo>
                  <a:lnTo>
                    <a:pt x="4445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1058">
              <a:extLst>
                <a:ext uri="{FF2B5EF4-FFF2-40B4-BE49-F238E27FC236}">
                  <a16:creationId xmlns:a16="http://schemas.microsoft.com/office/drawing/2014/main" id="{F3AA603F-981F-461F-B7A7-C34F690787D0}"/>
                </a:ext>
              </a:extLst>
            </p:cNvPr>
            <p:cNvSpPr/>
            <p:nvPr>
              <p:custDataLst>
                <p:tags r:id="rId15"/>
              </p:custDataLst>
            </p:nvPr>
          </p:nvSpPr>
          <p:spPr>
            <a:xfrm>
              <a:off x="4813300" y="5219700"/>
              <a:ext cx="38101" cy="88901"/>
            </a:xfrm>
            <a:custGeom>
              <a:avLst/>
              <a:gdLst/>
              <a:ahLst/>
              <a:cxnLst/>
              <a:rect l="0" t="0" r="0" b="0"/>
              <a:pathLst>
                <a:path w="38101" h="88901">
                  <a:moveTo>
                    <a:pt x="38100" y="0"/>
                  </a:moveTo>
                  <a:lnTo>
                    <a:pt x="38100" y="0"/>
                  </a:lnTo>
                  <a:lnTo>
                    <a:pt x="20388" y="44845"/>
                  </a:lnTo>
                  <a:lnTo>
                    <a:pt x="0" y="88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SMARTInkShape-Group274">
            <a:extLst>
              <a:ext uri="{FF2B5EF4-FFF2-40B4-BE49-F238E27FC236}">
                <a16:creationId xmlns:a16="http://schemas.microsoft.com/office/drawing/2014/main" id="{360B20CF-D5ED-4D41-B9C8-0FBFFFB967C4}"/>
              </a:ext>
            </a:extLst>
          </p:cNvPr>
          <p:cNvGrpSpPr/>
          <p:nvPr/>
        </p:nvGrpSpPr>
        <p:grpSpPr>
          <a:xfrm>
            <a:off x="1225550" y="4006850"/>
            <a:ext cx="175100" cy="88901"/>
            <a:chOff x="1225550" y="4006850"/>
            <a:chExt cx="175100" cy="88901"/>
          </a:xfrm>
        </p:grpSpPr>
        <p:sp>
          <p:nvSpPr>
            <p:cNvPr id="44" name="SMARTInkShape-1059">
              <a:extLst>
                <a:ext uri="{FF2B5EF4-FFF2-40B4-BE49-F238E27FC236}">
                  <a16:creationId xmlns:a16="http://schemas.microsoft.com/office/drawing/2014/main" id="{E5AB1B00-1102-4330-B12D-BDD5A32784B3}"/>
                </a:ext>
              </a:extLst>
            </p:cNvPr>
            <p:cNvSpPr/>
            <p:nvPr>
              <p:custDataLst>
                <p:tags r:id="rId10"/>
              </p:custDataLst>
            </p:nvPr>
          </p:nvSpPr>
          <p:spPr>
            <a:xfrm>
              <a:off x="1358900" y="4057657"/>
              <a:ext cx="41750" cy="38094"/>
            </a:xfrm>
            <a:custGeom>
              <a:avLst/>
              <a:gdLst/>
              <a:ahLst/>
              <a:cxnLst/>
              <a:rect l="0" t="0" r="0" b="0"/>
              <a:pathLst>
                <a:path w="41750" h="38094">
                  <a:moveTo>
                    <a:pt x="0" y="38093"/>
                  </a:moveTo>
                  <a:lnTo>
                    <a:pt x="0" y="38093"/>
                  </a:lnTo>
                  <a:lnTo>
                    <a:pt x="5467" y="27158"/>
                  </a:lnTo>
                  <a:lnTo>
                    <a:pt x="6350" y="17"/>
                  </a:lnTo>
                  <a:lnTo>
                    <a:pt x="9721" y="0"/>
                  </a:lnTo>
                  <a:lnTo>
                    <a:pt x="10714" y="703"/>
                  </a:lnTo>
                  <a:lnTo>
                    <a:pt x="11376" y="1878"/>
                  </a:lnTo>
                  <a:lnTo>
                    <a:pt x="11817" y="3366"/>
                  </a:lnTo>
                  <a:lnTo>
                    <a:pt x="12817" y="4359"/>
                  </a:lnTo>
                  <a:lnTo>
                    <a:pt x="19491" y="7832"/>
                  </a:lnTo>
                  <a:lnTo>
                    <a:pt x="24891" y="11238"/>
                  </a:lnTo>
                  <a:lnTo>
                    <a:pt x="37714" y="17122"/>
                  </a:lnTo>
                  <a:lnTo>
                    <a:pt x="41456" y="21247"/>
                  </a:lnTo>
                  <a:lnTo>
                    <a:pt x="41749" y="22628"/>
                  </a:lnTo>
                  <a:lnTo>
                    <a:pt x="41238" y="23550"/>
                  </a:lnTo>
                  <a:lnTo>
                    <a:pt x="38720" y="25029"/>
                  </a:lnTo>
                  <a:lnTo>
                    <a:pt x="31750" y="253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1060">
              <a:extLst>
                <a:ext uri="{FF2B5EF4-FFF2-40B4-BE49-F238E27FC236}">
                  <a16:creationId xmlns:a16="http://schemas.microsoft.com/office/drawing/2014/main" id="{1D292F7E-7BDA-4339-AA1A-B952AF926E50}"/>
                </a:ext>
              </a:extLst>
            </p:cNvPr>
            <p:cNvSpPr/>
            <p:nvPr>
              <p:custDataLst>
                <p:tags r:id="rId11"/>
              </p:custDataLst>
            </p:nvPr>
          </p:nvSpPr>
          <p:spPr>
            <a:xfrm>
              <a:off x="1225550" y="4006850"/>
              <a:ext cx="63417" cy="44451"/>
            </a:xfrm>
            <a:custGeom>
              <a:avLst/>
              <a:gdLst/>
              <a:ahLst/>
              <a:cxnLst/>
              <a:rect l="0" t="0" r="0" b="0"/>
              <a:pathLst>
                <a:path w="63417" h="44451">
                  <a:moveTo>
                    <a:pt x="50800" y="44450"/>
                  </a:moveTo>
                  <a:lnTo>
                    <a:pt x="50800" y="44450"/>
                  </a:lnTo>
                  <a:lnTo>
                    <a:pt x="50800" y="41079"/>
                  </a:lnTo>
                  <a:lnTo>
                    <a:pt x="51506" y="40086"/>
                  </a:lnTo>
                  <a:lnTo>
                    <a:pt x="52682" y="39424"/>
                  </a:lnTo>
                  <a:lnTo>
                    <a:pt x="54171" y="38983"/>
                  </a:lnTo>
                  <a:lnTo>
                    <a:pt x="55164" y="37983"/>
                  </a:lnTo>
                  <a:lnTo>
                    <a:pt x="56267" y="34990"/>
                  </a:lnTo>
                  <a:lnTo>
                    <a:pt x="57267" y="33910"/>
                  </a:lnTo>
                  <a:lnTo>
                    <a:pt x="60259" y="32710"/>
                  </a:lnTo>
                  <a:lnTo>
                    <a:pt x="61340" y="31685"/>
                  </a:lnTo>
                  <a:lnTo>
                    <a:pt x="63416" y="25686"/>
                  </a:lnTo>
                  <a:lnTo>
                    <a:pt x="60104" y="22114"/>
                  </a:lnTo>
                  <a:lnTo>
                    <a:pt x="54700" y="20412"/>
                  </a:lnTo>
                  <a:lnTo>
                    <a:pt x="31297" y="1416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1061">
              <a:extLst>
                <a:ext uri="{FF2B5EF4-FFF2-40B4-BE49-F238E27FC236}">
                  <a16:creationId xmlns:a16="http://schemas.microsoft.com/office/drawing/2014/main" id="{2B1E72DC-9C49-4664-8BFA-DEC19E777198}"/>
                </a:ext>
              </a:extLst>
            </p:cNvPr>
            <p:cNvSpPr/>
            <p:nvPr>
              <p:custDataLst>
                <p:tags r:id="rId12"/>
              </p:custDataLst>
            </p:nvPr>
          </p:nvSpPr>
          <p:spPr>
            <a:xfrm>
              <a:off x="1231900" y="4019550"/>
              <a:ext cx="69555" cy="44182"/>
            </a:xfrm>
            <a:custGeom>
              <a:avLst/>
              <a:gdLst/>
              <a:ahLst/>
              <a:cxnLst/>
              <a:rect l="0" t="0" r="0" b="0"/>
              <a:pathLst>
                <a:path w="69555" h="44182">
                  <a:moveTo>
                    <a:pt x="0" y="0"/>
                  </a:moveTo>
                  <a:lnTo>
                    <a:pt x="0" y="0"/>
                  </a:lnTo>
                  <a:lnTo>
                    <a:pt x="5775" y="5069"/>
                  </a:lnTo>
                  <a:lnTo>
                    <a:pt x="15901" y="10125"/>
                  </a:lnTo>
                  <a:lnTo>
                    <a:pt x="27132" y="12642"/>
                  </a:lnTo>
                  <a:lnTo>
                    <a:pt x="49330" y="23639"/>
                  </a:lnTo>
                  <a:lnTo>
                    <a:pt x="54380" y="25323"/>
                  </a:lnTo>
                  <a:lnTo>
                    <a:pt x="69554" y="37813"/>
                  </a:lnTo>
                  <a:lnTo>
                    <a:pt x="60358" y="42407"/>
                  </a:lnTo>
                  <a:lnTo>
                    <a:pt x="52198" y="44181"/>
                  </a:lnTo>
                  <a:lnTo>
                    <a:pt x="38100"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1062">
              <a:extLst>
                <a:ext uri="{FF2B5EF4-FFF2-40B4-BE49-F238E27FC236}">
                  <a16:creationId xmlns:a16="http://schemas.microsoft.com/office/drawing/2014/main" id="{4B389EF0-3696-4A4F-BCAD-7B7CFCBC2960}"/>
                </a:ext>
              </a:extLst>
            </p:cNvPr>
            <p:cNvSpPr/>
            <p:nvPr>
              <p:custDataLst>
                <p:tags r:id="rId13"/>
              </p:custDataLst>
            </p:nvPr>
          </p:nvSpPr>
          <p:spPr>
            <a:xfrm>
              <a:off x="1301750" y="4019550"/>
              <a:ext cx="50339" cy="25401"/>
            </a:xfrm>
            <a:custGeom>
              <a:avLst/>
              <a:gdLst/>
              <a:ahLst/>
              <a:cxnLst/>
              <a:rect l="0" t="0" r="0" b="0"/>
              <a:pathLst>
                <a:path w="50339" h="25401">
                  <a:moveTo>
                    <a:pt x="19050" y="25400"/>
                  </a:moveTo>
                  <a:lnTo>
                    <a:pt x="19050" y="25400"/>
                  </a:lnTo>
                  <a:lnTo>
                    <a:pt x="42899" y="14417"/>
                  </a:lnTo>
                  <a:lnTo>
                    <a:pt x="50338" y="12800"/>
                  </a:lnTo>
                  <a:lnTo>
                    <a:pt x="34872" y="1200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SMARTInkShape-1063">
            <a:extLst>
              <a:ext uri="{FF2B5EF4-FFF2-40B4-BE49-F238E27FC236}">
                <a16:creationId xmlns:a16="http://schemas.microsoft.com/office/drawing/2014/main" id="{3CA5AC4A-2D96-4788-B020-B700BBFD2F02}"/>
              </a:ext>
            </a:extLst>
          </p:cNvPr>
          <p:cNvSpPr/>
          <p:nvPr>
            <p:custDataLst>
              <p:tags r:id="rId1"/>
            </p:custDataLst>
          </p:nvPr>
        </p:nvSpPr>
        <p:spPr>
          <a:xfrm>
            <a:off x="1803400" y="5461000"/>
            <a:ext cx="2006601" cy="127001"/>
          </a:xfrm>
          <a:custGeom>
            <a:avLst/>
            <a:gdLst/>
            <a:ahLst/>
            <a:cxnLst/>
            <a:rect l="0" t="0" r="0" b="0"/>
            <a:pathLst>
              <a:path w="2006601" h="127001">
                <a:moveTo>
                  <a:pt x="0" y="25400"/>
                </a:moveTo>
                <a:lnTo>
                  <a:pt x="0" y="25400"/>
                </a:lnTo>
                <a:lnTo>
                  <a:pt x="46313" y="25400"/>
                </a:lnTo>
                <a:lnTo>
                  <a:pt x="50687" y="27281"/>
                </a:lnTo>
                <a:lnTo>
                  <a:pt x="52841" y="28771"/>
                </a:lnTo>
                <a:lnTo>
                  <a:pt x="62615" y="30867"/>
                </a:lnTo>
                <a:lnTo>
                  <a:pt x="106819" y="31748"/>
                </a:lnTo>
                <a:lnTo>
                  <a:pt x="150287" y="32455"/>
                </a:lnTo>
                <a:lnTo>
                  <a:pt x="196758" y="37983"/>
                </a:lnTo>
                <a:lnTo>
                  <a:pt x="243415" y="38098"/>
                </a:lnTo>
                <a:lnTo>
                  <a:pt x="289983" y="38100"/>
                </a:lnTo>
                <a:lnTo>
                  <a:pt x="337543" y="38100"/>
                </a:lnTo>
                <a:lnTo>
                  <a:pt x="384266" y="38100"/>
                </a:lnTo>
                <a:lnTo>
                  <a:pt x="418468" y="37395"/>
                </a:lnTo>
                <a:lnTo>
                  <a:pt x="440018" y="32633"/>
                </a:lnTo>
                <a:lnTo>
                  <a:pt x="485889" y="31773"/>
                </a:lnTo>
                <a:lnTo>
                  <a:pt x="507944" y="31048"/>
                </a:lnTo>
                <a:lnTo>
                  <a:pt x="554294" y="25516"/>
                </a:lnTo>
                <a:lnTo>
                  <a:pt x="579373" y="24709"/>
                </a:lnTo>
                <a:lnTo>
                  <a:pt x="615906" y="19312"/>
                </a:lnTo>
                <a:lnTo>
                  <a:pt x="661447" y="19057"/>
                </a:lnTo>
                <a:lnTo>
                  <a:pt x="677279" y="19757"/>
                </a:lnTo>
                <a:lnTo>
                  <a:pt x="723807" y="25284"/>
                </a:lnTo>
                <a:lnTo>
                  <a:pt x="749419" y="26091"/>
                </a:lnTo>
                <a:lnTo>
                  <a:pt x="794043" y="31488"/>
                </a:lnTo>
                <a:lnTo>
                  <a:pt x="841448" y="41203"/>
                </a:lnTo>
                <a:lnTo>
                  <a:pt x="883878" y="47735"/>
                </a:lnTo>
                <a:lnTo>
                  <a:pt x="929165" y="50747"/>
                </a:lnTo>
                <a:lnTo>
                  <a:pt x="972385" y="50798"/>
                </a:lnTo>
                <a:lnTo>
                  <a:pt x="1004654" y="50094"/>
                </a:lnTo>
                <a:lnTo>
                  <a:pt x="1040031" y="44842"/>
                </a:lnTo>
                <a:lnTo>
                  <a:pt x="1055576" y="42685"/>
                </a:lnTo>
                <a:lnTo>
                  <a:pt x="1102698" y="32712"/>
                </a:lnTo>
                <a:lnTo>
                  <a:pt x="1147630" y="25830"/>
                </a:lnTo>
                <a:lnTo>
                  <a:pt x="1179625" y="23556"/>
                </a:lnTo>
                <a:lnTo>
                  <a:pt x="1195244" y="20385"/>
                </a:lnTo>
                <a:lnTo>
                  <a:pt x="1211397" y="17564"/>
                </a:lnTo>
                <a:lnTo>
                  <a:pt x="1227001" y="14141"/>
                </a:lnTo>
                <a:lnTo>
                  <a:pt x="1270645" y="12756"/>
                </a:lnTo>
                <a:lnTo>
                  <a:pt x="1314488" y="12703"/>
                </a:lnTo>
                <a:lnTo>
                  <a:pt x="1352553" y="10818"/>
                </a:lnTo>
                <a:lnTo>
                  <a:pt x="1397588" y="6524"/>
                </a:lnTo>
                <a:lnTo>
                  <a:pt x="1436458" y="4478"/>
                </a:lnTo>
                <a:lnTo>
                  <a:pt x="1476258" y="262"/>
                </a:lnTo>
                <a:lnTo>
                  <a:pt x="1522193" y="15"/>
                </a:lnTo>
                <a:lnTo>
                  <a:pt x="1568344" y="1"/>
                </a:lnTo>
                <a:lnTo>
                  <a:pt x="1612895" y="0"/>
                </a:lnTo>
                <a:lnTo>
                  <a:pt x="1656467" y="3371"/>
                </a:lnTo>
                <a:lnTo>
                  <a:pt x="1701748" y="11245"/>
                </a:lnTo>
                <a:lnTo>
                  <a:pt x="1747131" y="22075"/>
                </a:lnTo>
                <a:lnTo>
                  <a:pt x="1790752" y="36037"/>
                </a:lnTo>
                <a:lnTo>
                  <a:pt x="1809060" y="43056"/>
                </a:lnTo>
                <a:lnTo>
                  <a:pt x="1854462" y="65356"/>
                </a:lnTo>
                <a:lnTo>
                  <a:pt x="1898103" y="82540"/>
                </a:lnTo>
                <a:lnTo>
                  <a:pt x="1944575" y="101600"/>
                </a:lnTo>
                <a:lnTo>
                  <a:pt x="1990424" y="119395"/>
                </a:lnTo>
                <a:lnTo>
                  <a:pt x="2006600" y="127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1064">
            <a:extLst>
              <a:ext uri="{FF2B5EF4-FFF2-40B4-BE49-F238E27FC236}">
                <a16:creationId xmlns:a16="http://schemas.microsoft.com/office/drawing/2014/main" id="{1FDBF139-01E4-468B-9E97-6241FC170818}"/>
              </a:ext>
            </a:extLst>
          </p:cNvPr>
          <p:cNvSpPr/>
          <p:nvPr>
            <p:custDataLst>
              <p:tags r:id="rId2"/>
            </p:custDataLst>
          </p:nvPr>
        </p:nvSpPr>
        <p:spPr>
          <a:xfrm>
            <a:off x="4286250" y="5105400"/>
            <a:ext cx="1200151" cy="146051"/>
          </a:xfrm>
          <a:custGeom>
            <a:avLst/>
            <a:gdLst/>
            <a:ahLst/>
            <a:cxnLst/>
            <a:rect l="0" t="0" r="0" b="0"/>
            <a:pathLst>
              <a:path w="1200151" h="146051">
                <a:moveTo>
                  <a:pt x="0" y="38100"/>
                </a:moveTo>
                <a:lnTo>
                  <a:pt x="0" y="38100"/>
                </a:lnTo>
                <a:lnTo>
                  <a:pt x="6479" y="37394"/>
                </a:lnTo>
                <a:lnTo>
                  <a:pt x="33376" y="32011"/>
                </a:lnTo>
                <a:lnTo>
                  <a:pt x="59263" y="31752"/>
                </a:lnTo>
                <a:lnTo>
                  <a:pt x="63498" y="33633"/>
                </a:lnTo>
                <a:lnTo>
                  <a:pt x="67732" y="36114"/>
                </a:lnTo>
                <a:lnTo>
                  <a:pt x="74083" y="38217"/>
                </a:lnTo>
                <a:lnTo>
                  <a:pt x="81139" y="42290"/>
                </a:lnTo>
                <a:lnTo>
                  <a:pt x="91147" y="44515"/>
                </a:lnTo>
                <a:lnTo>
                  <a:pt x="99601" y="48625"/>
                </a:lnTo>
                <a:lnTo>
                  <a:pt x="127131" y="57580"/>
                </a:lnTo>
                <a:lnTo>
                  <a:pt x="173501" y="80318"/>
                </a:lnTo>
                <a:lnTo>
                  <a:pt x="218211" y="93798"/>
                </a:lnTo>
                <a:lnTo>
                  <a:pt x="246180" y="95165"/>
                </a:lnTo>
                <a:lnTo>
                  <a:pt x="290871" y="85606"/>
                </a:lnTo>
                <a:lnTo>
                  <a:pt x="318963" y="77659"/>
                </a:lnTo>
                <a:lnTo>
                  <a:pt x="327968" y="72477"/>
                </a:lnTo>
                <a:lnTo>
                  <a:pt x="347397" y="66825"/>
                </a:lnTo>
                <a:lnTo>
                  <a:pt x="371020" y="53569"/>
                </a:lnTo>
                <a:lnTo>
                  <a:pt x="410878" y="43009"/>
                </a:lnTo>
                <a:lnTo>
                  <a:pt x="416857" y="40282"/>
                </a:lnTo>
                <a:lnTo>
                  <a:pt x="462261" y="27154"/>
                </a:lnTo>
                <a:lnTo>
                  <a:pt x="505861" y="25430"/>
                </a:lnTo>
                <a:lnTo>
                  <a:pt x="552449" y="19166"/>
                </a:lnTo>
                <a:lnTo>
                  <a:pt x="560917" y="18396"/>
                </a:lnTo>
                <a:lnTo>
                  <a:pt x="586317" y="13293"/>
                </a:lnTo>
                <a:lnTo>
                  <a:pt x="632883" y="12707"/>
                </a:lnTo>
                <a:lnTo>
                  <a:pt x="680312" y="12700"/>
                </a:lnTo>
                <a:lnTo>
                  <a:pt x="725914" y="13405"/>
                </a:lnTo>
                <a:lnTo>
                  <a:pt x="738043" y="17726"/>
                </a:lnTo>
                <a:lnTo>
                  <a:pt x="752887" y="19581"/>
                </a:lnTo>
                <a:lnTo>
                  <a:pt x="760397" y="23363"/>
                </a:lnTo>
                <a:lnTo>
                  <a:pt x="770541" y="25502"/>
                </a:lnTo>
                <a:lnTo>
                  <a:pt x="792307" y="36348"/>
                </a:lnTo>
                <a:lnTo>
                  <a:pt x="837807" y="38099"/>
                </a:lnTo>
                <a:lnTo>
                  <a:pt x="840055" y="38099"/>
                </a:lnTo>
                <a:lnTo>
                  <a:pt x="871712" y="44334"/>
                </a:lnTo>
                <a:lnTo>
                  <a:pt x="883860" y="44428"/>
                </a:lnTo>
                <a:lnTo>
                  <a:pt x="927620" y="31227"/>
                </a:lnTo>
                <a:lnTo>
                  <a:pt x="938073" y="27126"/>
                </a:lnTo>
                <a:lnTo>
                  <a:pt x="943266" y="25462"/>
                </a:lnTo>
                <a:lnTo>
                  <a:pt x="961735" y="15341"/>
                </a:lnTo>
                <a:lnTo>
                  <a:pt x="973189" y="12777"/>
                </a:lnTo>
                <a:lnTo>
                  <a:pt x="995474" y="1762"/>
                </a:lnTo>
                <a:lnTo>
                  <a:pt x="1042555" y="3"/>
                </a:lnTo>
                <a:lnTo>
                  <a:pt x="1049582" y="0"/>
                </a:lnTo>
                <a:lnTo>
                  <a:pt x="1059503" y="3371"/>
                </a:lnTo>
                <a:lnTo>
                  <a:pt x="1072746" y="10983"/>
                </a:lnTo>
                <a:lnTo>
                  <a:pt x="1084908" y="15732"/>
                </a:lnTo>
                <a:lnTo>
                  <a:pt x="1132368" y="49390"/>
                </a:lnTo>
                <a:lnTo>
                  <a:pt x="1144454" y="62176"/>
                </a:lnTo>
                <a:lnTo>
                  <a:pt x="1151408" y="67851"/>
                </a:lnTo>
                <a:lnTo>
                  <a:pt x="1166798" y="86143"/>
                </a:lnTo>
                <a:lnTo>
                  <a:pt x="1182308" y="97282"/>
                </a:lnTo>
                <a:lnTo>
                  <a:pt x="1185165" y="101564"/>
                </a:lnTo>
                <a:lnTo>
                  <a:pt x="1192218" y="116542"/>
                </a:lnTo>
                <a:lnTo>
                  <a:pt x="1197485" y="124294"/>
                </a:lnTo>
                <a:lnTo>
                  <a:pt x="1199361" y="131059"/>
                </a:lnTo>
                <a:lnTo>
                  <a:pt x="1200150" y="146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1065">
            <a:extLst>
              <a:ext uri="{FF2B5EF4-FFF2-40B4-BE49-F238E27FC236}">
                <a16:creationId xmlns:a16="http://schemas.microsoft.com/office/drawing/2014/main" id="{651ED7B2-998C-4E37-AF5F-450551E927F4}"/>
              </a:ext>
            </a:extLst>
          </p:cNvPr>
          <p:cNvSpPr/>
          <p:nvPr>
            <p:custDataLst>
              <p:tags r:id="rId3"/>
            </p:custDataLst>
          </p:nvPr>
        </p:nvSpPr>
        <p:spPr>
          <a:xfrm>
            <a:off x="1828800" y="3784601"/>
            <a:ext cx="1060451" cy="73492"/>
          </a:xfrm>
          <a:custGeom>
            <a:avLst/>
            <a:gdLst/>
            <a:ahLst/>
            <a:cxnLst/>
            <a:rect l="0" t="0" r="0" b="0"/>
            <a:pathLst>
              <a:path w="1060451" h="73492">
                <a:moveTo>
                  <a:pt x="0" y="69849"/>
                </a:moveTo>
                <a:lnTo>
                  <a:pt x="0" y="69849"/>
                </a:lnTo>
                <a:lnTo>
                  <a:pt x="0" y="66478"/>
                </a:lnTo>
                <a:lnTo>
                  <a:pt x="706" y="65485"/>
                </a:lnTo>
                <a:lnTo>
                  <a:pt x="1881" y="64823"/>
                </a:lnTo>
                <a:lnTo>
                  <a:pt x="5467" y="63761"/>
                </a:lnTo>
                <a:lnTo>
                  <a:pt x="11740" y="58054"/>
                </a:lnTo>
                <a:lnTo>
                  <a:pt x="15786" y="57417"/>
                </a:lnTo>
                <a:lnTo>
                  <a:pt x="16874" y="56622"/>
                </a:lnTo>
                <a:lnTo>
                  <a:pt x="17600" y="55387"/>
                </a:lnTo>
                <a:lnTo>
                  <a:pt x="18083" y="53857"/>
                </a:lnTo>
                <a:lnTo>
                  <a:pt x="19111" y="52838"/>
                </a:lnTo>
                <a:lnTo>
                  <a:pt x="24432" y="51068"/>
                </a:lnTo>
                <a:lnTo>
                  <a:pt x="24970" y="49037"/>
                </a:lnTo>
                <a:lnTo>
                  <a:pt x="25113" y="47507"/>
                </a:lnTo>
                <a:lnTo>
                  <a:pt x="25914" y="46488"/>
                </a:lnTo>
                <a:lnTo>
                  <a:pt x="28686" y="45355"/>
                </a:lnTo>
                <a:lnTo>
                  <a:pt x="34213" y="44718"/>
                </a:lnTo>
                <a:lnTo>
                  <a:pt x="38254" y="46450"/>
                </a:lnTo>
                <a:lnTo>
                  <a:pt x="42402" y="48866"/>
                </a:lnTo>
                <a:lnTo>
                  <a:pt x="50813" y="50417"/>
                </a:lnTo>
                <a:lnTo>
                  <a:pt x="62091" y="51454"/>
                </a:lnTo>
                <a:lnTo>
                  <a:pt x="92668" y="62858"/>
                </a:lnTo>
                <a:lnTo>
                  <a:pt x="100051" y="64015"/>
                </a:lnTo>
                <a:lnTo>
                  <a:pt x="119129" y="69580"/>
                </a:lnTo>
                <a:lnTo>
                  <a:pt x="126124" y="70501"/>
                </a:lnTo>
                <a:lnTo>
                  <a:pt x="132726" y="73196"/>
                </a:lnTo>
                <a:lnTo>
                  <a:pt x="135756" y="73491"/>
                </a:lnTo>
                <a:lnTo>
                  <a:pt x="150123" y="69556"/>
                </a:lnTo>
                <a:lnTo>
                  <a:pt x="156586" y="65607"/>
                </a:lnTo>
                <a:lnTo>
                  <a:pt x="162969" y="63418"/>
                </a:lnTo>
                <a:lnTo>
                  <a:pt x="192042" y="40198"/>
                </a:lnTo>
                <a:lnTo>
                  <a:pt x="196836" y="33860"/>
                </a:lnTo>
                <a:lnTo>
                  <a:pt x="227148" y="9171"/>
                </a:lnTo>
                <a:lnTo>
                  <a:pt x="268155" y="406"/>
                </a:lnTo>
                <a:lnTo>
                  <a:pt x="314726" y="0"/>
                </a:lnTo>
                <a:lnTo>
                  <a:pt x="332390" y="704"/>
                </a:lnTo>
                <a:lnTo>
                  <a:pt x="344748" y="5466"/>
                </a:lnTo>
                <a:lnTo>
                  <a:pt x="385233" y="7054"/>
                </a:lnTo>
                <a:lnTo>
                  <a:pt x="393700" y="11375"/>
                </a:lnTo>
                <a:lnTo>
                  <a:pt x="440012" y="18787"/>
                </a:lnTo>
                <a:lnTo>
                  <a:pt x="449912" y="22342"/>
                </a:lnTo>
                <a:lnTo>
                  <a:pt x="452341" y="24067"/>
                </a:lnTo>
                <a:lnTo>
                  <a:pt x="455041" y="27864"/>
                </a:lnTo>
                <a:lnTo>
                  <a:pt x="457172" y="29159"/>
                </a:lnTo>
                <a:lnTo>
                  <a:pt x="468849" y="33119"/>
                </a:lnTo>
                <a:lnTo>
                  <a:pt x="507484" y="55278"/>
                </a:lnTo>
                <a:lnTo>
                  <a:pt x="518515" y="57608"/>
                </a:lnTo>
                <a:lnTo>
                  <a:pt x="527036" y="62126"/>
                </a:lnTo>
                <a:lnTo>
                  <a:pt x="537631" y="64023"/>
                </a:lnTo>
                <a:lnTo>
                  <a:pt x="546100" y="68489"/>
                </a:lnTo>
                <a:lnTo>
                  <a:pt x="567344" y="69842"/>
                </a:lnTo>
                <a:lnTo>
                  <a:pt x="568729" y="69139"/>
                </a:lnTo>
                <a:lnTo>
                  <a:pt x="569653" y="67964"/>
                </a:lnTo>
                <a:lnTo>
                  <a:pt x="570269" y="66476"/>
                </a:lnTo>
                <a:lnTo>
                  <a:pt x="571385" y="65483"/>
                </a:lnTo>
                <a:lnTo>
                  <a:pt x="574506" y="64381"/>
                </a:lnTo>
                <a:lnTo>
                  <a:pt x="588485" y="62845"/>
                </a:lnTo>
                <a:lnTo>
                  <a:pt x="595653" y="58038"/>
                </a:lnTo>
                <a:lnTo>
                  <a:pt x="602429" y="57325"/>
                </a:lnTo>
                <a:lnTo>
                  <a:pt x="643184" y="57149"/>
                </a:lnTo>
                <a:lnTo>
                  <a:pt x="671373" y="64988"/>
                </a:lnTo>
                <a:lnTo>
                  <a:pt x="677271" y="67688"/>
                </a:lnTo>
                <a:lnTo>
                  <a:pt x="722421" y="69838"/>
                </a:lnTo>
                <a:lnTo>
                  <a:pt x="744097" y="69848"/>
                </a:lnTo>
                <a:lnTo>
                  <a:pt x="748869" y="67967"/>
                </a:lnTo>
                <a:lnTo>
                  <a:pt x="753342" y="65485"/>
                </a:lnTo>
                <a:lnTo>
                  <a:pt x="761962" y="63891"/>
                </a:lnTo>
                <a:lnTo>
                  <a:pt x="764091" y="63761"/>
                </a:lnTo>
                <a:lnTo>
                  <a:pt x="768339" y="61734"/>
                </a:lnTo>
                <a:lnTo>
                  <a:pt x="772578" y="59186"/>
                </a:lnTo>
                <a:lnTo>
                  <a:pt x="781049" y="57551"/>
                </a:lnTo>
                <a:lnTo>
                  <a:pt x="783166" y="57417"/>
                </a:lnTo>
                <a:lnTo>
                  <a:pt x="787400" y="55387"/>
                </a:lnTo>
                <a:lnTo>
                  <a:pt x="791633" y="52838"/>
                </a:lnTo>
                <a:lnTo>
                  <a:pt x="797983" y="50697"/>
                </a:lnTo>
                <a:lnTo>
                  <a:pt x="804333" y="46614"/>
                </a:lnTo>
                <a:lnTo>
                  <a:pt x="810683" y="44385"/>
                </a:lnTo>
                <a:lnTo>
                  <a:pt x="817033" y="40275"/>
                </a:lnTo>
                <a:lnTo>
                  <a:pt x="823383" y="38744"/>
                </a:lnTo>
                <a:lnTo>
                  <a:pt x="827617" y="38385"/>
                </a:lnTo>
                <a:lnTo>
                  <a:pt x="831850" y="36345"/>
                </a:lnTo>
                <a:lnTo>
                  <a:pt x="836946" y="32657"/>
                </a:lnTo>
                <a:lnTo>
                  <a:pt x="852396" y="31828"/>
                </a:lnTo>
                <a:lnTo>
                  <a:pt x="856974" y="33666"/>
                </a:lnTo>
                <a:lnTo>
                  <a:pt x="859183" y="35144"/>
                </a:lnTo>
                <a:lnTo>
                  <a:pt x="869033" y="37223"/>
                </a:lnTo>
                <a:lnTo>
                  <a:pt x="884501" y="38022"/>
                </a:lnTo>
                <a:lnTo>
                  <a:pt x="888882" y="39946"/>
                </a:lnTo>
                <a:lnTo>
                  <a:pt x="891038" y="41447"/>
                </a:lnTo>
                <a:lnTo>
                  <a:pt x="900814" y="43560"/>
                </a:lnTo>
                <a:lnTo>
                  <a:pt x="911690" y="44979"/>
                </a:lnTo>
                <a:lnTo>
                  <a:pt x="919163" y="48761"/>
                </a:lnTo>
                <a:lnTo>
                  <a:pt x="964331" y="50797"/>
                </a:lnTo>
                <a:lnTo>
                  <a:pt x="970223" y="48917"/>
                </a:lnTo>
                <a:lnTo>
                  <a:pt x="976383" y="45332"/>
                </a:lnTo>
                <a:lnTo>
                  <a:pt x="994404" y="43795"/>
                </a:lnTo>
                <a:lnTo>
                  <a:pt x="1003215" y="39433"/>
                </a:lnTo>
                <a:lnTo>
                  <a:pt x="1037167" y="38101"/>
                </a:lnTo>
                <a:lnTo>
                  <a:pt x="1041400" y="39981"/>
                </a:lnTo>
                <a:lnTo>
                  <a:pt x="1045633" y="42463"/>
                </a:lnTo>
                <a:lnTo>
                  <a:pt x="1053728" y="44371"/>
                </a:lnTo>
                <a:lnTo>
                  <a:pt x="1060450" y="444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 name="SMARTInkShape-Group278">
            <a:extLst>
              <a:ext uri="{FF2B5EF4-FFF2-40B4-BE49-F238E27FC236}">
                <a16:creationId xmlns:a16="http://schemas.microsoft.com/office/drawing/2014/main" id="{F464D5E3-17E7-4F55-9E74-1A842E27486B}"/>
              </a:ext>
            </a:extLst>
          </p:cNvPr>
          <p:cNvGrpSpPr/>
          <p:nvPr/>
        </p:nvGrpSpPr>
        <p:grpSpPr>
          <a:xfrm>
            <a:off x="838200" y="2603500"/>
            <a:ext cx="692151" cy="374651"/>
            <a:chOff x="838200" y="2603500"/>
            <a:chExt cx="692151" cy="374651"/>
          </a:xfrm>
        </p:grpSpPr>
        <p:sp>
          <p:nvSpPr>
            <p:cNvPr id="52" name="SMARTInkShape-1066">
              <a:extLst>
                <a:ext uri="{FF2B5EF4-FFF2-40B4-BE49-F238E27FC236}">
                  <a16:creationId xmlns:a16="http://schemas.microsoft.com/office/drawing/2014/main" id="{0C35C6F7-807E-4E01-898A-5B913A425A36}"/>
                </a:ext>
              </a:extLst>
            </p:cNvPr>
            <p:cNvSpPr/>
            <p:nvPr>
              <p:custDataLst>
                <p:tags r:id="rId7"/>
              </p:custDataLst>
            </p:nvPr>
          </p:nvSpPr>
          <p:spPr>
            <a:xfrm>
              <a:off x="1060450" y="2603500"/>
              <a:ext cx="355601" cy="355601"/>
            </a:xfrm>
            <a:custGeom>
              <a:avLst/>
              <a:gdLst/>
              <a:ahLst/>
              <a:cxnLst/>
              <a:rect l="0" t="0" r="0" b="0"/>
              <a:pathLst>
                <a:path w="355601" h="355601">
                  <a:moveTo>
                    <a:pt x="0" y="0"/>
                  </a:moveTo>
                  <a:lnTo>
                    <a:pt x="0" y="0"/>
                  </a:lnTo>
                  <a:lnTo>
                    <a:pt x="9459" y="0"/>
                  </a:lnTo>
                  <a:lnTo>
                    <a:pt x="13141" y="1882"/>
                  </a:lnTo>
                  <a:lnTo>
                    <a:pt x="24625" y="8838"/>
                  </a:lnTo>
                  <a:lnTo>
                    <a:pt x="68658" y="30546"/>
                  </a:lnTo>
                  <a:lnTo>
                    <a:pt x="113796" y="60173"/>
                  </a:lnTo>
                  <a:lnTo>
                    <a:pt x="155648" y="102601"/>
                  </a:lnTo>
                  <a:lnTo>
                    <a:pt x="197040" y="146109"/>
                  </a:lnTo>
                  <a:lnTo>
                    <a:pt x="241311" y="192385"/>
                  </a:lnTo>
                  <a:lnTo>
                    <a:pt x="274375" y="236439"/>
                  </a:lnTo>
                  <a:lnTo>
                    <a:pt x="304359" y="278973"/>
                  </a:lnTo>
                  <a:lnTo>
                    <a:pt x="334407" y="323825"/>
                  </a:lnTo>
                  <a:lnTo>
                    <a:pt x="355600" y="355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1067">
              <a:extLst>
                <a:ext uri="{FF2B5EF4-FFF2-40B4-BE49-F238E27FC236}">
                  <a16:creationId xmlns:a16="http://schemas.microsoft.com/office/drawing/2014/main" id="{05429361-F93E-451A-99F8-F2F570E3CB82}"/>
                </a:ext>
              </a:extLst>
            </p:cNvPr>
            <p:cNvSpPr/>
            <p:nvPr>
              <p:custDataLst>
                <p:tags r:id="rId8"/>
              </p:custDataLst>
            </p:nvPr>
          </p:nvSpPr>
          <p:spPr>
            <a:xfrm>
              <a:off x="1193800" y="2650641"/>
              <a:ext cx="222251" cy="327510"/>
            </a:xfrm>
            <a:custGeom>
              <a:avLst/>
              <a:gdLst/>
              <a:ahLst/>
              <a:cxnLst/>
              <a:rect l="0" t="0" r="0" b="0"/>
              <a:pathLst>
                <a:path w="222251" h="327510">
                  <a:moveTo>
                    <a:pt x="222250" y="3659"/>
                  </a:moveTo>
                  <a:lnTo>
                    <a:pt x="222250" y="3659"/>
                  </a:lnTo>
                  <a:lnTo>
                    <a:pt x="222250" y="0"/>
                  </a:lnTo>
                  <a:lnTo>
                    <a:pt x="222250" y="1563"/>
                  </a:lnTo>
                  <a:lnTo>
                    <a:pt x="221544" y="2262"/>
                  </a:lnTo>
                  <a:lnTo>
                    <a:pt x="216783" y="3475"/>
                  </a:lnTo>
                  <a:lnTo>
                    <a:pt x="210299" y="4328"/>
                  </a:lnTo>
                  <a:lnTo>
                    <a:pt x="200756" y="8718"/>
                  </a:lnTo>
                  <a:lnTo>
                    <a:pt x="175704" y="31185"/>
                  </a:lnTo>
                  <a:lnTo>
                    <a:pt x="156869" y="59093"/>
                  </a:lnTo>
                  <a:lnTo>
                    <a:pt x="150153" y="64985"/>
                  </a:lnTo>
                  <a:lnTo>
                    <a:pt x="137845" y="84364"/>
                  </a:lnTo>
                  <a:lnTo>
                    <a:pt x="125153" y="110321"/>
                  </a:lnTo>
                  <a:lnTo>
                    <a:pt x="119124" y="119503"/>
                  </a:lnTo>
                  <a:lnTo>
                    <a:pt x="114318" y="132606"/>
                  </a:lnTo>
                  <a:lnTo>
                    <a:pt x="91155" y="177338"/>
                  </a:lnTo>
                  <a:lnTo>
                    <a:pt x="74089" y="220529"/>
                  </a:lnTo>
                  <a:lnTo>
                    <a:pt x="61122" y="261186"/>
                  </a:lnTo>
                  <a:lnTo>
                    <a:pt x="29982" y="308451"/>
                  </a:lnTo>
                  <a:lnTo>
                    <a:pt x="18526" y="319275"/>
                  </a:lnTo>
                  <a:lnTo>
                    <a:pt x="8755" y="325883"/>
                  </a:lnTo>
                  <a:lnTo>
                    <a:pt x="0" y="3275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1068">
              <a:extLst>
                <a:ext uri="{FF2B5EF4-FFF2-40B4-BE49-F238E27FC236}">
                  <a16:creationId xmlns:a16="http://schemas.microsoft.com/office/drawing/2014/main" id="{ADB81B4B-892F-468F-9D59-7429D3A50EFF}"/>
                </a:ext>
              </a:extLst>
            </p:cNvPr>
            <p:cNvSpPr/>
            <p:nvPr>
              <p:custDataLst>
                <p:tags r:id="rId9"/>
              </p:custDataLst>
            </p:nvPr>
          </p:nvSpPr>
          <p:spPr>
            <a:xfrm>
              <a:off x="838200" y="2752298"/>
              <a:ext cx="692151" cy="200453"/>
            </a:xfrm>
            <a:custGeom>
              <a:avLst/>
              <a:gdLst/>
              <a:ahLst/>
              <a:cxnLst/>
              <a:rect l="0" t="0" r="0" b="0"/>
              <a:pathLst>
                <a:path w="692151" h="200453">
                  <a:moveTo>
                    <a:pt x="0" y="16302"/>
                  </a:moveTo>
                  <a:lnTo>
                    <a:pt x="0" y="16302"/>
                  </a:lnTo>
                  <a:lnTo>
                    <a:pt x="3371" y="19673"/>
                  </a:lnTo>
                  <a:lnTo>
                    <a:pt x="8789" y="21328"/>
                  </a:lnTo>
                  <a:lnTo>
                    <a:pt x="17023" y="22390"/>
                  </a:lnTo>
                  <a:lnTo>
                    <a:pt x="20031" y="20654"/>
                  </a:lnTo>
                  <a:lnTo>
                    <a:pt x="23719" y="18236"/>
                  </a:lnTo>
                  <a:lnTo>
                    <a:pt x="29762" y="16875"/>
                  </a:lnTo>
                  <a:lnTo>
                    <a:pt x="33924" y="16557"/>
                  </a:lnTo>
                  <a:lnTo>
                    <a:pt x="38125" y="14534"/>
                  </a:lnTo>
                  <a:lnTo>
                    <a:pt x="40234" y="13006"/>
                  </a:lnTo>
                  <a:lnTo>
                    <a:pt x="68727" y="4564"/>
                  </a:lnTo>
                  <a:lnTo>
                    <a:pt x="113325" y="0"/>
                  </a:lnTo>
                  <a:lnTo>
                    <a:pt x="158038" y="2988"/>
                  </a:lnTo>
                  <a:lnTo>
                    <a:pt x="204314" y="4186"/>
                  </a:lnTo>
                  <a:lnTo>
                    <a:pt x="240924" y="7930"/>
                  </a:lnTo>
                  <a:lnTo>
                    <a:pt x="285258" y="11434"/>
                  </a:lnTo>
                  <a:lnTo>
                    <a:pt x="327986" y="18712"/>
                  </a:lnTo>
                  <a:lnTo>
                    <a:pt x="369692" y="31307"/>
                  </a:lnTo>
                  <a:lnTo>
                    <a:pt x="407720" y="43202"/>
                  </a:lnTo>
                  <a:lnTo>
                    <a:pt x="455127" y="63066"/>
                  </a:lnTo>
                  <a:lnTo>
                    <a:pt x="497608" y="81723"/>
                  </a:lnTo>
                  <a:lnTo>
                    <a:pt x="543185" y="105581"/>
                  </a:lnTo>
                  <a:lnTo>
                    <a:pt x="590523" y="130677"/>
                  </a:lnTo>
                  <a:lnTo>
                    <a:pt x="630814" y="156017"/>
                  </a:lnTo>
                  <a:lnTo>
                    <a:pt x="677601" y="187244"/>
                  </a:lnTo>
                  <a:lnTo>
                    <a:pt x="692150" y="2004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SMARTInkShape-Group279">
            <a:extLst>
              <a:ext uri="{FF2B5EF4-FFF2-40B4-BE49-F238E27FC236}">
                <a16:creationId xmlns:a16="http://schemas.microsoft.com/office/drawing/2014/main" id="{83B7073E-0D4F-43FB-B0E1-FABB6A6595F1}"/>
              </a:ext>
            </a:extLst>
          </p:cNvPr>
          <p:cNvGrpSpPr/>
          <p:nvPr/>
        </p:nvGrpSpPr>
        <p:grpSpPr>
          <a:xfrm>
            <a:off x="1244600" y="3568723"/>
            <a:ext cx="412751" cy="184128"/>
            <a:chOff x="1244600" y="3568723"/>
            <a:chExt cx="412751" cy="184128"/>
          </a:xfrm>
        </p:grpSpPr>
        <p:sp>
          <p:nvSpPr>
            <p:cNvPr id="56" name="SMARTInkShape-1069">
              <a:extLst>
                <a:ext uri="{FF2B5EF4-FFF2-40B4-BE49-F238E27FC236}">
                  <a16:creationId xmlns:a16="http://schemas.microsoft.com/office/drawing/2014/main" id="{87726E66-F1AA-4B2B-BBDD-6D01F07E5018}"/>
                </a:ext>
              </a:extLst>
            </p:cNvPr>
            <p:cNvSpPr/>
            <p:nvPr>
              <p:custDataLst>
                <p:tags r:id="rId4"/>
              </p:custDataLst>
            </p:nvPr>
          </p:nvSpPr>
          <p:spPr>
            <a:xfrm>
              <a:off x="1244600" y="3569583"/>
              <a:ext cx="412751" cy="132468"/>
            </a:xfrm>
            <a:custGeom>
              <a:avLst/>
              <a:gdLst/>
              <a:ahLst/>
              <a:cxnLst/>
              <a:rect l="0" t="0" r="0" b="0"/>
              <a:pathLst>
                <a:path w="412751" h="132468">
                  <a:moveTo>
                    <a:pt x="0" y="5467"/>
                  </a:moveTo>
                  <a:lnTo>
                    <a:pt x="0" y="5467"/>
                  </a:lnTo>
                  <a:lnTo>
                    <a:pt x="3371" y="2096"/>
                  </a:lnTo>
                  <a:lnTo>
                    <a:pt x="6907" y="441"/>
                  </a:lnTo>
                  <a:lnTo>
                    <a:pt x="8838" y="0"/>
                  </a:lnTo>
                  <a:lnTo>
                    <a:pt x="10831" y="411"/>
                  </a:lnTo>
                  <a:lnTo>
                    <a:pt x="18941" y="4930"/>
                  </a:lnTo>
                  <a:lnTo>
                    <a:pt x="22059" y="5229"/>
                  </a:lnTo>
                  <a:lnTo>
                    <a:pt x="25797" y="7242"/>
                  </a:lnTo>
                  <a:lnTo>
                    <a:pt x="64618" y="35907"/>
                  </a:lnTo>
                  <a:lnTo>
                    <a:pt x="110672" y="53394"/>
                  </a:lnTo>
                  <a:lnTo>
                    <a:pt x="138472" y="56099"/>
                  </a:lnTo>
                  <a:lnTo>
                    <a:pt x="161855" y="56950"/>
                  </a:lnTo>
                  <a:lnTo>
                    <a:pt x="181989" y="62027"/>
                  </a:lnTo>
                  <a:lnTo>
                    <a:pt x="227074" y="62612"/>
                  </a:lnTo>
                  <a:lnTo>
                    <a:pt x="272968" y="62617"/>
                  </a:lnTo>
                  <a:lnTo>
                    <a:pt x="300080" y="65988"/>
                  </a:lnTo>
                  <a:lnTo>
                    <a:pt x="346900" y="83816"/>
                  </a:lnTo>
                  <a:lnTo>
                    <a:pt x="387571" y="110831"/>
                  </a:lnTo>
                  <a:lnTo>
                    <a:pt x="412750" y="1324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1070">
              <a:extLst>
                <a:ext uri="{FF2B5EF4-FFF2-40B4-BE49-F238E27FC236}">
                  <a16:creationId xmlns:a16="http://schemas.microsoft.com/office/drawing/2014/main" id="{D4870A7C-872B-4C6D-AB5A-F0A34E6BA076}"/>
                </a:ext>
              </a:extLst>
            </p:cNvPr>
            <p:cNvSpPr/>
            <p:nvPr>
              <p:custDataLst>
                <p:tags r:id="rId5"/>
              </p:custDataLst>
            </p:nvPr>
          </p:nvSpPr>
          <p:spPr>
            <a:xfrm>
              <a:off x="1416050" y="3568723"/>
              <a:ext cx="196751" cy="184128"/>
            </a:xfrm>
            <a:custGeom>
              <a:avLst/>
              <a:gdLst/>
              <a:ahLst/>
              <a:cxnLst/>
              <a:rect l="0" t="0" r="0" b="0"/>
              <a:pathLst>
                <a:path w="196751" h="184128">
                  <a:moveTo>
                    <a:pt x="184150" y="6327"/>
                  </a:moveTo>
                  <a:lnTo>
                    <a:pt x="184150" y="6327"/>
                  </a:lnTo>
                  <a:lnTo>
                    <a:pt x="187521" y="2956"/>
                  </a:lnTo>
                  <a:lnTo>
                    <a:pt x="191057" y="1301"/>
                  </a:lnTo>
                  <a:lnTo>
                    <a:pt x="196750" y="0"/>
                  </a:lnTo>
                  <a:lnTo>
                    <a:pt x="190759" y="6066"/>
                  </a:lnTo>
                  <a:lnTo>
                    <a:pt x="187206" y="6249"/>
                  </a:lnTo>
                  <a:lnTo>
                    <a:pt x="186187" y="6981"/>
                  </a:lnTo>
                  <a:lnTo>
                    <a:pt x="185508" y="8174"/>
                  </a:lnTo>
                  <a:lnTo>
                    <a:pt x="185055" y="9675"/>
                  </a:lnTo>
                  <a:lnTo>
                    <a:pt x="184048" y="10676"/>
                  </a:lnTo>
                  <a:lnTo>
                    <a:pt x="181047" y="11788"/>
                  </a:lnTo>
                  <a:lnTo>
                    <a:pt x="163180" y="14524"/>
                  </a:lnTo>
                  <a:lnTo>
                    <a:pt x="146439" y="20513"/>
                  </a:lnTo>
                  <a:lnTo>
                    <a:pt x="144193" y="22135"/>
                  </a:lnTo>
                  <a:lnTo>
                    <a:pt x="137934" y="23936"/>
                  </a:lnTo>
                  <a:lnTo>
                    <a:pt x="131154" y="25442"/>
                  </a:lnTo>
                  <a:lnTo>
                    <a:pt x="84606" y="55015"/>
                  </a:lnTo>
                  <a:lnTo>
                    <a:pt x="61670" y="71944"/>
                  </a:lnTo>
                  <a:lnTo>
                    <a:pt x="25400" y="116149"/>
                  </a:lnTo>
                  <a:lnTo>
                    <a:pt x="20931" y="125650"/>
                  </a:lnTo>
                  <a:lnTo>
                    <a:pt x="6637" y="173257"/>
                  </a:lnTo>
                  <a:lnTo>
                    <a:pt x="4596" y="177649"/>
                  </a:lnTo>
                  <a:lnTo>
                    <a:pt x="0" y="1841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1071">
              <a:extLst>
                <a:ext uri="{FF2B5EF4-FFF2-40B4-BE49-F238E27FC236}">
                  <a16:creationId xmlns:a16="http://schemas.microsoft.com/office/drawing/2014/main" id="{09B5C3F5-9E3E-4AEF-9BE2-1837E4D7FCE7}"/>
                </a:ext>
              </a:extLst>
            </p:cNvPr>
            <p:cNvSpPr/>
            <p:nvPr>
              <p:custDataLst>
                <p:tags r:id="rId6"/>
              </p:custDataLst>
            </p:nvPr>
          </p:nvSpPr>
          <p:spPr>
            <a:xfrm>
              <a:off x="1377950" y="3568835"/>
              <a:ext cx="208287" cy="158616"/>
            </a:xfrm>
            <a:custGeom>
              <a:avLst/>
              <a:gdLst/>
              <a:ahLst/>
              <a:cxnLst/>
              <a:rect l="0" t="0" r="0" b="0"/>
              <a:pathLst>
                <a:path w="208287" h="158616">
                  <a:moveTo>
                    <a:pt x="0" y="31615"/>
                  </a:moveTo>
                  <a:lnTo>
                    <a:pt x="0" y="31615"/>
                  </a:lnTo>
                  <a:lnTo>
                    <a:pt x="0" y="894"/>
                  </a:lnTo>
                  <a:lnTo>
                    <a:pt x="13815" y="0"/>
                  </a:lnTo>
                  <a:lnTo>
                    <a:pt x="21662" y="631"/>
                  </a:lnTo>
                  <a:lnTo>
                    <a:pt x="63381" y="16497"/>
                  </a:lnTo>
                  <a:lnTo>
                    <a:pt x="105810" y="38741"/>
                  </a:lnTo>
                  <a:lnTo>
                    <a:pt x="146716" y="67265"/>
                  </a:lnTo>
                  <a:lnTo>
                    <a:pt x="171799" y="93338"/>
                  </a:lnTo>
                  <a:lnTo>
                    <a:pt x="179366" y="99264"/>
                  </a:lnTo>
                  <a:lnTo>
                    <a:pt x="205286" y="128895"/>
                  </a:lnTo>
                  <a:lnTo>
                    <a:pt x="207655" y="135058"/>
                  </a:lnTo>
                  <a:lnTo>
                    <a:pt x="208286" y="138677"/>
                  </a:lnTo>
                  <a:lnTo>
                    <a:pt x="207107" y="144579"/>
                  </a:lnTo>
                  <a:lnTo>
                    <a:pt x="205804" y="147141"/>
                  </a:lnTo>
                  <a:lnTo>
                    <a:pt x="204231" y="148849"/>
                  </a:lnTo>
                  <a:lnTo>
                    <a:pt x="192521" y="156329"/>
                  </a:lnTo>
                  <a:lnTo>
                    <a:pt x="186238" y="157938"/>
                  </a:lnTo>
                  <a:lnTo>
                    <a:pt x="177800" y="1586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78945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Tobacco</a:t>
            </a:r>
          </a:p>
        </p:txBody>
      </p:sp>
      <p:sp>
        <p:nvSpPr>
          <p:cNvPr id="3" name="Content Placeholder 2"/>
          <p:cNvSpPr>
            <a:spLocks noGrp="1"/>
          </p:cNvSpPr>
          <p:nvPr>
            <p:ph sz="half" idx="1"/>
          </p:nvPr>
        </p:nvSpPr>
        <p:spPr/>
        <p:txBody>
          <a:bodyPr>
            <a:normAutofit lnSpcReduction="10000"/>
          </a:bodyPr>
          <a:lstStyle/>
          <a:p>
            <a:endParaRPr lang="en-US" dirty="0"/>
          </a:p>
          <a:p>
            <a:endParaRPr lang="en-US" dirty="0"/>
          </a:p>
        </p:txBody>
      </p:sp>
      <p:sp>
        <p:nvSpPr>
          <p:cNvPr id="4" name="Content Placeholder 3"/>
          <p:cNvSpPr>
            <a:spLocks noGrp="1"/>
          </p:cNvSpPr>
          <p:nvPr>
            <p:ph sz="half" idx="2"/>
          </p:nvPr>
        </p:nvSpPr>
        <p:spPr>
          <a:xfrm>
            <a:off x="1295404" y="2554014"/>
            <a:ext cx="5504790" cy="3316434"/>
          </a:xfrm>
        </p:spPr>
        <p:txBody>
          <a:bodyPr>
            <a:normAutofit lnSpcReduction="10000"/>
          </a:bodyPr>
          <a:lstStyle/>
          <a:p>
            <a:pPr lvl="0"/>
            <a:r>
              <a:rPr lang="en-US" dirty="0"/>
              <a:t>Labor intensive crop</a:t>
            </a:r>
          </a:p>
          <a:p>
            <a:pPr lvl="1"/>
            <a:r>
              <a:rPr lang="en-US" dirty="0"/>
              <a:t>Indentured servants come to work the tobacco fields</a:t>
            </a:r>
          </a:p>
          <a:p>
            <a:pPr lvl="1"/>
            <a:r>
              <a:rPr lang="en-US" b="1" dirty="0"/>
              <a:t>Indentured servants were men and women who signed a contract (also known as an indenture or a covenant) by which they agreed to work for a certain number of years in exchange for transportation to Virginia and, once they arrived, food, clothing, and shelter.</a:t>
            </a:r>
          </a:p>
        </p:txBody>
      </p:sp>
      <p:pic>
        <p:nvPicPr>
          <p:cNvPr id="2054" name="Picture 6" descr="http://mrhousch.com/imgs/lessons/jamestown/jamestown07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3760" y="2560320"/>
            <a:ext cx="4343399" cy="3122023"/>
          </a:xfrm>
          <a:prstGeom prst="rect">
            <a:avLst/>
          </a:prstGeom>
          <a:noFill/>
          <a:extLst>
            <a:ext uri="{909E8E84-426E-40DD-AFC4-6F175D3DCCD1}">
              <a14:hiddenFill xmlns:a14="http://schemas.microsoft.com/office/drawing/2010/main">
                <a:solidFill>
                  <a:srgbClr val="FFFFFF"/>
                </a:solidFill>
              </a14:hiddenFill>
            </a:ext>
          </a:extLst>
        </p:spPr>
      </p:pic>
      <p:sp>
        <p:nvSpPr>
          <p:cNvPr id="26" name="SMARTInkShape-1102">
            <a:extLst>
              <a:ext uri="{FF2B5EF4-FFF2-40B4-BE49-F238E27FC236}">
                <a16:creationId xmlns:a16="http://schemas.microsoft.com/office/drawing/2014/main" id="{E01CA263-8477-422E-987C-AA9DDD06F596}"/>
              </a:ext>
            </a:extLst>
          </p:cNvPr>
          <p:cNvSpPr/>
          <p:nvPr>
            <p:custDataLst>
              <p:tags r:id="rId1"/>
            </p:custDataLst>
          </p:nvPr>
        </p:nvSpPr>
        <p:spPr>
          <a:xfrm>
            <a:off x="2159000" y="5086612"/>
            <a:ext cx="520701" cy="44189"/>
          </a:xfrm>
          <a:custGeom>
            <a:avLst/>
            <a:gdLst/>
            <a:ahLst/>
            <a:cxnLst/>
            <a:rect l="0" t="0" r="0" b="0"/>
            <a:pathLst>
              <a:path w="520701" h="44189">
                <a:moveTo>
                  <a:pt x="0" y="6088"/>
                </a:moveTo>
                <a:lnTo>
                  <a:pt x="0" y="6088"/>
                </a:lnTo>
                <a:lnTo>
                  <a:pt x="3371" y="9459"/>
                </a:lnTo>
                <a:lnTo>
                  <a:pt x="6907" y="11114"/>
                </a:lnTo>
                <a:lnTo>
                  <a:pt x="8838" y="11555"/>
                </a:lnTo>
                <a:lnTo>
                  <a:pt x="10126" y="12555"/>
                </a:lnTo>
                <a:lnTo>
                  <a:pt x="11556" y="15548"/>
                </a:lnTo>
                <a:lnTo>
                  <a:pt x="12643" y="16628"/>
                </a:lnTo>
                <a:lnTo>
                  <a:pt x="18067" y="18504"/>
                </a:lnTo>
                <a:lnTo>
                  <a:pt x="38205" y="18787"/>
                </a:lnTo>
                <a:lnTo>
                  <a:pt x="43556" y="16907"/>
                </a:lnTo>
                <a:lnTo>
                  <a:pt x="48286" y="14424"/>
                </a:lnTo>
                <a:lnTo>
                  <a:pt x="57072" y="12830"/>
                </a:lnTo>
                <a:lnTo>
                  <a:pt x="74944" y="12445"/>
                </a:lnTo>
                <a:lnTo>
                  <a:pt x="81021" y="8075"/>
                </a:lnTo>
                <a:lnTo>
                  <a:pt x="86958" y="6677"/>
                </a:lnTo>
                <a:lnTo>
                  <a:pt x="110202" y="5397"/>
                </a:lnTo>
                <a:lnTo>
                  <a:pt x="122506" y="623"/>
                </a:lnTo>
                <a:lnTo>
                  <a:pt x="132410" y="0"/>
                </a:lnTo>
                <a:lnTo>
                  <a:pt x="176575" y="6012"/>
                </a:lnTo>
                <a:lnTo>
                  <a:pt x="221500" y="12043"/>
                </a:lnTo>
                <a:lnTo>
                  <a:pt x="230383" y="12968"/>
                </a:lnTo>
                <a:lnTo>
                  <a:pt x="256087" y="18185"/>
                </a:lnTo>
                <a:lnTo>
                  <a:pt x="268808" y="19314"/>
                </a:lnTo>
                <a:lnTo>
                  <a:pt x="312972" y="31204"/>
                </a:lnTo>
                <a:lnTo>
                  <a:pt x="357922" y="33369"/>
                </a:lnTo>
                <a:lnTo>
                  <a:pt x="386996" y="37445"/>
                </a:lnTo>
                <a:lnTo>
                  <a:pt x="408124" y="37815"/>
                </a:lnTo>
                <a:lnTo>
                  <a:pt x="409666" y="37117"/>
                </a:lnTo>
                <a:lnTo>
                  <a:pt x="410694" y="35947"/>
                </a:lnTo>
                <a:lnTo>
                  <a:pt x="411379" y="34460"/>
                </a:lnTo>
                <a:lnTo>
                  <a:pt x="412542" y="33470"/>
                </a:lnTo>
                <a:lnTo>
                  <a:pt x="415715" y="32369"/>
                </a:lnTo>
                <a:lnTo>
                  <a:pt x="461545" y="31490"/>
                </a:lnTo>
                <a:lnTo>
                  <a:pt x="497307" y="31488"/>
                </a:lnTo>
                <a:lnTo>
                  <a:pt x="501602" y="33370"/>
                </a:lnTo>
                <a:lnTo>
                  <a:pt x="505862" y="35852"/>
                </a:lnTo>
                <a:lnTo>
                  <a:pt x="513093" y="37576"/>
                </a:lnTo>
                <a:lnTo>
                  <a:pt x="520700" y="441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1103">
            <a:extLst>
              <a:ext uri="{FF2B5EF4-FFF2-40B4-BE49-F238E27FC236}">
                <a16:creationId xmlns:a16="http://schemas.microsoft.com/office/drawing/2014/main" id="{1A541385-BEA1-411E-954F-AA3C57692DAB}"/>
              </a:ext>
            </a:extLst>
          </p:cNvPr>
          <p:cNvSpPr/>
          <p:nvPr>
            <p:custDataLst>
              <p:tags r:id="rId2"/>
            </p:custDataLst>
          </p:nvPr>
        </p:nvSpPr>
        <p:spPr>
          <a:xfrm>
            <a:off x="4483100" y="4762594"/>
            <a:ext cx="1117601" cy="62977"/>
          </a:xfrm>
          <a:custGeom>
            <a:avLst/>
            <a:gdLst/>
            <a:ahLst/>
            <a:cxnLst/>
            <a:rect l="0" t="0" r="0" b="0"/>
            <a:pathLst>
              <a:path w="1117601" h="62977">
                <a:moveTo>
                  <a:pt x="0" y="57056"/>
                </a:moveTo>
                <a:lnTo>
                  <a:pt x="0" y="57056"/>
                </a:lnTo>
                <a:lnTo>
                  <a:pt x="3371" y="57056"/>
                </a:lnTo>
                <a:lnTo>
                  <a:pt x="25057" y="51098"/>
                </a:lnTo>
                <a:lnTo>
                  <a:pt x="72288" y="50706"/>
                </a:lnTo>
                <a:lnTo>
                  <a:pt x="116960" y="50706"/>
                </a:lnTo>
                <a:lnTo>
                  <a:pt x="137501" y="51411"/>
                </a:lnTo>
                <a:lnTo>
                  <a:pt x="156901" y="56173"/>
                </a:lnTo>
                <a:lnTo>
                  <a:pt x="201494" y="57022"/>
                </a:lnTo>
                <a:lnTo>
                  <a:pt x="248875" y="57055"/>
                </a:lnTo>
                <a:lnTo>
                  <a:pt x="293472" y="57056"/>
                </a:lnTo>
                <a:lnTo>
                  <a:pt x="325294" y="55174"/>
                </a:lnTo>
                <a:lnTo>
                  <a:pt x="357051" y="51098"/>
                </a:lnTo>
                <a:lnTo>
                  <a:pt x="400135" y="50728"/>
                </a:lnTo>
                <a:lnTo>
                  <a:pt x="445646" y="50706"/>
                </a:lnTo>
                <a:lnTo>
                  <a:pt x="489387" y="44748"/>
                </a:lnTo>
                <a:lnTo>
                  <a:pt x="522062" y="42508"/>
                </a:lnTo>
                <a:lnTo>
                  <a:pt x="561858" y="38269"/>
                </a:lnTo>
                <a:lnTo>
                  <a:pt x="604149" y="43067"/>
                </a:lnTo>
                <a:lnTo>
                  <a:pt x="647752" y="44280"/>
                </a:lnTo>
                <a:lnTo>
                  <a:pt x="689200" y="50819"/>
                </a:lnTo>
                <a:lnTo>
                  <a:pt x="734892" y="57121"/>
                </a:lnTo>
                <a:lnTo>
                  <a:pt x="771889" y="62976"/>
                </a:lnTo>
                <a:lnTo>
                  <a:pt x="815697" y="58342"/>
                </a:lnTo>
                <a:lnTo>
                  <a:pt x="860923" y="55208"/>
                </a:lnTo>
                <a:lnTo>
                  <a:pt x="907816" y="48941"/>
                </a:lnTo>
                <a:lnTo>
                  <a:pt x="920680" y="45714"/>
                </a:lnTo>
                <a:lnTo>
                  <a:pt x="933429" y="42877"/>
                </a:lnTo>
                <a:lnTo>
                  <a:pt x="979154" y="23163"/>
                </a:lnTo>
                <a:lnTo>
                  <a:pt x="1023115" y="6973"/>
                </a:lnTo>
                <a:lnTo>
                  <a:pt x="1042084" y="976"/>
                </a:lnTo>
                <a:lnTo>
                  <a:pt x="1061558" y="0"/>
                </a:lnTo>
                <a:lnTo>
                  <a:pt x="1108437" y="12672"/>
                </a:lnTo>
                <a:lnTo>
                  <a:pt x="1113056" y="15693"/>
                </a:lnTo>
                <a:lnTo>
                  <a:pt x="1115582" y="19387"/>
                </a:lnTo>
                <a:lnTo>
                  <a:pt x="1117002" y="25434"/>
                </a:lnTo>
                <a:lnTo>
                  <a:pt x="1117600" y="380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1104">
            <a:extLst>
              <a:ext uri="{FF2B5EF4-FFF2-40B4-BE49-F238E27FC236}">
                <a16:creationId xmlns:a16="http://schemas.microsoft.com/office/drawing/2014/main" id="{8D1873C8-72BD-477D-A568-23697A4754BC}"/>
              </a:ext>
            </a:extLst>
          </p:cNvPr>
          <p:cNvSpPr/>
          <p:nvPr>
            <p:custDataLst>
              <p:tags r:id="rId3"/>
            </p:custDataLst>
          </p:nvPr>
        </p:nvSpPr>
        <p:spPr>
          <a:xfrm>
            <a:off x="2209800" y="4806950"/>
            <a:ext cx="1244601" cy="69848"/>
          </a:xfrm>
          <a:custGeom>
            <a:avLst/>
            <a:gdLst/>
            <a:ahLst/>
            <a:cxnLst/>
            <a:rect l="0" t="0" r="0" b="0"/>
            <a:pathLst>
              <a:path w="1244601" h="69848">
                <a:moveTo>
                  <a:pt x="0" y="44450"/>
                </a:moveTo>
                <a:lnTo>
                  <a:pt x="0" y="44450"/>
                </a:lnTo>
                <a:lnTo>
                  <a:pt x="3371" y="44450"/>
                </a:lnTo>
                <a:lnTo>
                  <a:pt x="4364" y="43744"/>
                </a:lnTo>
                <a:lnTo>
                  <a:pt x="5026" y="42568"/>
                </a:lnTo>
                <a:lnTo>
                  <a:pt x="6176" y="37983"/>
                </a:lnTo>
                <a:lnTo>
                  <a:pt x="6272" y="34990"/>
                </a:lnTo>
                <a:lnTo>
                  <a:pt x="7004" y="33910"/>
                </a:lnTo>
                <a:lnTo>
                  <a:pt x="8197" y="33190"/>
                </a:lnTo>
                <a:lnTo>
                  <a:pt x="12436" y="31834"/>
                </a:lnTo>
                <a:lnTo>
                  <a:pt x="15993" y="31774"/>
                </a:lnTo>
                <a:lnTo>
                  <a:pt x="19573" y="33643"/>
                </a:lnTo>
                <a:lnTo>
                  <a:pt x="24249" y="37219"/>
                </a:lnTo>
                <a:lnTo>
                  <a:pt x="28430" y="37839"/>
                </a:lnTo>
                <a:lnTo>
                  <a:pt x="29537" y="38632"/>
                </a:lnTo>
                <a:lnTo>
                  <a:pt x="30274" y="39866"/>
                </a:lnTo>
                <a:lnTo>
                  <a:pt x="30766" y="41394"/>
                </a:lnTo>
                <a:lnTo>
                  <a:pt x="31800" y="42412"/>
                </a:lnTo>
                <a:lnTo>
                  <a:pt x="37131" y="44181"/>
                </a:lnTo>
                <a:lnTo>
                  <a:pt x="41184" y="44371"/>
                </a:lnTo>
                <a:lnTo>
                  <a:pt x="44880" y="46296"/>
                </a:lnTo>
                <a:lnTo>
                  <a:pt x="74708" y="68621"/>
                </a:lnTo>
                <a:lnTo>
                  <a:pt x="79129" y="69486"/>
                </a:lnTo>
                <a:lnTo>
                  <a:pt x="107094" y="69847"/>
                </a:lnTo>
                <a:lnTo>
                  <a:pt x="149641" y="63552"/>
                </a:lnTo>
                <a:lnTo>
                  <a:pt x="175032" y="62798"/>
                </a:lnTo>
                <a:lnTo>
                  <a:pt x="191555" y="58033"/>
                </a:lnTo>
                <a:lnTo>
                  <a:pt x="238743" y="57173"/>
                </a:lnTo>
                <a:lnTo>
                  <a:pt x="283892" y="57150"/>
                </a:lnTo>
                <a:lnTo>
                  <a:pt x="330479" y="50916"/>
                </a:lnTo>
                <a:lnTo>
                  <a:pt x="375256" y="50802"/>
                </a:lnTo>
                <a:lnTo>
                  <a:pt x="420826" y="50800"/>
                </a:lnTo>
                <a:lnTo>
                  <a:pt x="429039" y="50094"/>
                </a:lnTo>
                <a:lnTo>
                  <a:pt x="474837" y="38035"/>
                </a:lnTo>
                <a:lnTo>
                  <a:pt x="505850" y="32180"/>
                </a:lnTo>
                <a:lnTo>
                  <a:pt x="553334" y="31752"/>
                </a:lnTo>
                <a:lnTo>
                  <a:pt x="598142" y="31750"/>
                </a:lnTo>
                <a:lnTo>
                  <a:pt x="641633" y="31044"/>
                </a:lnTo>
                <a:lnTo>
                  <a:pt x="659018" y="26283"/>
                </a:lnTo>
                <a:lnTo>
                  <a:pt x="689357" y="24746"/>
                </a:lnTo>
                <a:lnTo>
                  <a:pt x="712737" y="19643"/>
                </a:lnTo>
                <a:lnTo>
                  <a:pt x="758207" y="12152"/>
                </a:lnTo>
                <a:lnTo>
                  <a:pt x="798347" y="6501"/>
                </a:lnTo>
                <a:lnTo>
                  <a:pt x="804260" y="5711"/>
                </a:lnTo>
                <a:lnTo>
                  <a:pt x="823652" y="891"/>
                </a:lnTo>
                <a:lnTo>
                  <a:pt x="867913" y="7"/>
                </a:lnTo>
                <a:lnTo>
                  <a:pt x="912024" y="0"/>
                </a:lnTo>
                <a:lnTo>
                  <a:pt x="924801" y="705"/>
                </a:lnTo>
                <a:lnTo>
                  <a:pt x="944288" y="5467"/>
                </a:lnTo>
                <a:lnTo>
                  <a:pt x="967214" y="7004"/>
                </a:lnTo>
                <a:lnTo>
                  <a:pt x="979344" y="11366"/>
                </a:lnTo>
                <a:lnTo>
                  <a:pt x="1026071" y="18623"/>
                </a:lnTo>
                <a:lnTo>
                  <a:pt x="1044007" y="19700"/>
                </a:lnTo>
                <a:lnTo>
                  <a:pt x="1066271" y="25004"/>
                </a:lnTo>
                <a:lnTo>
                  <a:pt x="1112968" y="25395"/>
                </a:lnTo>
                <a:lnTo>
                  <a:pt x="1157734" y="25400"/>
                </a:lnTo>
                <a:lnTo>
                  <a:pt x="1204930" y="25400"/>
                </a:lnTo>
                <a:lnTo>
                  <a:pt x="1244600" y="25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1105">
            <a:extLst>
              <a:ext uri="{FF2B5EF4-FFF2-40B4-BE49-F238E27FC236}">
                <a16:creationId xmlns:a16="http://schemas.microsoft.com/office/drawing/2014/main" id="{F66CAFB3-BDDE-439E-B825-18EC354B59D5}"/>
              </a:ext>
            </a:extLst>
          </p:cNvPr>
          <p:cNvSpPr/>
          <p:nvPr>
            <p:custDataLst>
              <p:tags r:id="rId4"/>
            </p:custDataLst>
          </p:nvPr>
        </p:nvSpPr>
        <p:spPr>
          <a:xfrm>
            <a:off x="3778250" y="4495800"/>
            <a:ext cx="755651" cy="76201"/>
          </a:xfrm>
          <a:custGeom>
            <a:avLst/>
            <a:gdLst/>
            <a:ahLst/>
            <a:cxnLst/>
            <a:rect l="0" t="0" r="0" b="0"/>
            <a:pathLst>
              <a:path w="755651" h="76201">
                <a:moveTo>
                  <a:pt x="0" y="31750"/>
                </a:moveTo>
                <a:lnTo>
                  <a:pt x="0" y="31750"/>
                </a:lnTo>
                <a:lnTo>
                  <a:pt x="0" y="28379"/>
                </a:lnTo>
                <a:lnTo>
                  <a:pt x="705" y="27386"/>
                </a:lnTo>
                <a:lnTo>
                  <a:pt x="1881" y="26724"/>
                </a:lnTo>
                <a:lnTo>
                  <a:pt x="3371" y="26283"/>
                </a:lnTo>
                <a:lnTo>
                  <a:pt x="4364" y="25283"/>
                </a:lnTo>
                <a:lnTo>
                  <a:pt x="6088" y="20010"/>
                </a:lnTo>
                <a:lnTo>
                  <a:pt x="6327" y="13667"/>
                </a:lnTo>
                <a:lnTo>
                  <a:pt x="7040" y="13345"/>
                </a:lnTo>
                <a:lnTo>
                  <a:pt x="18089" y="12707"/>
                </a:lnTo>
                <a:lnTo>
                  <a:pt x="18409" y="13410"/>
                </a:lnTo>
                <a:lnTo>
                  <a:pt x="18766" y="16073"/>
                </a:lnTo>
                <a:lnTo>
                  <a:pt x="19566" y="17064"/>
                </a:lnTo>
                <a:lnTo>
                  <a:pt x="25500" y="19581"/>
                </a:lnTo>
                <a:lnTo>
                  <a:pt x="31466" y="25131"/>
                </a:lnTo>
                <a:lnTo>
                  <a:pt x="31665" y="28691"/>
                </a:lnTo>
                <a:lnTo>
                  <a:pt x="32399" y="29711"/>
                </a:lnTo>
                <a:lnTo>
                  <a:pt x="35096" y="30843"/>
                </a:lnTo>
                <a:lnTo>
                  <a:pt x="36097" y="31851"/>
                </a:lnTo>
                <a:lnTo>
                  <a:pt x="37210" y="34852"/>
                </a:lnTo>
                <a:lnTo>
                  <a:pt x="38212" y="35935"/>
                </a:lnTo>
                <a:lnTo>
                  <a:pt x="41208" y="37138"/>
                </a:lnTo>
                <a:lnTo>
                  <a:pt x="42288" y="38164"/>
                </a:lnTo>
                <a:lnTo>
                  <a:pt x="43489" y="41186"/>
                </a:lnTo>
                <a:lnTo>
                  <a:pt x="44515" y="42275"/>
                </a:lnTo>
                <a:lnTo>
                  <a:pt x="47536" y="43483"/>
                </a:lnTo>
                <a:lnTo>
                  <a:pt x="48624" y="44510"/>
                </a:lnTo>
                <a:lnTo>
                  <a:pt x="53885" y="53203"/>
                </a:lnTo>
                <a:lnTo>
                  <a:pt x="59553" y="59353"/>
                </a:lnTo>
                <a:lnTo>
                  <a:pt x="63627" y="61657"/>
                </a:lnTo>
                <a:lnTo>
                  <a:pt x="65701" y="62271"/>
                </a:lnTo>
                <a:lnTo>
                  <a:pt x="67084" y="63386"/>
                </a:lnTo>
                <a:lnTo>
                  <a:pt x="69736" y="67621"/>
                </a:lnTo>
                <a:lnTo>
                  <a:pt x="75209" y="69556"/>
                </a:lnTo>
                <a:lnTo>
                  <a:pt x="122767" y="69850"/>
                </a:lnTo>
                <a:lnTo>
                  <a:pt x="127000" y="67968"/>
                </a:lnTo>
                <a:lnTo>
                  <a:pt x="131233" y="65486"/>
                </a:lnTo>
                <a:lnTo>
                  <a:pt x="137583" y="63383"/>
                </a:lnTo>
                <a:lnTo>
                  <a:pt x="144638" y="59310"/>
                </a:lnTo>
                <a:lnTo>
                  <a:pt x="162395" y="56634"/>
                </a:lnTo>
                <a:lnTo>
                  <a:pt x="169864" y="52842"/>
                </a:lnTo>
                <a:lnTo>
                  <a:pt x="187780" y="50274"/>
                </a:lnTo>
                <a:lnTo>
                  <a:pt x="196731" y="45810"/>
                </a:lnTo>
                <a:lnTo>
                  <a:pt x="219540" y="43797"/>
                </a:lnTo>
                <a:lnTo>
                  <a:pt x="227013" y="40102"/>
                </a:lnTo>
                <a:lnTo>
                  <a:pt x="271449" y="37398"/>
                </a:lnTo>
                <a:lnTo>
                  <a:pt x="289378" y="32339"/>
                </a:lnTo>
                <a:lnTo>
                  <a:pt x="303336" y="31096"/>
                </a:lnTo>
                <a:lnTo>
                  <a:pt x="317481" y="25993"/>
                </a:lnTo>
                <a:lnTo>
                  <a:pt x="331617" y="25478"/>
                </a:lnTo>
                <a:lnTo>
                  <a:pt x="336239" y="23553"/>
                </a:lnTo>
                <a:lnTo>
                  <a:pt x="338459" y="22053"/>
                </a:lnTo>
                <a:lnTo>
                  <a:pt x="348326" y="19939"/>
                </a:lnTo>
                <a:lnTo>
                  <a:pt x="356816" y="19314"/>
                </a:lnTo>
                <a:lnTo>
                  <a:pt x="358527" y="18520"/>
                </a:lnTo>
                <a:lnTo>
                  <a:pt x="359668" y="17285"/>
                </a:lnTo>
                <a:lnTo>
                  <a:pt x="360429" y="15757"/>
                </a:lnTo>
                <a:lnTo>
                  <a:pt x="362347" y="14737"/>
                </a:lnTo>
                <a:lnTo>
                  <a:pt x="380714" y="12819"/>
                </a:lnTo>
                <a:lnTo>
                  <a:pt x="382926" y="12779"/>
                </a:lnTo>
                <a:lnTo>
                  <a:pt x="387265" y="10854"/>
                </a:lnTo>
                <a:lnTo>
                  <a:pt x="391545" y="8352"/>
                </a:lnTo>
                <a:lnTo>
                  <a:pt x="400043" y="6746"/>
                </a:lnTo>
                <a:lnTo>
                  <a:pt x="427567" y="6352"/>
                </a:lnTo>
                <a:lnTo>
                  <a:pt x="431800" y="4469"/>
                </a:lnTo>
                <a:lnTo>
                  <a:pt x="436033" y="1986"/>
                </a:lnTo>
                <a:lnTo>
                  <a:pt x="444500" y="392"/>
                </a:lnTo>
                <a:lnTo>
                  <a:pt x="485599" y="0"/>
                </a:lnTo>
                <a:lnTo>
                  <a:pt x="489342" y="1881"/>
                </a:lnTo>
                <a:lnTo>
                  <a:pt x="493358" y="4364"/>
                </a:lnTo>
                <a:lnTo>
                  <a:pt x="501684" y="5958"/>
                </a:lnTo>
                <a:lnTo>
                  <a:pt x="548296" y="6350"/>
                </a:lnTo>
                <a:lnTo>
                  <a:pt x="567344" y="6350"/>
                </a:lnTo>
                <a:lnTo>
                  <a:pt x="571534" y="8231"/>
                </a:lnTo>
                <a:lnTo>
                  <a:pt x="575749" y="10714"/>
                </a:lnTo>
                <a:lnTo>
                  <a:pt x="584203" y="12307"/>
                </a:lnTo>
                <a:lnTo>
                  <a:pt x="586318" y="12438"/>
                </a:lnTo>
                <a:lnTo>
                  <a:pt x="590551" y="14465"/>
                </a:lnTo>
                <a:lnTo>
                  <a:pt x="594783" y="17012"/>
                </a:lnTo>
                <a:lnTo>
                  <a:pt x="603250" y="18647"/>
                </a:lnTo>
                <a:lnTo>
                  <a:pt x="605367" y="18781"/>
                </a:lnTo>
                <a:lnTo>
                  <a:pt x="609600" y="20812"/>
                </a:lnTo>
                <a:lnTo>
                  <a:pt x="613833" y="23361"/>
                </a:lnTo>
                <a:lnTo>
                  <a:pt x="622300" y="24997"/>
                </a:lnTo>
                <a:lnTo>
                  <a:pt x="656428" y="25400"/>
                </a:lnTo>
                <a:lnTo>
                  <a:pt x="660516" y="27281"/>
                </a:lnTo>
                <a:lnTo>
                  <a:pt x="664685" y="29764"/>
                </a:lnTo>
                <a:lnTo>
                  <a:pt x="673110" y="31357"/>
                </a:lnTo>
                <a:lnTo>
                  <a:pt x="675224" y="31488"/>
                </a:lnTo>
                <a:lnTo>
                  <a:pt x="676632" y="32281"/>
                </a:lnTo>
                <a:lnTo>
                  <a:pt x="677571" y="33515"/>
                </a:lnTo>
                <a:lnTo>
                  <a:pt x="678199" y="35043"/>
                </a:lnTo>
                <a:lnTo>
                  <a:pt x="679321" y="36062"/>
                </a:lnTo>
                <a:lnTo>
                  <a:pt x="682450" y="37193"/>
                </a:lnTo>
                <a:lnTo>
                  <a:pt x="721799" y="38805"/>
                </a:lnTo>
                <a:lnTo>
                  <a:pt x="730253" y="45008"/>
                </a:lnTo>
                <a:lnTo>
                  <a:pt x="739599" y="53832"/>
                </a:lnTo>
                <a:lnTo>
                  <a:pt x="741461" y="57557"/>
                </a:lnTo>
                <a:lnTo>
                  <a:pt x="741957" y="59538"/>
                </a:lnTo>
                <a:lnTo>
                  <a:pt x="748330" y="68619"/>
                </a:lnTo>
                <a:lnTo>
                  <a:pt x="755650" y="76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1106">
            <a:extLst>
              <a:ext uri="{FF2B5EF4-FFF2-40B4-BE49-F238E27FC236}">
                <a16:creationId xmlns:a16="http://schemas.microsoft.com/office/drawing/2014/main" id="{BF3587F5-DD1A-4542-AD73-85D91547E777}"/>
              </a:ext>
            </a:extLst>
          </p:cNvPr>
          <p:cNvSpPr/>
          <p:nvPr>
            <p:custDataLst>
              <p:tags r:id="rId5"/>
            </p:custDataLst>
          </p:nvPr>
        </p:nvSpPr>
        <p:spPr>
          <a:xfrm>
            <a:off x="2768600" y="4235451"/>
            <a:ext cx="1600201" cy="50800"/>
          </a:xfrm>
          <a:custGeom>
            <a:avLst/>
            <a:gdLst/>
            <a:ahLst/>
            <a:cxnLst/>
            <a:rect l="0" t="0" r="0" b="0"/>
            <a:pathLst>
              <a:path w="1600201" h="50800">
                <a:moveTo>
                  <a:pt x="0" y="12699"/>
                </a:moveTo>
                <a:lnTo>
                  <a:pt x="0" y="12699"/>
                </a:lnTo>
                <a:lnTo>
                  <a:pt x="9460" y="3239"/>
                </a:lnTo>
                <a:lnTo>
                  <a:pt x="13141" y="1439"/>
                </a:lnTo>
                <a:lnTo>
                  <a:pt x="25313" y="1"/>
                </a:lnTo>
                <a:lnTo>
                  <a:pt x="28745" y="0"/>
                </a:lnTo>
                <a:lnTo>
                  <a:pt x="29747" y="705"/>
                </a:lnTo>
                <a:lnTo>
                  <a:pt x="30414" y="1881"/>
                </a:lnTo>
                <a:lnTo>
                  <a:pt x="31486" y="5466"/>
                </a:lnTo>
                <a:lnTo>
                  <a:pt x="33514" y="5956"/>
                </a:lnTo>
                <a:lnTo>
                  <a:pt x="35043" y="6087"/>
                </a:lnTo>
                <a:lnTo>
                  <a:pt x="36062" y="6880"/>
                </a:lnTo>
                <a:lnTo>
                  <a:pt x="38096" y="12683"/>
                </a:lnTo>
                <a:lnTo>
                  <a:pt x="38100" y="12698"/>
                </a:lnTo>
                <a:lnTo>
                  <a:pt x="38100" y="18166"/>
                </a:lnTo>
                <a:lnTo>
                  <a:pt x="50461" y="31403"/>
                </a:lnTo>
                <a:lnTo>
                  <a:pt x="54071" y="31646"/>
                </a:lnTo>
                <a:lnTo>
                  <a:pt x="57663" y="33585"/>
                </a:lnTo>
                <a:lnTo>
                  <a:pt x="62347" y="37207"/>
                </a:lnTo>
                <a:lnTo>
                  <a:pt x="68342" y="37923"/>
                </a:lnTo>
                <a:lnTo>
                  <a:pt x="72237" y="38020"/>
                </a:lnTo>
                <a:lnTo>
                  <a:pt x="76320" y="39945"/>
                </a:lnTo>
                <a:lnTo>
                  <a:pt x="86799" y="48220"/>
                </a:lnTo>
                <a:lnTo>
                  <a:pt x="91023" y="49653"/>
                </a:lnTo>
                <a:lnTo>
                  <a:pt x="137685" y="50797"/>
                </a:lnTo>
                <a:lnTo>
                  <a:pt x="185097" y="50799"/>
                </a:lnTo>
                <a:lnTo>
                  <a:pt x="211846" y="50093"/>
                </a:lnTo>
                <a:lnTo>
                  <a:pt x="237082" y="45037"/>
                </a:lnTo>
                <a:lnTo>
                  <a:pt x="281116" y="44452"/>
                </a:lnTo>
                <a:lnTo>
                  <a:pt x="308969" y="43743"/>
                </a:lnTo>
                <a:lnTo>
                  <a:pt x="327427" y="38687"/>
                </a:lnTo>
                <a:lnTo>
                  <a:pt x="357242" y="37408"/>
                </a:lnTo>
                <a:lnTo>
                  <a:pt x="369669" y="33076"/>
                </a:lnTo>
                <a:lnTo>
                  <a:pt x="404569" y="31771"/>
                </a:lnTo>
                <a:lnTo>
                  <a:pt x="410995" y="33641"/>
                </a:lnTo>
                <a:lnTo>
                  <a:pt x="416203" y="36117"/>
                </a:lnTo>
                <a:lnTo>
                  <a:pt x="427178" y="37708"/>
                </a:lnTo>
                <a:lnTo>
                  <a:pt x="464442" y="38092"/>
                </a:lnTo>
                <a:lnTo>
                  <a:pt x="509601" y="31800"/>
                </a:lnTo>
                <a:lnTo>
                  <a:pt x="542046" y="32456"/>
                </a:lnTo>
                <a:lnTo>
                  <a:pt x="566484" y="37707"/>
                </a:lnTo>
                <a:lnTo>
                  <a:pt x="610934" y="38096"/>
                </a:lnTo>
                <a:lnTo>
                  <a:pt x="657503" y="38099"/>
                </a:lnTo>
                <a:lnTo>
                  <a:pt x="703408" y="38099"/>
                </a:lnTo>
                <a:lnTo>
                  <a:pt x="750454" y="38099"/>
                </a:lnTo>
                <a:lnTo>
                  <a:pt x="797342" y="38099"/>
                </a:lnTo>
                <a:lnTo>
                  <a:pt x="801931" y="38099"/>
                </a:lnTo>
                <a:lnTo>
                  <a:pt x="806323" y="36217"/>
                </a:lnTo>
                <a:lnTo>
                  <a:pt x="808482" y="34728"/>
                </a:lnTo>
                <a:lnTo>
                  <a:pt x="818262" y="32632"/>
                </a:lnTo>
                <a:lnTo>
                  <a:pt x="865044" y="31752"/>
                </a:lnTo>
                <a:lnTo>
                  <a:pt x="912552" y="31749"/>
                </a:lnTo>
                <a:lnTo>
                  <a:pt x="959576" y="37216"/>
                </a:lnTo>
                <a:lnTo>
                  <a:pt x="1003652" y="38089"/>
                </a:lnTo>
                <a:lnTo>
                  <a:pt x="1011923" y="38801"/>
                </a:lnTo>
                <a:lnTo>
                  <a:pt x="1036382" y="44056"/>
                </a:lnTo>
                <a:lnTo>
                  <a:pt x="1083659" y="44447"/>
                </a:lnTo>
                <a:lnTo>
                  <a:pt x="1125965" y="43743"/>
                </a:lnTo>
                <a:lnTo>
                  <a:pt x="1138093" y="39423"/>
                </a:lnTo>
                <a:lnTo>
                  <a:pt x="1162177" y="36334"/>
                </a:lnTo>
                <a:lnTo>
                  <a:pt x="1175638" y="32654"/>
                </a:lnTo>
                <a:lnTo>
                  <a:pt x="1185796" y="31222"/>
                </a:lnTo>
                <a:lnTo>
                  <a:pt x="1200659" y="26758"/>
                </a:lnTo>
                <a:lnTo>
                  <a:pt x="1220569" y="23637"/>
                </a:lnTo>
                <a:lnTo>
                  <a:pt x="1233032" y="19955"/>
                </a:lnTo>
                <a:lnTo>
                  <a:pt x="1246653" y="18522"/>
                </a:lnTo>
                <a:lnTo>
                  <a:pt x="1258751" y="14058"/>
                </a:lnTo>
                <a:lnTo>
                  <a:pt x="1303806" y="12704"/>
                </a:lnTo>
                <a:lnTo>
                  <a:pt x="1312394" y="11994"/>
                </a:lnTo>
                <a:lnTo>
                  <a:pt x="1330738" y="6937"/>
                </a:lnTo>
                <a:lnTo>
                  <a:pt x="1377009" y="6349"/>
                </a:lnTo>
                <a:lnTo>
                  <a:pt x="1404505" y="6349"/>
                </a:lnTo>
                <a:lnTo>
                  <a:pt x="1409272" y="8231"/>
                </a:lnTo>
                <a:lnTo>
                  <a:pt x="1413743" y="10713"/>
                </a:lnTo>
                <a:lnTo>
                  <a:pt x="1420932" y="12111"/>
                </a:lnTo>
                <a:lnTo>
                  <a:pt x="1436326" y="12621"/>
                </a:lnTo>
                <a:lnTo>
                  <a:pt x="1441054" y="14546"/>
                </a:lnTo>
                <a:lnTo>
                  <a:pt x="1443303" y="16047"/>
                </a:lnTo>
                <a:lnTo>
                  <a:pt x="1453209" y="18159"/>
                </a:lnTo>
                <a:lnTo>
                  <a:pt x="1464129" y="19579"/>
                </a:lnTo>
                <a:lnTo>
                  <a:pt x="1473081" y="24040"/>
                </a:lnTo>
                <a:lnTo>
                  <a:pt x="1509183" y="26103"/>
                </a:lnTo>
                <a:lnTo>
                  <a:pt x="1517650" y="30425"/>
                </a:lnTo>
                <a:lnTo>
                  <a:pt x="1565099" y="31749"/>
                </a:lnTo>
                <a:lnTo>
                  <a:pt x="1570828" y="31749"/>
                </a:lnTo>
                <a:lnTo>
                  <a:pt x="1574916" y="33630"/>
                </a:lnTo>
                <a:lnTo>
                  <a:pt x="1579918" y="37216"/>
                </a:lnTo>
                <a:lnTo>
                  <a:pt x="1585976" y="37924"/>
                </a:lnTo>
                <a:lnTo>
                  <a:pt x="1599908" y="38098"/>
                </a:lnTo>
                <a:lnTo>
                  <a:pt x="1600200" y="444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1107">
            <a:extLst>
              <a:ext uri="{FF2B5EF4-FFF2-40B4-BE49-F238E27FC236}">
                <a16:creationId xmlns:a16="http://schemas.microsoft.com/office/drawing/2014/main" id="{461B769F-3CD6-47E8-8632-6900C7214E60}"/>
              </a:ext>
            </a:extLst>
          </p:cNvPr>
          <p:cNvSpPr/>
          <p:nvPr>
            <p:custDataLst>
              <p:tags r:id="rId6"/>
            </p:custDataLst>
          </p:nvPr>
        </p:nvSpPr>
        <p:spPr>
          <a:xfrm>
            <a:off x="2266950" y="4311650"/>
            <a:ext cx="19051" cy="6351"/>
          </a:xfrm>
          <a:custGeom>
            <a:avLst/>
            <a:gdLst/>
            <a:ahLst/>
            <a:cxnLst/>
            <a:rect l="0" t="0" r="0" b="0"/>
            <a:pathLst>
              <a:path w="19051" h="6351">
                <a:moveTo>
                  <a:pt x="0" y="0"/>
                </a:moveTo>
                <a:lnTo>
                  <a:pt x="0" y="0"/>
                </a:lnTo>
                <a:lnTo>
                  <a:pt x="3371" y="3371"/>
                </a:lnTo>
                <a:lnTo>
                  <a:pt x="6908" y="5026"/>
                </a:lnTo>
                <a:lnTo>
                  <a:pt x="19050"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1108">
            <a:extLst>
              <a:ext uri="{FF2B5EF4-FFF2-40B4-BE49-F238E27FC236}">
                <a16:creationId xmlns:a16="http://schemas.microsoft.com/office/drawing/2014/main" id="{79DB0C2A-3E92-4E35-9414-8A0F22BEF96D}"/>
              </a:ext>
            </a:extLst>
          </p:cNvPr>
          <p:cNvSpPr/>
          <p:nvPr>
            <p:custDataLst>
              <p:tags r:id="rId7"/>
            </p:custDataLst>
          </p:nvPr>
        </p:nvSpPr>
        <p:spPr>
          <a:xfrm>
            <a:off x="2235200" y="3968751"/>
            <a:ext cx="1997542" cy="85368"/>
          </a:xfrm>
          <a:custGeom>
            <a:avLst/>
            <a:gdLst/>
            <a:ahLst/>
            <a:cxnLst/>
            <a:rect l="0" t="0" r="0" b="0"/>
            <a:pathLst>
              <a:path w="1997542" h="85368">
                <a:moveTo>
                  <a:pt x="0" y="25399"/>
                </a:moveTo>
                <a:lnTo>
                  <a:pt x="0" y="25399"/>
                </a:lnTo>
                <a:lnTo>
                  <a:pt x="42077" y="37458"/>
                </a:lnTo>
                <a:lnTo>
                  <a:pt x="50687" y="38091"/>
                </a:lnTo>
                <a:lnTo>
                  <a:pt x="56257" y="32631"/>
                </a:lnTo>
                <a:lnTo>
                  <a:pt x="62539" y="31826"/>
                </a:lnTo>
                <a:lnTo>
                  <a:pt x="68883" y="31756"/>
                </a:lnTo>
                <a:lnTo>
                  <a:pt x="74728" y="27386"/>
                </a:lnTo>
                <a:lnTo>
                  <a:pt x="82204" y="25476"/>
                </a:lnTo>
                <a:lnTo>
                  <a:pt x="87987" y="19938"/>
                </a:lnTo>
                <a:lnTo>
                  <a:pt x="92000" y="19313"/>
                </a:lnTo>
                <a:lnTo>
                  <a:pt x="93084" y="18519"/>
                </a:lnTo>
                <a:lnTo>
                  <a:pt x="93806" y="17284"/>
                </a:lnTo>
                <a:lnTo>
                  <a:pt x="94965" y="13605"/>
                </a:lnTo>
                <a:lnTo>
                  <a:pt x="97005" y="13102"/>
                </a:lnTo>
                <a:lnTo>
                  <a:pt x="100692" y="12778"/>
                </a:lnTo>
                <a:lnTo>
                  <a:pt x="106987" y="7238"/>
                </a:lnTo>
                <a:lnTo>
                  <a:pt x="135414" y="6356"/>
                </a:lnTo>
                <a:lnTo>
                  <a:pt x="139677" y="8233"/>
                </a:lnTo>
                <a:lnTo>
                  <a:pt x="143923" y="10714"/>
                </a:lnTo>
                <a:lnTo>
                  <a:pt x="152398" y="12307"/>
                </a:lnTo>
                <a:lnTo>
                  <a:pt x="199097" y="12699"/>
                </a:lnTo>
                <a:lnTo>
                  <a:pt x="230710" y="12699"/>
                </a:lnTo>
                <a:lnTo>
                  <a:pt x="234947" y="10817"/>
                </a:lnTo>
                <a:lnTo>
                  <a:pt x="239182" y="8335"/>
                </a:lnTo>
                <a:lnTo>
                  <a:pt x="247650" y="6741"/>
                </a:lnTo>
                <a:lnTo>
                  <a:pt x="262467" y="6371"/>
                </a:lnTo>
                <a:lnTo>
                  <a:pt x="266700" y="4477"/>
                </a:lnTo>
                <a:lnTo>
                  <a:pt x="270933" y="1989"/>
                </a:lnTo>
                <a:lnTo>
                  <a:pt x="279400" y="392"/>
                </a:lnTo>
                <a:lnTo>
                  <a:pt x="310311" y="0"/>
                </a:lnTo>
                <a:lnTo>
                  <a:pt x="356260" y="8220"/>
                </a:lnTo>
                <a:lnTo>
                  <a:pt x="378530" y="17904"/>
                </a:lnTo>
                <a:lnTo>
                  <a:pt x="385582" y="23187"/>
                </a:lnTo>
                <a:lnTo>
                  <a:pt x="391686" y="25449"/>
                </a:lnTo>
                <a:lnTo>
                  <a:pt x="397964" y="29569"/>
                </a:lnTo>
                <a:lnTo>
                  <a:pt x="404292" y="31103"/>
                </a:lnTo>
                <a:lnTo>
                  <a:pt x="408521" y="31462"/>
                </a:lnTo>
                <a:lnTo>
                  <a:pt x="412752" y="33503"/>
                </a:lnTo>
                <a:lnTo>
                  <a:pt x="416984" y="36056"/>
                </a:lnTo>
                <a:lnTo>
                  <a:pt x="425450" y="37695"/>
                </a:lnTo>
                <a:lnTo>
                  <a:pt x="427567" y="37830"/>
                </a:lnTo>
                <a:lnTo>
                  <a:pt x="431800" y="39861"/>
                </a:lnTo>
                <a:lnTo>
                  <a:pt x="436033" y="42410"/>
                </a:lnTo>
                <a:lnTo>
                  <a:pt x="444500" y="44046"/>
                </a:lnTo>
                <a:lnTo>
                  <a:pt x="452967" y="44369"/>
                </a:lnTo>
                <a:lnTo>
                  <a:pt x="457200" y="42532"/>
                </a:lnTo>
                <a:lnTo>
                  <a:pt x="461433" y="40069"/>
                </a:lnTo>
                <a:lnTo>
                  <a:pt x="469900" y="38488"/>
                </a:lnTo>
                <a:lnTo>
                  <a:pt x="472017" y="38358"/>
                </a:lnTo>
                <a:lnTo>
                  <a:pt x="473428" y="37566"/>
                </a:lnTo>
                <a:lnTo>
                  <a:pt x="474368" y="36332"/>
                </a:lnTo>
                <a:lnTo>
                  <a:pt x="474996" y="34805"/>
                </a:lnTo>
                <a:lnTo>
                  <a:pt x="476119" y="33786"/>
                </a:lnTo>
                <a:lnTo>
                  <a:pt x="479249" y="32654"/>
                </a:lnTo>
                <a:lnTo>
                  <a:pt x="493235" y="31096"/>
                </a:lnTo>
                <a:lnTo>
                  <a:pt x="500254" y="27400"/>
                </a:lnTo>
                <a:lnTo>
                  <a:pt x="544332" y="19938"/>
                </a:lnTo>
                <a:lnTo>
                  <a:pt x="568567" y="18395"/>
                </a:lnTo>
                <a:lnTo>
                  <a:pt x="576197" y="14700"/>
                </a:lnTo>
                <a:lnTo>
                  <a:pt x="621897" y="12702"/>
                </a:lnTo>
                <a:lnTo>
                  <a:pt x="637194" y="13405"/>
                </a:lnTo>
                <a:lnTo>
                  <a:pt x="649548" y="18166"/>
                </a:lnTo>
                <a:lnTo>
                  <a:pt x="664618" y="19703"/>
                </a:lnTo>
                <a:lnTo>
                  <a:pt x="673097" y="24065"/>
                </a:lnTo>
                <a:lnTo>
                  <a:pt x="683683" y="25929"/>
                </a:lnTo>
                <a:lnTo>
                  <a:pt x="690739" y="29711"/>
                </a:lnTo>
                <a:lnTo>
                  <a:pt x="700747" y="31850"/>
                </a:lnTo>
                <a:lnTo>
                  <a:pt x="710808" y="36656"/>
                </a:lnTo>
                <a:lnTo>
                  <a:pt x="722960" y="41185"/>
                </a:lnTo>
                <a:lnTo>
                  <a:pt x="736198" y="49045"/>
                </a:lnTo>
                <a:lnTo>
                  <a:pt x="749265" y="50645"/>
                </a:lnTo>
                <a:lnTo>
                  <a:pt x="751393" y="50696"/>
                </a:lnTo>
                <a:lnTo>
                  <a:pt x="755640" y="52635"/>
                </a:lnTo>
                <a:lnTo>
                  <a:pt x="759879" y="55143"/>
                </a:lnTo>
                <a:lnTo>
                  <a:pt x="768349" y="56753"/>
                </a:lnTo>
                <a:lnTo>
                  <a:pt x="815123" y="57148"/>
                </a:lnTo>
                <a:lnTo>
                  <a:pt x="850644" y="57149"/>
                </a:lnTo>
                <a:lnTo>
                  <a:pt x="856195" y="55267"/>
                </a:lnTo>
                <a:lnTo>
                  <a:pt x="858663" y="53778"/>
                </a:lnTo>
                <a:lnTo>
                  <a:pt x="872058" y="51387"/>
                </a:lnTo>
                <a:lnTo>
                  <a:pt x="880609" y="50268"/>
                </a:lnTo>
                <a:lnTo>
                  <a:pt x="898940" y="45052"/>
                </a:lnTo>
                <a:lnTo>
                  <a:pt x="903530" y="44717"/>
                </a:lnTo>
                <a:lnTo>
                  <a:pt x="907922" y="42687"/>
                </a:lnTo>
                <a:lnTo>
                  <a:pt x="910082" y="41157"/>
                </a:lnTo>
                <a:lnTo>
                  <a:pt x="953497" y="27150"/>
                </a:lnTo>
                <a:lnTo>
                  <a:pt x="1000887" y="19487"/>
                </a:lnTo>
                <a:lnTo>
                  <a:pt x="1046273" y="19050"/>
                </a:lnTo>
                <a:lnTo>
                  <a:pt x="1060483" y="19755"/>
                </a:lnTo>
                <a:lnTo>
                  <a:pt x="1078085" y="24516"/>
                </a:lnTo>
                <a:lnTo>
                  <a:pt x="1111767" y="27270"/>
                </a:lnTo>
                <a:lnTo>
                  <a:pt x="1120652" y="29758"/>
                </a:lnTo>
                <a:lnTo>
                  <a:pt x="1166277" y="31734"/>
                </a:lnTo>
                <a:lnTo>
                  <a:pt x="1211597" y="31749"/>
                </a:lnTo>
                <a:lnTo>
                  <a:pt x="1217232" y="31043"/>
                </a:lnTo>
                <a:lnTo>
                  <a:pt x="1236712" y="25660"/>
                </a:lnTo>
                <a:lnTo>
                  <a:pt x="1243721" y="21086"/>
                </a:lnTo>
                <a:lnTo>
                  <a:pt x="1288088" y="19056"/>
                </a:lnTo>
                <a:lnTo>
                  <a:pt x="1308459" y="19756"/>
                </a:lnTo>
                <a:lnTo>
                  <a:pt x="1354046" y="34160"/>
                </a:lnTo>
                <a:lnTo>
                  <a:pt x="1387654" y="43630"/>
                </a:lnTo>
                <a:lnTo>
                  <a:pt x="1431756" y="44442"/>
                </a:lnTo>
                <a:lnTo>
                  <a:pt x="1478633" y="44449"/>
                </a:lnTo>
                <a:lnTo>
                  <a:pt x="1487118" y="44449"/>
                </a:lnTo>
                <a:lnTo>
                  <a:pt x="1491850" y="42567"/>
                </a:lnTo>
                <a:lnTo>
                  <a:pt x="1494100" y="41078"/>
                </a:lnTo>
                <a:lnTo>
                  <a:pt x="1504009" y="38982"/>
                </a:lnTo>
                <a:lnTo>
                  <a:pt x="1514929" y="37568"/>
                </a:lnTo>
                <a:lnTo>
                  <a:pt x="1522666" y="32654"/>
                </a:lnTo>
                <a:lnTo>
                  <a:pt x="1535222" y="21225"/>
                </a:lnTo>
                <a:lnTo>
                  <a:pt x="1541123" y="19694"/>
                </a:lnTo>
                <a:lnTo>
                  <a:pt x="1561245" y="19075"/>
                </a:lnTo>
                <a:lnTo>
                  <a:pt x="1588873" y="26889"/>
                </a:lnTo>
                <a:lnTo>
                  <a:pt x="1598725" y="32190"/>
                </a:lnTo>
                <a:lnTo>
                  <a:pt x="1635417" y="55037"/>
                </a:lnTo>
                <a:lnTo>
                  <a:pt x="1675737" y="71173"/>
                </a:lnTo>
                <a:lnTo>
                  <a:pt x="1678075" y="72848"/>
                </a:lnTo>
                <a:lnTo>
                  <a:pt x="1695624" y="75537"/>
                </a:lnTo>
                <a:lnTo>
                  <a:pt x="1702113" y="75904"/>
                </a:lnTo>
                <a:lnTo>
                  <a:pt x="1707348" y="74187"/>
                </a:lnTo>
                <a:lnTo>
                  <a:pt x="1712027" y="71777"/>
                </a:lnTo>
                <a:lnTo>
                  <a:pt x="1718627" y="69715"/>
                </a:lnTo>
                <a:lnTo>
                  <a:pt x="1766217" y="42306"/>
                </a:lnTo>
                <a:lnTo>
                  <a:pt x="1782163" y="28220"/>
                </a:lnTo>
                <a:lnTo>
                  <a:pt x="1788563" y="26235"/>
                </a:lnTo>
                <a:lnTo>
                  <a:pt x="1795793" y="25509"/>
                </a:lnTo>
                <a:lnTo>
                  <a:pt x="1801871" y="21057"/>
                </a:lnTo>
                <a:lnTo>
                  <a:pt x="1807807" y="19644"/>
                </a:lnTo>
                <a:lnTo>
                  <a:pt x="1827943" y="19072"/>
                </a:lnTo>
                <a:lnTo>
                  <a:pt x="1855684" y="25517"/>
                </a:lnTo>
                <a:lnTo>
                  <a:pt x="1863969" y="30294"/>
                </a:lnTo>
                <a:lnTo>
                  <a:pt x="1884578" y="46369"/>
                </a:lnTo>
                <a:lnTo>
                  <a:pt x="1890279" y="53064"/>
                </a:lnTo>
                <a:lnTo>
                  <a:pt x="1935601" y="84659"/>
                </a:lnTo>
                <a:lnTo>
                  <a:pt x="1939511" y="85367"/>
                </a:lnTo>
                <a:lnTo>
                  <a:pt x="1953376" y="83059"/>
                </a:lnTo>
                <a:lnTo>
                  <a:pt x="1954184" y="82184"/>
                </a:lnTo>
                <a:lnTo>
                  <a:pt x="1955082" y="79329"/>
                </a:lnTo>
                <a:lnTo>
                  <a:pt x="1956027" y="78286"/>
                </a:lnTo>
                <a:lnTo>
                  <a:pt x="1964575" y="73102"/>
                </a:lnTo>
                <a:lnTo>
                  <a:pt x="1966756" y="69413"/>
                </a:lnTo>
                <a:lnTo>
                  <a:pt x="1967337" y="67442"/>
                </a:lnTo>
                <a:lnTo>
                  <a:pt x="1968430" y="66128"/>
                </a:lnTo>
                <a:lnTo>
                  <a:pt x="1971526" y="64668"/>
                </a:lnTo>
                <a:lnTo>
                  <a:pt x="1972634" y="63573"/>
                </a:lnTo>
                <a:lnTo>
                  <a:pt x="1973865" y="60474"/>
                </a:lnTo>
                <a:lnTo>
                  <a:pt x="1974899" y="59366"/>
                </a:lnTo>
                <a:lnTo>
                  <a:pt x="1983602" y="54070"/>
                </a:lnTo>
                <a:lnTo>
                  <a:pt x="1985795" y="50371"/>
                </a:lnTo>
                <a:lnTo>
                  <a:pt x="1986380" y="48397"/>
                </a:lnTo>
                <a:lnTo>
                  <a:pt x="1987476" y="47081"/>
                </a:lnTo>
                <a:lnTo>
                  <a:pt x="1990574" y="45619"/>
                </a:lnTo>
                <a:lnTo>
                  <a:pt x="1991683" y="44523"/>
                </a:lnTo>
                <a:lnTo>
                  <a:pt x="1992914" y="41425"/>
                </a:lnTo>
                <a:lnTo>
                  <a:pt x="1993813" y="29553"/>
                </a:lnTo>
                <a:lnTo>
                  <a:pt x="1994548" y="28168"/>
                </a:lnTo>
                <a:lnTo>
                  <a:pt x="1995743" y="27245"/>
                </a:lnTo>
                <a:lnTo>
                  <a:pt x="1997245" y="26630"/>
                </a:lnTo>
                <a:lnTo>
                  <a:pt x="1997541" y="25514"/>
                </a:lnTo>
                <a:lnTo>
                  <a:pt x="1994312" y="19004"/>
                </a:lnTo>
                <a:lnTo>
                  <a:pt x="1993900" y="126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1542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65182" y="982132"/>
            <a:ext cx="6131415" cy="1303867"/>
          </a:xfrm>
        </p:spPr>
        <p:txBody>
          <a:bodyPr anchorCtr="0">
            <a:normAutofit fontScale="90000"/>
          </a:bodyPr>
          <a:lstStyle/>
          <a:p>
            <a:r>
              <a:rPr lang="en-US" dirty="0"/>
              <a:t>Relations with Native Americans </a:t>
            </a:r>
          </a:p>
        </p:txBody>
      </p:sp>
      <p:sp>
        <p:nvSpPr>
          <p:cNvPr id="3" name="Content Placeholder 2"/>
          <p:cNvSpPr>
            <a:spLocks noGrp="1"/>
          </p:cNvSpPr>
          <p:nvPr>
            <p:ph sz="half" idx="2"/>
          </p:nvPr>
        </p:nvSpPr>
        <p:spPr>
          <a:xfrm>
            <a:off x="4378817" y="2560319"/>
            <a:ext cx="7025057" cy="3535681"/>
          </a:xfrm>
        </p:spPr>
        <p:txBody>
          <a:bodyPr>
            <a:noAutofit/>
          </a:bodyPr>
          <a:lstStyle/>
          <a:p>
            <a:pPr lvl="0"/>
            <a:r>
              <a:rPr lang="en-US" dirty="0"/>
              <a:t>Powhatan, native chief, led a confederacy of Native American tribes during Jamestown’s founding </a:t>
            </a:r>
          </a:p>
          <a:p>
            <a:pPr lvl="0"/>
            <a:r>
              <a:rPr lang="en-US" dirty="0"/>
              <a:t>He helped develop a trade relationship between the natives and the English</a:t>
            </a:r>
          </a:p>
        </p:txBody>
      </p:sp>
      <p:pic>
        <p:nvPicPr>
          <p:cNvPr id="5122" name="Picture 2" descr="https://s3-us-west-2.amazonaws.com/find-a-grave-prod/photos/2003/343/5569_1071112009.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9529" y="937895"/>
            <a:ext cx="3384460" cy="5096598"/>
          </a:xfrm>
          <a:prstGeom prst="rect">
            <a:avLst/>
          </a:prstGeom>
          <a:noFill/>
          <a:extLst>
            <a:ext uri="{909E8E84-426E-40DD-AFC4-6F175D3DCCD1}">
              <a14:hiddenFill xmlns:a14="http://schemas.microsoft.com/office/drawing/2010/main">
                <a:solidFill>
                  <a:srgbClr val="FFFFFF"/>
                </a:solidFill>
              </a14:hiddenFill>
            </a:ext>
          </a:extLst>
        </p:spPr>
      </p:pic>
      <p:grpSp>
        <p:nvGrpSpPr>
          <p:cNvPr id="23565" name="SMARTInkShape-Group310">
            <a:extLst>
              <a:ext uri="{FF2B5EF4-FFF2-40B4-BE49-F238E27FC236}">
                <a16:creationId xmlns:a16="http://schemas.microsoft.com/office/drawing/2014/main" id="{D1B84395-34C4-4EC4-91A9-FB9A62F04C78}"/>
              </a:ext>
            </a:extLst>
          </p:cNvPr>
          <p:cNvGrpSpPr/>
          <p:nvPr/>
        </p:nvGrpSpPr>
        <p:grpSpPr>
          <a:xfrm>
            <a:off x="4612748" y="162618"/>
            <a:ext cx="3562878" cy="1278833"/>
            <a:chOff x="4612748" y="162618"/>
            <a:chExt cx="3562878" cy="1278833"/>
          </a:xfrm>
        </p:grpSpPr>
        <p:sp>
          <p:nvSpPr>
            <p:cNvPr id="5180" name="SMARTInkShape-1132">
              <a:extLst>
                <a:ext uri="{FF2B5EF4-FFF2-40B4-BE49-F238E27FC236}">
                  <a16:creationId xmlns:a16="http://schemas.microsoft.com/office/drawing/2014/main" id="{846B3DCD-649F-4260-AF67-E36BB1ED36EB}"/>
                </a:ext>
              </a:extLst>
            </p:cNvPr>
            <p:cNvSpPr/>
            <p:nvPr>
              <p:custDataLst>
                <p:tags r:id="rId8"/>
              </p:custDataLst>
            </p:nvPr>
          </p:nvSpPr>
          <p:spPr>
            <a:xfrm>
              <a:off x="6953250" y="533632"/>
              <a:ext cx="634692" cy="372965"/>
            </a:xfrm>
            <a:custGeom>
              <a:avLst/>
              <a:gdLst/>
              <a:ahLst/>
              <a:cxnLst/>
              <a:rect l="0" t="0" r="0" b="0"/>
              <a:pathLst>
                <a:path w="634692" h="372965">
                  <a:moveTo>
                    <a:pt x="0" y="336318"/>
                  </a:moveTo>
                  <a:lnTo>
                    <a:pt x="0" y="336318"/>
                  </a:lnTo>
                  <a:lnTo>
                    <a:pt x="3370" y="336318"/>
                  </a:lnTo>
                  <a:lnTo>
                    <a:pt x="33613" y="319725"/>
                  </a:lnTo>
                  <a:lnTo>
                    <a:pt x="75862" y="305475"/>
                  </a:lnTo>
                  <a:lnTo>
                    <a:pt x="123216" y="293626"/>
                  </a:lnTo>
                  <a:lnTo>
                    <a:pt x="165077" y="284549"/>
                  </a:lnTo>
                  <a:lnTo>
                    <a:pt x="210119" y="274456"/>
                  </a:lnTo>
                  <a:lnTo>
                    <a:pt x="255634" y="258914"/>
                  </a:lnTo>
                  <a:lnTo>
                    <a:pt x="298035" y="236543"/>
                  </a:lnTo>
                  <a:lnTo>
                    <a:pt x="343939" y="212209"/>
                  </a:lnTo>
                  <a:lnTo>
                    <a:pt x="346889" y="210603"/>
                  </a:lnTo>
                  <a:lnTo>
                    <a:pt x="346970" y="210880"/>
                  </a:lnTo>
                  <a:lnTo>
                    <a:pt x="307412" y="254524"/>
                  </a:lnTo>
                  <a:lnTo>
                    <a:pt x="294363" y="273042"/>
                  </a:lnTo>
                  <a:lnTo>
                    <a:pt x="289578" y="287499"/>
                  </a:lnTo>
                  <a:lnTo>
                    <a:pt x="280506" y="332691"/>
                  </a:lnTo>
                  <a:lnTo>
                    <a:pt x="283098" y="349825"/>
                  </a:lnTo>
                  <a:lnTo>
                    <a:pt x="288335" y="361565"/>
                  </a:lnTo>
                  <a:lnTo>
                    <a:pt x="297726" y="369512"/>
                  </a:lnTo>
                  <a:lnTo>
                    <a:pt x="305419" y="372238"/>
                  </a:lnTo>
                  <a:lnTo>
                    <a:pt x="309446" y="372964"/>
                  </a:lnTo>
                  <a:lnTo>
                    <a:pt x="317684" y="371890"/>
                  </a:lnTo>
                  <a:lnTo>
                    <a:pt x="357841" y="356680"/>
                  </a:lnTo>
                  <a:lnTo>
                    <a:pt x="369296" y="349836"/>
                  </a:lnTo>
                  <a:lnTo>
                    <a:pt x="377679" y="340210"/>
                  </a:lnTo>
                  <a:lnTo>
                    <a:pt x="395622" y="303541"/>
                  </a:lnTo>
                  <a:lnTo>
                    <a:pt x="405128" y="256718"/>
                  </a:lnTo>
                  <a:lnTo>
                    <a:pt x="406288" y="239396"/>
                  </a:lnTo>
                  <a:lnTo>
                    <a:pt x="407031" y="237837"/>
                  </a:lnTo>
                  <a:lnTo>
                    <a:pt x="408232" y="236797"/>
                  </a:lnTo>
                  <a:lnTo>
                    <a:pt x="409738" y="236104"/>
                  </a:lnTo>
                  <a:lnTo>
                    <a:pt x="410742" y="236348"/>
                  </a:lnTo>
                  <a:lnTo>
                    <a:pt x="411412" y="237215"/>
                  </a:lnTo>
                  <a:lnTo>
                    <a:pt x="411855" y="238500"/>
                  </a:lnTo>
                  <a:lnTo>
                    <a:pt x="444390" y="280860"/>
                  </a:lnTo>
                  <a:lnTo>
                    <a:pt x="462090" y="294736"/>
                  </a:lnTo>
                  <a:lnTo>
                    <a:pt x="490477" y="305810"/>
                  </a:lnTo>
                  <a:lnTo>
                    <a:pt x="526414" y="310245"/>
                  </a:lnTo>
                  <a:lnTo>
                    <a:pt x="549283" y="307348"/>
                  </a:lnTo>
                  <a:lnTo>
                    <a:pt x="561861" y="302040"/>
                  </a:lnTo>
                  <a:lnTo>
                    <a:pt x="584805" y="283764"/>
                  </a:lnTo>
                  <a:lnTo>
                    <a:pt x="603946" y="259772"/>
                  </a:lnTo>
                  <a:lnTo>
                    <a:pt x="624236" y="216918"/>
                  </a:lnTo>
                  <a:lnTo>
                    <a:pt x="632664" y="181865"/>
                  </a:lnTo>
                  <a:lnTo>
                    <a:pt x="634691" y="135095"/>
                  </a:lnTo>
                  <a:lnTo>
                    <a:pt x="633057" y="94572"/>
                  </a:lnTo>
                  <a:lnTo>
                    <a:pt x="624867" y="52182"/>
                  </a:lnTo>
                  <a:lnTo>
                    <a:pt x="616604" y="5702"/>
                  </a:lnTo>
                  <a:lnTo>
                    <a:pt x="615973" y="0"/>
                  </a:lnTo>
                  <a:lnTo>
                    <a:pt x="617831" y="32685"/>
                  </a:lnTo>
                  <a:lnTo>
                    <a:pt x="621417" y="70632"/>
                  </a:lnTo>
                  <a:lnTo>
                    <a:pt x="622831" y="110479"/>
                  </a:lnTo>
                  <a:lnTo>
                    <a:pt x="625410" y="145527"/>
                  </a:lnTo>
                  <a:lnTo>
                    <a:pt x="622300" y="1966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1" name="SMARTInkShape-1133">
              <a:extLst>
                <a:ext uri="{FF2B5EF4-FFF2-40B4-BE49-F238E27FC236}">
                  <a16:creationId xmlns:a16="http://schemas.microsoft.com/office/drawing/2014/main" id="{D42DF2C2-5A36-4659-8C19-B4EBC6047389}"/>
                </a:ext>
              </a:extLst>
            </p:cNvPr>
            <p:cNvSpPr/>
            <p:nvPr>
              <p:custDataLst>
                <p:tags r:id="rId9"/>
              </p:custDataLst>
            </p:nvPr>
          </p:nvSpPr>
          <p:spPr>
            <a:xfrm>
              <a:off x="4775200" y="990600"/>
              <a:ext cx="139701" cy="450851"/>
            </a:xfrm>
            <a:custGeom>
              <a:avLst/>
              <a:gdLst/>
              <a:ahLst/>
              <a:cxnLst/>
              <a:rect l="0" t="0" r="0" b="0"/>
              <a:pathLst>
                <a:path w="139701" h="450851">
                  <a:moveTo>
                    <a:pt x="0" y="0"/>
                  </a:moveTo>
                  <a:lnTo>
                    <a:pt x="0" y="0"/>
                  </a:lnTo>
                  <a:lnTo>
                    <a:pt x="0" y="3371"/>
                  </a:lnTo>
                  <a:lnTo>
                    <a:pt x="12831" y="44964"/>
                  </a:lnTo>
                  <a:lnTo>
                    <a:pt x="27020" y="90083"/>
                  </a:lnTo>
                  <a:lnTo>
                    <a:pt x="42653" y="134838"/>
                  </a:lnTo>
                  <a:lnTo>
                    <a:pt x="55128" y="171891"/>
                  </a:lnTo>
                  <a:lnTo>
                    <a:pt x="71132" y="213052"/>
                  </a:lnTo>
                  <a:lnTo>
                    <a:pt x="85909" y="256527"/>
                  </a:lnTo>
                  <a:lnTo>
                    <a:pt x="99225" y="297317"/>
                  </a:lnTo>
                  <a:lnTo>
                    <a:pt x="112106" y="336214"/>
                  </a:lnTo>
                  <a:lnTo>
                    <a:pt x="124032" y="382214"/>
                  </a:lnTo>
                  <a:lnTo>
                    <a:pt x="133144" y="424012"/>
                  </a:lnTo>
                  <a:lnTo>
                    <a:pt x="139700" y="450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2" name="SMARTInkShape-1134">
              <a:extLst>
                <a:ext uri="{FF2B5EF4-FFF2-40B4-BE49-F238E27FC236}">
                  <a16:creationId xmlns:a16="http://schemas.microsoft.com/office/drawing/2014/main" id="{4E3039D4-D7D2-4C9B-A442-608EADD34550}"/>
                </a:ext>
              </a:extLst>
            </p:cNvPr>
            <p:cNvSpPr/>
            <p:nvPr>
              <p:custDataLst>
                <p:tags r:id="rId10"/>
              </p:custDataLst>
            </p:nvPr>
          </p:nvSpPr>
          <p:spPr>
            <a:xfrm>
              <a:off x="5321683" y="927100"/>
              <a:ext cx="152018" cy="186155"/>
            </a:xfrm>
            <a:custGeom>
              <a:avLst/>
              <a:gdLst/>
              <a:ahLst/>
              <a:cxnLst/>
              <a:rect l="0" t="0" r="0" b="0"/>
              <a:pathLst>
                <a:path w="152018" h="186155">
                  <a:moveTo>
                    <a:pt x="88517" y="0"/>
                  </a:moveTo>
                  <a:lnTo>
                    <a:pt x="88517" y="0"/>
                  </a:lnTo>
                  <a:lnTo>
                    <a:pt x="61837" y="1881"/>
                  </a:lnTo>
                  <a:lnTo>
                    <a:pt x="40835" y="8838"/>
                  </a:lnTo>
                  <a:lnTo>
                    <a:pt x="27430" y="18298"/>
                  </a:lnTo>
                  <a:lnTo>
                    <a:pt x="17893" y="30038"/>
                  </a:lnTo>
                  <a:lnTo>
                    <a:pt x="3968" y="60536"/>
                  </a:lnTo>
                  <a:lnTo>
                    <a:pt x="0" y="101015"/>
                  </a:lnTo>
                  <a:lnTo>
                    <a:pt x="4762" y="126179"/>
                  </a:lnTo>
                  <a:lnTo>
                    <a:pt x="14553" y="149896"/>
                  </a:lnTo>
                  <a:lnTo>
                    <a:pt x="24190" y="162869"/>
                  </a:lnTo>
                  <a:lnTo>
                    <a:pt x="39353" y="172278"/>
                  </a:lnTo>
                  <a:lnTo>
                    <a:pt x="75961" y="186154"/>
                  </a:lnTo>
                  <a:lnTo>
                    <a:pt x="122046" y="184902"/>
                  </a:lnTo>
                  <a:lnTo>
                    <a:pt x="152017" y="177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3" name="SMARTInkShape-1135">
              <a:extLst>
                <a:ext uri="{FF2B5EF4-FFF2-40B4-BE49-F238E27FC236}">
                  <a16:creationId xmlns:a16="http://schemas.microsoft.com/office/drawing/2014/main" id="{DBA8C4E0-3CCE-48A1-9DA8-F13B84893D47}"/>
                </a:ext>
              </a:extLst>
            </p:cNvPr>
            <p:cNvSpPr/>
            <p:nvPr>
              <p:custDataLst>
                <p:tags r:id="rId11"/>
              </p:custDataLst>
            </p:nvPr>
          </p:nvSpPr>
          <p:spPr>
            <a:xfrm>
              <a:off x="5467736" y="895350"/>
              <a:ext cx="151798" cy="157201"/>
            </a:xfrm>
            <a:custGeom>
              <a:avLst/>
              <a:gdLst/>
              <a:ahLst/>
              <a:cxnLst/>
              <a:rect l="0" t="0" r="0" b="0"/>
              <a:pathLst>
                <a:path w="151798" h="157201">
                  <a:moveTo>
                    <a:pt x="94864" y="0"/>
                  </a:moveTo>
                  <a:lnTo>
                    <a:pt x="94864" y="0"/>
                  </a:lnTo>
                  <a:lnTo>
                    <a:pt x="70446" y="3371"/>
                  </a:lnTo>
                  <a:lnTo>
                    <a:pt x="40599" y="20265"/>
                  </a:lnTo>
                  <a:lnTo>
                    <a:pt x="25085" y="33599"/>
                  </a:lnTo>
                  <a:lnTo>
                    <a:pt x="15706" y="47193"/>
                  </a:lnTo>
                  <a:lnTo>
                    <a:pt x="2548" y="78427"/>
                  </a:lnTo>
                  <a:lnTo>
                    <a:pt x="0" y="108243"/>
                  </a:lnTo>
                  <a:lnTo>
                    <a:pt x="6471" y="130458"/>
                  </a:lnTo>
                  <a:lnTo>
                    <a:pt x="13481" y="141002"/>
                  </a:lnTo>
                  <a:lnTo>
                    <a:pt x="29477" y="153519"/>
                  </a:lnTo>
                  <a:lnTo>
                    <a:pt x="45387" y="157200"/>
                  </a:lnTo>
                  <a:lnTo>
                    <a:pt x="55470" y="156180"/>
                  </a:lnTo>
                  <a:lnTo>
                    <a:pt x="97047" y="141011"/>
                  </a:lnTo>
                  <a:lnTo>
                    <a:pt x="113855" y="129662"/>
                  </a:lnTo>
                  <a:lnTo>
                    <a:pt x="140534" y="99290"/>
                  </a:lnTo>
                  <a:lnTo>
                    <a:pt x="148298" y="82571"/>
                  </a:lnTo>
                  <a:lnTo>
                    <a:pt x="151797" y="45899"/>
                  </a:lnTo>
                  <a:lnTo>
                    <a:pt x="150068" y="30298"/>
                  </a:lnTo>
                  <a:lnTo>
                    <a:pt x="148600" y="24432"/>
                  </a:lnTo>
                  <a:lnTo>
                    <a:pt x="143206" y="16033"/>
                  </a:lnTo>
                  <a:lnTo>
                    <a:pt x="128245" y="4892"/>
                  </a:lnTo>
                  <a:lnTo>
                    <a:pt x="119258" y="1449"/>
                  </a:lnTo>
                  <a:lnTo>
                    <a:pt x="100077" y="127"/>
                  </a:lnTo>
                  <a:lnTo>
                    <a:pt x="69464"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52" name="SMARTInkShape-1136">
              <a:extLst>
                <a:ext uri="{FF2B5EF4-FFF2-40B4-BE49-F238E27FC236}">
                  <a16:creationId xmlns:a16="http://schemas.microsoft.com/office/drawing/2014/main" id="{C38E6A1A-1E5D-44E4-8FE0-933869606424}"/>
                </a:ext>
              </a:extLst>
            </p:cNvPr>
            <p:cNvSpPr/>
            <p:nvPr>
              <p:custDataLst>
                <p:tags r:id="rId12"/>
              </p:custDataLst>
            </p:nvPr>
          </p:nvSpPr>
          <p:spPr>
            <a:xfrm>
              <a:off x="5651500" y="698500"/>
              <a:ext cx="285751" cy="291505"/>
            </a:xfrm>
            <a:custGeom>
              <a:avLst/>
              <a:gdLst/>
              <a:ahLst/>
              <a:cxnLst/>
              <a:rect l="0" t="0" r="0" b="0"/>
              <a:pathLst>
                <a:path w="285751" h="291505">
                  <a:moveTo>
                    <a:pt x="0" y="0"/>
                  </a:moveTo>
                  <a:lnTo>
                    <a:pt x="0" y="0"/>
                  </a:lnTo>
                  <a:lnTo>
                    <a:pt x="36158" y="44997"/>
                  </a:lnTo>
                  <a:lnTo>
                    <a:pt x="56575" y="84986"/>
                  </a:lnTo>
                  <a:lnTo>
                    <a:pt x="72658" y="122469"/>
                  </a:lnTo>
                  <a:lnTo>
                    <a:pt x="85665" y="162376"/>
                  </a:lnTo>
                  <a:lnTo>
                    <a:pt x="95029" y="201617"/>
                  </a:lnTo>
                  <a:lnTo>
                    <a:pt x="106049" y="246953"/>
                  </a:lnTo>
                  <a:lnTo>
                    <a:pt x="114212" y="291504"/>
                  </a:lnTo>
                  <a:lnTo>
                    <a:pt x="109262" y="271299"/>
                  </a:lnTo>
                  <a:lnTo>
                    <a:pt x="108027" y="228497"/>
                  </a:lnTo>
                  <a:lnTo>
                    <a:pt x="113740" y="190793"/>
                  </a:lnTo>
                  <a:lnTo>
                    <a:pt x="131717" y="158649"/>
                  </a:lnTo>
                  <a:lnTo>
                    <a:pt x="148262" y="139105"/>
                  </a:lnTo>
                  <a:lnTo>
                    <a:pt x="161601" y="130195"/>
                  </a:lnTo>
                  <a:lnTo>
                    <a:pt x="172717" y="125363"/>
                  </a:lnTo>
                  <a:lnTo>
                    <a:pt x="184714" y="124626"/>
                  </a:lnTo>
                  <a:lnTo>
                    <a:pt x="195689" y="126650"/>
                  </a:lnTo>
                  <a:lnTo>
                    <a:pt x="222743" y="138444"/>
                  </a:lnTo>
                  <a:lnTo>
                    <a:pt x="235880" y="149049"/>
                  </a:lnTo>
                  <a:lnTo>
                    <a:pt x="249331" y="169449"/>
                  </a:lnTo>
                  <a:lnTo>
                    <a:pt x="266683" y="214188"/>
                  </a:lnTo>
                  <a:lnTo>
                    <a:pt x="271793" y="225753"/>
                  </a:lnTo>
                  <a:lnTo>
                    <a:pt x="285750" y="234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53" name="SMARTInkShape-1137">
              <a:extLst>
                <a:ext uri="{FF2B5EF4-FFF2-40B4-BE49-F238E27FC236}">
                  <a16:creationId xmlns:a16="http://schemas.microsoft.com/office/drawing/2014/main" id="{D6295989-EAC0-4F77-ABD0-262C0DE6F553}"/>
                </a:ext>
              </a:extLst>
            </p:cNvPr>
            <p:cNvSpPr/>
            <p:nvPr>
              <p:custDataLst>
                <p:tags r:id="rId13"/>
              </p:custDataLst>
            </p:nvPr>
          </p:nvSpPr>
          <p:spPr>
            <a:xfrm>
              <a:off x="5969196" y="686911"/>
              <a:ext cx="387155" cy="201678"/>
            </a:xfrm>
            <a:custGeom>
              <a:avLst/>
              <a:gdLst/>
              <a:ahLst/>
              <a:cxnLst/>
              <a:rect l="0" t="0" r="0" b="0"/>
              <a:pathLst>
                <a:path w="387155" h="201678">
                  <a:moveTo>
                    <a:pt x="63304" y="68739"/>
                  </a:moveTo>
                  <a:lnTo>
                    <a:pt x="63304" y="68739"/>
                  </a:lnTo>
                  <a:lnTo>
                    <a:pt x="59933" y="68739"/>
                  </a:lnTo>
                  <a:lnTo>
                    <a:pt x="47724" y="75481"/>
                  </a:lnTo>
                  <a:lnTo>
                    <a:pt x="26557" y="98593"/>
                  </a:lnTo>
                  <a:lnTo>
                    <a:pt x="4815" y="138144"/>
                  </a:lnTo>
                  <a:lnTo>
                    <a:pt x="1288" y="153352"/>
                  </a:lnTo>
                  <a:lnTo>
                    <a:pt x="0" y="179940"/>
                  </a:lnTo>
                  <a:lnTo>
                    <a:pt x="1772" y="187071"/>
                  </a:lnTo>
                  <a:lnTo>
                    <a:pt x="3232" y="189960"/>
                  </a:lnTo>
                  <a:lnTo>
                    <a:pt x="8618" y="195052"/>
                  </a:lnTo>
                  <a:lnTo>
                    <a:pt x="15011" y="198961"/>
                  </a:lnTo>
                  <a:lnTo>
                    <a:pt x="23280" y="201162"/>
                  </a:lnTo>
                  <a:lnTo>
                    <a:pt x="30464" y="201677"/>
                  </a:lnTo>
                  <a:lnTo>
                    <a:pt x="42442" y="198596"/>
                  </a:lnTo>
                  <a:lnTo>
                    <a:pt x="58299" y="189844"/>
                  </a:lnTo>
                  <a:lnTo>
                    <a:pt x="84185" y="161775"/>
                  </a:lnTo>
                  <a:lnTo>
                    <a:pt x="94578" y="143038"/>
                  </a:lnTo>
                  <a:lnTo>
                    <a:pt x="99382" y="125326"/>
                  </a:lnTo>
                  <a:lnTo>
                    <a:pt x="101285" y="81406"/>
                  </a:lnTo>
                  <a:lnTo>
                    <a:pt x="103279" y="35664"/>
                  </a:lnTo>
                  <a:lnTo>
                    <a:pt x="106472" y="25817"/>
                  </a:lnTo>
                  <a:lnTo>
                    <a:pt x="110241" y="21440"/>
                  </a:lnTo>
                  <a:lnTo>
                    <a:pt x="116150" y="19495"/>
                  </a:lnTo>
                  <a:lnTo>
                    <a:pt x="128071" y="18246"/>
                  </a:lnTo>
                  <a:lnTo>
                    <a:pt x="138390" y="21401"/>
                  </a:lnTo>
                  <a:lnTo>
                    <a:pt x="158177" y="33858"/>
                  </a:lnTo>
                  <a:lnTo>
                    <a:pt x="195122" y="76778"/>
                  </a:lnTo>
                  <a:lnTo>
                    <a:pt x="219414" y="120746"/>
                  </a:lnTo>
                  <a:lnTo>
                    <a:pt x="226629" y="138435"/>
                  </a:lnTo>
                  <a:lnTo>
                    <a:pt x="228357" y="156326"/>
                  </a:lnTo>
                  <a:lnTo>
                    <a:pt x="225020" y="150508"/>
                  </a:lnTo>
                  <a:lnTo>
                    <a:pt x="221228" y="135900"/>
                  </a:lnTo>
                  <a:lnTo>
                    <a:pt x="213500" y="122897"/>
                  </a:lnTo>
                  <a:lnTo>
                    <a:pt x="204049" y="77069"/>
                  </a:lnTo>
                  <a:lnTo>
                    <a:pt x="203916" y="54444"/>
                  </a:lnTo>
                  <a:lnTo>
                    <a:pt x="213853" y="22868"/>
                  </a:lnTo>
                  <a:lnTo>
                    <a:pt x="220016" y="11090"/>
                  </a:lnTo>
                  <a:lnTo>
                    <a:pt x="224205" y="7839"/>
                  </a:lnTo>
                  <a:lnTo>
                    <a:pt x="237714" y="1389"/>
                  </a:lnTo>
                  <a:lnTo>
                    <a:pt x="245712" y="0"/>
                  </a:lnTo>
                  <a:lnTo>
                    <a:pt x="253971" y="1264"/>
                  </a:lnTo>
                  <a:lnTo>
                    <a:pt x="275698" y="10491"/>
                  </a:lnTo>
                  <a:lnTo>
                    <a:pt x="301607" y="28935"/>
                  </a:lnTo>
                  <a:lnTo>
                    <a:pt x="329009" y="76093"/>
                  </a:lnTo>
                  <a:lnTo>
                    <a:pt x="350814" y="116208"/>
                  </a:lnTo>
                  <a:lnTo>
                    <a:pt x="369952" y="134161"/>
                  </a:lnTo>
                  <a:lnTo>
                    <a:pt x="372158" y="134931"/>
                  </a:lnTo>
                  <a:lnTo>
                    <a:pt x="374335" y="134739"/>
                  </a:lnTo>
                  <a:lnTo>
                    <a:pt x="379526" y="132733"/>
                  </a:lnTo>
                  <a:lnTo>
                    <a:pt x="387154" y="1258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55" name="SMARTInkShape-1138">
              <a:extLst>
                <a:ext uri="{FF2B5EF4-FFF2-40B4-BE49-F238E27FC236}">
                  <a16:creationId xmlns:a16="http://schemas.microsoft.com/office/drawing/2014/main" id="{E1C0DE6C-0E0E-496A-A2EE-6A93B94859AC}"/>
                </a:ext>
              </a:extLst>
            </p:cNvPr>
            <p:cNvSpPr/>
            <p:nvPr>
              <p:custDataLst>
                <p:tags r:id="rId14"/>
              </p:custDataLst>
            </p:nvPr>
          </p:nvSpPr>
          <p:spPr>
            <a:xfrm>
              <a:off x="8166100" y="7048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56" name="SMARTInkShape-1139">
              <a:extLst>
                <a:ext uri="{FF2B5EF4-FFF2-40B4-BE49-F238E27FC236}">
                  <a16:creationId xmlns:a16="http://schemas.microsoft.com/office/drawing/2014/main" id="{0C4186AA-7406-4964-A080-FB85F259F18D}"/>
                </a:ext>
              </a:extLst>
            </p:cNvPr>
            <p:cNvSpPr/>
            <p:nvPr>
              <p:custDataLst>
                <p:tags r:id="rId15"/>
              </p:custDataLst>
            </p:nvPr>
          </p:nvSpPr>
          <p:spPr>
            <a:xfrm>
              <a:off x="5045091" y="996950"/>
              <a:ext cx="186618" cy="226977"/>
            </a:xfrm>
            <a:custGeom>
              <a:avLst/>
              <a:gdLst/>
              <a:ahLst/>
              <a:cxnLst/>
              <a:rect l="0" t="0" r="0" b="0"/>
              <a:pathLst>
                <a:path w="186618" h="226977">
                  <a:moveTo>
                    <a:pt x="73009" y="0"/>
                  </a:moveTo>
                  <a:lnTo>
                    <a:pt x="73009" y="0"/>
                  </a:lnTo>
                  <a:lnTo>
                    <a:pt x="62164" y="6481"/>
                  </a:lnTo>
                  <a:lnTo>
                    <a:pt x="37688" y="32603"/>
                  </a:lnTo>
                  <a:lnTo>
                    <a:pt x="11683" y="78763"/>
                  </a:lnTo>
                  <a:lnTo>
                    <a:pt x="2401" y="120709"/>
                  </a:lnTo>
                  <a:lnTo>
                    <a:pt x="0" y="137610"/>
                  </a:lnTo>
                  <a:lnTo>
                    <a:pt x="3494" y="182610"/>
                  </a:lnTo>
                  <a:lnTo>
                    <a:pt x="6365" y="193108"/>
                  </a:lnTo>
                  <a:lnTo>
                    <a:pt x="15319" y="206952"/>
                  </a:lnTo>
                  <a:lnTo>
                    <a:pt x="30281" y="216620"/>
                  </a:lnTo>
                  <a:lnTo>
                    <a:pt x="50640" y="225502"/>
                  </a:lnTo>
                  <a:lnTo>
                    <a:pt x="71712" y="226976"/>
                  </a:lnTo>
                  <a:lnTo>
                    <a:pt x="104588" y="219641"/>
                  </a:lnTo>
                  <a:lnTo>
                    <a:pt x="129419" y="206500"/>
                  </a:lnTo>
                  <a:lnTo>
                    <a:pt x="161083" y="181246"/>
                  </a:lnTo>
                  <a:lnTo>
                    <a:pt x="182057" y="149453"/>
                  </a:lnTo>
                  <a:lnTo>
                    <a:pt x="186617" y="118258"/>
                  </a:lnTo>
                  <a:lnTo>
                    <a:pt x="180362" y="90778"/>
                  </a:lnTo>
                  <a:lnTo>
                    <a:pt x="169571" y="69309"/>
                  </a:lnTo>
                  <a:lnTo>
                    <a:pt x="153284" y="50118"/>
                  </a:lnTo>
                  <a:lnTo>
                    <a:pt x="139990" y="41269"/>
                  </a:lnTo>
                  <a:lnTo>
                    <a:pt x="118774" y="33839"/>
                  </a:lnTo>
                  <a:lnTo>
                    <a:pt x="110282" y="33384"/>
                  </a:lnTo>
                  <a:lnTo>
                    <a:pt x="86517" y="37950"/>
                  </a:lnTo>
                  <a:lnTo>
                    <a:pt x="79359"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57" name="SMARTInkShape-1140">
              <a:extLst>
                <a:ext uri="{FF2B5EF4-FFF2-40B4-BE49-F238E27FC236}">
                  <a16:creationId xmlns:a16="http://schemas.microsoft.com/office/drawing/2014/main" id="{A997E797-269F-47CC-9378-0DB1FF167808}"/>
                </a:ext>
              </a:extLst>
            </p:cNvPr>
            <p:cNvSpPr/>
            <p:nvPr>
              <p:custDataLst>
                <p:tags r:id="rId16"/>
              </p:custDataLst>
            </p:nvPr>
          </p:nvSpPr>
          <p:spPr>
            <a:xfrm>
              <a:off x="4612748" y="819905"/>
              <a:ext cx="450486" cy="360789"/>
            </a:xfrm>
            <a:custGeom>
              <a:avLst/>
              <a:gdLst/>
              <a:ahLst/>
              <a:cxnLst/>
              <a:rect l="0" t="0" r="0" b="0"/>
              <a:pathLst>
                <a:path w="450486" h="360789">
                  <a:moveTo>
                    <a:pt x="10052" y="196095"/>
                  </a:moveTo>
                  <a:lnTo>
                    <a:pt x="10052" y="196095"/>
                  </a:lnTo>
                  <a:lnTo>
                    <a:pt x="0" y="152769"/>
                  </a:lnTo>
                  <a:lnTo>
                    <a:pt x="645" y="126744"/>
                  </a:lnTo>
                  <a:lnTo>
                    <a:pt x="7988" y="101067"/>
                  </a:lnTo>
                  <a:lnTo>
                    <a:pt x="20188" y="81188"/>
                  </a:lnTo>
                  <a:lnTo>
                    <a:pt x="44805" y="58097"/>
                  </a:lnTo>
                  <a:lnTo>
                    <a:pt x="88100" y="34702"/>
                  </a:lnTo>
                  <a:lnTo>
                    <a:pt x="128270" y="20883"/>
                  </a:lnTo>
                  <a:lnTo>
                    <a:pt x="174825" y="7851"/>
                  </a:lnTo>
                  <a:lnTo>
                    <a:pt x="220994" y="1795"/>
                  </a:lnTo>
                  <a:lnTo>
                    <a:pt x="265954" y="0"/>
                  </a:lnTo>
                  <a:lnTo>
                    <a:pt x="310555" y="2840"/>
                  </a:lnTo>
                  <a:lnTo>
                    <a:pt x="348308" y="11521"/>
                  </a:lnTo>
                  <a:lnTo>
                    <a:pt x="388305" y="31460"/>
                  </a:lnTo>
                  <a:lnTo>
                    <a:pt x="416893" y="46733"/>
                  </a:lnTo>
                  <a:lnTo>
                    <a:pt x="434535" y="67800"/>
                  </a:lnTo>
                  <a:lnTo>
                    <a:pt x="449634" y="100674"/>
                  </a:lnTo>
                  <a:lnTo>
                    <a:pt x="450485" y="115351"/>
                  </a:lnTo>
                  <a:lnTo>
                    <a:pt x="445115" y="139480"/>
                  </a:lnTo>
                  <a:lnTo>
                    <a:pt x="427288" y="172917"/>
                  </a:lnTo>
                  <a:lnTo>
                    <a:pt x="390249" y="215159"/>
                  </a:lnTo>
                  <a:lnTo>
                    <a:pt x="343544" y="256775"/>
                  </a:lnTo>
                  <a:lnTo>
                    <a:pt x="301966" y="284438"/>
                  </a:lnTo>
                  <a:lnTo>
                    <a:pt x="263153" y="310285"/>
                  </a:lnTo>
                  <a:lnTo>
                    <a:pt x="219762" y="335223"/>
                  </a:lnTo>
                  <a:lnTo>
                    <a:pt x="172899" y="359133"/>
                  </a:lnTo>
                  <a:lnTo>
                    <a:pt x="169611" y="360788"/>
                  </a:lnTo>
                  <a:lnTo>
                    <a:pt x="175152" y="3548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58" name="SMARTInkShape-1141">
              <a:extLst>
                <a:ext uri="{FF2B5EF4-FFF2-40B4-BE49-F238E27FC236}">
                  <a16:creationId xmlns:a16="http://schemas.microsoft.com/office/drawing/2014/main" id="{56AC05B3-B2A6-4827-BE73-46BF4A5138A6}"/>
                </a:ext>
              </a:extLst>
            </p:cNvPr>
            <p:cNvSpPr/>
            <p:nvPr>
              <p:custDataLst>
                <p:tags r:id="rId17"/>
              </p:custDataLst>
            </p:nvPr>
          </p:nvSpPr>
          <p:spPr>
            <a:xfrm>
              <a:off x="7442200" y="493391"/>
              <a:ext cx="539751" cy="238831"/>
            </a:xfrm>
            <a:custGeom>
              <a:avLst/>
              <a:gdLst/>
              <a:ahLst/>
              <a:cxnLst/>
              <a:rect l="0" t="0" r="0" b="0"/>
              <a:pathLst>
                <a:path w="539751" h="238831">
                  <a:moveTo>
                    <a:pt x="0" y="198759"/>
                  </a:moveTo>
                  <a:lnTo>
                    <a:pt x="0" y="198759"/>
                  </a:lnTo>
                  <a:lnTo>
                    <a:pt x="3370" y="202130"/>
                  </a:lnTo>
                  <a:lnTo>
                    <a:pt x="5069" y="202417"/>
                  </a:lnTo>
                  <a:lnTo>
                    <a:pt x="6907" y="201903"/>
                  </a:lnTo>
                  <a:lnTo>
                    <a:pt x="38876" y="190105"/>
                  </a:lnTo>
                  <a:lnTo>
                    <a:pt x="85648" y="177803"/>
                  </a:lnTo>
                  <a:lnTo>
                    <a:pt x="130591" y="162399"/>
                  </a:lnTo>
                  <a:lnTo>
                    <a:pt x="177803" y="140698"/>
                  </a:lnTo>
                  <a:lnTo>
                    <a:pt x="219951" y="116029"/>
                  </a:lnTo>
                  <a:lnTo>
                    <a:pt x="252291" y="90773"/>
                  </a:lnTo>
                  <a:lnTo>
                    <a:pt x="282015" y="47946"/>
                  </a:lnTo>
                  <a:lnTo>
                    <a:pt x="305985" y="2377"/>
                  </a:lnTo>
                  <a:lnTo>
                    <a:pt x="307708" y="104"/>
                  </a:lnTo>
                  <a:lnTo>
                    <a:pt x="308149" y="0"/>
                  </a:lnTo>
                  <a:lnTo>
                    <a:pt x="297968" y="41667"/>
                  </a:lnTo>
                  <a:lnTo>
                    <a:pt x="291957" y="75308"/>
                  </a:lnTo>
                  <a:lnTo>
                    <a:pt x="287589" y="116084"/>
                  </a:lnTo>
                  <a:lnTo>
                    <a:pt x="282742" y="155147"/>
                  </a:lnTo>
                  <a:lnTo>
                    <a:pt x="281722" y="200472"/>
                  </a:lnTo>
                  <a:lnTo>
                    <a:pt x="286438" y="223491"/>
                  </a:lnTo>
                  <a:lnTo>
                    <a:pt x="291354" y="238757"/>
                  </a:lnTo>
                  <a:lnTo>
                    <a:pt x="291602" y="238830"/>
                  </a:lnTo>
                  <a:lnTo>
                    <a:pt x="291768" y="238173"/>
                  </a:lnTo>
                  <a:lnTo>
                    <a:pt x="322135" y="206832"/>
                  </a:lnTo>
                  <a:lnTo>
                    <a:pt x="361272" y="190920"/>
                  </a:lnTo>
                  <a:lnTo>
                    <a:pt x="394193" y="182133"/>
                  </a:lnTo>
                  <a:lnTo>
                    <a:pt x="435391" y="180734"/>
                  </a:lnTo>
                  <a:lnTo>
                    <a:pt x="480371" y="190568"/>
                  </a:lnTo>
                  <a:lnTo>
                    <a:pt x="525894" y="204986"/>
                  </a:lnTo>
                  <a:lnTo>
                    <a:pt x="539750" y="2114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59" name="SMARTInkShape-1142">
              <a:extLst>
                <a:ext uri="{FF2B5EF4-FFF2-40B4-BE49-F238E27FC236}">
                  <a16:creationId xmlns:a16="http://schemas.microsoft.com/office/drawing/2014/main" id="{312D8853-79B0-4A52-8895-56B89D54351F}"/>
                </a:ext>
              </a:extLst>
            </p:cNvPr>
            <p:cNvSpPr/>
            <p:nvPr>
              <p:custDataLst>
                <p:tags r:id="rId18"/>
              </p:custDataLst>
            </p:nvPr>
          </p:nvSpPr>
          <p:spPr>
            <a:xfrm>
              <a:off x="7086600" y="162618"/>
              <a:ext cx="25313" cy="148533"/>
            </a:xfrm>
            <a:custGeom>
              <a:avLst/>
              <a:gdLst/>
              <a:ahLst/>
              <a:cxnLst/>
              <a:rect l="0" t="0" r="0" b="0"/>
              <a:pathLst>
                <a:path w="25313" h="148533">
                  <a:moveTo>
                    <a:pt x="0" y="15182"/>
                  </a:moveTo>
                  <a:lnTo>
                    <a:pt x="0" y="15182"/>
                  </a:lnTo>
                  <a:lnTo>
                    <a:pt x="14305" y="876"/>
                  </a:lnTo>
                  <a:lnTo>
                    <a:pt x="15886" y="0"/>
                  </a:lnTo>
                  <a:lnTo>
                    <a:pt x="16940" y="122"/>
                  </a:lnTo>
                  <a:lnTo>
                    <a:pt x="22004" y="5387"/>
                  </a:lnTo>
                  <a:lnTo>
                    <a:pt x="23891" y="11064"/>
                  </a:lnTo>
                  <a:lnTo>
                    <a:pt x="25312" y="41967"/>
                  </a:lnTo>
                  <a:lnTo>
                    <a:pt x="20313" y="65550"/>
                  </a:lnTo>
                  <a:lnTo>
                    <a:pt x="8181" y="109516"/>
                  </a:lnTo>
                  <a:lnTo>
                    <a:pt x="0" y="1485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60" name="SMARTInkShape-1143">
              <a:extLst>
                <a:ext uri="{FF2B5EF4-FFF2-40B4-BE49-F238E27FC236}">
                  <a16:creationId xmlns:a16="http://schemas.microsoft.com/office/drawing/2014/main" id="{58520B16-B295-4A29-8060-CC0C69EA07DE}"/>
                </a:ext>
              </a:extLst>
            </p:cNvPr>
            <p:cNvSpPr/>
            <p:nvPr>
              <p:custDataLst>
                <p:tags r:id="rId19"/>
              </p:custDataLst>
            </p:nvPr>
          </p:nvSpPr>
          <p:spPr>
            <a:xfrm>
              <a:off x="6961477" y="349428"/>
              <a:ext cx="61481" cy="183883"/>
            </a:xfrm>
            <a:custGeom>
              <a:avLst/>
              <a:gdLst/>
              <a:ahLst/>
              <a:cxnLst/>
              <a:rect l="0" t="0" r="0" b="0"/>
              <a:pathLst>
                <a:path w="61481" h="183883">
                  <a:moveTo>
                    <a:pt x="55273" y="18872"/>
                  </a:moveTo>
                  <a:lnTo>
                    <a:pt x="55273" y="18872"/>
                  </a:lnTo>
                  <a:lnTo>
                    <a:pt x="58643" y="15501"/>
                  </a:lnTo>
                  <a:lnTo>
                    <a:pt x="60299" y="10083"/>
                  </a:lnTo>
                  <a:lnTo>
                    <a:pt x="61361" y="1849"/>
                  </a:lnTo>
                  <a:lnTo>
                    <a:pt x="60741" y="1173"/>
                  </a:lnTo>
                  <a:lnTo>
                    <a:pt x="58174" y="423"/>
                  </a:lnTo>
                  <a:lnTo>
                    <a:pt x="52762" y="0"/>
                  </a:lnTo>
                  <a:lnTo>
                    <a:pt x="31583" y="8676"/>
                  </a:lnTo>
                  <a:lnTo>
                    <a:pt x="11317" y="26265"/>
                  </a:lnTo>
                  <a:lnTo>
                    <a:pt x="4457" y="35328"/>
                  </a:lnTo>
                  <a:lnTo>
                    <a:pt x="938" y="44060"/>
                  </a:lnTo>
                  <a:lnTo>
                    <a:pt x="0" y="48364"/>
                  </a:lnTo>
                  <a:lnTo>
                    <a:pt x="838" y="56909"/>
                  </a:lnTo>
                  <a:lnTo>
                    <a:pt x="4269" y="65411"/>
                  </a:lnTo>
                  <a:lnTo>
                    <a:pt x="34262" y="108143"/>
                  </a:lnTo>
                  <a:lnTo>
                    <a:pt x="57974" y="152936"/>
                  </a:lnTo>
                  <a:lnTo>
                    <a:pt x="61480" y="175941"/>
                  </a:lnTo>
                  <a:lnTo>
                    <a:pt x="58209" y="180495"/>
                  </a:lnTo>
                  <a:lnTo>
                    <a:pt x="54697" y="182427"/>
                  </a:lnTo>
                  <a:lnTo>
                    <a:pt x="44613" y="183769"/>
                  </a:lnTo>
                  <a:lnTo>
                    <a:pt x="40422" y="183882"/>
                  </a:lnTo>
                  <a:lnTo>
                    <a:pt x="36208" y="182050"/>
                  </a:lnTo>
                  <a:lnTo>
                    <a:pt x="27754" y="175126"/>
                  </a:lnTo>
                  <a:lnTo>
                    <a:pt x="18427" y="160676"/>
                  </a:lnTo>
                  <a:lnTo>
                    <a:pt x="17173" y="1458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61" name="SMARTInkShape-1144">
              <a:extLst>
                <a:ext uri="{FF2B5EF4-FFF2-40B4-BE49-F238E27FC236}">
                  <a16:creationId xmlns:a16="http://schemas.microsoft.com/office/drawing/2014/main" id="{7692466B-48E7-4522-A996-59054BD3B92D}"/>
                </a:ext>
              </a:extLst>
            </p:cNvPr>
            <p:cNvSpPr/>
            <p:nvPr>
              <p:custDataLst>
                <p:tags r:id="rId20"/>
              </p:custDataLst>
            </p:nvPr>
          </p:nvSpPr>
          <p:spPr>
            <a:xfrm>
              <a:off x="6572706" y="495300"/>
              <a:ext cx="272595" cy="182461"/>
            </a:xfrm>
            <a:custGeom>
              <a:avLst/>
              <a:gdLst/>
              <a:ahLst/>
              <a:cxnLst/>
              <a:rect l="0" t="0" r="0" b="0"/>
              <a:pathLst>
                <a:path w="272595" h="182461">
                  <a:moveTo>
                    <a:pt x="50344" y="0"/>
                  </a:moveTo>
                  <a:lnTo>
                    <a:pt x="50344" y="0"/>
                  </a:lnTo>
                  <a:lnTo>
                    <a:pt x="46973" y="0"/>
                  </a:lnTo>
                  <a:lnTo>
                    <a:pt x="43437" y="3763"/>
                  </a:lnTo>
                  <a:lnTo>
                    <a:pt x="13358" y="51237"/>
                  </a:lnTo>
                  <a:lnTo>
                    <a:pt x="3004" y="93742"/>
                  </a:lnTo>
                  <a:lnTo>
                    <a:pt x="0" y="135686"/>
                  </a:lnTo>
                  <a:lnTo>
                    <a:pt x="3049" y="154190"/>
                  </a:lnTo>
                  <a:lnTo>
                    <a:pt x="11793" y="168609"/>
                  </a:lnTo>
                  <a:lnTo>
                    <a:pt x="23321" y="178448"/>
                  </a:lnTo>
                  <a:lnTo>
                    <a:pt x="31513" y="181616"/>
                  </a:lnTo>
                  <a:lnTo>
                    <a:pt x="35674" y="182460"/>
                  </a:lnTo>
                  <a:lnTo>
                    <a:pt x="44059" y="181518"/>
                  </a:lnTo>
                  <a:lnTo>
                    <a:pt x="79097" y="169179"/>
                  </a:lnTo>
                  <a:lnTo>
                    <a:pt x="88053" y="155624"/>
                  </a:lnTo>
                  <a:lnTo>
                    <a:pt x="106903" y="108791"/>
                  </a:lnTo>
                  <a:lnTo>
                    <a:pt x="111787" y="87267"/>
                  </a:lnTo>
                  <a:lnTo>
                    <a:pt x="112867" y="52127"/>
                  </a:lnTo>
                  <a:lnTo>
                    <a:pt x="107516" y="19466"/>
                  </a:lnTo>
                  <a:lnTo>
                    <a:pt x="125206" y="63610"/>
                  </a:lnTo>
                  <a:lnTo>
                    <a:pt x="150360" y="109426"/>
                  </a:lnTo>
                  <a:lnTo>
                    <a:pt x="161195" y="121871"/>
                  </a:lnTo>
                  <a:lnTo>
                    <a:pt x="181680" y="135070"/>
                  </a:lnTo>
                  <a:lnTo>
                    <a:pt x="197678" y="138328"/>
                  </a:lnTo>
                  <a:lnTo>
                    <a:pt x="209666" y="135327"/>
                  </a:lnTo>
                  <a:lnTo>
                    <a:pt x="248932" y="116553"/>
                  </a:lnTo>
                  <a:lnTo>
                    <a:pt x="272594"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62" name="SMARTInkShape-1145">
              <a:extLst>
                <a:ext uri="{FF2B5EF4-FFF2-40B4-BE49-F238E27FC236}">
                  <a16:creationId xmlns:a16="http://schemas.microsoft.com/office/drawing/2014/main" id="{D05166CC-A159-4A0F-A2EE-2BDC00EC7682}"/>
                </a:ext>
              </a:extLst>
            </p:cNvPr>
            <p:cNvSpPr/>
            <p:nvPr>
              <p:custDataLst>
                <p:tags r:id="rId21"/>
              </p:custDataLst>
            </p:nvPr>
          </p:nvSpPr>
          <p:spPr>
            <a:xfrm>
              <a:off x="6381750" y="577850"/>
              <a:ext cx="158751" cy="50801"/>
            </a:xfrm>
            <a:custGeom>
              <a:avLst/>
              <a:gdLst/>
              <a:ahLst/>
              <a:cxnLst/>
              <a:rect l="0" t="0" r="0" b="0"/>
              <a:pathLst>
                <a:path w="158751" h="50801">
                  <a:moveTo>
                    <a:pt x="0" y="50800"/>
                  </a:moveTo>
                  <a:lnTo>
                    <a:pt x="0" y="50800"/>
                  </a:lnTo>
                  <a:lnTo>
                    <a:pt x="705" y="40661"/>
                  </a:lnTo>
                  <a:lnTo>
                    <a:pt x="3371" y="33123"/>
                  </a:lnTo>
                  <a:lnTo>
                    <a:pt x="5775" y="30549"/>
                  </a:lnTo>
                  <a:lnTo>
                    <a:pt x="27136" y="22707"/>
                  </a:lnTo>
                  <a:lnTo>
                    <a:pt x="72490" y="19371"/>
                  </a:lnTo>
                  <a:lnTo>
                    <a:pt x="114369" y="12185"/>
                  </a:lnTo>
                  <a:lnTo>
                    <a:pt x="1587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63" name="SMARTInkShape-1146">
              <a:extLst>
                <a:ext uri="{FF2B5EF4-FFF2-40B4-BE49-F238E27FC236}">
                  <a16:creationId xmlns:a16="http://schemas.microsoft.com/office/drawing/2014/main" id="{019D0078-6301-4406-B8F1-910A094CEFA2}"/>
                </a:ext>
              </a:extLst>
            </p:cNvPr>
            <p:cNvSpPr/>
            <p:nvPr>
              <p:custDataLst>
                <p:tags r:id="rId22"/>
              </p:custDataLst>
            </p:nvPr>
          </p:nvSpPr>
          <p:spPr>
            <a:xfrm>
              <a:off x="6394450" y="450850"/>
              <a:ext cx="95251" cy="298451"/>
            </a:xfrm>
            <a:custGeom>
              <a:avLst/>
              <a:gdLst/>
              <a:ahLst/>
              <a:cxnLst/>
              <a:rect l="0" t="0" r="0" b="0"/>
              <a:pathLst>
                <a:path w="95251" h="298451">
                  <a:moveTo>
                    <a:pt x="0" y="0"/>
                  </a:moveTo>
                  <a:lnTo>
                    <a:pt x="0" y="0"/>
                  </a:lnTo>
                  <a:lnTo>
                    <a:pt x="3371" y="3371"/>
                  </a:lnTo>
                  <a:lnTo>
                    <a:pt x="23306" y="46501"/>
                  </a:lnTo>
                  <a:lnTo>
                    <a:pt x="35985" y="89135"/>
                  </a:lnTo>
                  <a:lnTo>
                    <a:pt x="49937" y="129426"/>
                  </a:lnTo>
                  <a:lnTo>
                    <a:pt x="65126" y="171463"/>
                  </a:lnTo>
                  <a:lnTo>
                    <a:pt x="79082" y="216504"/>
                  </a:lnTo>
                  <a:lnTo>
                    <a:pt x="92309" y="263504"/>
                  </a:lnTo>
                  <a:lnTo>
                    <a:pt x="95250" y="298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64" name="SMARTInkShape-1147">
              <a:extLst>
                <a:ext uri="{FF2B5EF4-FFF2-40B4-BE49-F238E27FC236}">
                  <a16:creationId xmlns:a16="http://schemas.microsoft.com/office/drawing/2014/main" id="{F84F0D3D-867D-4179-B55A-ABDD2BF4D735}"/>
                </a:ext>
              </a:extLst>
            </p:cNvPr>
            <p:cNvSpPr/>
            <p:nvPr>
              <p:custDataLst>
                <p:tags r:id="rId23"/>
              </p:custDataLst>
            </p:nvPr>
          </p:nvSpPr>
          <p:spPr>
            <a:xfrm>
              <a:off x="6917372" y="609600"/>
              <a:ext cx="264479" cy="427931"/>
            </a:xfrm>
            <a:custGeom>
              <a:avLst/>
              <a:gdLst/>
              <a:ahLst/>
              <a:cxnLst/>
              <a:rect l="0" t="0" r="0" b="0"/>
              <a:pathLst>
                <a:path w="264479" h="427931">
                  <a:moveTo>
                    <a:pt x="23178" y="247650"/>
                  </a:moveTo>
                  <a:lnTo>
                    <a:pt x="23178" y="247650"/>
                  </a:lnTo>
                  <a:lnTo>
                    <a:pt x="34715" y="291693"/>
                  </a:lnTo>
                  <a:lnTo>
                    <a:pt x="47303" y="336966"/>
                  </a:lnTo>
                  <a:lnTo>
                    <a:pt x="54629" y="378233"/>
                  </a:lnTo>
                  <a:lnTo>
                    <a:pt x="67102" y="424679"/>
                  </a:lnTo>
                  <a:lnTo>
                    <a:pt x="67394" y="427930"/>
                  </a:lnTo>
                  <a:lnTo>
                    <a:pt x="67472" y="427809"/>
                  </a:lnTo>
                  <a:lnTo>
                    <a:pt x="67525" y="427022"/>
                  </a:lnTo>
                  <a:lnTo>
                    <a:pt x="49914" y="385397"/>
                  </a:lnTo>
                  <a:lnTo>
                    <a:pt x="34634" y="341223"/>
                  </a:lnTo>
                  <a:lnTo>
                    <a:pt x="21103" y="301934"/>
                  </a:lnTo>
                  <a:lnTo>
                    <a:pt x="9022" y="254557"/>
                  </a:lnTo>
                  <a:lnTo>
                    <a:pt x="0" y="208327"/>
                  </a:lnTo>
                  <a:lnTo>
                    <a:pt x="3440" y="165550"/>
                  </a:lnTo>
                  <a:lnTo>
                    <a:pt x="7584" y="154482"/>
                  </a:lnTo>
                  <a:lnTo>
                    <a:pt x="33964" y="117421"/>
                  </a:lnTo>
                  <a:lnTo>
                    <a:pt x="81410" y="80375"/>
                  </a:lnTo>
                  <a:lnTo>
                    <a:pt x="126339" y="53885"/>
                  </a:lnTo>
                  <a:lnTo>
                    <a:pt x="165614" y="33761"/>
                  </a:lnTo>
                  <a:lnTo>
                    <a:pt x="208471" y="16886"/>
                  </a:lnTo>
                  <a:lnTo>
                    <a:pt x="26447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566" name="SMARTInkShape-1148">
            <a:extLst>
              <a:ext uri="{FF2B5EF4-FFF2-40B4-BE49-F238E27FC236}">
                <a16:creationId xmlns:a16="http://schemas.microsoft.com/office/drawing/2014/main" id="{AE506C47-6917-46B3-85C4-D69A890C026A}"/>
              </a:ext>
            </a:extLst>
          </p:cNvPr>
          <p:cNvSpPr/>
          <p:nvPr>
            <p:custDataLst>
              <p:tags r:id="rId1"/>
            </p:custDataLst>
          </p:nvPr>
        </p:nvSpPr>
        <p:spPr>
          <a:xfrm>
            <a:off x="3822700" y="1612900"/>
            <a:ext cx="704851" cy="514351"/>
          </a:xfrm>
          <a:custGeom>
            <a:avLst/>
            <a:gdLst/>
            <a:ahLst/>
            <a:cxnLst/>
            <a:rect l="0" t="0" r="0" b="0"/>
            <a:pathLst>
              <a:path w="704851" h="514351">
                <a:moveTo>
                  <a:pt x="0" y="514350"/>
                </a:moveTo>
                <a:lnTo>
                  <a:pt x="0" y="514350"/>
                </a:lnTo>
                <a:lnTo>
                  <a:pt x="40820" y="473529"/>
                </a:lnTo>
                <a:lnTo>
                  <a:pt x="79978" y="438736"/>
                </a:lnTo>
                <a:lnTo>
                  <a:pt x="116830" y="404692"/>
                </a:lnTo>
                <a:lnTo>
                  <a:pt x="162165" y="367794"/>
                </a:lnTo>
                <a:lnTo>
                  <a:pt x="208602" y="329344"/>
                </a:lnTo>
                <a:lnTo>
                  <a:pt x="243701" y="301362"/>
                </a:lnTo>
                <a:lnTo>
                  <a:pt x="280467" y="274344"/>
                </a:lnTo>
                <a:lnTo>
                  <a:pt x="317974" y="247520"/>
                </a:lnTo>
                <a:lnTo>
                  <a:pt x="355811" y="219134"/>
                </a:lnTo>
                <a:lnTo>
                  <a:pt x="393794" y="193819"/>
                </a:lnTo>
                <a:lnTo>
                  <a:pt x="431136" y="170809"/>
                </a:lnTo>
                <a:lnTo>
                  <a:pt x="466547" y="148822"/>
                </a:lnTo>
                <a:lnTo>
                  <a:pt x="501100" y="127291"/>
                </a:lnTo>
                <a:lnTo>
                  <a:pt x="534567" y="106668"/>
                </a:lnTo>
                <a:lnTo>
                  <a:pt x="581175" y="79191"/>
                </a:lnTo>
                <a:lnTo>
                  <a:pt x="625559" y="53881"/>
                </a:lnTo>
                <a:lnTo>
                  <a:pt x="671517" y="29569"/>
                </a:lnTo>
                <a:lnTo>
                  <a:pt x="7048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67" name="SMARTInkShape-1149">
            <a:extLst>
              <a:ext uri="{FF2B5EF4-FFF2-40B4-BE49-F238E27FC236}">
                <a16:creationId xmlns:a16="http://schemas.microsoft.com/office/drawing/2014/main" id="{EF0AD185-7A20-4434-9F56-CF61579593FC}"/>
              </a:ext>
            </a:extLst>
          </p:cNvPr>
          <p:cNvSpPr/>
          <p:nvPr>
            <p:custDataLst>
              <p:tags r:id="rId2"/>
            </p:custDataLst>
          </p:nvPr>
        </p:nvSpPr>
        <p:spPr>
          <a:xfrm>
            <a:off x="4823104" y="4222750"/>
            <a:ext cx="2619097" cy="69851"/>
          </a:xfrm>
          <a:custGeom>
            <a:avLst/>
            <a:gdLst/>
            <a:ahLst/>
            <a:cxnLst/>
            <a:rect l="0" t="0" r="0" b="0"/>
            <a:pathLst>
              <a:path w="2619097" h="69851">
                <a:moveTo>
                  <a:pt x="15596" y="69850"/>
                </a:moveTo>
                <a:lnTo>
                  <a:pt x="15596" y="69850"/>
                </a:lnTo>
                <a:lnTo>
                  <a:pt x="669" y="54923"/>
                </a:lnTo>
                <a:lnTo>
                  <a:pt x="0" y="53549"/>
                </a:lnTo>
                <a:lnTo>
                  <a:pt x="260" y="52632"/>
                </a:lnTo>
                <a:lnTo>
                  <a:pt x="1139" y="52022"/>
                </a:lnTo>
                <a:lnTo>
                  <a:pt x="5747" y="51162"/>
                </a:lnTo>
                <a:lnTo>
                  <a:pt x="14330" y="50166"/>
                </a:lnTo>
                <a:lnTo>
                  <a:pt x="29549" y="45342"/>
                </a:lnTo>
                <a:lnTo>
                  <a:pt x="73042" y="44485"/>
                </a:lnTo>
                <a:lnTo>
                  <a:pt x="115898" y="44453"/>
                </a:lnTo>
                <a:lnTo>
                  <a:pt x="158208" y="43745"/>
                </a:lnTo>
                <a:lnTo>
                  <a:pt x="205059" y="38983"/>
                </a:lnTo>
                <a:lnTo>
                  <a:pt x="247231" y="38274"/>
                </a:lnTo>
                <a:lnTo>
                  <a:pt x="283195" y="38152"/>
                </a:lnTo>
                <a:lnTo>
                  <a:pt x="320661" y="37410"/>
                </a:lnTo>
                <a:lnTo>
                  <a:pt x="359281" y="33740"/>
                </a:lnTo>
                <a:lnTo>
                  <a:pt x="401689" y="32339"/>
                </a:lnTo>
                <a:lnTo>
                  <a:pt x="445534" y="31219"/>
                </a:lnTo>
                <a:lnTo>
                  <a:pt x="489805" y="27437"/>
                </a:lnTo>
                <a:lnTo>
                  <a:pt x="534907" y="26003"/>
                </a:lnTo>
                <a:lnTo>
                  <a:pt x="567193" y="25668"/>
                </a:lnTo>
                <a:lnTo>
                  <a:pt x="600358" y="25519"/>
                </a:lnTo>
                <a:lnTo>
                  <a:pt x="633912" y="24747"/>
                </a:lnTo>
                <a:lnTo>
                  <a:pt x="667640" y="22053"/>
                </a:lnTo>
                <a:lnTo>
                  <a:pt x="703327" y="20384"/>
                </a:lnTo>
                <a:lnTo>
                  <a:pt x="740354" y="18938"/>
                </a:lnTo>
                <a:lnTo>
                  <a:pt x="777977" y="15942"/>
                </a:lnTo>
                <a:lnTo>
                  <a:pt x="817747" y="12260"/>
                </a:lnTo>
                <a:lnTo>
                  <a:pt x="858235" y="8977"/>
                </a:lnTo>
                <a:lnTo>
                  <a:pt x="897397" y="7517"/>
                </a:lnTo>
                <a:lnTo>
                  <a:pt x="937850" y="4987"/>
                </a:lnTo>
                <a:lnTo>
                  <a:pt x="979348" y="2217"/>
                </a:lnTo>
                <a:lnTo>
                  <a:pt x="1021310" y="985"/>
                </a:lnTo>
                <a:lnTo>
                  <a:pt x="1063478" y="438"/>
                </a:lnTo>
                <a:lnTo>
                  <a:pt x="1106443" y="195"/>
                </a:lnTo>
                <a:lnTo>
                  <a:pt x="1151410" y="86"/>
                </a:lnTo>
                <a:lnTo>
                  <a:pt x="1197265" y="38"/>
                </a:lnTo>
                <a:lnTo>
                  <a:pt x="1242809" y="17"/>
                </a:lnTo>
                <a:lnTo>
                  <a:pt x="1286570" y="7"/>
                </a:lnTo>
                <a:lnTo>
                  <a:pt x="1331420" y="3"/>
                </a:lnTo>
                <a:lnTo>
                  <a:pt x="1377223" y="1"/>
                </a:lnTo>
                <a:lnTo>
                  <a:pt x="1423451" y="0"/>
                </a:lnTo>
                <a:lnTo>
                  <a:pt x="1467986" y="1882"/>
                </a:lnTo>
                <a:lnTo>
                  <a:pt x="1512002" y="4364"/>
                </a:lnTo>
                <a:lnTo>
                  <a:pt x="1557436" y="5467"/>
                </a:lnTo>
                <a:lnTo>
                  <a:pt x="1601618" y="5958"/>
                </a:lnTo>
                <a:lnTo>
                  <a:pt x="1644773" y="6881"/>
                </a:lnTo>
                <a:lnTo>
                  <a:pt x="1687471" y="9643"/>
                </a:lnTo>
                <a:lnTo>
                  <a:pt x="1729966" y="11342"/>
                </a:lnTo>
                <a:lnTo>
                  <a:pt x="1772371" y="12802"/>
                </a:lnTo>
                <a:lnTo>
                  <a:pt x="1814737" y="15803"/>
                </a:lnTo>
                <a:lnTo>
                  <a:pt x="1857085" y="17606"/>
                </a:lnTo>
                <a:lnTo>
                  <a:pt x="1899424" y="19114"/>
                </a:lnTo>
                <a:lnTo>
                  <a:pt x="1941760" y="22136"/>
                </a:lnTo>
                <a:lnTo>
                  <a:pt x="1982213" y="23949"/>
                </a:lnTo>
                <a:lnTo>
                  <a:pt x="2021359" y="25460"/>
                </a:lnTo>
                <a:lnTo>
                  <a:pt x="2059924" y="28484"/>
                </a:lnTo>
                <a:lnTo>
                  <a:pt x="2098230" y="30299"/>
                </a:lnTo>
                <a:lnTo>
                  <a:pt x="2136423" y="31105"/>
                </a:lnTo>
                <a:lnTo>
                  <a:pt x="2174563" y="31463"/>
                </a:lnTo>
                <a:lnTo>
                  <a:pt x="2210800" y="33504"/>
                </a:lnTo>
                <a:lnTo>
                  <a:pt x="2245720" y="36057"/>
                </a:lnTo>
                <a:lnTo>
                  <a:pt x="2280055" y="37192"/>
                </a:lnTo>
                <a:lnTo>
                  <a:pt x="2312248" y="37696"/>
                </a:lnTo>
                <a:lnTo>
                  <a:pt x="2343724" y="38626"/>
                </a:lnTo>
                <a:lnTo>
                  <a:pt x="2376529" y="41391"/>
                </a:lnTo>
                <a:lnTo>
                  <a:pt x="2419989" y="43544"/>
                </a:lnTo>
                <a:lnTo>
                  <a:pt x="2459678" y="47553"/>
                </a:lnTo>
                <a:lnTo>
                  <a:pt x="2498246" y="53209"/>
                </a:lnTo>
                <a:lnTo>
                  <a:pt x="2543432" y="57077"/>
                </a:lnTo>
                <a:lnTo>
                  <a:pt x="2585604" y="65886"/>
                </a:lnTo>
                <a:lnTo>
                  <a:pt x="2619096" y="69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68" name="SMARTInkShape-1150">
            <a:extLst>
              <a:ext uri="{FF2B5EF4-FFF2-40B4-BE49-F238E27FC236}">
                <a16:creationId xmlns:a16="http://schemas.microsoft.com/office/drawing/2014/main" id="{7587FB19-3D5F-41C7-BA66-F2C159C83F4B}"/>
              </a:ext>
            </a:extLst>
          </p:cNvPr>
          <p:cNvSpPr/>
          <p:nvPr>
            <p:custDataLst>
              <p:tags r:id="rId3"/>
            </p:custDataLst>
          </p:nvPr>
        </p:nvSpPr>
        <p:spPr>
          <a:xfrm>
            <a:off x="5200912" y="3810078"/>
            <a:ext cx="3860539" cy="95173"/>
          </a:xfrm>
          <a:custGeom>
            <a:avLst/>
            <a:gdLst/>
            <a:ahLst/>
            <a:cxnLst/>
            <a:rect l="0" t="0" r="0" b="0"/>
            <a:pathLst>
              <a:path w="3860539" h="95173">
                <a:moveTo>
                  <a:pt x="6088" y="6272"/>
                </a:moveTo>
                <a:lnTo>
                  <a:pt x="6088" y="6272"/>
                </a:lnTo>
                <a:lnTo>
                  <a:pt x="6088" y="2901"/>
                </a:lnTo>
                <a:lnTo>
                  <a:pt x="5382" y="1908"/>
                </a:lnTo>
                <a:lnTo>
                  <a:pt x="2717" y="805"/>
                </a:lnTo>
                <a:lnTo>
                  <a:pt x="0" y="0"/>
                </a:lnTo>
                <a:lnTo>
                  <a:pt x="22680" y="627"/>
                </a:lnTo>
                <a:lnTo>
                  <a:pt x="69490" y="11182"/>
                </a:lnTo>
                <a:lnTo>
                  <a:pt x="113576" y="19033"/>
                </a:lnTo>
                <a:lnTo>
                  <a:pt x="147808" y="24677"/>
                </a:lnTo>
                <a:lnTo>
                  <a:pt x="191924" y="28608"/>
                </a:lnTo>
                <a:lnTo>
                  <a:pt x="237649" y="31403"/>
                </a:lnTo>
                <a:lnTo>
                  <a:pt x="279248" y="33518"/>
                </a:lnTo>
                <a:lnTo>
                  <a:pt x="326511" y="37133"/>
                </a:lnTo>
                <a:lnTo>
                  <a:pt x="363652" y="37758"/>
                </a:lnTo>
                <a:lnTo>
                  <a:pt x="407101" y="37970"/>
                </a:lnTo>
                <a:lnTo>
                  <a:pt x="445474" y="38012"/>
                </a:lnTo>
                <a:lnTo>
                  <a:pt x="490186" y="38020"/>
                </a:lnTo>
                <a:lnTo>
                  <a:pt x="534715" y="38021"/>
                </a:lnTo>
                <a:lnTo>
                  <a:pt x="577482" y="38022"/>
                </a:lnTo>
                <a:lnTo>
                  <a:pt x="623271" y="38022"/>
                </a:lnTo>
                <a:lnTo>
                  <a:pt x="668718" y="38022"/>
                </a:lnTo>
                <a:lnTo>
                  <a:pt x="705248" y="38022"/>
                </a:lnTo>
                <a:lnTo>
                  <a:pt x="742884" y="38022"/>
                </a:lnTo>
                <a:lnTo>
                  <a:pt x="780846" y="38022"/>
                </a:lnTo>
                <a:lnTo>
                  <a:pt x="819612" y="37316"/>
                </a:lnTo>
                <a:lnTo>
                  <a:pt x="861358" y="33658"/>
                </a:lnTo>
                <a:lnTo>
                  <a:pt x="900851" y="32260"/>
                </a:lnTo>
                <a:lnTo>
                  <a:pt x="940070" y="31846"/>
                </a:lnTo>
                <a:lnTo>
                  <a:pt x="981950" y="31724"/>
                </a:lnTo>
                <a:lnTo>
                  <a:pt x="1022896" y="30982"/>
                </a:lnTo>
                <a:lnTo>
                  <a:pt x="1068737" y="27312"/>
                </a:lnTo>
                <a:lnTo>
                  <a:pt x="1110463" y="25911"/>
                </a:lnTo>
                <a:lnTo>
                  <a:pt x="1153087" y="25497"/>
                </a:lnTo>
                <a:lnTo>
                  <a:pt x="1193547" y="25374"/>
                </a:lnTo>
                <a:lnTo>
                  <a:pt x="1235795" y="25337"/>
                </a:lnTo>
                <a:lnTo>
                  <a:pt x="1276144" y="25326"/>
                </a:lnTo>
                <a:lnTo>
                  <a:pt x="1318360" y="25323"/>
                </a:lnTo>
                <a:lnTo>
                  <a:pt x="1358698" y="25322"/>
                </a:lnTo>
                <a:lnTo>
                  <a:pt x="1400911" y="25322"/>
                </a:lnTo>
                <a:lnTo>
                  <a:pt x="1440543" y="25322"/>
                </a:lnTo>
                <a:lnTo>
                  <a:pt x="1479802" y="25322"/>
                </a:lnTo>
                <a:lnTo>
                  <a:pt x="1521695" y="25322"/>
                </a:lnTo>
                <a:lnTo>
                  <a:pt x="1560526" y="25322"/>
                </a:lnTo>
                <a:lnTo>
                  <a:pt x="1596100" y="26027"/>
                </a:lnTo>
                <a:lnTo>
                  <a:pt x="1635882" y="29686"/>
                </a:lnTo>
                <a:lnTo>
                  <a:pt x="1671344" y="31083"/>
                </a:lnTo>
                <a:lnTo>
                  <a:pt x="1707643" y="31498"/>
                </a:lnTo>
                <a:lnTo>
                  <a:pt x="1753753" y="31638"/>
                </a:lnTo>
                <a:lnTo>
                  <a:pt x="1798382" y="33543"/>
                </a:lnTo>
                <a:lnTo>
                  <a:pt x="1833480" y="36031"/>
                </a:lnTo>
                <a:lnTo>
                  <a:pt x="1876334" y="37432"/>
                </a:lnTo>
                <a:lnTo>
                  <a:pt x="1922776" y="37906"/>
                </a:lnTo>
                <a:lnTo>
                  <a:pt x="1965921" y="37999"/>
                </a:lnTo>
                <a:lnTo>
                  <a:pt x="2008415" y="38724"/>
                </a:lnTo>
                <a:lnTo>
                  <a:pt x="2050780" y="43047"/>
                </a:lnTo>
                <a:lnTo>
                  <a:pt x="2096491" y="44110"/>
                </a:lnTo>
                <a:lnTo>
                  <a:pt x="2136852" y="45026"/>
                </a:lnTo>
                <a:lnTo>
                  <a:pt x="2178064" y="49388"/>
                </a:lnTo>
                <a:lnTo>
                  <a:pt x="2220176" y="50458"/>
                </a:lnTo>
                <a:lnTo>
                  <a:pt x="2263171" y="51375"/>
                </a:lnTo>
                <a:lnTo>
                  <a:pt x="2309816" y="55738"/>
                </a:lnTo>
                <a:lnTo>
                  <a:pt x="2353209" y="56808"/>
                </a:lnTo>
                <a:lnTo>
                  <a:pt x="2395753" y="57020"/>
                </a:lnTo>
                <a:lnTo>
                  <a:pt x="2438128" y="58943"/>
                </a:lnTo>
                <a:lnTo>
                  <a:pt x="2483839" y="62537"/>
                </a:lnTo>
                <a:lnTo>
                  <a:pt x="2528565" y="63247"/>
                </a:lnTo>
                <a:lnTo>
                  <a:pt x="2573253" y="63388"/>
                </a:lnTo>
                <a:lnTo>
                  <a:pt x="2619266" y="63415"/>
                </a:lnTo>
                <a:lnTo>
                  <a:pt x="2663031" y="64126"/>
                </a:lnTo>
                <a:lnTo>
                  <a:pt x="2709828" y="68448"/>
                </a:lnTo>
                <a:lnTo>
                  <a:pt x="2756623" y="69510"/>
                </a:lnTo>
                <a:lnTo>
                  <a:pt x="2801562" y="69720"/>
                </a:lnTo>
                <a:lnTo>
                  <a:pt x="2846292" y="69762"/>
                </a:lnTo>
                <a:lnTo>
                  <a:pt x="2883157" y="67887"/>
                </a:lnTo>
                <a:lnTo>
                  <a:pt x="2930170" y="64304"/>
                </a:lnTo>
                <a:lnTo>
                  <a:pt x="2966101" y="63683"/>
                </a:lnTo>
                <a:lnTo>
                  <a:pt x="3003558" y="63499"/>
                </a:lnTo>
                <a:lnTo>
                  <a:pt x="3049072" y="63437"/>
                </a:lnTo>
                <a:lnTo>
                  <a:pt x="3093914" y="63425"/>
                </a:lnTo>
                <a:lnTo>
                  <a:pt x="3140207" y="63423"/>
                </a:lnTo>
                <a:lnTo>
                  <a:pt x="3177030" y="63422"/>
                </a:lnTo>
                <a:lnTo>
                  <a:pt x="3218298" y="63422"/>
                </a:lnTo>
                <a:lnTo>
                  <a:pt x="3256318" y="63422"/>
                </a:lnTo>
                <a:lnTo>
                  <a:pt x="3301129" y="63422"/>
                </a:lnTo>
                <a:lnTo>
                  <a:pt x="3347322" y="63422"/>
                </a:lnTo>
                <a:lnTo>
                  <a:pt x="3392143" y="67786"/>
                </a:lnTo>
                <a:lnTo>
                  <a:pt x="3434968" y="69379"/>
                </a:lnTo>
                <a:lnTo>
                  <a:pt x="3477398" y="69694"/>
                </a:lnTo>
                <a:lnTo>
                  <a:pt x="3519749" y="70462"/>
                </a:lnTo>
                <a:lnTo>
                  <a:pt x="3562086" y="74795"/>
                </a:lnTo>
                <a:lnTo>
                  <a:pt x="3601051" y="79231"/>
                </a:lnTo>
                <a:lnTo>
                  <a:pt x="3640287" y="81831"/>
                </a:lnTo>
                <a:lnTo>
                  <a:pt x="3684560" y="85759"/>
                </a:lnTo>
                <a:lnTo>
                  <a:pt x="3725268" y="88419"/>
                </a:lnTo>
                <a:lnTo>
                  <a:pt x="3770146" y="88786"/>
                </a:lnTo>
                <a:lnTo>
                  <a:pt x="3811918" y="93181"/>
                </a:lnTo>
                <a:lnTo>
                  <a:pt x="3860538" y="951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69" name="SMARTInkShape-1151">
            <a:extLst>
              <a:ext uri="{FF2B5EF4-FFF2-40B4-BE49-F238E27FC236}">
                <a16:creationId xmlns:a16="http://schemas.microsoft.com/office/drawing/2014/main" id="{D29B3E11-742D-4864-98DC-48631155BB95}"/>
              </a:ext>
            </a:extLst>
          </p:cNvPr>
          <p:cNvSpPr/>
          <p:nvPr>
            <p:custDataLst>
              <p:tags r:id="rId4"/>
            </p:custDataLst>
          </p:nvPr>
        </p:nvSpPr>
        <p:spPr>
          <a:xfrm>
            <a:off x="6864350" y="3303295"/>
            <a:ext cx="3302001" cy="68556"/>
          </a:xfrm>
          <a:custGeom>
            <a:avLst/>
            <a:gdLst/>
            <a:ahLst/>
            <a:cxnLst/>
            <a:rect l="0" t="0" r="0" b="0"/>
            <a:pathLst>
              <a:path w="3302001" h="68556">
                <a:moveTo>
                  <a:pt x="0" y="68555"/>
                </a:moveTo>
                <a:lnTo>
                  <a:pt x="0" y="68555"/>
                </a:lnTo>
                <a:lnTo>
                  <a:pt x="705" y="47598"/>
                </a:lnTo>
                <a:lnTo>
                  <a:pt x="5069" y="39611"/>
                </a:lnTo>
                <a:lnTo>
                  <a:pt x="8838" y="34995"/>
                </a:lnTo>
                <a:lnTo>
                  <a:pt x="14746" y="32472"/>
                </a:lnTo>
                <a:lnTo>
                  <a:pt x="21371" y="30646"/>
                </a:lnTo>
                <a:lnTo>
                  <a:pt x="29772" y="26356"/>
                </a:lnTo>
                <a:lnTo>
                  <a:pt x="70310" y="24193"/>
                </a:lnTo>
                <a:lnTo>
                  <a:pt x="114857" y="25998"/>
                </a:lnTo>
                <a:lnTo>
                  <a:pt x="159356" y="31945"/>
                </a:lnTo>
                <a:lnTo>
                  <a:pt x="204577" y="38260"/>
                </a:lnTo>
                <a:lnTo>
                  <a:pt x="250822" y="42188"/>
                </a:lnTo>
                <a:lnTo>
                  <a:pt x="287787" y="42868"/>
                </a:lnTo>
                <a:lnTo>
                  <a:pt x="331883" y="43098"/>
                </a:lnTo>
                <a:lnTo>
                  <a:pt x="374565" y="43144"/>
                </a:lnTo>
                <a:lnTo>
                  <a:pt x="416965" y="43153"/>
                </a:lnTo>
                <a:lnTo>
                  <a:pt x="460019" y="47518"/>
                </a:lnTo>
                <a:lnTo>
                  <a:pt x="506674" y="49113"/>
                </a:lnTo>
                <a:lnTo>
                  <a:pt x="553441" y="49427"/>
                </a:lnTo>
                <a:lnTo>
                  <a:pt x="599787" y="53854"/>
                </a:lnTo>
                <a:lnTo>
                  <a:pt x="639304" y="55262"/>
                </a:lnTo>
                <a:lnTo>
                  <a:pt x="686859" y="55738"/>
                </a:lnTo>
                <a:lnTo>
                  <a:pt x="724213" y="55820"/>
                </a:lnTo>
                <a:lnTo>
                  <a:pt x="762093" y="55845"/>
                </a:lnTo>
                <a:lnTo>
                  <a:pt x="802008" y="55852"/>
                </a:lnTo>
                <a:lnTo>
                  <a:pt x="843234" y="55854"/>
                </a:lnTo>
                <a:lnTo>
                  <a:pt x="882260" y="55855"/>
                </a:lnTo>
                <a:lnTo>
                  <a:pt x="920635" y="55855"/>
                </a:lnTo>
                <a:lnTo>
                  <a:pt x="958816" y="55855"/>
                </a:lnTo>
                <a:lnTo>
                  <a:pt x="998821" y="55855"/>
                </a:lnTo>
                <a:lnTo>
                  <a:pt x="1040073" y="55855"/>
                </a:lnTo>
                <a:lnTo>
                  <a:pt x="1079107" y="55855"/>
                </a:lnTo>
                <a:lnTo>
                  <a:pt x="1117484" y="55855"/>
                </a:lnTo>
                <a:lnTo>
                  <a:pt x="1155665" y="53973"/>
                </a:lnTo>
                <a:lnTo>
                  <a:pt x="1195671" y="50829"/>
                </a:lnTo>
                <a:lnTo>
                  <a:pt x="1236923" y="49897"/>
                </a:lnTo>
                <a:lnTo>
                  <a:pt x="1275956" y="47740"/>
                </a:lnTo>
                <a:lnTo>
                  <a:pt x="1316215" y="44513"/>
                </a:lnTo>
                <a:lnTo>
                  <a:pt x="1357541" y="43557"/>
                </a:lnTo>
                <a:lnTo>
                  <a:pt x="1396597" y="41393"/>
                </a:lnTo>
                <a:lnTo>
                  <a:pt x="1433099" y="38164"/>
                </a:lnTo>
                <a:lnTo>
                  <a:pt x="1470020" y="37208"/>
                </a:lnTo>
                <a:lnTo>
                  <a:pt x="1508476" y="35043"/>
                </a:lnTo>
                <a:lnTo>
                  <a:pt x="1544095" y="31814"/>
                </a:lnTo>
                <a:lnTo>
                  <a:pt x="1581460" y="30858"/>
                </a:lnTo>
                <a:lnTo>
                  <a:pt x="1619341" y="30574"/>
                </a:lnTo>
                <a:lnTo>
                  <a:pt x="1666697" y="30478"/>
                </a:lnTo>
                <a:lnTo>
                  <a:pt x="1710021" y="26096"/>
                </a:lnTo>
                <a:lnTo>
                  <a:pt x="1754433" y="24498"/>
                </a:lnTo>
                <a:lnTo>
                  <a:pt x="1800391" y="20811"/>
                </a:lnTo>
                <a:lnTo>
                  <a:pt x="1844146" y="18358"/>
                </a:lnTo>
                <a:lnTo>
                  <a:pt x="1890941" y="17874"/>
                </a:lnTo>
                <a:lnTo>
                  <a:pt x="1931173" y="15909"/>
                </a:lnTo>
                <a:lnTo>
                  <a:pt x="1975784" y="12739"/>
                </a:lnTo>
                <a:lnTo>
                  <a:pt x="2022465" y="11669"/>
                </a:lnTo>
                <a:lnTo>
                  <a:pt x="2064949" y="7093"/>
                </a:lnTo>
                <a:lnTo>
                  <a:pt x="2103133" y="5458"/>
                </a:lnTo>
                <a:lnTo>
                  <a:pt x="2141504" y="5174"/>
                </a:lnTo>
                <a:lnTo>
                  <a:pt x="2185563" y="5090"/>
                </a:lnTo>
                <a:lnTo>
                  <a:pt x="2228686" y="1691"/>
                </a:lnTo>
                <a:lnTo>
                  <a:pt x="2269452" y="0"/>
                </a:lnTo>
                <a:lnTo>
                  <a:pt x="2309595" y="3847"/>
                </a:lnTo>
                <a:lnTo>
                  <a:pt x="2348281" y="4817"/>
                </a:lnTo>
                <a:lnTo>
                  <a:pt x="2389190" y="5008"/>
                </a:lnTo>
                <a:lnTo>
                  <a:pt x="2427059" y="6927"/>
                </a:lnTo>
                <a:lnTo>
                  <a:pt x="2465379" y="10078"/>
                </a:lnTo>
                <a:lnTo>
                  <a:pt x="2509423" y="12893"/>
                </a:lnTo>
                <a:lnTo>
                  <a:pt x="2555910" y="16794"/>
                </a:lnTo>
                <a:lnTo>
                  <a:pt x="2599065" y="18271"/>
                </a:lnTo>
                <a:lnTo>
                  <a:pt x="2639678" y="22743"/>
                </a:lnTo>
                <a:lnTo>
                  <a:pt x="2681829" y="27207"/>
                </a:lnTo>
                <a:lnTo>
                  <a:pt x="2725146" y="34883"/>
                </a:lnTo>
                <a:lnTo>
                  <a:pt x="2765373" y="41312"/>
                </a:lnTo>
                <a:lnTo>
                  <a:pt x="2810294" y="46162"/>
                </a:lnTo>
                <a:lnTo>
                  <a:pt x="2853141" y="49550"/>
                </a:lnTo>
                <a:lnTo>
                  <a:pt x="2893694" y="54400"/>
                </a:lnTo>
                <a:lnTo>
                  <a:pt x="2932462" y="55567"/>
                </a:lnTo>
                <a:lnTo>
                  <a:pt x="2973384" y="60162"/>
                </a:lnTo>
                <a:lnTo>
                  <a:pt x="3011257" y="61801"/>
                </a:lnTo>
                <a:lnTo>
                  <a:pt x="3049578" y="62086"/>
                </a:lnTo>
                <a:lnTo>
                  <a:pt x="3091742" y="64051"/>
                </a:lnTo>
                <a:lnTo>
                  <a:pt x="3135840" y="67962"/>
                </a:lnTo>
                <a:lnTo>
                  <a:pt x="3180604" y="68503"/>
                </a:lnTo>
                <a:lnTo>
                  <a:pt x="3223875" y="68552"/>
                </a:lnTo>
                <a:lnTo>
                  <a:pt x="3233410" y="67848"/>
                </a:lnTo>
                <a:lnTo>
                  <a:pt x="3268101" y="62466"/>
                </a:lnTo>
                <a:lnTo>
                  <a:pt x="3302000" y="558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70" name="SMARTInkShape-1152">
            <a:extLst>
              <a:ext uri="{FF2B5EF4-FFF2-40B4-BE49-F238E27FC236}">
                <a16:creationId xmlns:a16="http://schemas.microsoft.com/office/drawing/2014/main" id="{36F15830-7FAA-4325-8960-AFE96DD1BB7D}"/>
              </a:ext>
            </a:extLst>
          </p:cNvPr>
          <p:cNvSpPr/>
          <p:nvPr>
            <p:custDataLst>
              <p:tags r:id="rId5"/>
            </p:custDataLst>
          </p:nvPr>
        </p:nvSpPr>
        <p:spPr>
          <a:xfrm>
            <a:off x="4768883" y="3295650"/>
            <a:ext cx="958818" cy="67103"/>
          </a:xfrm>
          <a:custGeom>
            <a:avLst/>
            <a:gdLst/>
            <a:ahLst/>
            <a:cxnLst/>
            <a:rect l="0" t="0" r="0" b="0"/>
            <a:pathLst>
              <a:path w="958818" h="67103">
                <a:moveTo>
                  <a:pt x="69817" y="57150"/>
                </a:moveTo>
                <a:lnTo>
                  <a:pt x="69817" y="57150"/>
                </a:lnTo>
                <a:lnTo>
                  <a:pt x="43098" y="56444"/>
                </a:lnTo>
                <a:lnTo>
                  <a:pt x="30410" y="52124"/>
                </a:lnTo>
                <a:lnTo>
                  <a:pt x="8630" y="50146"/>
                </a:lnTo>
                <a:lnTo>
                  <a:pt x="346" y="44714"/>
                </a:lnTo>
                <a:lnTo>
                  <a:pt x="0" y="49940"/>
                </a:lnTo>
                <a:lnTo>
                  <a:pt x="3348" y="53916"/>
                </a:lnTo>
                <a:lnTo>
                  <a:pt x="6879" y="55713"/>
                </a:lnTo>
                <a:lnTo>
                  <a:pt x="50507" y="65254"/>
                </a:lnTo>
                <a:lnTo>
                  <a:pt x="68290" y="67102"/>
                </a:lnTo>
                <a:lnTo>
                  <a:pt x="112115" y="64114"/>
                </a:lnTo>
                <a:lnTo>
                  <a:pt x="158591" y="63536"/>
                </a:lnTo>
                <a:lnTo>
                  <a:pt x="201875" y="62797"/>
                </a:lnTo>
                <a:lnTo>
                  <a:pt x="243492" y="58033"/>
                </a:lnTo>
                <a:lnTo>
                  <a:pt x="285732" y="55385"/>
                </a:lnTo>
                <a:lnTo>
                  <a:pt x="328052" y="51403"/>
                </a:lnTo>
                <a:lnTo>
                  <a:pt x="370384" y="47508"/>
                </a:lnTo>
                <a:lnTo>
                  <a:pt x="412717" y="42971"/>
                </a:lnTo>
                <a:lnTo>
                  <a:pt x="459414" y="38036"/>
                </a:lnTo>
                <a:lnTo>
                  <a:pt x="503472" y="32717"/>
                </a:lnTo>
                <a:lnTo>
                  <a:pt x="547915" y="31877"/>
                </a:lnTo>
                <a:lnTo>
                  <a:pt x="584009" y="29906"/>
                </a:lnTo>
                <a:lnTo>
                  <a:pt x="624808" y="24854"/>
                </a:lnTo>
                <a:lnTo>
                  <a:pt x="666827" y="20196"/>
                </a:lnTo>
                <a:lnTo>
                  <a:pt x="706668" y="18571"/>
                </a:lnTo>
                <a:lnTo>
                  <a:pt x="751070" y="13612"/>
                </a:lnTo>
                <a:lnTo>
                  <a:pt x="789553" y="7811"/>
                </a:lnTo>
                <a:lnTo>
                  <a:pt x="833664" y="1168"/>
                </a:lnTo>
                <a:lnTo>
                  <a:pt x="879242" y="102"/>
                </a:lnTo>
                <a:lnTo>
                  <a:pt x="921108" y="5"/>
                </a:lnTo>
                <a:lnTo>
                  <a:pt x="958381" y="0"/>
                </a:lnTo>
                <a:lnTo>
                  <a:pt x="958817"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71" name="SMARTInkShape-1153">
            <a:extLst>
              <a:ext uri="{FF2B5EF4-FFF2-40B4-BE49-F238E27FC236}">
                <a16:creationId xmlns:a16="http://schemas.microsoft.com/office/drawing/2014/main" id="{903C65B9-AD66-4C31-BEA3-A91BCC23C090}"/>
              </a:ext>
            </a:extLst>
          </p:cNvPr>
          <p:cNvSpPr/>
          <p:nvPr>
            <p:custDataLst>
              <p:tags r:id="rId6"/>
            </p:custDataLst>
          </p:nvPr>
        </p:nvSpPr>
        <p:spPr>
          <a:xfrm>
            <a:off x="8216900" y="2959105"/>
            <a:ext cx="2460752" cy="82529"/>
          </a:xfrm>
          <a:custGeom>
            <a:avLst/>
            <a:gdLst/>
            <a:ahLst/>
            <a:cxnLst/>
            <a:rect l="0" t="0" r="0" b="0"/>
            <a:pathLst>
              <a:path w="2460752" h="82529">
                <a:moveTo>
                  <a:pt x="0" y="25395"/>
                </a:moveTo>
                <a:lnTo>
                  <a:pt x="0" y="25395"/>
                </a:lnTo>
                <a:lnTo>
                  <a:pt x="0" y="22024"/>
                </a:lnTo>
                <a:lnTo>
                  <a:pt x="1411" y="21031"/>
                </a:lnTo>
                <a:lnTo>
                  <a:pt x="14305" y="19306"/>
                </a:lnTo>
                <a:lnTo>
                  <a:pt x="28957" y="19802"/>
                </a:lnTo>
                <a:lnTo>
                  <a:pt x="70871" y="25136"/>
                </a:lnTo>
                <a:lnTo>
                  <a:pt x="114359" y="31141"/>
                </a:lnTo>
                <a:lnTo>
                  <a:pt x="159591" y="30986"/>
                </a:lnTo>
                <a:lnTo>
                  <a:pt x="205744" y="26709"/>
                </a:lnTo>
                <a:lnTo>
                  <a:pt x="252087" y="25568"/>
                </a:lnTo>
                <a:lnTo>
                  <a:pt x="299617" y="22047"/>
                </a:lnTo>
                <a:lnTo>
                  <a:pt x="338610" y="19638"/>
                </a:lnTo>
                <a:lnTo>
                  <a:pt x="386201" y="15752"/>
                </a:lnTo>
                <a:lnTo>
                  <a:pt x="427758" y="13299"/>
                </a:lnTo>
                <a:lnTo>
                  <a:pt x="469940" y="10933"/>
                </a:lnTo>
                <a:lnTo>
                  <a:pt x="512239" y="7251"/>
                </a:lnTo>
                <a:lnTo>
                  <a:pt x="558933" y="2160"/>
                </a:lnTo>
                <a:lnTo>
                  <a:pt x="602857" y="422"/>
                </a:lnTo>
                <a:lnTo>
                  <a:pt x="646172" y="122"/>
                </a:lnTo>
                <a:lnTo>
                  <a:pt x="682299" y="52"/>
                </a:lnTo>
                <a:lnTo>
                  <a:pt x="723175" y="11"/>
                </a:lnTo>
                <a:lnTo>
                  <a:pt x="761079" y="0"/>
                </a:lnTo>
                <a:lnTo>
                  <a:pt x="805849" y="1877"/>
                </a:lnTo>
                <a:lnTo>
                  <a:pt x="852037" y="5462"/>
                </a:lnTo>
                <a:lnTo>
                  <a:pt x="889336" y="9455"/>
                </a:lnTo>
                <a:lnTo>
                  <a:pt x="934796" y="12760"/>
                </a:lnTo>
                <a:lnTo>
                  <a:pt x="979629" y="17595"/>
                </a:lnTo>
                <a:lnTo>
                  <a:pt x="1016511" y="18615"/>
                </a:lnTo>
                <a:lnTo>
                  <a:pt x="1063530" y="22331"/>
                </a:lnTo>
                <a:lnTo>
                  <a:pt x="1107494" y="29154"/>
                </a:lnTo>
                <a:lnTo>
                  <a:pt x="1154330" y="33114"/>
                </a:lnTo>
                <a:lnTo>
                  <a:pt x="1198332" y="38500"/>
                </a:lnTo>
                <a:lnTo>
                  <a:pt x="1234620" y="42508"/>
                </a:lnTo>
                <a:lnTo>
                  <a:pt x="1274881" y="48026"/>
                </a:lnTo>
                <a:lnTo>
                  <a:pt x="1320092" y="52129"/>
                </a:lnTo>
                <a:lnTo>
                  <a:pt x="1362995" y="56154"/>
                </a:lnTo>
                <a:lnTo>
                  <a:pt x="1409803" y="61313"/>
                </a:lnTo>
                <a:lnTo>
                  <a:pt x="1453752" y="64945"/>
                </a:lnTo>
                <a:lnTo>
                  <a:pt x="1496405" y="68877"/>
                </a:lnTo>
                <a:lnTo>
                  <a:pt x="1539507" y="70359"/>
                </a:lnTo>
                <a:lnTo>
                  <a:pt x="1584291" y="72952"/>
                </a:lnTo>
                <a:lnTo>
                  <a:pt x="1625119" y="72647"/>
                </a:lnTo>
                <a:lnTo>
                  <a:pt x="1660665" y="74618"/>
                </a:lnTo>
                <a:lnTo>
                  <a:pt x="1700509" y="75728"/>
                </a:lnTo>
                <a:lnTo>
                  <a:pt x="1745576" y="76103"/>
                </a:lnTo>
                <a:lnTo>
                  <a:pt x="1788451" y="76177"/>
                </a:lnTo>
                <a:lnTo>
                  <a:pt x="1830892" y="71827"/>
                </a:lnTo>
                <a:lnTo>
                  <a:pt x="1873246" y="70237"/>
                </a:lnTo>
                <a:lnTo>
                  <a:pt x="1915582" y="66551"/>
                </a:lnTo>
                <a:lnTo>
                  <a:pt x="1957212" y="63393"/>
                </a:lnTo>
                <a:lnTo>
                  <a:pt x="1995224" y="58589"/>
                </a:lnTo>
                <a:lnTo>
                  <a:pt x="2033567" y="57572"/>
                </a:lnTo>
                <a:lnTo>
                  <a:pt x="2077620" y="57272"/>
                </a:lnTo>
                <a:lnTo>
                  <a:pt x="2124110" y="60541"/>
                </a:lnTo>
                <a:lnTo>
                  <a:pt x="2162901" y="63617"/>
                </a:lnTo>
                <a:lnTo>
                  <a:pt x="2201921" y="68406"/>
                </a:lnTo>
                <a:lnTo>
                  <a:pt x="2245581" y="74019"/>
                </a:lnTo>
                <a:lnTo>
                  <a:pt x="2288090" y="79279"/>
                </a:lnTo>
                <a:lnTo>
                  <a:pt x="2330076" y="82258"/>
                </a:lnTo>
                <a:lnTo>
                  <a:pt x="2374172" y="82528"/>
                </a:lnTo>
                <a:lnTo>
                  <a:pt x="2415273" y="80663"/>
                </a:lnTo>
                <a:lnTo>
                  <a:pt x="2451352" y="70989"/>
                </a:lnTo>
                <a:lnTo>
                  <a:pt x="2453384" y="69902"/>
                </a:lnTo>
                <a:lnTo>
                  <a:pt x="2454740" y="68472"/>
                </a:lnTo>
                <a:lnTo>
                  <a:pt x="2458527" y="63088"/>
                </a:lnTo>
                <a:lnTo>
                  <a:pt x="2460285" y="61107"/>
                </a:lnTo>
                <a:lnTo>
                  <a:pt x="2460751" y="59786"/>
                </a:lnTo>
                <a:lnTo>
                  <a:pt x="2460356" y="58906"/>
                </a:lnTo>
                <a:lnTo>
                  <a:pt x="2458024" y="57493"/>
                </a:lnTo>
                <a:lnTo>
                  <a:pt x="2457450" y="507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72" name="SMARTInkShape-1154">
            <a:extLst>
              <a:ext uri="{FF2B5EF4-FFF2-40B4-BE49-F238E27FC236}">
                <a16:creationId xmlns:a16="http://schemas.microsoft.com/office/drawing/2014/main" id="{BC54B15F-7150-4F47-A96E-565F58F510E8}"/>
              </a:ext>
            </a:extLst>
          </p:cNvPr>
          <p:cNvSpPr/>
          <p:nvPr>
            <p:custDataLst>
              <p:tags r:id="rId7"/>
            </p:custDataLst>
          </p:nvPr>
        </p:nvSpPr>
        <p:spPr>
          <a:xfrm>
            <a:off x="4794250" y="2941365"/>
            <a:ext cx="1136649" cy="43136"/>
          </a:xfrm>
          <a:custGeom>
            <a:avLst/>
            <a:gdLst/>
            <a:ahLst/>
            <a:cxnLst/>
            <a:rect l="0" t="0" r="0" b="0"/>
            <a:pathLst>
              <a:path w="1136649" h="43136">
                <a:moveTo>
                  <a:pt x="0" y="43135"/>
                </a:moveTo>
                <a:lnTo>
                  <a:pt x="0" y="43135"/>
                </a:lnTo>
                <a:lnTo>
                  <a:pt x="9459" y="43135"/>
                </a:lnTo>
                <a:lnTo>
                  <a:pt x="13141" y="41254"/>
                </a:lnTo>
                <a:lnTo>
                  <a:pt x="47824" y="17720"/>
                </a:lnTo>
                <a:lnTo>
                  <a:pt x="81008" y="7855"/>
                </a:lnTo>
                <a:lnTo>
                  <a:pt x="128136" y="745"/>
                </a:lnTo>
                <a:lnTo>
                  <a:pt x="145681" y="0"/>
                </a:lnTo>
                <a:lnTo>
                  <a:pt x="191987" y="8335"/>
                </a:lnTo>
                <a:lnTo>
                  <a:pt x="237019" y="15696"/>
                </a:lnTo>
                <a:lnTo>
                  <a:pt x="281281" y="17700"/>
                </a:lnTo>
                <a:lnTo>
                  <a:pt x="324512" y="17028"/>
                </a:lnTo>
                <a:lnTo>
                  <a:pt x="370892" y="11559"/>
                </a:lnTo>
                <a:lnTo>
                  <a:pt x="415392" y="11390"/>
                </a:lnTo>
                <a:lnTo>
                  <a:pt x="431172" y="12092"/>
                </a:lnTo>
                <a:lnTo>
                  <a:pt x="452671" y="17147"/>
                </a:lnTo>
                <a:lnTo>
                  <a:pt x="461424" y="18266"/>
                </a:lnTo>
                <a:lnTo>
                  <a:pt x="482166" y="25564"/>
                </a:lnTo>
                <a:lnTo>
                  <a:pt x="488051" y="28976"/>
                </a:lnTo>
                <a:lnTo>
                  <a:pt x="527372" y="41657"/>
                </a:lnTo>
                <a:lnTo>
                  <a:pt x="570010" y="43109"/>
                </a:lnTo>
                <a:lnTo>
                  <a:pt x="612433" y="32595"/>
                </a:lnTo>
                <a:lnTo>
                  <a:pt x="628078" y="30369"/>
                </a:lnTo>
                <a:lnTo>
                  <a:pt x="642282" y="25535"/>
                </a:lnTo>
                <a:lnTo>
                  <a:pt x="654327" y="22633"/>
                </a:lnTo>
                <a:lnTo>
                  <a:pt x="666832" y="19186"/>
                </a:lnTo>
                <a:lnTo>
                  <a:pt x="712456" y="17760"/>
                </a:lnTo>
                <a:lnTo>
                  <a:pt x="758391" y="17735"/>
                </a:lnTo>
                <a:lnTo>
                  <a:pt x="770651" y="18441"/>
                </a:lnTo>
                <a:lnTo>
                  <a:pt x="783222" y="21393"/>
                </a:lnTo>
                <a:lnTo>
                  <a:pt x="795882" y="19838"/>
                </a:lnTo>
                <a:lnTo>
                  <a:pt x="836083" y="24652"/>
                </a:lnTo>
                <a:lnTo>
                  <a:pt x="881473" y="30035"/>
                </a:lnTo>
                <a:lnTo>
                  <a:pt x="896882" y="32198"/>
                </a:lnTo>
                <a:lnTo>
                  <a:pt x="923532" y="36382"/>
                </a:lnTo>
                <a:lnTo>
                  <a:pt x="933981" y="37311"/>
                </a:lnTo>
                <a:lnTo>
                  <a:pt x="966000" y="42866"/>
                </a:lnTo>
                <a:lnTo>
                  <a:pt x="1013062" y="43134"/>
                </a:lnTo>
                <a:lnTo>
                  <a:pt x="1033787" y="43135"/>
                </a:lnTo>
                <a:lnTo>
                  <a:pt x="1049245" y="37668"/>
                </a:lnTo>
                <a:lnTo>
                  <a:pt x="1094579" y="36785"/>
                </a:lnTo>
                <a:lnTo>
                  <a:pt x="1136648" y="36785"/>
                </a:lnTo>
                <a:lnTo>
                  <a:pt x="1117600" y="367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7750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Colonization of the New World </a:t>
            </a:r>
          </a:p>
        </p:txBody>
      </p:sp>
      <p:sp>
        <p:nvSpPr>
          <p:cNvPr id="3" name="Content Placeholder 2"/>
          <p:cNvSpPr>
            <a:spLocks noGrp="1"/>
          </p:cNvSpPr>
          <p:nvPr>
            <p:ph sz="half" idx="1"/>
          </p:nvPr>
        </p:nvSpPr>
        <p:spPr/>
        <p:txBody>
          <a:bodyPr/>
          <a:lstStyle/>
          <a:p>
            <a:r>
              <a:rPr lang="en-US" b="1" dirty="0"/>
              <a:t>European countries fighting for resources and wealth</a:t>
            </a:r>
          </a:p>
          <a:p>
            <a:r>
              <a:rPr lang="en-US" dirty="0"/>
              <a:t>1492: Christopher Columbus secures funding for voyage to find shorter route to India </a:t>
            </a:r>
          </a:p>
          <a:p>
            <a:r>
              <a:rPr lang="en-US" dirty="0"/>
              <a:t>Stumbles upon North America- what a discovery! </a:t>
            </a:r>
          </a:p>
          <a:p>
            <a:endParaRPr lang="en-US" dirty="0"/>
          </a:p>
        </p:txBody>
      </p:sp>
      <p:pic>
        <p:nvPicPr>
          <p:cNvPr id="5" name="Content Placeholder 4" descr="Fortean / Oddball News: &lt;strong&gt;Christopher Columbus&lt;/strong&gt; Was Polish, UFO Pit Stop ..."/>
          <p:cNvPicPr>
            <a:picLocks noGrp="1" noChangeAspect="1"/>
          </p:cNvPicPr>
          <p:nvPr>
            <p:ph sz="half" idx="2"/>
          </p:nvPr>
        </p:nvPicPr>
        <p:blipFill>
          <a:blip r:embed="rId13">
            <a:extLst>
              <a:ext uri="{28A0092B-C50C-407E-A947-70E740481C1C}">
                <a14:useLocalDpi xmlns:a14="http://schemas.microsoft.com/office/drawing/2010/main" val="0"/>
              </a:ext>
            </a:extLst>
          </a:blip>
          <a:stretch>
            <a:fillRect/>
          </a:stretch>
        </p:blipFill>
        <p:spPr>
          <a:xfrm>
            <a:off x="6181725" y="2773980"/>
            <a:ext cx="4718050" cy="2883252"/>
          </a:xfrm>
        </p:spPr>
      </p:pic>
      <p:grpSp>
        <p:nvGrpSpPr>
          <p:cNvPr id="28" name="SMARTInkShape-Group254">
            <a:extLst>
              <a:ext uri="{FF2B5EF4-FFF2-40B4-BE49-F238E27FC236}">
                <a16:creationId xmlns:a16="http://schemas.microsoft.com/office/drawing/2014/main" id="{FEAB4DF3-3857-4A9B-B7DE-413A29B824A6}"/>
              </a:ext>
            </a:extLst>
          </p:cNvPr>
          <p:cNvGrpSpPr/>
          <p:nvPr/>
        </p:nvGrpSpPr>
        <p:grpSpPr>
          <a:xfrm>
            <a:off x="3790972" y="5118100"/>
            <a:ext cx="2062319" cy="864945"/>
            <a:chOff x="3790972" y="5118100"/>
            <a:chExt cx="2062319" cy="864945"/>
          </a:xfrm>
        </p:grpSpPr>
        <p:sp>
          <p:nvSpPr>
            <p:cNvPr id="21" name="SMARTInkShape-779">
              <a:extLst>
                <a:ext uri="{FF2B5EF4-FFF2-40B4-BE49-F238E27FC236}">
                  <a16:creationId xmlns:a16="http://schemas.microsoft.com/office/drawing/2014/main" id="{525C4986-6E89-42E1-A153-479F6E552A7A}"/>
                </a:ext>
              </a:extLst>
            </p:cNvPr>
            <p:cNvSpPr/>
            <p:nvPr>
              <p:custDataLst>
                <p:tags r:id="rId5"/>
              </p:custDataLst>
            </p:nvPr>
          </p:nvSpPr>
          <p:spPr>
            <a:xfrm>
              <a:off x="3790972" y="5118100"/>
              <a:ext cx="1188629" cy="69851"/>
            </a:xfrm>
            <a:custGeom>
              <a:avLst/>
              <a:gdLst/>
              <a:ahLst/>
              <a:cxnLst/>
              <a:rect l="0" t="0" r="0" b="0"/>
              <a:pathLst>
                <a:path w="1188629" h="69851">
                  <a:moveTo>
                    <a:pt x="6328" y="57150"/>
                  </a:moveTo>
                  <a:lnTo>
                    <a:pt x="6328" y="57150"/>
                  </a:lnTo>
                  <a:lnTo>
                    <a:pt x="56" y="63422"/>
                  </a:lnTo>
                  <a:lnTo>
                    <a:pt x="0" y="60106"/>
                  </a:lnTo>
                  <a:lnTo>
                    <a:pt x="698" y="59120"/>
                  </a:lnTo>
                  <a:lnTo>
                    <a:pt x="1870" y="58463"/>
                  </a:lnTo>
                  <a:lnTo>
                    <a:pt x="10810" y="56618"/>
                  </a:lnTo>
                  <a:lnTo>
                    <a:pt x="17690" y="52837"/>
                  </a:lnTo>
                  <a:lnTo>
                    <a:pt x="63080" y="42041"/>
                  </a:lnTo>
                  <a:lnTo>
                    <a:pt x="105846" y="33593"/>
                  </a:lnTo>
                  <a:lnTo>
                    <a:pt x="149850" y="28743"/>
                  </a:lnTo>
                  <a:lnTo>
                    <a:pt x="185260" y="23020"/>
                  </a:lnTo>
                  <a:lnTo>
                    <a:pt x="222563" y="16856"/>
                  </a:lnTo>
                  <a:lnTo>
                    <a:pt x="270075" y="8221"/>
                  </a:lnTo>
                  <a:lnTo>
                    <a:pt x="316286" y="441"/>
                  </a:lnTo>
                  <a:lnTo>
                    <a:pt x="335645" y="0"/>
                  </a:lnTo>
                  <a:lnTo>
                    <a:pt x="349359" y="10984"/>
                  </a:lnTo>
                  <a:lnTo>
                    <a:pt x="354930" y="13348"/>
                  </a:lnTo>
                  <a:lnTo>
                    <a:pt x="370673" y="21202"/>
                  </a:lnTo>
                  <a:lnTo>
                    <a:pt x="413699" y="30101"/>
                  </a:lnTo>
                  <a:lnTo>
                    <a:pt x="451856" y="36311"/>
                  </a:lnTo>
                  <a:lnTo>
                    <a:pt x="496735" y="37746"/>
                  </a:lnTo>
                  <a:lnTo>
                    <a:pt x="541296" y="42394"/>
                  </a:lnTo>
                  <a:lnTo>
                    <a:pt x="582188" y="44043"/>
                  </a:lnTo>
                  <a:lnTo>
                    <a:pt x="624393" y="44371"/>
                  </a:lnTo>
                  <a:lnTo>
                    <a:pt x="658427" y="42557"/>
                  </a:lnTo>
                  <a:lnTo>
                    <a:pt x="678699" y="36610"/>
                  </a:lnTo>
                  <a:lnTo>
                    <a:pt x="709241" y="14760"/>
                  </a:lnTo>
                  <a:lnTo>
                    <a:pt x="737868" y="8221"/>
                  </a:lnTo>
                  <a:lnTo>
                    <a:pt x="762361" y="8785"/>
                  </a:lnTo>
                  <a:lnTo>
                    <a:pt x="809431" y="12890"/>
                  </a:lnTo>
                  <a:lnTo>
                    <a:pt x="851053" y="19505"/>
                  </a:lnTo>
                  <a:lnTo>
                    <a:pt x="889875" y="24235"/>
                  </a:lnTo>
                  <a:lnTo>
                    <a:pt x="929084" y="25170"/>
                  </a:lnTo>
                  <a:lnTo>
                    <a:pt x="973351" y="25370"/>
                  </a:lnTo>
                  <a:lnTo>
                    <a:pt x="1017202" y="18488"/>
                  </a:lnTo>
                  <a:lnTo>
                    <a:pt x="1038455" y="13462"/>
                  </a:lnTo>
                  <a:lnTo>
                    <a:pt x="1058484" y="12801"/>
                  </a:lnTo>
                  <a:lnTo>
                    <a:pt x="1092318" y="23537"/>
                  </a:lnTo>
                  <a:lnTo>
                    <a:pt x="1107115" y="29003"/>
                  </a:lnTo>
                  <a:lnTo>
                    <a:pt x="1124591" y="32347"/>
                  </a:lnTo>
                  <a:lnTo>
                    <a:pt x="1165272" y="52407"/>
                  </a:lnTo>
                  <a:lnTo>
                    <a:pt x="1186422" y="64680"/>
                  </a:lnTo>
                  <a:lnTo>
                    <a:pt x="1188168" y="66403"/>
                  </a:lnTo>
                  <a:lnTo>
                    <a:pt x="1188628" y="67552"/>
                  </a:lnTo>
                  <a:lnTo>
                    <a:pt x="1188228" y="68318"/>
                  </a:lnTo>
                  <a:lnTo>
                    <a:pt x="1187256" y="68123"/>
                  </a:lnTo>
                  <a:lnTo>
                    <a:pt x="1184294" y="66025"/>
                  </a:lnTo>
                  <a:lnTo>
                    <a:pt x="1162661" y="63833"/>
                  </a:lnTo>
                  <a:lnTo>
                    <a:pt x="1117842" y="63529"/>
                  </a:lnTo>
                  <a:lnTo>
                    <a:pt x="1077022" y="63505"/>
                  </a:lnTo>
                  <a:lnTo>
                    <a:pt x="1037279" y="63502"/>
                  </a:lnTo>
                  <a:lnTo>
                    <a:pt x="990853" y="63500"/>
                  </a:lnTo>
                  <a:lnTo>
                    <a:pt x="951756" y="65381"/>
                  </a:lnTo>
                  <a:lnTo>
                    <a:pt x="920728" y="69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780">
              <a:extLst>
                <a:ext uri="{FF2B5EF4-FFF2-40B4-BE49-F238E27FC236}">
                  <a16:creationId xmlns:a16="http://schemas.microsoft.com/office/drawing/2014/main" id="{A101D38E-CBEA-405F-AF91-1B604F3B54EE}"/>
                </a:ext>
              </a:extLst>
            </p:cNvPr>
            <p:cNvSpPr/>
            <p:nvPr>
              <p:custDataLst>
                <p:tags r:id="rId6"/>
              </p:custDataLst>
            </p:nvPr>
          </p:nvSpPr>
          <p:spPr>
            <a:xfrm>
              <a:off x="4185533" y="5416550"/>
              <a:ext cx="189618" cy="50801"/>
            </a:xfrm>
            <a:custGeom>
              <a:avLst/>
              <a:gdLst/>
              <a:ahLst/>
              <a:cxnLst/>
              <a:rect l="0" t="0" r="0" b="0"/>
              <a:pathLst>
                <a:path w="189618" h="50801">
                  <a:moveTo>
                    <a:pt x="5467" y="0"/>
                  </a:moveTo>
                  <a:lnTo>
                    <a:pt x="5467" y="0"/>
                  </a:lnTo>
                  <a:lnTo>
                    <a:pt x="2096" y="0"/>
                  </a:lnTo>
                  <a:lnTo>
                    <a:pt x="1103" y="705"/>
                  </a:lnTo>
                  <a:lnTo>
                    <a:pt x="441" y="1881"/>
                  </a:lnTo>
                  <a:lnTo>
                    <a:pt x="0" y="3371"/>
                  </a:lnTo>
                  <a:lnTo>
                    <a:pt x="411" y="5069"/>
                  </a:lnTo>
                  <a:lnTo>
                    <a:pt x="2749" y="8839"/>
                  </a:lnTo>
                  <a:lnTo>
                    <a:pt x="11403" y="14927"/>
                  </a:lnTo>
                  <a:lnTo>
                    <a:pt x="51675" y="29640"/>
                  </a:lnTo>
                  <a:lnTo>
                    <a:pt x="96018" y="40217"/>
                  </a:lnTo>
                  <a:lnTo>
                    <a:pt x="134622" y="47977"/>
                  </a:lnTo>
                  <a:lnTo>
                    <a:pt x="189617" y="50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781">
              <a:extLst>
                <a:ext uri="{FF2B5EF4-FFF2-40B4-BE49-F238E27FC236}">
                  <a16:creationId xmlns:a16="http://schemas.microsoft.com/office/drawing/2014/main" id="{113903A7-B6A9-45E3-B5E3-A7659AA5A755}"/>
                </a:ext>
              </a:extLst>
            </p:cNvPr>
            <p:cNvSpPr/>
            <p:nvPr>
              <p:custDataLst>
                <p:tags r:id="rId7"/>
              </p:custDataLst>
            </p:nvPr>
          </p:nvSpPr>
          <p:spPr>
            <a:xfrm>
              <a:off x="4386506" y="5410708"/>
              <a:ext cx="337895" cy="259843"/>
            </a:xfrm>
            <a:custGeom>
              <a:avLst/>
              <a:gdLst/>
              <a:ahLst/>
              <a:cxnLst/>
              <a:rect l="0" t="0" r="0" b="0"/>
              <a:pathLst>
                <a:path w="337895" h="259843">
                  <a:moveTo>
                    <a:pt x="147394" y="12192"/>
                  </a:moveTo>
                  <a:lnTo>
                    <a:pt x="147394" y="12192"/>
                  </a:lnTo>
                  <a:lnTo>
                    <a:pt x="144023" y="8821"/>
                  </a:lnTo>
                  <a:lnTo>
                    <a:pt x="131814" y="3353"/>
                  </a:lnTo>
                  <a:lnTo>
                    <a:pt x="107591" y="0"/>
                  </a:lnTo>
                  <a:lnTo>
                    <a:pt x="96542" y="423"/>
                  </a:lnTo>
                  <a:lnTo>
                    <a:pt x="51853" y="14428"/>
                  </a:lnTo>
                  <a:lnTo>
                    <a:pt x="31756" y="23504"/>
                  </a:lnTo>
                  <a:lnTo>
                    <a:pt x="18508" y="34908"/>
                  </a:lnTo>
                  <a:lnTo>
                    <a:pt x="512" y="60103"/>
                  </a:lnTo>
                  <a:lnTo>
                    <a:pt x="0" y="86831"/>
                  </a:lnTo>
                  <a:lnTo>
                    <a:pt x="8272" y="107689"/>
                  </a:lnTo>
                  <a:lnTo>
                    <a:pt x="33208" y="143082"/>
                  </a:lnTo>
                  <a:lnTo>
                    <a:pt x="59221" y="165387"/>
                  </a:lnTo>
                  <a:lnTo>
                    <a:pt x="103063" y="186923"/>
                  </a:lnTo>
                  <a:lnTo>
                    <a:pt x="140084" y="194962"/>
                  </a:lnTo>
                  <a:lnTo>
                    <a:pt x="184527" y="196221"/>
                  </a:lnTo>
                  <a:lnTo>
                    <a:pt x="224024" y="184394"/>
                  </a:lnTo>
                  <a:lnTo>
                    <a:pt x="264287" y="168582"/>
                  </a:lnTo>
                  <a:lnTo>
                    <a:pt x="308236" y="141473"/>
                  </a:lnTo>
                  <a:lnTo>
                    <a:pt x="319072" y="128657"/>
                  </a:lnTo>
                  <a:lnTo>
                    <a:pt x="322473" y="120164"/>
                  </a:lnTo>
                  <a:lnTo>
                    <a:pt x="324656" y="106584"/>
                  </a:lnTo>
                  <a:lnTo>
                    <a:pt x="321664" y="95977"/>
                  </a:lnTo>
                  <a:lnTo>
                    <a:pt x="312308" y="77457"/>
                  </a:lnTo>
                  <a:lnTo>
                    <a:pt x="310253" y="74752"/>
                  </a:lnTo>
                  <a:lnTo>
                    <a:pt x="297249" y="67574"/>
                  </a:lnTo>
                  <a:lnTo>
                    <a:pt x="283361" y="64350"/>
                  </a:lnTo>
                  <a:lnTo>
                    <a:pt x="256592" y="63966"/>
                  </a:lnTo>
                  <a:lnTo>
                    <a:pt x="223759" y="71866"/>
                  </a:lnTo>
                  <a:lnTo>
                    <a:pt x="204592" y="81300"/>
                  </a:lnTo>
                  <a:lnTo>
                    <a:pt x="192251" y="93033"/>
                  </a:lnTo>
                  <a:lnTo>
                    <a:pt x="188497" y="101273"/>
                  </a:lnTo>
                  <a:lnTo>
                    <a:pt x="185670" y="139575"/>
                  </a:lnTo>
                  <a:lnTo>
                    <a:pt x="188917" y="158355"/>
                  </a:lnTo>
                  <a:lnTo>
                    <a:pt x="197718" y="180696"/>
                  </a:lnTo>
                  <a:lnTo>
                    <a:pt x="227090" y="216016"/>
                  </a:lnTo>
                  <a:lnTo>
                    <a:pt x="267468" y="244708"/>
                  </a:lnTo>
                  <a:lnTo>
                    <a:pt x="286923" y="254261"/>
                  </a:lnTo>
                  <a:lnTo>
                    <a:pt x="326885" y="259624"/>
                  </a:lnTo>
                  <a:lnTo>
                    <a:pt x="337894" y="2598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782">
              <a:extLst>
                <a:ext uri="{FF2B5EF4-FFF2-40B4-BE49-F238E27FC236}">
                  <a16:creationId xmlns:a16="http://schemas.microsoft.com/office/drawing/2014/main" id="{2CCA8E8E-4A52-4570-B0AA-C426E30C191C}"/>
                </a:ext>
              </a:extLst>
            </p:cNvPr>
            <p:cNvSpPr/>
            <p:nvPr>
              <p:custDataLst>
                <p:tags r:id="rId8"/>
              </p:custDataLst>
            </p:nvPr>
          </p:nvSpPr>
          <p:spPr>
            <a:xfrm>
              <a:off x="4827593" y="5568950"/>
              <a:ext cx="55558" cy="177801"/>
            </a:xfrm>
            <a:custGeom>
              <a:avLst/>
              <a:gdLst/>
              <a:ahLst/>
              <a:cxnLst/>
              <a:rect l="0" t="0" r="0" b="0"/>
              <a:pathLst>
                <a:path w="55558" h="177801">
                  <a:moveTo>
                    <a:pt x="55557" y="0"/>
                  </a:moveTo>
                  <a:lnTo>
                    <a:pt x="55557" y="0"/>
                  </a:lnTo>
                  <a:lnTo>
                    <a:pt x="48815" y="3371"/>
                  </a:lnTo>
                  <a:lnTo>
                    <a:pt x="46829" y="5069"/>
                  </a:lnTo>
                  <a:lnTo>
                    <a:pt x="36182" y="22862"/>
                  </a:lnTo>
                  <a:lnTo>
                    <a:pt x="18300" y="63722"/>
                  </a:lnTo>
                  <a:lnTo>
                    <a:pt x="2900" y="107087"/>
                  </a:lnTo>
                  <a:lnTo>
                    <a:pt x="0" y="141202"/>
                  </a:lnTo>
                  <a:lnTo>
                    <a:pt x="4952" y="167885"/>
                  </a:lnTo>
                  <a:lnTo>
                    <a:pt x="10157" y="176355"/>
                  </a:lnTo>
                  <a:lnTo>
                    <a:pt x="23807" y="177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783">
              <a:extLst>
                <a:ext uri="{FF2B5EF4-FFF2-40B4-BE49-F238E27FC236}">
                  <a16:creationId xmlns:a16="http://schemas.microsoft.com/office/drawing/2014/main" id="{F6C37198-EC99-469B-BCFD-E217B5BDB2E0}"/>
                </a:ext>
              </a:extLst>
            </p:cNvPr>
            <p:cNvSpPr/>
            <p:nvPr>
              <p:custDataLst>
                <p:tags r:id="rId9"/>
              </p:custDataLst>
            </p:nvPr>
          </p:nvSpPr>
          <p:spPr>
            <a:xfrm>
              <a:off x="4937328" y="5407890"/>
              <a:ext cx="915963" cy="575155"/>
            </a:xfrm>
            <a:custGeom>
              <a:avLst/>
              <a:gdLst/>
              <a:ahLst/>
              <a:cxnLst/>
              <a:rect l="0" t="0" r="0" b="0"/>
              <a:pathLst>
                <a:path w="915963" h="575155">
                  <a:moveTo>
                    <a:pt x="117272" y="294410"/>
                  </a:moveTo>
                  <a:lnTo>
                    <a:pt x="117272" y="294410"/>
                  </a:lnTo>
                  <a:lnTo>
                    <a:pt x="117272" y="284950"/>
                  </a:lnTo>
                  <a:lnTo>
                    <a:pt x="110530" y="275929"/>
                  </a:lnTo>
                  <a:lnTo>
                    <a:pt x="96224" y="267688"/>
                  </a:lnTo>
                  <a:lnTo>
                    <a:pt x="68090" y="263322"/>
                  </a:lnTo>
                  <a:lnTo>
                    <a:pt x="31466" y="262699"/>
                  </a:lnTo>
                  <a:lnTo>
                    <a:pt x="20574" y="268322"/>
                  </a:lnTo>
                  <a:lnTo>
                    <a:pt x="10796" y="277170"/>
                  </a:lnTo>
                  <a:lnTo>
                    <a:pt x="631" y="295232"/>
                  </a:lnTo>
                  <a:lnTo>
                    <a:pt x="0" y="298485"/>
                  </a:lnTo>
                  <a:lnTo>
                    <a:pt x="1181" y="305864"/>
                  </a:lnTo>
                  <a:lnTo>
                    <a:pt x="7688" y="321393"/>
                  </a:lnTo>
                  <a:lnTo>
                    <a:pt x="21223" y="337649"/>
                  </a:lnTo>
                  <a:lnTo>
                    <a:pt x="36366" y="346341"/>
                  </a:lnTo>
                  <a:lnTo>
                    <a:pt x="50888" y="350014"/>
                  </a:lnTo>
                  <a:lnTo>
                    <a:pt x="94664" y="342586"/>
                  </a:lnTo>
                  <a:lnTo>
                    <a:pt x="133266" y="323654"/>
                  </a:lnTo>
                  <a:lnTo>
                    <a:pt x="178253" y="292669"/>
                  </a:lnTo>
                  <a:lnTo>
                    <a:pt x="220935" y="248310"/>
                  </a:lnTo>
                  <a:lnTo>
                    <a:pt x="249775" y="208999"/>
                  </a:lnTo>
                  <a:lnTo>
                    <a:pt x="275854" y="165381"/>
                  </a:lnTo>
                  <a:lnTo>
                    <a:pt x="294647" y="122951"/>
                  </a:lnTo>
                  <a:lnTo>
                    <a:pt x="309516" y="79371"/>
                  </a:lnTo>
                  <a:lnTo>
                    <a:pt x="323781" y="34693"/>
                  </a:lnTo>
                  <a:lnTo>
                    <a:pt x="326421" y="9136"/>
                  </a:lnTo>
                  <a:lnTo>
                    <a:pt x="324762" y="3461"/>
                  </a:lnTo>
                  <a:lnTo>
                    <a:pt x="323332" y="961"/>
                  </a:lnTo>
                  <a:lnTo>
                    <a:pt x="320968" y="0"/>
                  </a:lnTo>
                  <a:lnTo>
                    <a:pt x="314577" y="814"/>
                  </a:lnTo>
                  <a:lnTo>
                    <a:pt x="303047" y="8608"/>
                  </a:lnTo>
                  <a:lnTo>
                    <a:pt x="256788" y="55237"/>
                  </a:lnTo>
                  <a:lnTo>
                    <a:pt x="229562" y="100793"/>
                  </a:lnTo>
                  <a:lnTo>
                    <a:pt x="207657" y="142231"/>
                  </a:lnTo>
                  <a:lnTo>
                    <a:pt x="189532" y="187758"/>
                  </a:lnTo>
                  <a:lnTo>
                    <a:pt x="173069" y="232447"/>
                  </a:lnTo>
                  <a:lnTo>
                    <a:pt x="162291" y="275245"/>
                  </a:lnTo>
                  <a:lnTo>
                    <a:pt x="156738" y="314299"/>
                  </a:lnTo>
                  <a:lnTo>
                    <a:pt x="162460" y="355860"/>
                  </a:lnTo>
                  <a:lnTo>
                    <a:pt x="173109" y="388684"/>
                  </a:lnTo>
                  <a:lnTo>
                    <a:pt x="183754" y="402855"/>
                  </a:lnTo>
                  <a:lnTo>
                    <a:pt x="204169" y="416685"/>
                  </a:lnTo>
                  <a:lnTo>
                    <a:pt x="230273" y="416639"/>
                  </a:lnTo>
                  <a:lnTo>
                    <a:pt x="262517" y="409598"/>
                  </a:lnTo>
                  <a:lnTo>
                    <a:pt x="300340" y="391336"/>
                  </a:lnTo>
                  <a:lnTo>
                    <a:pt x="325197" y="370392"/>
                  </a:lnTo>
                  <a:lnTo>
                    <a:pt x="340866" y="347577"/>
                  </a:lnTo>
                  <a:lnTo>
                    <a:pt x="344389" y="334701"/>
                  </a:lnTo>
                  <a:lnTo>
                    <a:pt x="345432" y="325320"/>
                  </a:lnTo>
                  <a:lnTo>
                    <a:pt x="344167" y="322778"/>
                  </a:lnTo>
                  <a:lnTo>
                    <a:pt x="331528" y="311455"/>
                  </a:lnTo>
                  <a:lnTo>
                    <a:pt x="323270" y="309041"/>
                  </a:lnTo>
                  <a:lnTo>
                    <a:pt x="304090" y="307491"/>
                  </a:lnTo>
                  <a:lnTo>
                    <a:pt x="291002" y="310594"/>
                  </a:lnTo>
                  <a:lnTo>
                    <a:pt x="273938" y="318669"/>
                  </a:lnTo>
                  <a:lnTo>
                    <a:pt x="261920" y="329192"/>
                  </a:lnTo>
                  <a:lnTo>
                    <a:pt x="253577" y="341954"/>
                  </a:lnTo>
                  <a:lnTo>
                    <a:pt x="248878" y="352935"/>
                  </a:lnTo>
                  <a:lnTo>
                    <a:pt x="248200" y="362990"/>
                  </a:lnTo>
                  <a:lnTo>
                    <a:pt x="253852" y="393819"/>
                  </a:lnTo>
                  <a:lnTo>
                    <a:pt x="262789" y="406571"/>
                  </a:lnTo>
                  <a:lnTo>
                    <a:pt x="278452" y="418453"/>
                  </a:lnTo>
                  <a:lnTo>
                    <a:pt x="290931" y="424689"/>
                  </a:lnTo>
                  <a:lnTo>
                    <a:pt x="318759" y="427356"/>
                  </a:lnTo>
                  <a:lnTo>
                    <a:pt x="361793" y="418886"/>
                  </a:lnTo>
                  <a:lnTo>
                    <a:pt x="407778" y="399397"/>
                  </a:lnTo>
                  <a:lnTo>
                    <a:pt x="418228" y="396306"/>
                  </a:lnTo>
                  <a:lnTo>
                    <a:pt x="428081" y="391181"/>
                  </a:lnTo>
                  <a:lnTo>
                    <a:pt x="430311" y="390674"/>
                  </a:lnTo>
                  <a:lnTo>
                    <a:pt x="431798" y="391041"/>
                  </a:lnTo>
                  <a:lnTo>
                    <a:pt x="432790" y="391992"/>
                  </a:lnTo>
                  <a:lnTo>
                    <a:pt x="433450" y="393330"/>
                  </a:lnTo>
                  <a:lnTo>
                    <a:pt x="433185" y="394929"/>
                  </a:lnTo>
                  <a:lnTo>
                    <a:pt x="429441" y="400551"/>
                  </a:lnTo>
                  <a:lnTo>
                    <a:pt x="423863" y="408095"/>
                  </a:lnTo>
                  <a:lnTo>
                    <a:pt x="400075" y="454589"/>
                  </a:lnTo>
                  <a:lnTo>
                    <a:pt x="390522" y="495945"/>
                  </a:lnTo>
                  <a:lnTo>
                    <a:pt x="390411" y="502985"/>
                  </a:lnTo>
                  <a:lnTo>
                    <a:pt x="391087" y="505427"/>
                  </a:lnTo>
                  <a:lnTo>
                    <a:pt x="392242" y="507054"/>
                  </a:lnTo>
                  <a:lnTo>
                    <a:pt x="393719" y="508140"/>
                  </a:lnTo>
                  <a:lnTo>
                    <a:pt x="396114" y="508157"/>
                  </a:lnTo>
                  <a:lnTo>
                    <a:pt x="429820" y="495326"/>
                  </a:lnTo>
                  <a:lnTo>
                    <a:pt x="476464" y="460663"/>
                  </a:lnTo>
                  <a:lnTo>
                    <a:pt x="504380" y="441119"/>
                  </a:lnTo>
                  <a:lnTo>
                    <a:pt x="522032" y="429053"/>
                  </a:lnTo>
                  <a:lnTo>
                    <a:pt x="522943" y="433979"/>
                  </a:lnTo>
                  <a:lnTo>
                    <a:pt x="522643" y="442517"/>
                  </a:lnTo>
                  <a:lnTo>
                    <a:pt x="518162" y="467106"/>
                  </a:lnTo>
                  <a:lnTo>
                    <a:pt x="523838" y="510383"/>
                  </a:lnTo>
                  <a:lnTo>
                    <a:pt x="532439" y="538697"/>
                  </a:lnTo>
                  <a:lnTo>
                    <a:pt x="549670" y="560946"/>
                  </a:lnTo>
                  <a:lnTo>
                    <a:pt x="553704" y="565235"/>
                  </a:lnTo>
                  <a:lnTo>
                    <a:pt x="576236" y="574639"/>
                  </a:lnTo>
                  <a:lnTo>
                    <a:pt x="601884" y="575154"/>
                  </a:lnTo>
                  <a:lnTo>
                    <a:pt x="646190" y="560172"/>
                  </a:lnTo>
                  <a:lnTo>
                    <a:pt x="666319" y="550111"/>
                  </a:lnTo>
                  <a:lnTo>
                    <a:pt x="709868" y="514904"/>
                  </a:lnTo>
                  <a:lnTo>
                    <a:pt x="755655" y="470609"/>
                  </a:lnTo>
                  <a:lnTo>
                    <a:pt x="791375" y="430264"/>
                  </a:lnTo>
                  <a:lnTo>
                    <a:pt x="825398" y="387031"/>
                  </a:lnTo>
                  <a:lnTo>
                    <a:pt x="854451" y="346312"/>
                  </a:lnTo>
                  <a:lnTo>
                    <a:pt x="883776" y="300403"/>
                  </a:lnTo>
                  <a:lnTo>
                    <a:pt x="905012" y="254703"/>
                  </a:lnTo>
                  <a:lnTo>
                    <a:pt x="915962" y="224484"/>
                  </a:lnTo>
                  <a:lnTo>
                    <a:pt x="915727" y="222393"/>
                  </a:lnTo>
                  <a:lnTo>
                    <a:pt x="914862" y="220999"/>
                  </a:lnTo>
                  <a:lnTo>
                    <a:pt x="913582" y="220069"/>
                  </a:lnTo>
                  <a:lnTo>
                    <a:pt x="912023" y="220155"/>
                  </a:lnTo>
                  <a:lnTo>
                    <a:pt x="895666" y="230583"/>
                  </a:lnTo>
                  <a:lnTo>
                    <a:pt x="865454" y="272026"/>
                  </a:lnTo>
                  <a:lnTo>
                    <a:pt x="841657" y="315310"/>
                  </a:lnTo>
                  <a:lnTo>
                    <a:pt x="822636" y="362744"/>
                  </a:lnTo>
                  <a:lnTo>
                    <a:pt x="805290" y="406293"/>
                  </a:lnTo>
                  <a:lnTo>
                    <a:pt x="793345" y="447456"/>
                  </a:lnTo>
                  <a:lnTo>
                    <a:pt x="784228" y="490053"/>
                  </a:lnTo>
                  <a:lnTo>
                    <a:pt x="781056" y="500366"/>
                  </a:lnTo>
                  <a:lnTo>
                    <a:pt x="779222" y="502976"/>
                  </a:lnTo>
                  <a:lnTo>
                    <a:pt x="777295" y="504008"/>
                  </a:lnTo>
                  <a:lnTo>
                    <a:pt x="775304" y="503993"/>
                  </a:lnTo>
                  <a:lnTo>
                    <a:pt x="773976" y="501866"/>
                  </a:lnTo>
                  <a:lnTo>
                    <a:pt x="764570" y="456577"/>
                  </a:lnTo>
                  <a:lnTo>
                    <a:pt x="753055" y="416596"/>
                  </a:lnTo>
                  <a:lnTo>
                    <a:pt x="734928" y="369829"/>
                  </a:lnTo>
                  <a:lnTo>
                    <a:pt x="720923" y="334233"/>
                  </a:lnTo>
                  <a:lnTo>
                    <a:pt x="721494" y="334364"/>
                  </a:lnTo>
                  <a:lnTo>
                    <a:pt x="732766" y="344870"/>
                  </a:lnTo>
                  <a:lnTo>
                    <a:pt x="770269" y="388731"/>
                  </a:lnTo>
                  <a:lnTo>
                    <a:pt x="802933" y="430033"/>
                  </a:lnTo>
                  <a:lnTo>
                    <a:pt x="837788" y="477321"/>
                  </a:lnTo>
                  <a:lnTo>
                    <a:pt x="866440" y="504343"/>
                  </a:lnTo>
                  <a:lnTo>
                    <a:pt x="871922" y="507657"/>
                  </a:lnTo>
                  <a:lnTo>
                    <a:pt x="877819" y="509786"/>
                  </a:lnTo>
                  <a:lnTo>
                    <a:pt x="878303" y="508550"/>
                  </a:lnTo>
                  <a:lnTo>
                    <a:pt x="878842" y="503413"/>
                  </a:lnTo>
                  <a:lnTo>
                    <a:pt x="875318" y="496426"/>
                  </a:lnTo>
                  <a:lnTo>
                    <a:pt x="832173" y="450619"/>
                  </a:lnTo>
                  <a:lnTo>
                    <a:pt x="796722" y="4150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784">
              <a:extLst>
                <a:ext uri="{FF2B5EF4-FFF2-40B4-BE49-F238E27FC236}">
                  <a16:creationId xmlns:a16="http://schemas.microsoft.com/office/drawing/2014/main" id="{1B3ABAFA-420B-4E90-A503-ADF987D7155E}"/>
                </a:ext>
              </a:extLst>
            </p:cNvPr>
            <p:cNvSpPr/>
            <p:nvPr>
              <p:custDataLst>
                <p:tags r:id="rId10"/>
              </p:custDataLst>
            </p:nvPr>
          </p:nvSpPr>
          <p:spPr>
            <a:xfrm>
              <a:off x="4966039" y="5346700"/>
              <a:ext cx="31412" cy="114301"/>
            </a:xfrm>
            <a:custGeom>
              <a:avLst/>
              <a:gdLst/>
              <a:ahLst/>
              <a:cxnLst/>
              <a:rect l="0" t="0" r="0" b="0"/>
              <a:pathLst>
                <a:path w="31412" h="114301">
                  <a:moveTo>
                    <a:pt x="12361" y="0"/>
                  </a:moveTo>
                  <a:lnTo>
                    <a:pt x="12361" y="0"/>
                  </a:lnTo>
                  <a:lnTo>
                    <a:pt x="3523" y="0"/>
                  </a:lnTo>
                  <a:lnTo>
                    <a:pt x="2235" y="705"/>
                  </a:lnTo>
                  <a:lnTo>
                    <a:pt x="1377" y="1882"/>
                  </a:lnTo>
                  <a:lnTo>
                    <a:pt x="423" y="5775"/>
                  </a:lnTo>
                  <a:lnTo>
                    <a:pt x="0" y="12209"/>
                  </a:lnTo>
                  <a:lnTo>
                    <a:pt x="14421" y="58947"/>
                  </a:lnTo>
                  <a:lnTo>
                    <a:pt x="31411"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785">
              <a:extLst>
                <a:ext uri="{FF2B5EF4-FFF2-40B4-BE49-F238E27FC236}">
                  <a16:creationId xmlns:a16="http://schemas.microsoft.com/office/drawing/2014/main" id="{4D3BFA8A-1E4E-4E0D-B127-638835EA9571}"/>
                </a:ext>
              </a:extLst>
            </p:cNvPr>
            <p:cNvSpPr/>
            <p:nvPr>
              <p:custDataLst>
                <p:tags r:id="rId11"/>
              </p:custDataLst>
            </p:nvPr>
          </p:nvSpPr>
          <p:spPr>
            <a:xfrm>
              <a:off x="4095757" y="5271383"/>
              <a:ext cx="234847" cy="354718"/>
            </a:xfrm>
            <a:custGeom>
              <a:avLst/>
              <a:gdLst/>
              <a:ahLst/>
              <a:cxnLst/>
              <a:rect l="0" t="0" r="0" b="0"/>
              <a:pathLst>
                <a:path w="234847" h="354718">
                  <a:moveTo>
                    <a:pt x="82543" y="5467"/>
                  </a:moveTo>
                  <a:lnTo>
                    <a:pt x="82543" y="5467"/>
                  </a:lnTo>
                  <a:lnTo>
                    <a:pt x="71698" y="4761"/>
                  </a:lnTo>
                  <a:lnTo>
                    <a:pt x="50593" y="0"/>
                  </a:lnTo>
                  <a:lnTo>
                    <a:pt x="48543" y="411"/>
                  </a:lnTo>
                  <a:lnTo>
                    <a:pt x="47176" y="1391"/>
                  </a:lnTo>
                  <a:lnTo>
                    <a:pt x="35765" y="20808"/>
                  </a:lnTo>
                  <a:lnTo>
                    <a:pt x="27614" y="64182"/>
                  </a:lnTo>
                  <a:lnTo>
                    <a:pt x="22315" y="108692"/>
                  </a:lnTo>
                  <a:lnTo>
                    <a:pt x="19689" y="147318"/>
                  </a:lnTo>
                  <a:lnTo>
                    <a:pt x="15757" y="191460"/>
                  </a:lnTo>
                  <a:lnTo>
                    <a:pt x="13096" y="232149"/>
                  </a:lnTo>
                  <a:lnTo>
                    <a:pt x="9346" y="278404"/>
                  </a:lnTo>
                  <a:lnTo>
                    <a:pt x="6230" y="293755"/>
                  </a:lnTo>
                  <a:lnTo>
                    <a:pt x="1434" y="303582"/>
                  </a:lnTo>
                  <a:lnTo>
                    <a:pt x="633" y="306590"/>
                  </a:lnTo>
                  <a:lnTo>
                    <a:pt x="420" y="306404"/>
                  </a:lnTo>
                  <a:lnTo>
                    <a:pt x="0" y="282912"/>
                  </a:lnTo>
                  <a:lnTo>
                    <a:pt x="8832" y="239853"/>
                  </a:lnTo>
                  <a:lnTo>
                    <a:pt x="31025" y="194290"/>
                  </a:lnTo>
                  <a:lnTo>
                    <a:pt x="48534" y="153303"/>
                  </a:lnTo>
                  <a:lnTo>
                    <a:pt x="69946" y="111941"/>
                  </a:lnTo>
                  <a:lnTo>
                    <a:pt x="92861" y="70584"/>
                  </a:lnTo>
                  <a:lnTo>
                    <a:pt x="133937" y="24069"/>
                  </a:lnTo>
                  <a:lnTo>
                    <a:pt x="144730" y="16544"/>
                  </a:lnTo>
                  <a:lnTo>
                    <a:pt x="156864" y="13218"/>
                  </a:lnTo>
                  <a:lnTo>
                    <a:pt x="165199" y="14320"/>
                  </a:lnTo>
                  <a:lnTo>
                    <a:pt x="173606" y="17869"/>
                  </a:lnTo>
                  <a:lnTo>
                    <a:pt x="185568" y="27799"/>
                  </a:lnTo>
                  <a:lnTo>
                    <a:pt x="214038" y="72755"/>
                  </a:lnTo>
                  <a:lnTo>
                    <a:pt x="226554" y="117205"/>
                  </a:lnTo>
                  <a:lnTo>
                    <a:pt x="232457" y="158206"/>
                  </a:lnTo>
                  <a:lnTo>
                    <a:pt x="234452" y="203665"/>
                  </a:lnTo>
                  <a:lnTo>
                    <a:pt x="234846" y="246615"/>
                  </a:lnTo>
                  <a:lnTo>
                    <a:pt x="234224" y="293888"/>
                  </a:lnTo>
                  <a:lnTo>
                    <a:pt x="224111" y="333933"/>
                  </a:lnTo>
                  <a:lnTo>
                    <a:pt x="215844" y="347188"/>
                  </a:lnTo>
                  <a:lnTo>
                    <a:pt x="210787" y="353230"/>
                  </a:lnTo>
                  <a:lnTo>
                    <a:pt x="196843" y="3547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SMARTInkShape-Group255">
            <a:extLst>
              <a:ext uri="{FF2B5EF4-FFF2-40B4-BE49-F238E27FC236}">
                <a16:creationId xmlns:a16="http://schemas.microsoft.com/office/drawing/2014/main" id="{80A9C07A-FA45-4BA9-B3AF-753B8641C618}"/>
              </a:ext>
            </a:extLst>
          </p:cNvPr>
          <p:cNvGrpSpPr/>
          <p:nvPr/>
        </p:nvGrpSpPr>
        <p:grpSpPr>
          <a:xfrm>
            <a:off x="1060450" y="2565400"/>
            <a:ext cx="584194" cy="393701"/>
            <a:chOff x="1060450" y="2565400"/>
            <a:chExt cx="584194" cy="393701"/>
          </a:xfrm>
        </p:grpSpPr>
        <p:sp>
          <p:nvSpPr>
            <p:cNvPr id="29" name="SMARTInkShape-786">
              <a:extLst>
                <a:ext uri="{FF2B5EF4-FFF2-40B4-BE49-F238E27FC236}">
                  <a16:creationId xmlns:a16="http://schemas.microsoft.com/office/drawing/2014/main" id="{F1464C25-649B-4B2F-9004-2F8663E3FDFE}"/>
                </a:ext>
              </a:extLst>
            </p:cNvPr>
            <p:cNvSpPr/>
            <p:nvPr>
              <p:custDataLst>
                <p:tags r:id="rId2"/>
              </p:custDataLst>
            </p:nvPr>
          </p:nvSpPr>
          <p:spPr>
            <a:xfrm>
              <a:off x="1257300" y="2584453"/>
              <a:ext cx="165101" cy="298448"/>
            </a:xfrm>
            <a:custGeom>
              <a:avLst/>
              <a:gdLst/>
              <a:ahLst/>
              <a:cxnLst/>
              <a:rect l="0" t="0" r="0" b="0"/>
              <a:pathLst>
                <a:path w="165101" h="298448">
                  <a:moveTo>
                    <a:pt x="0" y="12697"/>
                  </a:moveTo>
                  <a:lnTo>
                    <a:pt x="0" y="12697"/>
                  </a:lnTo>
                  <a:lnTo>
                    <a:pt x="0" y="3859"/>
                  </a:lnTo>
                  <a:lnTo>
                    <a:pt x="706" y="2572"/>
                  </a:lnTo>
                  <a:lnTo>
                    <a:pt x="1882" y="1714"/>
                  </a:lnTo>
                  <a:lnTo>
                    <a:pt x="6327" y="6"/>
                  </a:lnTo>
                  <a:lnTo>
                    <a:pt x="9714" y="0"/>
                  </a:lnTo>
                  <a:lnTo>
                    <a:pt x="10709" y="704"/>
                  </a:lnTo>
                  <a:lnTo>
                    <a:pt x="11373" y="1880"/>
                  </a:lnTo>
                  <a:lnTo>
                    <a:pt x="13231" y="10828"/>
                  </a:lnTo>
                  <a:lnTo>
                    <a:pt x="23674" y="25412"/>
                  </a:lnTo>
                  <a:lnTo>
                    <a:pt x="34137" y="49053"/>
                  </a:lnTo>
                  <a:lnTo>
                    <a:pt x="59012" y="92257"/>
                  </a:lnTo>
                  <a:lnTo>
                    <a:pt x="80535" y="138600"/>
                  </a:lnTo>
                  <a:lnTo>
                    <a:pt x="110713" y="181241"/>
                  </a:lnTo>
                  <a:lnTo>
                    <a:pt x="140587" y="225954"/>
                  </a:lnTo>
                  <a:lnTo>
                    <a:pt x="150357" y="245696"/>
                  </a:lnTo>
                  <a:lnTo>
                    <a:pt x="152197" y="251013"/>
                  </a:lnTo>
                  <a:lnTo>
                    <a:pt x="157247" y="260175"/>
                  </a:lnTo>
                  <a:lnTo>
                    <a:pt x="158787" y="264504"/>
                  </a:lnTo>
                  <a:lnTo>
                    <a:pt x="162916" y="270908"/>
                  </a:lnTo>
                  <a:lnTo>
                    <a:pt x="164453" y="277274"/>
                  </a:lnTo>
                  <a:lnTo>
                    <a:pt x="165100" y="298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787">
              <a:extLst>
                <a:ext uri="{FF2B5EF4-FFF2-40B4-BE49-F238E27FC236}">
                  <a16:creationId xmlns:a16="http://schemas.microsoft.com/office/drawing/2014/main" id="{0C2A7B70-CDEA-4C2B-8EBF-C4D43493B1AB}"/>
                </a:ext>
              </a:extLst>
            </p:cNvPr>
            <p:cNvSpPr/>
            <p:nvPr>
              <p:custDataLst>
                <p:tags r:id="rId3"/>
              </p:custDataLst>
            </p:nvPr>
          </p:nvSpPr>
          <p:spPr>
            <a:xfrm>
              <a:off x="1231900" y="2565400"/>
              <a:ext cx="266701" cy="393701"/>
            </a:xfrm>
            <a:custGeom>
              <a:avLst/>
              <a:gdLst/>
              <a:ahLst/>
              <a:cxnLst/>
              <a:rect l="0" t="0" r="0" b="0"/>
              <a:pathLst>
                <a:path w="266701" h="393701">
                  <a:moveTo>
                    <a:pt x="266700" y="0"/>
                  </a:moveTo>
                  <a:lnTo>
                    <a:pt x="266700" y="0"/>
                  </a:lnTo>
                  <a:lnTo>
                    <a:pt x="266700" y="3371"/>
                  </a:lnTo>
                  <a:lnTo>
                    <a:pt x="265994" y="4364"/>
                  </a:lnTo>
                  <a:lnTo>
                    <a:pt x="264818" y="5026"/>
                  </a:lnTo>
                  <a:lnTo>
                    <a:pt x="260428" y="6327"/>
                  </a:lnTo>
                  <a:lnTo>
                    <a:pt x="250707" y="6350"/>
                  </a:lnTo>
                  <a:lnTo>
                    <a:pt x="249688" y="7055"/>
                  </a:lnTo>
                  <a:lnTo>
                    <a:pt x="249009" y="8231"/>
                  </a:lnTo>
                  <a:lnTo>
                    <a:pt x="248556" y="9721"/>
                  </a:lnTo>
                  <a:lnTo>
                    <a:pt x="247548" y="10714"/>
                  </a:lnTo>
                  <a:lnTo>
                    <a:pt x="242262" y="12439"/>
                  </a:lnTo>
                  <a:lnTo>
                    <a:pt x="232546" y="12677"/>
                  </a:lnTo>
                  <a:lnTo>
                    <a:pt x="228472" y="14572"/>
                  </a:lnTo>
                  <a:lnTo>
                    <a:pt x="224310" y="17059"/>
                  </a:lnTo>
                  <a:lnTo>
                    <a:pt x="218000" y="19166"/>
                  </a:lnTo>
                  <a:lnTo>
                    <a:pt x="207431" y="27811"/>
                  </a:lnTo>
                  <a:lnTo>
                    <a:pt x="205080" y="31881"/>
                  </a:lnTo>
                  <a:lnTo>
                    <a:pt x="204454" y="33954"/>
                  </a:lnTo>
                  <a:lnTo>
                    <a:pt x="203330" y="35336"/>
                  </a:lnTo>
                  <a:lnTo>
                    <a:pt x="188306" y="46830"/>
                  </a:lnTo>
                  <a:lnTo>
                    <a:pt x="185997" y="50917"/>
                  </a:lnTo>
                  <a:lnTo>
                    <a:pt x="184265" y="55085"/>
                  </a:lnTo>
                  <a:lnTo>
                    <a:pt x="167870" y="78449"/>
                  </a:lnTo>
                  <a:lnTo>
                    <a:pt x="160274" y="97323"/>
                  </a:lnTo>
                  <a:lnTo>
                    <a:pt x="155047" y="105899"/>
                  </a:lnTo>
                  <a:lnTo>
                    <a:pt x="152632" y="124945"/>
                  </a:lnTo>
                  <a:lnTo>
                    <a:pt x="151763" y="136112"/>
                  </a:lnTo>
                  <a:lnTo>
                    <a:pt x="146644" y="160923"/>
                  </a:lnTo>
                  <a:lnTo>
                    <a:pt x="139598" y="204730"/>
                  </a:lnTo>
                  <a:lnTo>
                    <a:pt x="131896" y="233034"/>
                  </a:lnTo>
                  <a:lnTo>
                    <a:pt x="106691" y="277099"/>
                  </a:lnTo>
                  <a:lnTo>
                    <a:pt x="77069" y="321994"/>
                  </a:lnTo>
                  <a:lnTo>
                    <a:pt x="35548" y="369541"/>
                  </a:lnTo>
                  <a:lnTo>
                    <a:pt x="0" y="393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788">
              <a:extLst>
                <a:ext uri="{FF2B5EF4-FFF2-40B4-BE49-F238E27FC236}">
                  <a16:creationId xmlns:a16="http://schemas.microsoft.com/office/drawing/2014/main" id="{4A5D9470-0D27-45C3-98D0-018377358544}"/>
                </a:ext>
              </a:extLst>
            </p:cNvPr>
            <p:cNvSpPr/>
            <p:nvPr>
              <p:custDataLst>
                <p:tags r:id="rId4"/>
              </p:custDataLst>
            </p:nvPr>
          </p:nvSpPr>
          <p:spPr>
            <a:xfrm>
              <a:off x="1060450" y="2705216"/>
              <a:ext cx="584194" cy="49795"/>
            </a:xfrm>
            <a:custGeom>
              <a:avLst/>
              <a:gdLst/>
              <a:ahLst/>
              <a:cxnLst/>
              <a:rect l="0" t="0" r="0" b="0"/>
              <a:pathLst>
                <a:path w="584194" h="49795">
                  <a:moveTo>
                    <a:pt x="577850" y="25284"/>
                  </a:moveTo>
                  <a:lnTo>
                    <a:pt x="577850" y="25284"/>
                  </a:lnTo>
                  <a:lnTo>
                    <a:pt x="583317" y="25284"/>
                  </a:lnTo>
                  <a:lnTo>
                    <a:pt x="583611" y="24578"/>
                  </a:lnTo>
                  <a:lnTo>
                    <a:pt x="584193" y="19012"/>
                  </a:lnTo>
                  <a:lnTo>
                    <a:pt x="580827" y="22328"/>
                  </a:lnTo>
                  <a:lnTo>
                    <a:pt x="577292" y="23970"/>
                  </a:lnTo>
                  <a:lnTo>
                    <a:pt x="530903" y="25283"/>
                  </a:lnTo>
                  <a:lnTo>
                    <a:pt x="484009" y="25284"/>
                  </a:lnTo>
                  <a:lnTo>
                    <a:pt x="439004" y="24578"/>
                  </a:lnTo>
                  <a:lnTo>
                    <a:pt x="392941" y="12641"/>
                  </a:lnTo>
                  <a:lnTo>
                    <a:pt x="347361" y="6428"/>
                  </a:lnTo>
                  <a:lnTo>
                    <a:pt x="300686" y="5530"/>
                  </a:lnTo>
                  <a:lnTo>
                    <a:pt x="255712" y="0"/>
                  </a:lnTo>
                  <a:lnTo>
                    <a:pt x="249116" y="641"/>
                  </a:lnTo>
                  <a:lnTo>
                    <a:pt x="225610" y="6356"/>
                  </a:lnTo>
                  <a:lnTo>
                    <a:pt x="217680" y="10425"/>
                  </a:lnTo>
                  <a:lnTo>
                    <a:pt x="192801" y="13233"/>
                  </a:lnTo>
                  <a:lnTo>
                    <a:pt x="184186" y="19480"/>
                  </a:lnTo>
                  <a:lnTo>
                    <a:pt x="182058" y="21415"/>
                  </a:lnTo>
                  <a:lnTo>
                    <a:pt x="175929" y="23564"/>
                  </a:lnTo>
                  <a:lnTo>
                    <a:pt x="169208" y="25225"/>
                  </a:lnTo>
                  <a:lnTo>
                    <a:pt x="160751" y="29421"/>
                  </a:lnTo>
                  <a:lnTo>
                    <a:pt x="150327" y="31684"/>
                  </a:lnTo>
                  <a:lnTo>
                    <a:pt x="141751" y="35804"/>
                  </a:lnTo>
                  <a:lnTo>
                    <a:pt x="98267" y="43930"/>
                  </a:lnTo>
                  <a:lnTo>
                    <a:pt x="70822" y="44986"/>
                  </a:lnTo>
                  <a:lnTo>
                    <a:pt x="52348" y="49794"/>
                  </a:lnTo>
                  <a:lnTo>
                    <a:pt x="0" y="443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 name="SMARTInkShape-789">
            <a:extLst>
              <a:ext uri="{FF2B5EF4-FFF2-40B4-BE49-F238E27FC236}">
                <a16:creationId xmlns:a16="http://schemas.microsoft.com/office/drawing/2014/main" id="{C284477B-E0F2-4018-B553-525E02DCEEE2}"/>
              </a:ext>
            </a:extLst>
          </p:cNvPr>
          <p:cNvSpPr/>
          <p:nvPr>
            <p:custDataLst>
              <p:tags r:id="rId1"/>
            </p:custDataLst>
          </p:nvPr>
        </p:nvSpPr>
        <p:spPr>
          <a:xfrm>
            <a:off x="1714500" y="3810000"/>
            <a:ext cx="653963" cy="120651"/>
          </a:xfrm>
          <a:custGeom>
            <a:avLst/>
            <a:gdLst/>
            <a:ahLst/>
            <a:cxnLst/>
            <a:rect l="0" t="0" r="0" b="0"/>
            <a:pathLst>
              <a:path w="653963" h="120651">
                <a:moveTo>
                  <a:pt x="0" y="50800"/>
                </a:moveTo>
                <a:lnTo>
                  <a:pt x="0" y="50800"/>
                </a:lnTo>
                <a:lnTo>
                  <a:pt x="3371" y="47429"/>
                </a:lnTo>
                <a:lnTo>
                  <a:pt x="6907" y="45774"/>
                </a:lnTo>
                <a:lnTo>
                  <a:pt x="8838" y="45333"/>
                </a:lnTo>
                <a:lnTo>
                  <a:pt x="18688" y="38384"/>
                </a:lnTo>
                <a:lnTo>
                  <a:pt x="28500" y="38107"/>
                </a:lnTo>
                <a:lnTo>
                  <a:pt x="29583" y="37399"/>
                </a:lnTo>
                <a:lnTo>
                  <a:pt x="30306" y="36222"/>
                </a:lnTo>
                <a:lnTo>
                  <a:pt x="31465" y="32633"/>
                </a:lnTo>
                <a:lnTo>
                  <a:pt x="33505" y="32142"/>
                </a:lnTo>
                <a:lnTo>
                  <a:pt x="37192" y="31827"/>
                </a:lnTo>
                <a:lnTo>
                  <a:pt x="43487" y="26289"/>
                </a:lnTo>
                <a:lnTo>
                  <a:pt x="49833" y="25478"/>
                </a:lnTo>
                <a:lnTo>
                  <a:pt x="53884" y="25423"/>
                </a:lnTo>
                <a:lnTo>
                  <a:pt x="54973" y="24710"/>
                </a:lnTo>
                <a:lnTo>
                  <a:pt x="55699" y="23529"/>
                </a:lnTo>
                <a:lnTo>
                  <a:pt x="56182" y="22036"/>
                </a:lnTo>
                <a:lnTo>
                  <a:pt x="57210" y="21041"/>
                </a:lnTo>
                <a:lnTo>
                  <a:pt x="62532" y="19312"/>
                </a:lnTo>
                <a:lnTo>
                  <a:pt x="72253" y="19072"/>
                </a:lnTo>
                <a:lnTo>
                  <a:pt x="73569" y="18359"/>
                </a:lnTo>
                <a:lnTo>
                  <a:pt x="74446" y="17178"/>
                </a:lnTo>
                <a:lnTo>
                  <a:pt x="75031" y="15685"/>
                </a:lnTo>
                <a:lnTo>
                  <a:pt x="76126" y="14690"/>
                </a:lnTo>
                <a:lnTo>
                  <a:pt x="79224" y="13584"/>
                </a:lnTo>
                <a:lnTo>
                  <a:pt x="86963" y="12169"/>
                </a:lnTo>
                <a:lnTo>
                  <a:pt x="93186" y="8387"/>
                </a:lnTo>
                <a:lnTo>
                  <a:pt x="101611" y="6752"/>
                </a:lnTo>
                <a:lnTo>
                  <a:pt x="132488" y="6352"/>
                </a:lnTo>
                <a:lnTo>
                  <a:pt x="160234" y="12817"/>
                </a:lnTo>
                <a:lnTo>
                  <a:pt x="173205" y="18090"/>
                </a:lnTo>
                <a:lnTo>
                  <a:pt x="217354" y="19047"/>
                </a:lnTo>
                <a:lnTo>
                  <a:pt x="225013" y="18343"/>
                </a:lnTo>
                <a:lnTo>
                  <a:pt x="247130" y="13092"/>
                </a:lnTo>
                <a:lnTo>
                  <a:pt x="249420" y="12961"/>
                </a:lnTo>
                <a:lnTo>
                  <a:pt x="253846" y="10935"/>
                </a:lnTo>
                <a:lnTo>
                  <a:pt x="258165" y="8387"/>
                </a:lnTo>
                <a:lnTo>
                  <a:pt x="266687" y="6752"/>
                </a:lnTo>
                <a:lnTo>
                  <a:pt x="268808" y="6618"/>
                </a:lnTo>
                <a:lnTo>
                  <a:pt x="273046" y="4587"/>
                </a:lnTo>
                <a:lnTo>
                  <a:pt x="277281" y="2039"/>
                </a:lnTo>
                <a:lnTo>
                  <a:pt x="285750" y="403"/>
                </a:lnTo>
                <a:lnTo>
                  <a:pt x="332447" y="0"/>
                </a:lnTo>
                <a:lnTo>
                  <a:pt x="379372" y="0"/>
                </a:lnTo>
                <a:lnTo>
                  <a:pt x="395733" y="705"/>
                </a:lnTo>
                <a:lnTo>
                  <a:pt x="407847" y="5026"/>
                </a:lnTo>
                <a:lnTo>
                  <a:pt x="453092" y="6348"/>
                </a:lnTo>
                <a:lnTo>
                  <a:pt x="466472" y="6350"/>
                </a:lnTo>
                <a:lnTo>
                  <a:pt x="470258" y="4468"/>
                </a:lnTo>
                <a:lnTo>
                  <a:pt x="474292" y="1986"/>
                </a:lnTo>
                <a:lnTo>
                  <a:pt x="481367" y="262"/>
                </a:lnTo>
                <a:lnTo>
                  <a:pt x="513494" y="0"/>
                </a:lnTo>
                <a:lnTo>
                  <a:pt x="519379" y="1882"/>
                </a:lnTo>
                <a:lnTo>
                  <a:pt x="524346" y="4364"/>
                </a:lnTo>
                <a:lnTo>
                  <a:pt x="531109" y="6467"/>
                </a:lnTo>
                <a:lnTo>
                  <a:pt x="573822" y="33643"/>
                </a:lnTo>
                <a:lnTo>
                  <a:pt x="620420" y="68213"/>
                </a:lnTo>
                <a:lnTo>
                  <a:pt x="644691" y="92953"/>
                </a:lnTo>
                <a:lnTo>
                  <a:pt x="648987" y="101565"/>
                </a:lnTo>
                <a:lnTo>
                  <a:pt x="653050" y="106689"/>
                </a:lnTo>
                <a:lnTo>
                  <a:pt x="653754" y="110947"/>
                </a:lnTo>
                <a:lnTo>
                  <a:pt x="653962" y="116678"/>
                </a:lnTo>
                <a:lnTo>
                  <a:pt x="653286" y="118002"/>
                </a:lnTo>
                <a:lnTo>
                  <a:pt x="652129" y="118885"/>
                </a:lnTo>
                <a:lnTo>
                  <a:pt x="648963" y="119865"/>
                </a:lnTo>
                <a:lnTo>
                  <a:pt x="628650" y="120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443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Tobacco Grows </a:t>
            </a:r>
          </a:p>
        </p:txBody>
      </p:sp>
      <p:sp>
        <p:nvSpPr>
          <p:cNvPr id="3" name="Content Placeholder 2"/>
          <p:cNvSpPr>
            <a:spLocks noGrp="1"/>
          </p:cNvSpPr>
          <p:nvPr>
            <p:ph sz="half" idx="1"/>
          </p:nvPr>
        </p:nvSpPr>
        <p:spPr/>
        <p:txBody>
          <a:bodyPr>
            <a:normAutofit/>
          </a:bodyPr>
          <a:lstStyle/>
          <a:p>
            <a:pPr lvl="0"/>
            <a:r>
              <a:rPr lang="en-US" dirty="0"/>
              <a:t>England becomes addicted to tobacco,  colonists expand tobacco production </a:t>
            </a:r>
          </a:p>
          <a:p>
            <a:pPr lvl="0"/>
            <a:r>
              <a:rPr lang="en-US" b="1" dirty="0"/>
              <a:t>Moving further westward inland infringes on the American Natives’ land </a:t>
            </a:r>
          </a:p>
          <a:p>
            <a:pPr lvl="1"/>
            <a:r>
              <a:rPr lang="en-US" b="1" dirty="0"/>
              <a:t>This increases the conflicts between natives and English.</a:t>
            </a:r>
          </a:p>
        </p:txBody>
      </p:sp>
      <p:pic>
        <p:nvPicPr>
          <p:cNvPr id="8194" name="Picture 2" descr="Related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00800" y="2612708"/>
            <a:ext cx="4666593" cy="349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10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 </a:t>
            </a:r>
          </a:p>
        </p:txBody>
      </p:sp>
      <p:sp>
        <p:nvSpPr>
          <p:cNvPr id="3" name="Content Placeholder 2"/>
          <p:cNvSpPr>
            <a:spLocks noGrp="1"/>
          </p:cNvSpPr>
          <p:nvPr>
            <p:ph idx="1"/>
          </p:nvPr>
        </p:nvSpPr>
        <p:spPr>
          <a:xfrm>
            <a:off x="1295401" y="2556931"/>
            <a:ext cx="4979275" cy="3433965"/>
          </a:xfrm>
        </p:spPr>
        <p:txBody>
          <a:bodyPr/>
          <a:lstStyle/>
          <a:p>
            <a:pPr lvl="0"/>
            <a:r>
              <a:rPr lang="en-US" dirty="0"/>
              <a:t>Maryland: </a:t>
            </a:r>
          </a:p>
          <a:p>
            <a:pPr lvl="1"/>
            <a:r>
              <a:rPr lang="en-US" dirty="0"/>
              <a:t>Established as haven for Catholics who were being persecuted by Protestants in Europe </a:t>
            </a:r>
          </a:p>
          <a:p>
            <a:pPr lvl="1"/>
            <a:r>
              <a:rPr lang="en-US" dirty="0"/>
              <a:t>Tobacco cultivation begins to influence settlement </a:t>
            </a:r>
          </a:p>
          <a:p>
            <a:pPr marL="457200" lvl="1" indent="0">
              <a:buNone/>
            </a:pPr>
            <a:br>
              <a:rPr lang="en-US" dirty="0"/>
            </a:br>
            <a:endParaRPr lang="en-US" dirty="0"/>
          </a:p>
          <a:p>
            <a:endParaRPr lang="en-US" dirty="0"/>
          </a:p>
        </p:txBody>
      </p:sp>
      <p:pic>
        <p:nvPicPr>
          <p:cNvPr id="76802" name="Picture 2" descr="Image result for colonial maryland"/>
          <p:cNvPicPr>
            <a:picLocks noChangeAspect="1" noChangeArrowheads="1"/>
          </p:cNvPicPr>
          <p:nvPr/>
        </p:nvPicPr>
        <p:blipFill>
          <a:blip r:embed="rId8"/>
          <a:srcRect/>
          <a:stretch>
            <a:fillRect/>
          </a:stretch>
        </p:blipFill>
        <p:spPr bwMode="auto">
          <a:xfrm>
            <a:off x="7144955" y="2563264"/>
            <a:ext cx="3617638" cy="3241405"/>
          </a:xfrm>
          <a:prstGeom prst="rect">
            <a:avLst/>
          </a:prstGeom>
          <a:noFill/>
        </p:spPr>
      </p:pic>
      <p:sp>
        <p:nvSpPr>
          <p:cNvPr id="53" name="SMARTInkShape-1161">
            <a:extLst>
              <a:ext uri="{FF2B5EF4-FFF2-40B4-BE49-F238E27FC236}">
                <a16:creationId xmlns:a16="http://schemas.microsoft.com/office/drawing/2014/main" id="{8D88F093-4DAD-45E8-95C0-EE01798740FD}"/>
              </a:ext>
            </a:extLst>
          </p:cNvPr>
          <p:cNvSpPr/>
          <p:nvPr>
            <p:custDataLst>
              <p:tags r:id="rId1"/>
            </p:custDataLst>
          </p:nvPr>
        </p:nvSpPr>
        <p:spPr>
          <a:xfrm>
            <a:off x="3327400" y="3390903"/>
            <a:ext cx="2171701" cy="44448"/>
          </a:xfrm>
          <a:custGeom>
            <a:avLst/>
            <a:gdLst/>
            <a:ahLst/>
            <a:cxnLst/>
            <a:rect l="0" t="0" r="0" b="0"/>
            <a:pathLst>
              <a:path w="2171701" h="44448">
                <a:moveTo>
                  <a:pt x="0" y="12697"/>
                </a:moveTo>
                <a:lnTo>
                  <a:pt x="0" y="12697"/>
                </a:lnTo>
                <a:lnTo>
                  <a:pt x="46573" y="12697"/>
                </a:lnTo>
                <a:lnTo>
                  <a:pt x="49547" y="12697"/>
                </a:lnTo>
                <a:lnTo>
                  <a:pt x="64996" y="7230"/>
                </a:lnTo>
                <a:lnTo>
                  <a:pt x="109796" y="6348"/>
                </a:lnTo>
                <a:lnTo>
                  <a:pt x="117237" y="5642"/>
                </a:lnTo>
                <a:lnTo>
                  <a:pt x="137525" y="585"/>
                </a:lnTo>
                <a:lnTo>
                  <a:pt x="184277" y="0"/>
                </a:lnTo>
                <a:lnTo>
                  <a:pt x="218022" y="702"/>
                </a:lnTo>
                <a:lnTo>
                  <a:pt x="243417" y="5758"/>
                </a:lnTo>
                <a:lnTo>
                  <a:pt x="289983" y="6340"/>
                </a:lnTo>
                <a:lnTo>
                  <a:pt x="334172" y="6347"/>
                </a:lnTo>
                <a:lnTo>
                  <a:pt x="357447" y="8228"/>
                </a:lnTo>
                <a:lnTo>
                  <a:pt x="388836" y="12304"/>
                </a:lnTo>
                <a:lnTo>
                  <a:pt x="433555" y="12687"/>
                </a:lnTo>
                <a:lnTo>
                  <a:pt x="465028" y="14578"/>
                </a:lnTo>
                <a:lnTo>
                  <a:pt x="496754" y="18655"/>
                </a:lnTo>
                <a:lnTo>
                  <a:pt x="540395" y="19032"/>
                </a:lnTo>
                <a:lnTo>
                  <a:pt x="585108" y="19046"/>
                </a:lnTo>
                <a:lnTo>
                  <a:pt x="630009" y="19047"/>
                </a:lnTo>
                <a:lnTo>
                  <a:pt x="648103" y="20928"/>
                </a:lnTo>
                <a:lnTo>
                  <a:pt x="692173" y="25135"/>
                </a:lnTo>
                <a:lnTo>
                  <a:pt x="736601" y="25381"/>
                </a:lnTo>
                <a:lnTo>
                  <a:pt x="781050" y="25396"/>
                </a:lnTo>
                <a:lnTo>
                  <a:pt x="819150" y="27278"/>
                </a:lnTo>
                <a:lnTo>
                  <a:pt x="863600" y="31485"/>
                </a:lnTo>
                <a:lnTo>
                  <a:pt x="908050" y="32437"/>
                </a:lnTo>
                <a:lnTo>
                  <a:pt x="950514" y="37507"/>
                </a:lnTo>
                <a:lnTo>
                  <a:pt x="994790" y="38045"/>
                </a:lnTo>
                <a:lnTo>
                  <a:pt x="1041273" y="38094"/>
                </a:lnTo>
                <a:lnTo>
                  <a:pt x="1085843" y="38097"/>
                </a:lnTo>
                <a:lnTo>
                  <a:pt x="1129416" y="38097"/>
                </a:lnTo>
                <a:lnTo>
                  <a:pt x="1174698" y="38802"/>
                </a:lnTo>
                <a:lnTo>
                  <a:pt x="1219197" y="44055"/>
                </a:lnTo>
                <a:lnTo>
                  <a:pt x="1261553" y="44424"/>
                </a:lnTo>
                <a:lnTo>
                  <a:pt x="1306580" y="44445"/>
                </a:lnTo>
                <a:lnTo>
                  <a:pt x="1352461" y="44447"/>
                </a:lnTo>
                <a:lnTo>
                  <a:pt x="1369692" y="42565"/>
                </a:lnTo>
                <a:lnTo>
                  <a:pt x="1387497" y="39421"/>
                </a:lnTo>
                <a:lnTo>
                  <a:pt x="1434915" y="38175"/>
                </a:lnTo>
                <a:lnTo>
                  <a:pt x="1479539" y="37395"/>
                </a:lnTo>
                <a:lnTo>
                  <a:pt x="1523999" y="32139"/>
                </a:lnTo>
                <a:lnTo>
                  <a:pt x="1568450" y="28399"/>
                </a:lnTo>
                <a:lnTo>
                  <a:pt x="1612017" y="25661"/>
                </a:lnTo>
                <a:lnTo>
                  <a:pt x="1654294" y="25420"/>
                </a:lnTo>
                <a:lnTo>
                  <a:pt x="1701621" y="19636"/>
                </a:lnTo>
                <a:lnTo>
                  <a:pt x="1744248" y="19099"/>
                </a:lnTo>
                <a:lnTo>
                  <a:pt x="1784880" y="19052"/>
                </a:lnTo>
                <a:lnTo>
                  <a:pt x="1828197" y="19047"/>
                </a:lnTo>
                <a:lnTo>
                  <a:pt x="1873214" y="19047"/>
                </a:lnTo>
                <a:lnTo>
                  <a:pt x="1919684" y="19047"/>
                </a:lnTo>
                <a:lnTo>
                  <a:pt x="1963110" y="19047"/>
                </a:lnTo>
                <a:lnTo>
                  <a:pt x="2007962" y="19047"/>
                </a:lnTo>
                <a:lnTo>
                  <a:pt x="2046622" y="18341"/>
                </a:lnTo>
                <a:lnTo>
                  <a:pt x="2076563" y="13285"/>
                </a:lnTo>
                <a:lnTo>
                  <a:pt x="2122470" y="12701"/>
                </a:lnTo>
                <a:lnTo>
                  <a:pt x="2169907" y="12697"/>
                </a:lnTo>
                <a:lnTo>
                  <a:pt x="2170504" y="12697"/>
                </a:lnTo>
                <a:lnTo>
                  <a:pt x="2170903" y="13402"/>
                </a:lnTo>
                <a:lnTo>
                  <a:pt x="2171700" y="190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9" name="SMARTInkShape-Group321">
            <a:extLst>
              <a:ext uri="{FF2B5EF4-FFF2-40B4-BE49-F238E27FC236}">
                <a16:creationId xmlns:a16="http://schemas.microsoft.com/office/drawing/2014/main" id="{0F3C470B-6D4B-42A5-B126-9DAB38CBE4A3}"/>
              </a:ext>
            </a:extLst>
          </p:cNvPr>
          <p:cNvGrpSpPr/>
          <p:nvPr/>
        </p:nvGrpSpPr>
        <p:grpSpPr>
          <a:xfrm>
            <a:off x="984250" y="2520950"/>
            <a:ext cx="393701" cy="374651"/>
            <a:chOff x="984250" y="2520950"/>
            <a:chExt cx="393701" cy="374651"/>
          </a:xfrm>
        </p:grpSpPr>
        <p:sp>
          <p:nvSpPr>
            <p:cNvPr id="54" name="SMARTInkShape-1162">
              <a:extLst>
                <a:ext uri="{FF2B5EF4-FFF2-40B4-BE49-F238E27FC236}">
                  <a16:creationId xmlns:a16="http://schemas.microsoft.com/office/drawing/2014/main" id="{E8A62251-B69E-41DC-8AE5-AAA0E5F7CA6B}"/>
                </a:ext>
              </a:extLst>
            </p:cNvPr>
            <p:cNvSpPr/>
            <p:nvPr>
              <p:custDataLst>
                <p:tags r:id="rId2"/>
              </p:custDataLst>
            </p:nvPr>
          </p:nvSpPr>
          <p:spPr>
            <a:xfrm>
              <a:off x="1022350" y="2540000"/>
              <a:ext cx="323851" cy="266550"/>
            </a:xfrm>
            <a:custGeom>
              <a:avLst/>
              <a:gdLst/>
              <a:ahLst/>
              <a:cxnLst/>
              <a:rect l="0" t="0" r="0" b="0"/>
              <a:pathLst>
                <a:path w="323851" h="266550">
                  <a:moveTo>
                    <a:pt x="0" y="0"/>
                  </a:moveTo>
                  <a:lnTo>
                    <a:pt x="0" y="0"/>
                  </a:lnTo>
                  <a:lnTo>
                    <a:pt x="10139" y="706"/>
                  </a:lnTo>
                  <a:lnTo>
                    <a:pt x="34719" y="11537"/>
                  </a:lnTo>
                  <a:lnTo>
                    <a:pt x="50974" y="22782"/>
                  </a:lnTo>
                  <a:lnTo>
                    <a:pt x="89344" y="65600"/>
                  </a:lnTo>
                  <a:lnTo>
                    <a:pt x="132065" y="111340"/>
                  </a:lnTo>
                  <a:lnTo>
                    <a:pt x="165636" y="156244"/>
                  </a:lnTo>
                  <a:lnTo>
                    <a:pt x="202295" y="198915"/>
                  </a:lnTo>
                  <a:lnTo>
                    <a:pt x="244592" y="235456"/>
                  </a:lnTo>
                  <a:lnTo>
                    <a:pt x="273971" y="257977"/>
                  </a:lnTo>
                  <a:lnTo>
                    <a:pt x="290491" y="264115"/>
                  </a:lnTo>
                  <a:lnTo>
                    <a:pt x="314897" y="266549"/>
                  </a:lnTo>
                  <a:lnTo>
                    <a:pt x="318225" y="264751"/>
                  </a:lnTo>
                  <a:lnTo>
                    <a:pt x="323850" y="260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1163">
              <a:extLst>
                <a:ext uri="{FF2B5EF4-FFF2-40B4-BE49-F238E27FC236}">
                  <a16:creationId xmlns:a16="http://schemas.microsoft.com/office/drawing/2014/main" id="{9CE5FA01-53B7-4F3B-838E-4F456B48A896}"/>
                </a:ext>
              </a:extLst>
            </p:cNvPr>
            <p:cNvSpPr/>
            <p:nvPr>
              <p:custDataLst>
                <p:tags r:id="rId3"/>
              </p:custDataLst>
            </p:nvPr>
          </p:nvSpPr>
          <p:spPr>
            <a:xfrm>
              <a:off x="1143000" y="2520950"/>
              <a:ext cx="165101" cy="342351"/>
            </a:xfrm>
            <a:custGeom>
              <a:avLst/>
              <a:gdLst/>
              <a:ahLst/>
              <a:cxnLst/>
              <a:rect l="0" t="0" r="0" b="0"/>
              <a:pathLst>
                <a:path w="165101" h="342351">
                  <a:moveTo>
                    <a:pt x="165100" y="0"/>
                  </a:moveTo>
                  <a:lnTo>
                    <a:pt x="165100" y="0"/>
                  </a:lnTo>
                  <a:lnTo>
                    <a:pt x="130964" y="39911"/>
                  </a:lnTo>
                  <a:lnTo>
                    <a:pt x="106660" y="78834"/>
                  </a:lnTo>
                  <a:lnTo>
                    <a:pt x="87365" y="122425"/>
                  </a:lnTo>
                  <a:lnTo>
                    <a:pt x="68083" y="169919"/>
                  </a:lnTo>
                  <a:lnTo>
                    <a:pt x="50843" y="216852"/>
                  </a:lnTo>
                  <a:lnTo>
                    <a:pt x="35574" y="261113"/>
                  </a:lnTo>
                  <a:lnTo>
                    <a:pt x="18134" y="306460"/>
                  </a:lnTo>
                  <a:lnTo>
                    <a:pt x="6508" y="333493"/>
                  </a:lnTo>
                  <a:lnTo>
                    <a:pt x="381" y="342350"/>
                  </a:lnTo>
                  <a:lnTo>
                    <a:pt x="0" y="336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1164">
              <a:extLst>
                <a:ext uri="{FF2B5EF4-FFF2-40B4-BE49-F238E27FC236}">
                  <a16:creationId xmlns:a16="http://schemas.microsoft.com/office/drawing/2014/main" id="{CE34DC20-842D-4783-AA0F-6F496A548E0D}"/>
                </a:ext>
              </a:extLst>
            </p:cNvPr>
            <p:cNvSpPr/>
            <p:nvPr>
              <p:custDataLst>
                <p:tags r:id="rId4"/>
              </p:custDataLst>
            </p:nvPr>
          </p:nvSpPr>
          <p:spPr>
            <a:xfrm>
              <a:off x="1162050" y="2527300"/>
              <a:ext cx="18973" cy="368301"/>
            </a:xfrm>
            <a:custGeom>
              <a:avLst/>
              <a:gdLst/>
              <a:ahLst/>
              <a:cxnLst/>
              <a:rect l="0" t="0" r="0" b="0"/>
              <a:pathLst>
                <a:path w="18973" h="368301">
                  <a:moveTo>
                    <a:pt x="12700" y="0"/>
                  </a:moveTo>
                  <a:lnTo>
                    <a:pt x="12700" y="0"/>
                  </a:lnTo>
                  <a:lnTo>
                    <a:pt x="12700" y="40080"/>
                  </a:lnTo>
                  <a:lnTo>
                    <a:pt x="12700" y="87601"/>
                  </a:lnTo>
                  <a:lnTo>
                    <a:pt x="16071" y="125518"/>
                  </a:lnTo>
                  <a:lnTo>
                    <a:pt x="18167" y="164661"/>
                  </a:lnTo>
                  <a:lnTo>
                    <a:pt x="18788" y="206441"/>
                  </a:lnTo>
                  <a:lnTo>
                    <a:pt x="18972" y="246729"/>
                  </a:lnTo>
                  <a:lnTo>
                    <a:pt x="14671" y="292493"/>
                  </a:lnTo>
                  <a:lnTo>
                    <a:pt x="12959" y="334790"/>
                  </a:lnTo>
                  <a:lnTo>
                    <a:pt x="7255" y="358915"/>
                  </a:lnTo>
                  <a:lnTo>
                    <a:pt x="0" y="368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1165">
              <a:extLst>
                <a:ext uri="{FF2B5EF4-FFF2-40B4-BE49-F238E27FC236}">
                  <a16:creationId xmlns:a16="http://schemas.microsoft.com/office/drawing/2014/main" id="{514E93A2-DF32-4DDC-8AC6-9A09DC547E51}"/>
                </a:ext>
              </a:extLst>
            </p:cNvPr>
            <p:cNvSpPr/>
            <p:nvPr>
              <p:custDataLst>
                <p:tags r:id="rId5"/>
              </p:custDataLst>
            </p:nvPr>
          </p:nvSpPr>
          <p:spPr>
            <a:xfrm>
              <a:off x="984250" y="2692400"/>
              <a:ext cx="393701" cy="19051"/>
            </a:xfrm>
            <a:custGeom>
              <a:avLst/>
              <a:gdLst/>
              <a:ahLst/>
              <a:cxnLst/>
              <a:rect l="0" t="0" r="0" b="0"/>
              <a:pathLst>
                <a:path w="393701" h="19051">
                  <a:moveTo>
                    <a:pt x="0" y="19050"/>
                  </a:moveTo>
                  <a:lnTo>
                    <a:pt x="0" y="19050"/>
                  </a:lnTo>
                  <a:lnTo>
                    <a:pt x="16606" y="18344"/>
                  </a:lnTo>
                  <a:lnTo>
                    <a:pt x="58329" y="13288"/>
                  </a:lnTo>
                  <a:lnTo>
                    <a:pt x="96697" y="12169"/>
                  </a:lnTo>
                  <a:lnTo>
                    <a:pt x="143500" y="8388"/>
                  </a:lnTo>
                  <a:lnTo>
                    <a:pt x="176431" y="7256"/>
                  </a:lnTo>
                  <a:lnTo>
                    <a:pt x="211764" y="6752"/>
                  </a:lnTo>
                  <a:lnTo>
                    <a:pt x="248634" y="6528"/>
                  </a:lnTo>
                  <a:lnTo>
                    <a:pt x="286187" y="6429"/>
                  </a:lnTo>
                  <a:lnTo>
                    <a:pt x="320281" y="6385"/>
                  </a:lnTo>
                  <a:lnTo>
                    <a:pt x="364799" y="5649"/>
                  </a:lnTo>
                  <a:lnTo>
                    <a:pt x="3937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1166">
              <a:extLst>
                <a:ext uri="{FF2B5EF4-FFF2-40B4-BE49-F238E27FC236}">
                  <a16:creationId xmlns:a16="http://schemas.microsoft.com/office/drawing/2014/main" id="{6220F59C-DEC3-4E5A-841A-4C27C10FA7D6}"/>
                </a:ext>
              </a:extLst>
            </p:cNvPr>
            <p:cNvSpPr/>
            <p:nvPr>
              <p:custDataLst>
                <p:tags r:id="rId6"/>
              </p:custDataLst>
            </p:nvPr>
          </p:nvSpPr>
          <p:spPr>
            <a:xfrm>
              <a:off x="1079500" y="2743200"/>
              <a:ext cx="177801" cy="19051"/>
            </a:xfrm>
            <a:custGeom>
              <a:avLst/>
              <a:gdLst/>
              <a:ahLst/>
              <a:cxnLst/>
              <a:rect l="0" t="0" r="0" b="0"/>
              <a:pathLst>
                <a:path w="177801" h="19051">
                  <a:moveTo>
                    <a:pt x="0" y="0"/>
                  </a:moveTo>
                  <a:lnTo>
                    <a:pt x="0" y="0"/>
                  </a:lnTo>
                  <a:lnTo>
                    <a:pt x="43752" y="0"/>
                  </a:lnTo>
                  <a:lnTo>
                    <a:pt x="78580" y="705"/>
                  </a:lnTo>
                  <a:lnTo>
                    <a:pt x="125162" y="5467"/>
                  </a:lnTo>
                  <a:lnTo>
                    <a:pt x="177800"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0213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and South Carolina </a:t>
            </a:r>
          </a:p>
        </p:txBody>
      </p:sp>
      <p:sp>
        <p:nvSpPr>
          <p:cNvPr id="3" name="Content Placeholder 2"/>
          <p:cNvSpPr>
            <a:spLocks noGrp="1"/>
          </p:cNvSpPr>
          <p:nvPr>
            <p:ph sz="half" idx="1"/>
          </p:nvPr>
        </p:nvSpPr>
        <p:spPr/>
        <p:txBody>
          <a:bodyPr/>
          <a:lstStyle/>
          <a:p>
            <a:r>
              <a:rPr lang="en-US" dirty="0"/>
              <a:t>Proprietary Colony: </a:t>
            </a:r>
          </a:p>
          <a:p>
            <a:r>
              <a:rPr lang="en-US" dirty="0"/>
              <a:t>Producer of rice and indigo on plantations</a:t>
            </a:r>
          </a:p>
          <a:p>
            <a:r>
              <a:rPr lang="en-US" dirty="0"/>
              <a:t>Plantation: an estate on which crops such as coffee, sugar, and tobacco are cultivated by resident labor</a:t>
            </a:r>
          </a:p>
        </p:txBody>
      </p:sp>
      <p:pic>
        <p:nvPicPr>
          <p:cNvPr id="5" name="Picture 2" descr="Image result for carolina colonies"/>
          <p:cNvPicPr>
            <a:picLocks noGrp="1" noChangeAspect="1" noChangeArrowheads="1"/>
          </p:cNvPicPr>
          <p:nvPr>
            <p:ph sz="half" idx="2"/>
          </p:nvPr>
        </p:nvPicPr>
        <p:blipFill>
          <a:blip r:embed="rId92">
            <a:extLst>
              <a:ext uri="{28A0092B-C50C-407E-A947-70E740481C1C}">
                <a14:useLocalDpi xmlns:a14="http://schemas.microsoft.com/office/drawing/2010/main" val="0"/>
              </a:ext>
            </a:extLst>
          </a:blip>
          <a:srcRect/>
          <a:stretch>
            <a:fillRect/>
          </a:stretch>
        </p:blipFill>
        <p:spPr bwMode="auto">
          <a:xfrm>
            <a:off x="6549406" y="2560638"/>
            <a:ext cx="3982688" cy="3309937"/>
          </a:xfrm>
          <a:prstGeom prst="rect">
            <a:avLst/>
          </a:prstGeom>
          <a:noFill/>
          <a:extLst>
            <a:ext uri="{909E8E84-426E-40DD-AFC4-6F175D3DCCD1}">
              <a14:hiddenFill xmlns:a14="http://schemas.microsoft.com/office/drawing/2010/main">
                <a:solidFill>
                  <a:srgbClr val="FFFFFF"/>
                </a:solidFill>
              </a14:hiddenFill>
            </a:ext>
          </a:extLst>
        </p:spPr>
      </p:pic>
      <p:grpSp>
        <p:nvGrpSpPr>
          <p:cNvPr id="478" name="SMARTInkShape-Group322">
            <a:extLst>
              <a:ext uri="{FF2B5EF4-FFF2-40B4-BE49-F238E27FC236}">
                <a16:creationId xmlns:a16="http://schemas.microsoft.com/office/drawing/2014/main" id="{846EF81C-685B-4B0C-8D16-48CA7C7A9A82}"/>
              </a:ext>
            </a:extLst>
          </p:cNvPr>
          <p:cNvGrpSpPr/>
          <p:nvPr/>
        </p:nvGrpSpPr>
        <p:grpSpPr>
          <a:xfrm>
            <a:off x="9404348" y="1530438"/>
            <a:ext cx="1838637" cy="495213"/>
            <a:chOff x="9404348" y="1530438"/>
            <a:chExt cx="1838637" cy="495213"/>
          </a:xfrm>
        </p:grpSpPr>
        <p:sp>
          <p:nvSpPr>
            <p:cNvPr id="465" name="SMARTInkShape-1167">
              <a:extLst>
                <a:ext uri="{FF2B5EF4-FFF2-40B4-BE49-F238E27FC236}">
                  <a16:creationId xmlns:a16="http://schemas.microsoft.com/office/drawing/2014/main" id="{C7FABC42-4A24-4CCC-B8CC-F8816D66DF09}"/>
                </a:ext>
              </a:extLst>
            </p:cNvPr>
            <p:cNvSpPr/>
            <p:nvPr>
              <p:custDataLst>
                <p:tags r:id="rId78"/>
              </p:custDataLst>
            </p:nvPr>
          </p:nvSpPr>
          <p:spPr>
            <a:xfrm>
              <a:off x="9817102" y="1702084"/>
              <a:ext cx="196475" cy="234530"/>
            </a:xfrm>
            <a:custGeom>
              <a:avLst/>
              <a:gdLst/>
              <a:ahLst/>
              <a:cxnLst/>
              <a:rect l="0" t="0" r="0" b="0"/>
              <a:pathLst>
                <a:path w="196475" h="234530">
                  <a:moveTo>
                    <a:pt x="19048" y="12416"/>
                  </a:moveTo>
                  <a:lnTo>
                    <a:pt x="19048" y="12416"/>
                  </a:lnTo>
                  <a:lnTo>
                    <a:pt x="19046" y="9045"/>
                  </a:lnTo>
                  <a:lnTo>
                    <a:pt x="18343" y="8052"/>
                  </a:lnTo>
                  <a:lnTo>
                    <a:pt x="17167" y="7390"/>
                  </a:lnTo>
                  <a:lnTo>
                    <a:pt x="15677" y="6949"/>
                  </a:lnTo>
                  <a:lnTo>
                    <a:pt x="14685" y="5949"/>
                  </a:lnTo>
                  <a:lnTo>
                    <a:pt x="12776" y="0"/>
                  </a:lnTo>
                  <a:lnTo>
                    <a:pt x="12720" y="3171"/>
                  </a:lnTo>
                  <a:lnTo>
                    <a:pt x="10828" y="6661"/>
                  </a:lnTo>
                  <a:lnTo>
                    <a:pt x="8338" y="10564"/>
                  </a:lnTo>
                  <a:lnTo>
                    <a:pt x="6233" y="16728"/>
                  </a:lnTo>
                  <a:lnTo>
                    <a:pt x="3239" y="20917"/>
                  </a:lnTo>
                  <a:lnTo>
                    <a:pt x="957" y="33985"/>
                  </a:lnTo>
                  <a:lnTo>
                    <a:pt x="14" y="78708"/>
                  </a:lnTo>
                  <a:lnTo>
                    <a:pt x="0" y="121357"/>
                  </a:lnTo>
                  <a:lnTo>
                    <a:pt x="703" y="158407"/>
                  </a:lnTo>
                  <a:lnTo>
                    <a:pt x="11243" y="203682"/>
                  </a:lnTo>
                  <a:lnTo>
                    <a:pt x="27541" y="229415"/>
                  </a:lnTo>
                  <a:lnTo>
                    <a:pt x="31758" y="232332"/>
                  </a:lnTo>
                  <a:lnTo>
                    <a:pt x="36693" y="233629"/>
                  </a:lnTo>
                  <a:lnTo>
                    <a:pt x="55403" y="234529"/>
                  </a:lnTo>
                  <a:lnTo>
                    <a:pt x="61783" y="232724"/>
                  </a:lnTo>
                  <a:lnTo>
                    <a:pt x="71221" y="225859"/>
                  </a:lnTo>
                  <a:lnTo>
                    <a:pt x="112204" y="183190"/>
                  </a:lnTo>
                  <a:lnTo>
                    <a:pt x="146872" y="143035"/>
                  </a:lnTo>
                  <a:lnTo>
                    <a:pt x="169925" y="100266"/>
                  </a:lnTo>
                  <a:lnTo>
                    <a:pt x="188322" y="54839"/>
                  </a:lnTo>
                  <a:lnTo>
                    <a:pt x="196007" y="28727"/>
                  </a:lnTo>
                  <a:lnTo>
                    <a:pt x="196474" y="23664"/>
                  </a:lnTo>
                  <a:lnTo>
                    <a:pt x="194799" y="19061"/>
                  </a:lnTo>
                  <a:lnTo>
                    <a:pt x="190520" y="12450"/>
                  </a:lnTo>
                  <a:lnTo>
                    <a:pt x="187134" y="15797"/>
                  </a:lnTo>
                  <a:lnTo>
                    <a:pt x="185474" y="21209"/>
                  </a:lnTo>
                  <a:lnTo>
                    <a:pt x="182660" y="32190"/>
                  </a:lnTo>
                  <a:lnTo>
                    <a:pt x="167861" y="70430"/>
                  </a:lnTo>
                  <a:lnTo>
                    <a:pt x="159738" y="117029"/>
                  </a:lnTo>
                  <a:lnTo>
                    <a:pt x="158775" y="161785"/>
                  </a:lnTo>
                  <a:lnTo>
                    <a:pt x="159459" y="179452"/>
                  </a:lnTo>
                  <a:lnTo>
                    <a:pt x="165215" y="199947"/>
                  </a:lnTo>
                  <a:lnTo>
                    <a:pt x="176630" y="214328"/>
                  </a:lnTo>
                  <a:lnTo>
                    <a:pt x="179160" y="215044"/>
                  </a:lnTo>
                  <a:lnTo>
                    <a:pt x="184148" y="2156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SMARTInkShape-1168">
              <a:extLst>
                <a:ext uri="{FF2B5EF4-FFF2-40B4-BE49-F238E27FC236}">
                  <a16:creationId xmlns:a16="http://schemas.microsoft.com/office/drawing/2014/main" id="{019733CE-22B3-4F7A-BD4F-7E2830D2585A}"/>
                </a:ext>
              </a:extLst>
            </p:cNvPr>
            <p:cNvSpPr/>
            <p:nvPr>
              <p:custDataLst>
                <p:tags r:id="rId79"/>
              </p:custDataLst>
            </p:nvPr>
          </p:nvSpPr>
          <p:spPr>
            <a:xfrm>
              <a:off x="10102859" y="1695450"/>
              <a:ext cx="95242" cy="228330"/>
            </a:xfrm>
            <a:custGeom>
              <a:avLst/>
              <a:gdLst/>
              <a:ahLst/>
              <a:cxnLst/>
              <a:rect l="0" t="0" r="0" b="0"/>
              <a:pathLst>
                <a:path w="95242" h="228330">
                  <a:moveTo>
                    <a:pt x="95241" y="0"/>
                  </a:moveTo>
                  <a:lnTo>
                    <a:pt x="95241" y="0"/>
                  </a:lnTo>
                  <a:lnTo>
                    <a:pt x="59135" y="706"/>
                  </a:lnTo>
                  <a:lnTo>
                    <a:pt x="38517" y="7839"/>
                  </a:lnTo>
                  <a:lnTo>
                    <a:pt x="17518" y="23341"/>
                  </a:lnTo>
                  <a:lnTo>
                    <a:pt x="2692" y="42335"/>
                  </a:lnTo>
                  <a:lnTo>
                    <a:pt x="792" y="48684"/>
                  </a:lnTo>
                  <a:lnTo>
                    <a:pt x="0" y="68596"/>
                  </a:lnTo>
                  <a:lnTo>
                    <a:pt x="11547" y="81373"/>
                  </a:lnTo>
                  <a:lnTo>
                    <a:pt x="14064" y="82027"/>
                  </a:lnTo>
                  <a:lnTo>
                    <a:pt x="15723" y="82201"/>
                  </a:lnTo>
                  <a:lnTo>
                    <a:pt x="19447" y="84276"/>
                  </a:lnTo>
                  <a:lnTo>
                    <a:pt x="23454" y="86845"/>
                  </a:lnTo>
                  <a:lnTo>
                    <a:pt x="29677" y="88997"/>
                  </a:lnTo>
                  <a:lnTo>
                    <a:pt x="35991" y="93083"/>
                  </a:lnTo>
                  <a:lnTo>
                    <a:pt x="42329" y="95314"/>
                  </a:lnTo>
                  <a:lnTo>
                    <a:pt x="48676" y="99424"/>
                  </a:lnTo>
                  <a:lnTo>
                    <a:pt x="55024" y="101661"/>
                  </a:lnTo>
                  <a:lnTo>
                    <a:pt x="84658" y="129124"/>
                  </a:lnTo>
                  <a:lnTo>
                    <a:pt x="87010" y="133353"/>
                  </a:lnTo>
                  <a:lnTo>
                    <a:pt x="88520" y="141817"/>
                  </a:lnTo>
                  <a:lnTo>
                    <a:pt x="88882" y="166334"/>
                  </a:lnTo>
                  <a:lnTo>
                    <a:pt x="85515" y="176676"/>
                  </a:lnTo>
                  <a:lnTo>
                    <a:pt x="67692" y="204350"/>
                  </a:lnTo>
                  <a:lnTo>
                    <a:pt x="58545" y="213592"/>
                  </a:lnTo>
                  <a:lnTo>
                    <a:pt x="48542" y="219371"/>
                  </a:lnTo>
                  <a:lnTo>
                    <a:pt x="39606" y="221871"/>
                  </a:lnTo>
                  <a:lnTo>
                    <a:pt x="33320" y="226539"/>
                  </a:lnTo>
                  <a:lnTo>
                    <a:pt x="27348" y="227989"/>
                  </a:lnTo>
                  <a:lnTo>
                    <a:pt x="23203" y="228329"/>
                  </a:lnTo>
                  <a:lnTo>
                    <a:pt x="21816" y="227713"/>
                  </a:lnTo>
                  <a:lnTo>
                    <a:pt x="20890" y="226598"/>
                  </a:lnTo>
                  <a:lnTo>
                    <a:pt x="19073" y="222325"/>
                  </a:lnTo>
                  <a:lnTo>
                    <a:pt x="50078" y="190507"/>
                  </a:lnTo>
                  <a:lnTo>
                    <a:pt x="57141" y="177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SMARTInkShape-1169">
              <a:extLst>
                <a:ext uri="{FF2B5EF4-FFF2-40B4-BE49-F238E27FC236}">
                  <a16:creationId xmlns:a16="http://schemas.microsoft.com/office/drawing/2014/main" id="{E1A8341E-72A5-4385-AD99-29BB31B7A8FF}"/>
                </a:ext>
              </a:extLst>
            </p:cNvPr>
            <p:cNvSpPr/>
            <p:nvPr>
              <p:custDataLst>
                <p:tags r:id="rId80"/>
              </p:custDataLst>
            </p:nvPr>
          </p:nvSpPr>
          <p:spPr>
            <a:xfrm>
              <a:off x="10306638" y="1727200"/>
              <a:ext cx="31163" cy="158751"/>
            </a:xfrm>
            <a:custGeom>
              <a:avLst/>
              <a:gdLst/>
              <a:ahLst/>
              <a:cxnLst/>
              <a:rect l="0" t="0" r="0" b="0"/>
              <a:pathLst>
                <a:path w="31163" h="158751">
                  <a:moveTo>
                    <a:pt x="5762" y="0"/>
                  </a:moveTo>
                  <a:lnTo>
                    <a:pt x="5762" y="0"/>
                  </a:lnTo>
                  <a:lnTo>
                    <a:pt x="5057" y="41073"/>
                  </a:lnTo>
                  <a:lnTo>
                    <a:pt x="0" y="65692"/>
                  </a:lnTo>
                  <a:lnTo>
                    <a:pt x="171" y="91023"/>
                  </a:lnTo>
                  <a:lnTo>
                    <a:pt x="7527" y="126443"/>
                  </a:lnTo>
                  <a:lnTo>
                    <a:pt x="10074" y="130985"/>
                  </a:lnTo>
                  <a:lnTo>
                    <a:pt x="12214" y="137510"/>
                  </a:lnTo>
                  <a:lnTo>
                    <a:pt x="31162" y="158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SMARTInkShape-1170">
              <a:extLst>
                <a:ext uri="{FF2B5EF4-FFF2-40B4-BE49-F238E27FC236}">
                  <a16:creationId xmlns:a16="http://schemas.microsoft.com/office/drawing/2014/main" id="{4EF5DE96-27B1-4B14-BD26-803B8D109C6E}"/>
                </a:ext>
              </a:extLst>
            </p:cNvPr>
            <p:cNvSpPr/>
            <p:nvPr>
              <p:custDataLst>
                <p:tags r:id="rId81"/>
              </p:custDataLst>
            </p:nvPr>
          </p:nvSpPr>
          <p:spPr>
            <a:xfrm>
              <a:off x="10407653" y="1708150"/>
              <a:ext cx="139698" cy="221844"/>
            </a:xfrm>
            <a:custGeom>
              <a:avLst/>
              <a:gdLst/>
              <a:ahLst/>
              <a:cxnLst/>
              <a:rect l="0" t="0" r="0" b="0"/>
              <a:pathLst>
                <a:path w="139698" h="221844">
                  <a:moveTo>
                    <a:pt x="69847" y="0"/>
                  </a:moveTo>
                  <a:lnTo>
                    <a:pt x="69847" y="0"/>
                  </a:lnTo>
                  <a:lnTo>
                    <a:pt x="60387" y="0"/>
                  </a:lnTo>
                  <a:lnTo>
                    <a:pt x="59308" y="706"/>
                  </a:lnTo>
                  <a:lnTo>
                    <a:pt x="58588" y="1881"/>
                  </a:lnTo>
                  <a:lnTo>
                    <a:pt x="58106" y="3371"/>
                  </a:lnTo>
                  <a:lnTo>
                    <a:pt x="57081" y="4364"/>
                  </a:lnTo>
                  <a:lnTo>
                    <a:pt x="54061" y="5467"/>
                  </a:lnTo>
                  <a:lnTo>
                    <a:pt x="52971" y="6467"/>
                  </a:lnTo>
                  <a:lnTo>
                    <a:pt x="45898" y="19181"/>
                  </a:lnTo>
                  <a:lnTo>
                    <a:pt x="45414" y="21254"/>
                  </a:lnTo>
                  <a:lnTo>
                    <a:pt x="39547" y="31761"/>
                  </a:lnTo>
                  <a:lnTo>
                    <a:pt x="31867" y="77573"/>
                  </a:lnTo>
                  <a:lnTo>
                    <a:pt x="31094" y="85277"/>
                  </a:lnTo>
                  <a:lnTo>
                    <a:pt x="19473" y="131588"/>
                  </a:lnTo>
                  <a:lnTo>
                    <a:pt x="18530" y="137506"/>
                  </a:lnTo>
                  <a:lnTo>
                    <a:pt x="4893" y="177369"/>
                  </a:lnTo>
                  <a:lnTo>
                    <a:pt x="0" y="184147"/>
                  </a:lnTo>
                  <a:lnTo>
                    <a:pt x="702" y="171907"/>
                  </a:lnTo>
                  <a:lnTo>
                    <a:pt x="8836" y="148645"/>
                  </a:lnTo>
                  <a:lnTo>
                    <a:pt x="33250" y="101453"/>
                  </a:lnTo>
                  <a:lnTo>
                    <a:pt x="62047" y="54167"/>
                  </a:lnTo>
                  <a:lnTo>
                    <a:pt x="73186" y="39954"/>
                  </a:lnTo>
                  <a:lnTo>
                    <a:pt x="76009" y="30339"/>
                  </a:lnTo>
                  <a:lnTo>
                    <a:pt x="77483" y="28693"/>
                  </a:lnTo>
                  <a:lnTo>
                    <a:pt x="81002" y="26863"/>
                  </a:lnTo>
                  <a:lnTo>
                    <a:pt x="86948" y="25128"/>
                  </a:lnTo>
                  <a:lnTo>
                    <a:pt x="91088" y="22222"/>
                  </a:lnTo>
                  <a:lnTo>
                    <a:pt x="92474" y="21870"/>
                  </a:lnTo>
                  <a:lnTo>
                    <a:pt x="93399" y="22341"/>
                  </a:lnTo>
                  <a:lnTo>
                    <a:pt x="94015" y="23361"/>
                  </a:lnTo>
                  <a:lnTo>
                    <a:pt x="95132" y="24040"/>
                  </a:lnTo>
                  <a:lnTo>
                    <a:pt x="100607" y="25221"/>
                  </a:lnTo>
                  <a:lnTo>
                    <a:pt x="110348" y="34223"/>
                  </a:lnTo>
                  <a:lnTo>
                    <a:pt x="112542" y="38258"/>
                  </a:lnTo>
                  <a:lnTo>
                    <a:pt x="113778" y="46378"/>
                  </a:lnTo>
                  <a:lnTo>
                    <a:pt x="113571" y="83461"/>
                  </a:lnTo>
                  <a:lnTo>
                    <a:pt x="104168" y="125094"/>
                  </a:lnTo>
                  <a:lnTo>
                    <a:pt x="101699" y="172258"/>
                  </a:lnTo>
                  <a:lnTo>
                    <a:pt x="104998" y="187368"/>
                  </a:lnTo>
                  <a:lnTo>
                    <a:pt x="115671" y="215303"/>
                  </a:lnTo>
                  <a:lnTo>
                    <a:pt x="117330" y="217618"/>
                  </a:lnTo>
                  <a:lnTo>
                    <a:pt x="119846" y="219162"/>
                  </a:lnTo>
                  <a:lnTo>
                    <a:pt x="131291" y="221843"/>
                  </a:lnTo>
                  <a:lnTo>
                    <a:pt x="134314" y="220188"/>
                  </a:lnTo>
                  <a:lnTo>
                    <a:pt x="139697" y="215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SMARTInkShape-1171">
              <a:extLst>
                <a:ext uri="{FF2B5EF4-FFF2-40B4-BE49-F238E27FC236}">
                  <a16:creationId xmlns:a16="http://schemas.microsoft.com/office/drawing/2014/main" id="{21C2469A-38B3-40B6-B02E-95EF6C7FD664}"/>
                </a:ext>
              </a:extLst>
            </p:cNvPr>
            <p:cNvSpPr/>
            <p:nvPr>
              <p:custDataLst>
                <p:tags r:id="rId82"/>
              </p:custDataLst>
            </p:nvPr>
          </p:nvSpPr>
          <p:spPr>
            <a:xfrm>
              <a:off x="10630169" y="1728132"/>
              <a:ext cx="145677" cy="129122"/>
            </a:xfrm>
            <a:custGeom>
              <a:avLst/>
              <a:gdLst/>
              <a:ahLst/>
              <a:cxnLst/>
              <a:rect l="0" t="0" r="0" b="0"/>
              <a:pathLst>
                <a:path w="145677" h="129122">
                  <a:moveTo>
                    <a:pt x="12431" y="87968"/>
                  </a:moveTo>
                  <a:lnTo>
                    <a:pt x="12431" y="87968"/>
                  </a:lnTo>
                  <a:lnTo>
                    <a:pt x="12431" y="91339"/>
                  </a:lnTo>
                  <a:lnTo>
                    <a:pt x="11726" y="92332"/>
                  </a:lnTo>
                  <a:lnTo>
                    <a:pt x="10550" y="92994"/>
                  </a:lnTo>
                  <a:lnTo>
                    <a:pt x="9061" y="93435"/>
                  </a:lnTo>
                  <a:lnTo>
                    <a:pt x="8068" y="93024"/>
                  </a:lnTo>
                  <a:lnTo>
                    <a:pt x="7405" y="92044"/>
                  </a:lnTo>
                  <a:lnTo>
                    <a:pt x="6344" y="88773"/>
                  </a:lnTo>
                  <a:lnTo>
                    <a:pt x="4316" y="88326"/>
                  </a:lnTo>
                  <a:lnTo>
                    <a:pt x="0" y="87989"/>
                  </a:lnTo>
                  <a:lnTo>
                    <a:pt x="14844" y="87968"/>
                  </a:lnTo>
                  <a:lnTo>
                    <a:pt x="18914" y="86086"/>
                  </a:lnTo>
                  <a:lnTo>
                    <a:pt x="20986" y="84597"/>
                  </a:lnTo>
                  <a:lnTo>
                    <a:pt x="65544" y="64627"/>
                  </a:lnTo>
                  <a:lnTo>
                    <a:pt x="93111" y="51746"/>
                  </a:lnTo>
                  <a:lnTo>
                    <a:pt x="106450" y="46868"/>
                  </a:lnTo>
                  <a:lnTo>
                    <a:pt x="128077" y="32883"/>
                  </a:lnTo>
                  <a:lnTo>
                    <a:pt x="135792" y="22344"/>
                  </a:lnTo>
                  <a:lnTo>
                    <a:pt x="139695" y="19996"/>
                  </a:lnTo>
                  <a:lnTo>
                    <a:pt x="141723" y="19370"/>
                  </a:lnTo>
                  <a:lnTo>
                    <a:pt x="143077" y="17542"/>
                  </a:lnTo>
                  <a:lnTo>
                    <a:pt x="145676" y="5974"/>
                  </a:lnTo>
                  <a:lnTo>
                    <a:pt x="142379" y="2212"/>
                  </a:lnTo>
                  <a:lnTo>
                    <a:pt x="138858" y="465"/>
                  </a:lnTo>
                  <a:lnTo>
                    <a:pt x="136934" y="0"/>
                  </a:lnTo>
                  <a:lnTo>
                    <a:pt x="134944" y="394"/>
                  </a:lnTo>
                  <a:lnTo>
                    <a:pt x="128067" y="3616"/>
                  </a:lnTo>
                  <a:lnTo>
                    <a:pt x="100944" y="6671"/>
                  </a:lnTo>
                  <a:lnTo>
                    <a:pt x="74707" y="21087"/>
                  </a:lnTo>
                  <a:lnTo>
                    <a:pt x="29730" y="57435"/>
                  </a:lnTo>
                  <a:lnTo>
                    <a:pt x="21676" y="70987"/>
                  </a:lnTo>
                  <a:lnTo>
                    <a:pt x="19639" y="79566"/>
                  </a:lnTo>
                  <a:lnTo>
                    <a:pt x="18893" y="95468"/>
                  </a:lnTo>
                  <a:lnTo>
                    <a:pt x="20712" y="100238"/>
                  </a:lnTo>
                  <a:lnTo>
                    <a:pt x="22185" y="102498"/>
                  </a:lnTo>
                  <a:lnTo>
                    <a:pt x="24259" y="112421"/>
                  </a:lnTo>
                  <a:lnTo>
                    <a:pt x="25960" y="114853"/>
                  </a:lnTo>
                  <a:lnTo>
                    <a:pt x="28507" y="116475"/>
                  </a:lnTo>
                  <a:lnTo>
                    <a:pt x="34392" y="118982"/>
                  </a:lnTo>
                  <a:lnTo>
                    <a:pt x="41673" y="123655"/>
                  </a:lnTo>
                  <a:lnTo>
                    <a:pt x="59337" y="129121"/>
                  </a:lnTo>
                  <a:lnTo>
                    <a:pt x="68791" y="129071"/>
                  </a:lnTo>
                  <a:lnTo>
                    <a:pt x="88631" y="1260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SMARTInkShape-1172">
              <a:extLst>
                <a:ext uri="{FF2B5EF4-FFF2-40B4-BE49-F238E27FC236}">
                  <a16:creationId xmlns:a16="http://schemas.microsoft.com/office/drawing/2014/main" id="{E106A707-BEAF-48A3-A407-7957EC22BC6E}"/>
                </a:ext>
              </a:extLst>
            </p:cNvPr>
            <p:cNvSpPr/>
            <p:nvPr>
              <p:custDataLst>
                <p:tags r:id="rId83"/>
              </p:custDataLst>
            </p:nvPr>
          </p:nvSpPr>
          <p:spPr>
            <a:xfrm>
              <a:off x="10845809" y="1720929"/>
              <a:ext cx="114203" cy="181380"/>
            </a:xfrm>
            <a:custGeom>
              <a:avLst/>
              <a:gdLst/>
              <a:ahLst/>
              <a:cxnLst/>
              <a:rect l="0" t="0" r="0" b="0"/>
              <a:pathLst>
                <a:path w="114203" h="181380">
                  <a:moveTo>
                    <a:pt x="107941" y="12621"/>
                  </a:moveTo>
                  <a:lnTo>
                    <a:pt x="107941" y="12621"/>
                  </a:lnTo>
                  <a:lnTo>
                    <a:pt x="104570" y="12621"/>
                  </a:lnTo>
                  <a:lnTo>
                    <a:pt x="101034" y="10739"/>
                  </a:lnTo>
                  <a:lnTo>
                    <a:pt x="99102" y="9250"/>
                  </a:lnTo>
                  <a:lnTo>
                    <a:pt x="93192" y="7595"/>
                  </a:lnTo>
                  <a:lnTo>
                    <a:pt x="78874" y="5740"/>
                  </a:lnTo>
                  <a:lnTo>
                    <a:pt x="69953" y="1279"/>
                  </a:lnTo>
                  <a:lnTo>
                    <a:pt x="58402" y="0"/>
                  </a:lnTo>
                  <a:lnTo>
                    <a:pt x="51615" y="4301"/>
                  </a:lnTo>
                  <a:lnTo>
                    <a:pt x="42019" y="6393"/>
                  </a:lnTo>
                  <a:lnTo>
                    <a:pt x="32098" y="13063"/>
                  </a:lnTo>
                  <a:lnTo>
                    <a:pt x="14822" y="28866"/>
                  </a:lnTo>
                  <a:lnTo>
                    <a:pt x="10580" y="30424"/>
                  </a:lnTo>
                  <a:lnTo>
                    <a:pt x="9166" y="31545"/>
                  </a:lnTo>
                  <a:lnTo>
                    <a:pt x="6474" y="35789"/>
                  </a:lnTo>
                  <a:lnTo>
                    <a:pt x="3343" y="37029"/>
                  </a:lnTo>
                  <a:lnTo>
                    <a:pt x="2226" y="38065"/>
                  </a:lnTo>
                  <a:lnTo>
                    <a:pt x="983" y="41098"/>
                  </a:lnTo>
                  <a:lnTo>
                    <a:pt x="0" y="60078"/>
                  </a:lnTo>
                  <a:lnTo>
                    <a:pt x="1876" y="63817"/>
                  </a:lnTo>
                  <a:lnTo>
                    <a:pt x="3362" y="65801"/>
                  </a:lnTo>
                  <a:lnTo>
                    <a:pt x="6899" y="68007"/>
                  </a:lnTo>
                  <a:lnTo>
                    <a:pt x="8830" y="68595"/>
                  </a:lnTo>
                  <a:lnTo>
                    <a:pt x="10117" y="69693"/>
                  </a:lnTo>
                  <a:lnTo>
                    <a:pt x="15723" y="78506"/>
                  </a:lnTo>
                  <a:lnTo>
                    <a:pt x="19447" y="80709"/>
                  </a:lnTo>
                  <a:lnTo>
                    <a:pt x="29677" y="82945"/>
                  </a:lnTo>
                  <a:lnTo>
                    <a:pt x="35991" y="86766"/>
                  </a:lnTo>
                  <a:lnTo>
                    <a:pt x="42327" y="88918"/>
                  </a:lnTo>
                  <a:lnTo>
                    <a:pt x="48674" y="93004"/>
                  </a:lnTo>
                  <a:lnTo>
                    <a:pt x="52908" y="94208"/>
                  </a:lnTo>
                  <a:lnTo>
                    <a:pt x="54319" y="95235"/>
                  </a:lnTo>
                  <a:lnTo>
                    <a:pt x="55260" y="96625"/>
                  </a:lnTo>
                  <a:lnTo>
                    <a:pt x="55886" y="98257"/>
                  </a:lnTo>
                  <a:lnTo>
                    <a:pt x="57010" y="99345"/>
                  </a:lnTo>
                  <a:lnTo>
                    <a:pt x="74984" y="106420"/>
                  </a:lnTo>
                  <a:lnTo>
                    <a:pt x="86615" y="108386"/>
                  </a:lnTo>
                  <a:lnTo>
                    <a:pt x="95209" y="112859"/>
                  </a:lnTo>
                  <a:lnTo>
                    <a:pt x="97335" y="113313"/>
                  </a:lnTo>
                  <a:lnTo>
                    <a:pt x="106685" y="119609"/>
                  </a:lnTo>
                  <a:lnTo>
                    <a:pt x="113296" y="125954"/>
                  </a:lnTo>
                  <a:lnTo>
                    <a:pt x="114202" y="132303"/>
                  </a:lnTo>
                  <a:lnTo>
                    <a:pt x="104830" y="142705"/>
                  </a:lnTo>
                  <a:lnTo>
                    <a:pt x="101148" y="144520"/>
                  </a:lnTo>
                  <a:lnTo>
                    <a:pt x="99181" y="145003"/>
                  </a:lnTo>
                  <a:lnTo>
                    <a:pt x="88851" y="150870"/>
                  </a:lnTo>
                  <a:lnTo>
                    <a:pt x="86748" y="151353"/>
                  </a:lnTo>
                  <a:lnTo>
                    <a:pt x="64813" y="163267"/>
                  </a:lnTo>
                  <a:lnTo>
                    <a:pt x="59845" y="164947"/>
                  </a:lnTo>
                  <a:lnTo>
                    <a:pt x="53082" y="169154"/>
                  </a:lnTo>
                  <a:lnTo>
                    <a:pt x="46608" y="171420"/>
                  </a:lnTo>
                  <a:lnTo>
                    <a:pt x="40222" y="175540"/>
                  </a:lnTo>
                  <a:lnTo>
                    <a:pt x="31774" y="177713"/>
                  </a:lnTo>
                  <a:lnTo>
                    <a:pt x="35123" y="177719"/>
                  </a:lnTo>
                  <a:lnTo>
                    <a:pt x="38653" y="179602"/>
                  </a:lnTo>
                  <a:lnTo>
                    <a:pt x="40582" y="181091"/>
                  </a:lnTo>
                  <a:lnTo>
                    <a:pt x="42574" y="181379"/>
                  </a:lnTo>
                  <a:lnTo>
                    <a:pt x="82541" y="1650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SMARTInkShape-1173">
              <a:extLst>
                <a:ext uri="{FF2B5EF4-FFF2-40B4-BE49-F238E27FC236}">
                  <a16:creationId xmlns:a16="http://schemas.microsoft.com/office/drawing/2014/main" id="{4F1FFE24-4EF2-4DC4-868E-8E6D3DE27745}"/>
                </a:ext>
              </a:extLst>
            </p:cNvPr>
            <p:cNvSpPr/>
            <p:nvPr>
              <p:custDataLst>
                <p:tags r:id="rId84"/>
              </p:custDataLst>
            </p:nvPr>
          </p:nvSpPr>
          <p:spPr>
            <a:xfrm>
              <a:off x="11056376" y="1695527"/>
              <a:ext cx="186609" cy="260274"/>
            </a:xfrm>
            <a:custGeom>
              <a:avLst/>
              <a:gdLst/>
              <a:ahLst/>
              <a:cxnLst/>
              <a:rect l="0" t="0" r="0" b="0"/>
              <a:pathLst>
                <a:path w="186609" h="260274">
                  <a:moveTo>
                    <a:pt x="176774" y="6273"/>
                  </a:moveTo>
                  <a:lnTo>
                    <a:pt x="176774" y="6273"/>
                  </a:lnTo>
                  <a:lnTo>
                    <a:pt x="182241" y="6273"/>
                  </a:lnTo>
                  <a:lnTo>
                    <a:pt x="186233" y="2902"/>
                  </a:lnTo>
                  <a:lnTo>
                    <a:pt x="186608" y="1909"/>
                  </a:lnTo>
                  <a:lnTo>
                    <a:pt x="186152" y="1247"/>
                  </a:lnTo>
                  <a:lnTo>
                    <a:pt x="183301" y="0"/>
                  </a:lnTo>
                  <a:lnTo>
                    <a:pt x="161472" y="633"/>
                  </a:lnTo>
                  <a:lnTo>
                    <a:pt x="118775" y="17635"/>
                  </a:lnTo>
                  <a:lnTo>
                    <a:pt x="74259" y="39881"/>
                  </a:lnTo>
                  <a:lnTo>
                    <a:pt x="28663" y="67477"/>
                  </a:lnTo>
                  <a:lnTo>
                    <a:pt x="6952" y="81212"/>
                  </a:lnTo>
                  <a:lnTo>
                    <a:pt x="0" y="87829"/>
                  </a:lnTo>
                  <a:lnTo>
                    <a:pt x="363" y="88866"/>
                  </a:lnTo>
                  <a:lnTo>
                    <a:pt x="2649" y="91899"/>
                  </a:lnTo>
                  <a:lnTo>
                    <a:pt x="6016" y="93718"/>
                  </a:lnTo>
                  <a:lnTo>
                    <a:pt x="15999" y="95687"/>
                  </a:lnTo>
                  <a:lnTo>
                    <a:pt x="22990" y="99480"/>
                  </a:lnTo>
                  <a:lnTo>
                    <a:pt x="40723" y="102049"/>
                  </a:lnTo>
                  <a:lnTo>
                    <a:pt x="61116" y="112496"/>
                  </a:lnTo>
                  <a:lnTo>
                    <a:pt x="80081" y="115953"/>
                  </a:lnTo>
                  <a:lnTo>
                    <a:pt x="85117" y="118519"/>
                  </a:lnTo>
                  <a:lnTo>
                    <a:pt x="99628" y="123674"/>
                  </a:lnTo>
                  <a:lnTo>
                    <a:pt x="112870" y="133403"/>
                  </a:lnTo>
                  <a:lnTo>
                    <a:pt x="129083" y="145984"/>
                  </a:lnTo>
                  <a:lnTo>
                    <a:pt x="133244" y="152326"/>
                  </a:lnTo>
                  <a:lnTo>
                    <a:pt x="147192" y="167140"/>
                  </a:lnTo>
                  <a:lnTo>
                    <a:pt x="149517" y="173254"/>
                  </a:lnTo>
                  <a:lnTo>
                    <a:pt x="151341" y="204280"/>
                  </a:lnTo>
                  <a:lnTo>
                    <a:pt x="149479" y="209046"/>
                  </a:lnTo>
                  <a:lnTo>
                    <a:pt x="142533" y="217855"/>
                  </a:lnTo>
                  <a:lnTo>
                    <a:pt x="138509" y="220254"/>
                  </a:lnTo>
                  <a:lnTo>
                    <a:pt x="134367" y="222026"/>
                  </a:lnTo>
                  <a:lnTo>
                    <a:pt x="86979" y="249696"/>
                  </a:lnTo>
                  <a:lnTo>
                    <a:pt x="83139" y="252671"/>
                  </a:lnTo>
                  <a:lnTo>
                    <a:pt x="62474" y="2602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SMARTInkShape-1174">
              <a:extLst>
                <a:ext uri="{FF2B5EF4-FFF2-40B4-BE49-F238E27FC236}">
                  <a16:creationId xmlns:a16="http://schemas.microsoft.com/office/drawing/2014/main" id="{EE0B5E41-EF04-46D4-B994-582F7CB6C9B5}"/>
                </a:ext>
              </a:extLst>
            </p:cNvPr>
            <p:cNvSpPr/>
            <p:nvPr>
              <p:custDataLst>
                <p:tags r:id="rId85"/>
              </p:custDataLst>
            </p:nvPr>
          </p:nvSpPr>
          <p:spPr>
            <a:xfrm>
              <a:off x="9474200" y="20066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SMARTInkShape-1175">
              <a:extLst>
                <a:ext uri="{FF2B5EF4-FFF2-40B4-BE49-F238E27FC236}">
                  <a16:creationId xmlns:a16="http://schemas.microsoft.com/office/drawing/2014/main" id="{13591DA0-62B2-4276-82E8-BAE0CEA33C67}"/>
                </a:ext>
              </a:extLst>
            </p:cNvPr>
            <p:cNvSpPr/>
            <p:nvPr>
              <p:custDataLst>
                <p:tags r:id="rId86"/>
              </p:custDataLst>
            </p:nvPr>
          </p:nvSpPr>
          <p:spPr>
            <a:xfrm>
              <a:off x="9569450" y="1651000"/>
              <a:ext cx="6351" cy="6351"/>
            </a:xfrm>
            <a:custGeom>
              <a:avLst/>
              <a:gdLst/>
              <a:ahLst/>
              <a:cxnLst/>
              <a:rect l="0" t="0" r="0" b="0"/>
              <a:pathLst>
                <a:path w="6351" h="6351">
                  <a:moveTo>
                    <a:pt x="6350" y="0"/>
                  </a:moveTo>
                  <a:lnTo>
                    <a:pt x="6350" y="0"/>
                  </a:lnTo>
                  <a:lnTo>
                    <a:pt x="883" y="0"/>
                  </a:lnTo>
                  <a:lnTo>
                    <a:pt x="588" y="706"/>
                  </a:lnTo>
                  <a:lnTo>
                    <a:pt x="0"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SMARTInkShape-1176">
              <a:extLst>
                <a:ext uri="{FF2B5EF4-FFF2-40B4-BE49-F238E27FC236}">
                  <a16:creationId xmlns:a16="http://schemas.microsoft.com/office/drawing/2014/main" id="{60D10675-CC4B-45DC-A29C-AB9DEC530C14}"/>
                </a:ext>
              </a:extLst>
            </p:cNvPr>
            <p:cNvSpPr/>
            <p:nvPr>
              <p:custDataLst>
                <p:tags r:id="rId87"/>
              </p:custDataLst>
            </p:nvPr>
          </p:nvSpPr>
          <p:spPr>
            <a:xfrm>
              <a:off x="9505950" y="1682750"/>
              <a:ext cx="44451" cy="285751"/>
            </a:xfrm>
            <a:custGeom>
              <a:avLst/>
              <a:gdLst/>
              <a:ahLst/>
              <a:cxnLst/>
              <a:rect l="0" t="0" r="0" b="0"/>
              <a:pathLst>
                <a:path w="44451" h="285751">
                  <a:moveTo>
                    <a:pt x="44450" y="0"/>
                  </a:moveTo>
                  <a:lnTo>
                    <a:pt x="44450" y="0"/>
                  </a:lnTo>
                  <a:lnTo>
                    <a:pt x="33910" y="45258"/>
                  </a:lnTo>
                  <a:lnTo>
                    <a:pt x="26870" y="86985"/>
                  </a:lnTo>
                  <a:lnTo>
                    <a:pt x="20219" y="127140"/>
                  </a:lnTo>
                  <a:lnTo>
                    <a:pt x="17322" y="171190"/>
                  </a:lnTo>
                  <a:lnTo>
                    <a:pt x="12603" y="213749"/>
                  </a:lnTo>
                  <a:lnTo>
                    <a:pt x="1751" y="260496"/>
                  </a:lnTo>
                  <a:lnTo>
                    <a:pt x="519" y="270506"/>
                  </a:lnTo>
                  <a:lnTo>
                    <a:pt x="0"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SMARTInkShape-1177">
              <a:extLst>
                <a:ext uri="{FF2B5EF4-FFF2-40B4-BE49-F238E27FC236}">
                  <a16:creationId xmlns:a16="http://schemas.microsoft.com/office/drawing/2014/main" id="{A57D4E5B-6B5A-4BA1-AD09-85A7BCC1C7B0}"/>
                </a:ext>
              </a:extLst>
            </p:cNvPr>
            <p:cNvSpPr/>
            <p:nvPr>
              <p:custDataLst>
                <p:tags r:id="rId88"/>
              </p:custDataLst>
            </p:nvPr>
          </p:nvSpPr>
          <p:spPr>
            <a:xfrm>
              <a:off x="9404348" y="1530438"/>
              <a:ext cx="348848" cy="412663"/>
            </a:xfrm>
            <a:custGeom>
              <a:avLst/>
              <a:gdLst/>
              <a:ahLst/>
              <a:cxnLst/>
              <a:rect l="0" t="0" r="0" b="0"/>
              <a:pathLst>
                <a:path w="348848" h="412663">
                  <a:moveTo>
                    <a:pt x="2" y="190412"/>
                  </a:moveTo>
                  <a:lnTo>
                    <a:pt x="2" y="190412"/>
                  </a:lnTo>
                  <a:lnTo>
                    <a:pt x="0" y="169158"/>
                  </a:lnTo>
                  <a:lnTo>
                    <a:pt x="1883" y="164973"/>
                  </a:lnTo>
                  <a:lnTo>
                    <a:pt x="27527" y="137495"/>
                  </a:lnTo>
                  <a:lnTo>
                    <a:pt x="70761" y="105497"/>
                  </a:lnTo>
                  <a:lnTo>
                    <a:pt x="114355" y="76097"/>
                  </a:lnTo>
                  <a:lnTo>
                    <a:pt x="154289" y="45685"/>
                  </a:lnTo>
                  <a:lnTo>
                    <a:pt x="196459" y="20959"/>
                  </a:lnTo>
                  <a:lnTo>
                    <a:pt x="232914" y="9347"/>
                  </a:lnTo>
                  <a:lnTo>
                    <a:pt x="279282" y="1416"/>
                  </a:lnTo>
                  <a:lnTo>
                    <a:pt x="315006" y="0"/>
                  </a:lnTo>
                  <a:lnTo>
                    <a:pt x="327973" y="3309"/>
                  </a:lnTo>
                  <a:lnTo>
                    <a:pt x="339928" y="10748"/>
                  </a:lnTo>
                  <a:lnTo>
                    <a:pt x="344638" y="14841"/>
                  </a:lnTo>
                  <a:lnTo>
                    <a:pt x="347202" y="20893"/>
                  </a:lnTo>
                  <a:lnTo>
                    <a:pt x="348847" y="36277"/>
                  </a:lnTo>
                  <a:lnTo>
                    <a:pt x="342390" y="52079"/>
                  </a:lnTo>
                  <a:lnTo>
                    <a:pt x="314523" y="99606"/>
                  </a:lnTo>
                  <a:lnTo>
                    <a:pt x="279139" y="144514"/>
                  </a:lnTo>
                  <a:lnTo>
                    <a:pt x="241280" y="189635"/>
                  </a:lnTo>
                  <a:lnTo>
                    <a:pt x="195689" y="236005"/>
                  </a:lnTo>
                  <a:lnTo>
                    <a:pt x="171461" y="260252"/>
                  </a:lnTo>
                  <a:lnTo>
                    <a:pt x="174823" y="260259"/>
                  </a:lnTo>
                  <a:lnTo>
                    <a:pt x="178360" y="258379"/>
                  </a:lnTo>
                  <a:lnTo>
                    <a:pt x="182283" y="255898"/>
                  </a:lnTo>
                  <a:lnTo>
                    <a:pt x="188459" y="253795"/>
                  </a:lnTo>
                  <a:lnTo>
                    <a:pt x="195463" y="249722"/>
                  </a:lnTo>
                  <a:lnTo>
                    <a:pt x="241707" y="239458"/>
                  </a:lnTo>
                  <a:lnTo>
                    <a:pt x="245806" y="237926"/>
                  </a:lnTo>
                  <a:lnTo>
                    <a:pt x="249243" y="237610"/>
                  </a:lnTo>
                  <a:lnTo>
                    <a:pt x="283989" y="243012"/>
                  </a:lnTo>
                  <a:lnTo>
                    <a:pt x="298298" y="252189"/>
                  </a:lnTo>
                  <a:lnTo>
                    <a:pt x="302617" y="253852"/>
                  </a:lnTo>
                  <a:lnTo>
                    <a:pt x="306888" y="256942"/>
                  </a:lnTo>
                  <a:lnTo>
                    <a:pt x="309257" y="260668"/>
                  </a:lnTo>
                  <a:lnTo>
                    <a:pt x="310591" y="268614"/>
                  </a:lnTo>
                  <a:lnTo>
                    <a:pt x="311119" y="290895"/>
                  </a:lnTo>
                  <a:lnTo>
                    <a:pt x="309257" y="296925"/>
                  </a:lnTo>
                  <a:lnTo>
                    <a:pt x="281116" y="339898"/>
                  </a:lnTo>
                  <a:lnTo>
                    <a:pt x="245752" y="382370"/>
                  </a:lnTo>
                  <a:lnTo>
                    <a:pt x="215902" y="4126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SMARTInkShape-1178">
              <a:extLst>
                <a:ext uri="{FF2B5EF4-FFF2-40B4-BE49-F238E27FC236}">
                  <a16:creationId xmlns:a16="http://schemas.microsoft.com/office/drawing/2014/main" id="{D8EE94D3-C9FF-4438-8F67-259BA0B4ABF6}"/>
                </a:ext>
              </a:extLst>
            </p:cNvPr>
            <p:cNvSpPr/>
            <p:nvPr>
              <p:custDataLst>
                <p:tags r:id="rId89"/>
              </p:custDataLst>
            </p:nvPr>
          </p:nvSpPr>
          <p:spPr>
            <a:xfrm>
              <a:off x="9486900" y="1993900"/>
              <a:ext cx="63501" cy="31751"/>
            </a:xfrm>
            <a:custGeom>
              <a:avLst/>
              <a:gdLst/>
              <a:ahLst/>
              <a:cxnLst/>
              <a:rect l="0" t="0" r="0" b="0"/>
              <a:pathLst>
                <a:path w="63501" h="31751">
                  <a:moveTo>
                    <a:pt x="63500" y="0"/>
                  </a:moveTo>
                  <a:lnTo>
                    <a:pt x="63500" y="0"/>
                  </a:lnTo>
                  <a:lnTo>
                    <a:pt x="60129" y="3371"/>
                  </a:lnTo>
                  <a:lnTo>
                    <a:pt x="54711" y="5026"/>
                  </a:lnTo>
                  <a:lnTo>
                    <a:pt x="48304" y="6467"/>
                  </a:lnTo>
                  <a:lnTo>
                    <a:pt x="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SMARTInkShape-1179">
              <a:extLst>
                <a:ext uri="{FF2B5EF4-FFF2-40B4-BE49-F238E27FC236}">
                  <a16:creationId xmlns:a16="http://schemas.microsoft.com/office/drawing/2014/main" id="{51FA4C14-B37A-491E-835A-1D9D709FF916}"/>
                </a:ext>
              </a:extLst>
            </p:cNvPr>
            <p:cNvSpPr/>
            <p:nvPr>
              <p:custDataLst>
                <p:tags r:id="rId90"/>
              </p:custDataLst>
            </p:nvPr>
          </p:nvSpPr>
          <p:spPr>
            <a:xfrm>
              <a:off x="9461500" y="2019300"/>
              <a:ext cx="6351" cy="6351"/>
            </a:xfrm>
            <a:custGeom>
              <a:avLst/>
              <a:gdLst/>
              <a:ahLst/>
              <a:cxnLst/>
              <a:rect l="0" t="0" r="0" b="0"/>
              <a:pathLst>
                <a:path w="6351" h="6351">
                  <a:moveTo>
                    <a:pt x="6350" y="6350"/>
                  </a:moveTo>
                  <a:lnTo>
                    <a:pt x="6350" y="6350"/>
                  </a:lnTo>
                  <a:lnTo>
                    <a:pt x="2979" y="6350"/>
                  </a:lnTo>
                  <a:lnTo>
                    <a:pt x="1987" y="5644"/>
                  </a:lnTo>
                  <a:lnTo>
                    <a:pt x="1324" y="4468"/>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9" name="SMARTInkShape-1180">
            <a:extLst>
              <a:ext uri="{FF2B5EF4-FFF2-40B4-BE49-F238E27FC236}">
                <a16:creationId xmlns:a16="http://schemas.microsoft.com/office/drawing/2014/main" id="{5D4BA78D-94F3-466E-802C-9CC91590CC7E}"/>
              </a:ext>
            </a:extLst>
          </p:cNvPr>
          <p:cNvSpPr/>
          <p:nvPr>
            <p:custDataLst>
              <p:tags r:id="rId1"/>
            </p:custDataLst>
          </p:nvPr>
        </p:nvSpPr>
        <p:spPr>
          <a:xfrm>
            <a:off x="9049019" y="3479800"/>
            <a:ext cx="63232" cy="50799"/>
          </a:xfrm>
          <a:custGeom>
            <a:avLst/>
            <a:gdLst/>
            <a:ahLst/>
            <a:cxnLst/>
            <a:rect l="0" t="0" r="0" b="0"/>
            <a:pathLst>
              <a:path w="63232" h="50799">
                <a:moveTo>
                  <a:pt x="63231" y="0"/>
                </a:moveTo>
                <a:lnTo>
                  <a:pt x="63231" y="0"/>
                </a:lnTo>
                <a:lnTo>
                  <a:pt x="57139" y="0"/>
                </a:lnTo>
                <a:lnTo>
                  <a:pt x="56190" y="10831"/>
                </a:lnTo>
                <a:lnTo>
                  <a:pt x="51415" y="17828"/>
                </a:lnTo>
                <a:lnTo>
                  <a:pt x="50553" y="25106"/>
                </a:lnTo>
                <a:lnTo>
                  <a:pt x="56859" y="31726"/>
                </a:lnTo>
                <a:lnTo>
                  <a:pt x="63231" y="31750"/>
                </a:lnTo>
                <a:lnTo>
                  <a:pt x="57764" y="31750"/>
                </a:lnTo>
                <a:lnTo>
                  <a:pt x="57469" y="31044"/>
                </a:lnTo>
                <a:lnTo>
                  <a:pt x="57139" y="28379"/>
                </a:lnTo>
                <a:lnTo>
                  <a:pt x="56350" y="27386"/>
                </a:lnTo>
                <a:lnTo>
                  <a:pt x="51436" y="25662"/>
                </a:lnTo>
                <a:lnTo>
                  <a:pt x="45142" y="25422"/>
                </a:lnTo>
                <a:lnTo>
                  <a:pt x="39301" y="21040"/>
                </a:lnTo>
                <a:lnTo>
                  <a:pt x="32650" y="19312"/>
                </a:lnTo>
                <a:lnTo>
                  <a:pt x="15757" y="19052"/>
                </a:lnTo>
                <a:lnTo>
                  <a:pt x="12028" y="20932"/>
                </a:lnTo>
                <a:lnTo>
                  <a:pt x="10046" y="22421"/>
                </a:lnTo>
                <a:lnTo>
                  <a:pt x="7844" y="25957"/>
                </a:lnTo>
                <a:lnTo>
                  <a:pt x="6313" y="31693"/>
                </a:lnTo>
                <a:lnTo>
                  <a:pt x="6083" y="47473"/>
                </a:lnTo>
                <a:lnTo>
                  <a:pt x="6788" y="48582"/>
                </a:lnTo>
                <a:lnTo>
                  <a:pt x="7964" y="49321"/>
                </a:lnTo>
                <a:lnTo>
                  <a:pt x="12549" y="50605"/>
                </a:lnTo>
                <a:lnTo>
                  <a:pt x="27535" y="50798"/>
                </a:lnTo>
                <a:lnTo>
                  <a:pt x="31608" y="48918"/>
                </a:lnTo>
                <a:lnTo>
                  <a:pt x="35770" y="46436"/>
                </a:lnTo>
                <a:lnTo>
                  <a:pt x="43811" y="44528"/>
                </a:lnTo>
                <a:lnTo>
                  <a:pt x="47440" y="41102"/>
                </a:lnTo>
                <a:lnTo>
                  <a:pt x="49158" y="37553"/>
                </a:lnTo>
                <a:lnTo>
                  <a:pt x="50515" y="31111"/>
                </a:lnTo>
                <a:lnTo>
                  <a:pt x="50529" y="25478"/>
                </a:lnTo>
                <a:lnTo>
                  <a:pt x="45064" y="19939"/>
                </a:lnTo>
                <a:lnTo>
                  <a:pt x="38790" y="19128"/>
                </a:lnTo>
                <a:lnTo>
                  <a:pt x="25158" y="19050"/>
                </a:lnTo>
                <a:lnTo>
                  <a:pt x="31218" y="25138"/>
                </a:lnTo>
                <a:lnTo>
                  <a:pt x="36926" y="25377"/>
                </a:lnTo>
                <a:lnTo>
                  <a:pt x="37227" y="26090"/>
                </a:lnTo>
                <a:lnTo>
                  <a:pt x="37562" y="28765"/>
                </a:lnTo>
                <a:lnTo>
                  <a:pt x="38358" y="29054"/>
                </a:lnTo>
                <a:lnTo>
                  <a:pt x="44100" y="25454"/>
                </a:lnTo>
                <a:lnTo>
                  <a:pt x="47527" y="25416"/>
                </a:lnTo>
                <a:lnTo>
                  <a:pt x="48529" y="24705"/>
                </a:lnTo>
                <a:lnTo>
                  <a:pt x="49195" y="23526"/>
                </a:lnTo>
                <a:lnTo>
                  <a:pt x="50509" y="19127"/>
                </a:lnTo>
                <a:lnTo>
                  <a:pt x="50529" y="9352"/>
                </a:lnTo>
                <a:lnTo>
                  <a:pt x="49826" y="8351"/>
                </a:lnTo>
                <a:lnTo>
                  <a:pt x="48650" y="7684"/>
                </a:lnTo>
                <a:lnTo>
                  <a:pt x="45064" y="6614"/>
                </a:lnTo>
                <a:lnTo>
                  <a:pt x="44572" y="4585"/>
                </a:lnTo>
                <a:lnTo>
                  <a:pt x="44444" y="3057"/>
                </a:lnTo>
                <a:lnTo>
                  <a:pt x="43650" y="2038"/>
                </a:lnTo>
                <a:lnTo>
                  <a:pt x="38736" y="269"/>
                </a:lnTo>
                <a:lnTo>
                  <a:pt x="29072" y="23"/>
                </a:lnTo>
                <a:lnTo>
                  <a:pt x="25001" y="1892"/>
                </a:lnTo>
                <a:lnTo>
                  <a:pt x="20009" y="5469"/>
                </a:lnTo>
                <a:lnTo>
                  <a:pt x="15774" y="6089"/>
                </a:lnTo>
                <a:lnTo>
                  <a:pt x="14660" y="6881"/>
                </a:lnTo>
                <a:lnTo>
                  <a:pt x="13917" y="8115"/>
                </a:lnTo>
                <a:lnTo>
                  <a:pt x="13421" y="9643"/>
                </a:lnTo>
                <a:lnTo>
                  <a:pt x="12385" y="10662"/>
                </a:lnTo>
                <a:lnTo>
                  <a:pt x="9353" y="11795"/>
                </a:lnTo>
                <a:lnTo>
                  <a:pt x="8261" y="12802"/>
                </a:lnTo>
                <a:lnTo>
                  <a:pt x="7051" y="15803"/>
                </a:lnTo>
                <a:lnTo>
                  <a:pt x="6369" y="21458"/>
                </a:lnTo>
                <a:lnTo>
                  <a:pt x="5566" y="22772"/>
                </a:lnTo>
                <a:lnTo>
                  <a:pt x="4327" y="23648"/>
                </a:lnTo>
                <a:lnTo>
                  <a:pt x="2797" y="24232"/>
                </a:lnTo>
                <a:lnTo>
                  <a:pt x="1774" y="25327"/>
                </a:lnTo>
                <a:lnTo>
                  <a:pt x="0" y="30765"/>
                </a:lnTo>
                <a:lnTo>
                  <a:pt x="5221" y="42598"/>
                </a:lnTo>
                <a:lnTo>
                  <a:pt x="6214" y="43215"/>
                </a:lnTo>
                <a:lnTo>
                  <a:pt x="11473" y="44287"/>
                </a:lnTo>
                <a:lnTo>
                  <a:pt x="30051" y="44446"/>
                </a:lnTo>
                <a:lnTo>
                  <a:pt x="38200" y="39424"/>
                </a:lnTo>
                <a:lnTo>
                  <a:pt x="40194" y="38982"/>
                </a:lnTo>
                <a:lnTo>
                  <a:pt x="41521" y="37983"/>
                </a:lnTo>
                <a:lnTo>
                  <a:pt x="44098" y="33910"/>
                </a:lnTo>
                <a:lnTo>
                  <a:pt x="50933" y="30295"/>
                </a:lnTo>
                <a:lnTo>
                  <a:pt x="56531" y="25686"/>
                </a:lnTo>
                <a:lnTo>
                  <a:pt x="56851" y="19958"/>
                </a:lnTo>
                <a:lnTo>
                  <a:pt x="57566" y="19655"/>
                </a:lnTo>
                <a:lnTo>
                  <a:pt x="62347" y="19129"/>
                </a:lnTo>
                <a:lnTo>
                  <a:pt x="60956" y="17204"/>
                </a:lnTo>
                <a:lnTo>
                  <a:pt x="59597" y="15703"/>
                </a:lnTo>
                <a:lnTo>
                  <a:pt x="56207" y="14034"/>
                </a:lnTo>
                <a:lnTo>
                  <a:pt x="51651" y="12964"/>
                </a:lnTo>
                <a:lnTo>
                  <a:pt x="44472" y="6619"/>
                </a:lnTo>
                <a:lnTo>
                  <a:pt x="31969" y="12127"/>
                </a:lnTo>
                <a:lnTo>
                  <a:pt x="22065" y="12678"/>
                </a:lnTo>
                <a:lnTo>
                  <a:pt x="20972" y="13390"/>
                </a:lnTo>
                <a:lnTo>
                  <a:pt x="20241" y="14572"/>
                </a:lnTo>
                <a:lnTo>
                  <a:pt x="18865" y="18788"/>
                </a:lnTo>
                <a:lnTo>
                  <a:pt x="18788" y="24494"/>
                </a:lnTo>
                <a:lnTo>
                  <a:pt x="24248" y="30788"/>
                </a:lnTo>
                <a:lnTo>
                  <a:pt x="31481"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5" name="SMARTInkShape-Group324">
            <a:extLst>
              <a:ext uri="{FF2B5EF4-FFF2-40B4-BE49-F238E27FC236}">
                <a16:creationId xmlns:a16="http://schemas.microsoft.com/office/drawing/2014/main" id="{D454C5F3-98B3-411E-81BE-385965BC7FAC}"/>
              </a:ext>
            </a:extLst>
          </p:cNvPr>
          <p:cNvGrpSpPr/>
          <p:nvPr/>
        </p:nvGrpSpPr>
        <p:grpSpPr>
          <a:xfrm>
            <a:off x="3633882" y="5779277"/>
            <a:ext cx="963519" cy="284974"/>
            <a:chOff x="3633882" y="5779277"/>
            <a:chExt cx="963519" cy="284974"/>
          </a:xfrm>
        </p:grpSpPr>
        <p:sp>
          <p:nvSpPr>
            <p:cNvPr id="480" name="SMARTInkShape-1181">
              <a:extLst>
                <a:ext uri="{FF2B5EF4-FFF2-40B4-BE49-F238E27FC236}">
                  <a16:creationId xmlns:a16="http://schemas.microsoft.com/office/drawing/2014/main" id="{97ED0F47-3B11-4A31-BC99-530A096AA3ED}"/>
                </a:ext>
              </a:extLst>
            </p:cNvPr>
            <p:cNvSpPr/>
            <p:nvPr>
              <p:custDataLst>
                <p:tags r:id="rId73"/>
              </p:custDataLst>
            </p:nvPr>
          </p:nvSpPr>
          <p:spPr>
            <a:xfrm>
              <a:off x="4140200" y="5811244"/>
              <a:ext cx="203201" cy="192044"/>
            </a:xfrm>
            <a:custGeom>
              <a:avLst/>
              <a:gdLst/>
              <a:ahLst/>
              <a:cxnLst/>
              <a:rect l="0" t="0" r="0" b="0"/>
              <a:pathLst>
                <a:path w="203201" h="192044">
                  <a:moveTo>
                    <a:pt x="0" y="94256"/>
                  </a:moveTo>
                  <a:lnTo>
                    <a:pt x="0" y="94256"/>
                  </a:lnTo>
                  <a:lnTo>
                    <a:pt x="0" y="88789"/>
                  </a:lnTo>
                  <a:lnTo>
                    <a:pt x="0" y="93451"/>
                  </a:lnTo>
                  <a:lnTo>
                    <a:pt x="1881" y="93898"/>
                  </a:lnTo>
                  <a:lnTo>
                    <a:pt x="18297" y="94235"/>
                  </a:lnTo>
                  <a:lnTo>
                    <a:pt x="63654" y="83010"/>
                  </a:lnTo>
                  <a:lnTo>
                    <a:pt x="90844" y="70209"/>
                  </a:lnTo>
                  <a:lnTo>
                    <a:pt x="119409" y="44578"/>
                  </a:lnTo>
                  <a:lnTo>
                    <a:pt x="129864" y="29148"/>
                  </a:lnTo>
                  <a:lnTo>
                    <a:pt x="132317" y="20950"/>
                  </a:lnTo>
                  <a:lnTo>
                    <a:pt x="132891" y="16285"/>
                  </a:lnTo>
                  <a:lnTo>
                    <a:pt x="131264" y="11859"/>
                  </a:lnTo>
                  <a:lnTo>
                    <a:pt x="129843" y="9691"/>
                  </a:lnTo>
                  <a:lnTo>
                    <a:pt x="127484" y="8247"/>
                  </a:lnTo>
                  <a:lnTo>
                    <a:pt x="100591" y="0"/>
                  </a:lnTo>
                  <a:lnTo>
                    <a:pt x="81802" y="4272"/>
                  </a:lnTo>
                  <a:lnTo>
                    <a:pt x="68139" y="10601"/>
                  </a:lnTo>
                  <a:lnTo>
                    <a:pt x="42369" y="33852"/>
                  </a:lnTo>
                  <a:lnTo>
                    <a:pt x="24542" y="59543"/>
                  </a:lnTo>
                  <a:lnTo>
                    <a:pt x="20677" y="76209"/>
                  </a:lnTo>
                  <a:lnTo>
                    <a:pt x="20077" y="96440"/>
                  </a:lnTo>
                  <a:lnTo>
                    <a:pt x="24920" y="113953"/>
                  </a:lnTo>
                  <a:lnTo>
                    <a:pt x="38841" y="136953"/>
                  </a:lnTo>
                  <a:lnTo>
                    <a:pt x="65446" y="163953"/>
                  </a:lnTo>
                  <a:lnTo>
                    <a:pt x="89284" y="177639"/>
                  </a:lnTo>
                  <a:lnTo>
                    <a:pt x="127034" y="191510"/>
                  </a:lnTo>
                  <a:lnTo>
                    <a:pt x="139715" y="192043"/>
                  </a:lnTo>
                  <a:lnTo>
                    <a:pt x="170746" y="188429"/>
                  </a:lnTo>
                  <a:lnTo>
                    <a:pt x="203200" y="1704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SMARTInkShape-1182">
              <a:extLst>
                <a:ext uri="{FF2B5EF4-FFF2-40B4-BE49-F238E27FC236}">
                  <a16:creationId xmlns:a16="http://schemas.microsoft.com/office/drawing/2014/main" id="{6583EEB2-CE07-47B4-904B-A24D3752F9A3}"/>
                </a:ext>
              </a:extLst>
            </p:cNvPr>
            <p:cNvSpPr/>
            <p:nvPr>
              <p:custDataLst>
                <p:tags r:id="rId74"/>
              </p:custDataLst>
            </p:nvPr>
          </p:nvSpPr>
          <p:spPr>
            <a:xfrm>
              <a:off x="4349837" y="5836033"/>
              <a:ext cx="145964" cy="183732"/>
            </a:xfrm>
            <a:custGeom>
              <a:avLst/>
              <a:gdLst/>
              <a:ahLst/>
              <a:cxnLst/>
              <a:rect l="0" t="0" r="0" b="0"/>
              <a:pathLst>
                <a:path w="145964" h="183732">
                  <a:moveTo>
                    <a:pt x="31663" y="56767"/>
                  </a:moveTo>
                  <a:lnTo>
                    <a:pt x="31663" y="56767"/>
                  </a:lnTo>
                  <a:lnTo>
                    <a:pt x="31663" y="38469"/>
                  </a:lnTo>
                  <a:lnTo>
                    <a:pt x="29781" y="32643"/>
                  </a:lnTo>
                  <a:lnTo>
                    <a:pt x="23824" y="23805"/>
                  </a:lnTo>
                  <a:lnTo>
                    <a:pt x="22203" y="22092"/>
                  </a:lnTo>
                  <a:lnTo>
                    <a:pt x="20418" y="21658"/>
                  </a:lnTo>
                  <a:lnTo>
                    <a:pt x="18522" y="22071"/>
                  </a:lnTo>
                  <a:lnTo>
                    <a:pt x="14533" y="23707"/>
                  </a:lnTo>
                  <a:lnTo>
                    <a:pt x="10409" y="24436"/>
                  </a:lnTo>
                  <a:lnTo>
                    <a:pt x="9027" y="26041"/>
                  </a:lnTo>
                  <a:lnTo>
                    <a:pt x="1399" y="52605"/>
                  </a:lnTo>
                  <a:lnTo>
                    <a:pt x="0" y="94995"/>
                  </a:lnTo>
                  <a:lnTo>
                    <a:pt x="5000" y="119586"/>
                  </a:lnTo>
                  <a:lnTo>
                    <a:pt x="22512" y="165467"/>
                  </a:lnTo>
                  <a:lnTo>
                    <a:pt x="25773" y="180639"/>
                  </a:lnTo>
                  <a:lnTo>
                    <a:pt x="27031" y="181681"/>
                  </a:lnTo>
                  <a:lnTo>
                    <a:pt x="31392" y="183645"/>
                  </a:lnTo>
                  <a:lnTo>
                    <a:pt x="28212" y="183731"/>
                  </a:lnTo>
                  <a:lnTo>
                    <a:pt x="27245" y="183037"/>
                  </a:lnTo>
                  <a:lnTo>
                    <a:pt x="26171" y="180385"/>
                  </a:lnTo>
                  <a:lnTo>
                    <a:pt x="15202" y="138800"/>
                  </a:lnTo>
                  <a:lnTo>
                    <a:pt x="12764" y="94837"/>
                  </a:lnTo>
                  <a:lnTo>
                    <a:pt x="13325" y="49135"/>
                  </a:lnTo>
                  <a:lnTo>
                    <a:pt x="20452" y="20598"/>
                  </a:lnTo>
                  <a:lnTo>
                    <a:pt x="23153" y="15292"/>
                  </a:lnTo>
                  <a:lnTo>
                    <a:pt x="25378" y="8338"/>
                  </a:lnTo>
                  <a:lnTo>
                    <a:pt x="28399" y="3963"/>
                  </a:lnTo>
                  <a:lnTo>
                    <a:pt x="32094" y="1548"/>
                  </a:lnTo>
                  <a:lnTo>
                    <a:pt x="40216" y="0"/>
                  </a:lnTo>
                  <a:lnTo>
                    <a:pt x="74646" y="329"/>
                  </a:lnTo>
                  <a:lnTo>
                    <a:pt x="120482" y="7732"/>
                  </a:lnTo>
                  <a:lnTo>
                    <a:pt x="132991" y="11714"/>
                  </a:lnTo>
                  <a:lnTo>
                    <a:pt x="145963" y="123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SMARTInkShape-1183">
              <a:extLst>
                <a:ext uri="{FF2B5EF4-FFF2-40B4-BE49-F238E27FC236}">
                  <a16:creationId xmlns:a16="http://schemas.microsoft.com/office/drawing/2014/main" id="{6562B229-6EF4-4050-9C9E-BF8EBA06A515}"/>
                </a:ext>
              </a:extLst>
            </p:cNvPr>
            <p:cNvSpPr/>
            <p:nvPr>
              <p:custDataLst>
                <p:tags r:id="rId75"/>
              </p:custDataLst>
            </p:nvPr>
          </p:nvSpPr>
          <p:spPr>
            <a:xfrm>
              <a:off x="4508874" y="5784937"/>
              <a:ext cx="88527" cy="279314"/>
            </a:xfrm>
            <a:custGeom>
              <a:avLst/>
              <a:gdLst/>
              <a:ahLst/>
              <a:cxnLst/>
              <a:rect l="0" t="0" r="0" b="0"/>
              <a:pathLst>
                <a:path w="88527" h="279314">
                  <a:moveTo>
                    <a:pt x="88526" y="31663"/>
                  </a:moveTo>
                  <a:lnTo>
                    <a:pt x="88526" y="31663"/>
                  </a:lnTo>
                  <a:lnTo>
                    <a:pt x="85155" y="28292"/>
                  </a:lnTo>
                  <a:lnTo>
                    <a:pt x="81618" y="26637"/>
                  </a:lnTo>
                  <a:lnTo>
                    <a:pt x="79687" y="26196"/>
                  </a:lnTo>
                  <a:lnTo>
                    <a:pt x="73599" y="22203"/>
                  </a:lnTo>
                  <a:lnTo>
                    <a:pt x="60999" y="10410"/>
                  </a:lnTo>
                  <a:lnTo>
                    <a:pt x="54890" y="8106"/>
                  </a:lnTo>
                  <a:lnTo>
                    <a:pt x="48177" y="6376"/>
                  </a:lnTo>
                  <a:lnTo>
                    <a:pt x="39725" y="2141"/>
                  </a:lnTo>
                  <a:lnTo>
                    <a:pt x="16844" y="0"/>
                  </a:lnTo>
                  <a:lnTo>
                    <a:pt x="12452" y="1833"/>
                  </a:lnTo>
                  <a:lnTo>
                    <a:pt x="8149" y="4295"/>
                  </a:lnTo>
                  <a:lnTo>
                    <a:pt x="3884" y="5388"/>
                  </a:lnTo>
                  <a:lnTo>
                    <a:pt x="2465" y="7091"/>
                  </a:lnTo>
                  <a:lnTo>
                    <a:pt x="467" y="15523"/>
                  </a:lnTo>
                  <a:lnTo>
                    <a:pt x="0" y="20490"/>
                  </a:lnTo>
                  <a:lnTo>
                    <a:pt x="4769" y="34500"/>
                  </a:lnTo>
                  <a:lnTo>
                    <a:pt x="22414" y="64312"/>
                  </a:lnTo>
                  <a:lnTo>
                    <a:pt x="51329" y="101592"/>
                  </a:lnTo>
                  <a:lnTo>
                    <a:pt x="76930" y="146849"/>
                  </a:lnTo>
                  <a:lnTo>
                    <a:pt x="81140" y="166468"/>
                  </a:lnTo>
                  <a:lnTo>
                    <a:pt x="82040" y="188210"/>
                  </a:lnTo>
                  <a:lnTo>
                    <a:pt x="78765" y="200970"/>
                  </a:lnTo>
                  <a:lnTo>
                    <a:pt x="71338" y="212855"/>
                  </a:lnTo>
                  <a:lnTo>
                    <a:pt x="64462" y="219797"/>
                  </a:lnTo>
                  <a:lnTo>
                    <a:pt x="18802" y="260147"/>
                  </a:lnTo>
                  <a:lnTo>
                    <a:pt x="15205" y="264445"/>
                  </a:lnTo>
                  <a:lnTo>
                    <a:pt x="11873" y="272828"/>
                  </a:lnTo>
                  <a:lnTo>
                    <a:pt x="5976" y="2793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SMARTInkShape-1184">
              <a:extLst>
                <a:ext uri="{FF2B5EF4-FFF2-40B4-BE49-F238E27FC236}">
                  <a16:creationId xmlns:a16="http://schemas.microsoft.com/office/drawing/2014/main" id="{5456EA7F-CEA7-4A1F-8D64-5E8E3B3D5975}"/>
                </a:ext>
              </a:extLst>
            </p:cNvPr>
            <p:cNvSpPr/>
            <p:nvPr>
              <p:custDataLst>
                <p:tags r:id="rId76"/>
              </p:custDataLst>
            </p:nvPr>
          </p:nvSpPr>
          <p:spPr>
            <a:xfrm>
              <a:off x="3633882" y="5779277"/>
              <a:ext cx="379319" cy="214642"/>
            </a:xfrm>
            <a:custGeom>
              <a:avLst/>
              <a:gdLst/>
              <a:ahLst/>
              <a:cxnLst/>
              <a:rect l="0" t="0" r="0" b="0"/>
              <a:pathLst>
                <a:path w="379319" h="214642">
                  <a:moveTo>
                    <a:pt x="195168" y="24623"/>
                  </a:moveTo>
                  <a:lnTo>
                    <a:pt x="195168" y="24623"/>
                  </a:lnTo>
                  <a:lnTo>
                    <a:pt x="200635" y="24621"/>
                  </a:lnTo>
                  <a:lnTo>
                    <a:pt x="200929" y="23918"/>
                  </a:lnTo>
                  <a:lnTo>
                    <a:pt x="201256" y="21252"/>
                  </a:lnTo>
                  <a:lnTo>
                    <a:pt x="200638" y="20259"/>
                  </a:lnTo>
                  <a:lnTo>
                    <a:pt x="199520" y="19597"/>
                  </a:lnTo>
                  <a:lnTo>
                    <a:pt x="196028" y="18535"/>
                  </a:lnTo>
                  <a:lnTo>
                    <a:pt x="174796" y="3353"/>
                  </a:lnTo>
                  <a:lnTo>
                    <a:pt x="166358" y="1059"/>
                  </a:lnTo>
                  <a:lnTo>
                    <a:pt x="118835" y="0"/>
                  </a:lnTo>
                  <a:lnTo>
                    <a:pt x="80856" y="10766"/>
                  </a:lnTo>
                  <a:lnTo>
                    <a:pt x="39108" y="34065"/>
                  </a:lnTo>
                  <a:lnTo>
                    <a:pt x="13767" y="63130"/>
                  </a:lnTo>
                  <a:lnTo>
                    <a:pt x="3993" y="81894"/>
                  </a:lnTo>
                  <a:lnTo>
                    <a:pt x="0" y="100859"/>
                  </a:lnTo>
                  <a:lnTo>
                    <a:pt x="2187" y="119884"/>
                  </a:lnTo>
                  <a:lnTo>
                    <a:pt x="7328" y="130696"/>
                  </a:lnTo>
                  <a:lnTo>
                    <a:pt x="39344" y="172128"/>
                  </a:lnTo>
                  <a:lnTo>
                    <a:pt x="62396" y="187711"/>
                  </a:lnTo>
                  <a:lnTo>
                    <a:pt x="98008" y="199336"/>
                  </a:lnTo>
                  <a:lnTo>
                    <a:pt x="142920" y="201446"/>
                  </a:lnTo>
                  <a:lnTo>
                    <a:pt x="181301" y="193548"/>
                  </a:lnTo>
                  <a:lnTo>
                    <a:pt x="201173" y="180742"/>
                  </a:lnTo>
                  <a:lnTo>
                    <a:pt x="235116" y="138770"/>
                  </a:lnTo>
                  <a:lnTo>
                    <a:pt x="250382" y="111611"/>
                  </a:lnTo>
                  <a:lnTo>
                    <a:pt x="262966" y="67580"/>
                  </a:lnTo>
                  <a:lnTo>
                    <a:pt x="263401" y="52886"/>
                  </a:lnTo>
                  <a:lnTo>
                    <a:pt x="257930" y="31957"/>
                  </a:lnTo>
                  <a:lnTo>
                    <a:pt x="252099" y="20445"/>
                  </a:lnTo>
                  <a:lnTo>
                    <a:pt x="247987" y="15710"/>
                  </a:lnTo>
                  <a:lnTo>
                    <a:pt x="237488" y="9051"/>
                  </a:lnTo>
                  <a:lnTo>
                    <a:pt x="235376" y="8598"/>
                  </a:lnTo>
                  <a:lnTo>
                    <a:pt x="233263" y="9000"/>
                  </a:lnTo>
                  <a:lnTo>
                    <a:pt x="229032" y="10623"/>
                  </a:lnTo>
                  <a:lnTo>
                    <a:pt x="224800" y="11346"/>
                  </a:lnTo>
                  <a:lnTo>
                    <a:pt x="223389" y="12949"/>
                  </a:lnTo>
                  <a:lnTo>
                    <a:pt x="221822" y="18494"/>
                  </a:lnTo>
                  <a:lnTo>
                    <a:pt x="220601" y="57688"/>
                  </a:lnTo>
                  <a:lnTo>
                    <a:pt x="225644" y="81327"/>
                  </a:lnTo>
                  <a:lnTo>
                    <a:pt x="245138" y="126494"/>
                  </a:lnTo>
                  <a:lnTo>
                    <a:pt x="263897" y="160976"/>
                  </a:lnTo>
                  <a:lnTo>
                    <a:pt x="303521" y="206877"/>
                  </a:lnTo>
                  <a:lnTo>
                    <a:pt x="313389" y="213494"/>
                  </a:lnTo>
                  <a:lnTo>
                    <a:pt x="321841" y="214641"/>
                  </a:lnTo>
                  <a:lnTo>
                    <a:pt x="333281" y="211609"/>
                  </a:lnTo>
                  <a:lnTo>
                    <a:pt x="345608" y="206241"/>
                  </a:lnTo>
                  <a:lnTo>
                    <a:pt x="352106" y="200358"/>
                  </a:lnTo>
                  <a:lnTo>
                    <a:pt x="379318" y="1643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SMARTInkShape-1185">
              <a:extLst>
                <a:ext uri="{FF2B5EF4-FFF2-40B4-BE49-F238E27FC236}">
                  <a16:creationId xmlns:a16="http://schemas.microsoft.com/office/drawing/2014/main" id="{C911F44A-D918-46DE-95F3-CF974F22C5D2}"/>
                </a:ext>
              </a:extLst>
            </p:cNvPr>
            <p:cNvSpPr/>
            <p:nvPr>
              <p:custDataLst>
                <p:tags r:id="rId77"/>
              </p:custDataLst>
            </p:nvPr>
          </p:nvSpPr>
          <p:spPr>
            <a:xfrm>
              <a:off x="3970005" y="5791469"/>
              <a:ext cx="170196" cy="215632"/>
            </a:xfrm>
            <a:custGeom>
              <a:avLst/>
              <a:gdLst/>
              <a:ahLst/>
              <a:cxnLst/>
              <a:rect l="0" t="0" r="0" b="0"/>
              <a:pathLst>
                <a:path w="170196" h="215632">
                  <a:moveTo>
                    <a:pt x="74945" y="12431"/>
                  </a:moveTo>
                  <a:lnTo>
                    <a:pt x="74945" y="12431"/>
                  </a:lnTo>
                  <a:lnTo>
                    <a:pt x="74945" y="6964"/>
                  </a:lnTo>
                  <a:lnTo>
                    <a:pt x="74239" y="6669"/>
                  </a:lnTo>
                  <a:lnTo>
                    <a:pt x="71574" y="6343"/>
                  </a:lnTo>
                  <a:lnTo>
                    <a:pt x="68038" y="4316"/>
                  </a:lnTo>
                  <a:lnTo>
                    <a:pt x="64114" y="1768"/>
                  </a:lnTo>
                  <a:lnTo>
                    <a:pt x="57233" y="334"/>
                  </a:lnTo>
                  <a:lnTo>
                    <a:pt x="50374" y="0"/>
                  </a:lnTo>
                  <a:lnTo>
                    <a:pt x="44505" y="1732"/>
                  </a:lnTo>
                  <a:lnTo>
                    <a:pt x="34987" y="8593"/>
                  </a:lnTo>
                  <a:lnTo>
                    <a:pt x="22051" y="29771"/>
                  </a:lnTo>
                  <a:lnTo>
                    <a:pt x="2979" y="76934"/>
                  </a:lnTo>
                  <a:lnTo>
                    <a:pt x="0" y="95279"/>
                  </a:lnTo>
                  <a:lnTo>
                    <a:pt x="2487" y="114119"/>
                  </a:lnTo>
                  <a:lnTo>
                    <a:pt x="16479" y="152019"/>
                  </a:lnTo>
                  <a:lnTo>
                    <a:pt x="47542" y="188028"/>
                  </a:lnTo>
                  <a:lnTo>
                    <a:pt x="69453" y="204325"/>
                  </a:lnTo>
                  <a:lnTo>
                    <a:pt x="87898" y="211968"/>
                  </a:lnTo>
                  <a:lnTo>
                    <a:pt x="132110" y="215417"/>
                  </a:lnTo>
                  <a:lnTo>
                    <a:pt x="170195" y="2156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0" name="SMARTInkShape-Group325">
            <a:extLst>
              <a:ext uri="{FF2B5EF4-FFF2-40B4-BE49-F238E27FC236}">
                <a16:creationId xmlns:a16="http://schemas.microsoft.com/office/drawing/2014/main" id="{7FC9627E-6F32-4730-82DD-F11BBAF131A2}"/>
              </a:ext>
            </a:extLst>
          </p:cNvPr>
          <p:cNvGrpSpPr/>
          <p:nvPr/>
        </p:nvGrpSpPr>
        <p:grpSpPr>
          <a:xfrm>
            <a:off x="2184478" y="4356100"/>
            <a:ext cx="2180964" cy="1606522"/>
            <a:chOff x="2184478" y="4356100"/>
            <a:chExt cx="2180964" cy="1606522"/>
          </a:xfrm>
        </p:grpSpPr>
        <p:sp>
          <p:nvSpPr>
            <p:cNvPr id="486" name="SMARTInkShape-1186">
              <a:extLst>
                <a:ext uri="{FF2B5EF4-FFF2-40B4-BE49-F238E27FC236}">
                  <a16:creationId xmlns:a16="http://schemas.microsoft.com/office/drawing/2014/main" id="{9F6E7749-B68E-42D4-AA45-61D0E6046C0B}"/>
                </a:ext>
              </a:extLst>
            </p:cNvPr>
            <p:cNvSpPr/>
            <p:nvPr>
              <p:custDataLst>
                <p:tags r:id="rId59"/>
              </p:custDataLst>
            </p:nvPr>
          </p:nvSpPr>
          <p:spPr>
            <a:xfrm>
              <a:off x="3238558" y="5683368"/>
              <a:ext cx="164751" cy="279254"/>
            </a:xfrm>
            <a:custGeom>
              <a:avLst/>
              <a:gdLst/>
              <a:ahLst/>
              <a:cxnLst/>
              <a:rect l="0" t="0" r="0" b="0"/>
              <a:pathLst>
                <a:path w="164751" h="279254">
                  <a:moveTo>
                    <a:pt x="63442" y="95132"/>
                  </a:moveTo>
                  <a:lnTo>
                    <a:pt x="63442" y="95132"/>
                  </a:lnTo>
                  <a:lnTo>
                    <a:pt x="63442" y="89665"/>
                  </a:lnTo>
                  <a:lnTo>
                    <a:pt x="62736" y="89370"/>
                  </a:lnTo>
                  <a:lnTo>
                    <a:pt x="57975" y="88859"/>
                  </a:lnTo>
                  <a:lnTo>
                    <a:pt x="47833" y="93867"/>
                  </a:lnTo>
                  <a:lnTo>
                    <a:pt x="42864" y="97627"/>
                  </a:lnTo>
                  <a:lnTo>
                    <a:pt x="4928" y="142311"/>
                  </a:lnTo>
                  <a:lnTo>
                    <a:pt x="1419" y="154579"/>
                  </a:lnTo>
                  <a:lnTo>
                    <a:pt x="0" y="184902"/>
                  </a:lnTo>
                  <a:lnTo>
                    <a:pt x="3330" y="195500"/>
                  </a:lnTo>
                  <a:lnTo>
                    <a:pt x="10776" y="206654"/>
                  </a:lnTo>
                  <a:lnTo>
                    <a:pt x="17655" y="213470"/>
                  </a:lnTo>
                  <a:lnTo>
                    <a:pt x="27611" y="219252"/>
                  </a:lnTo>
                  <a:lnTo>
                    <a:pt x="35343" y="221985"/>
                  </a:lnTo>
                  <a:lnTo>
                    <a:pt x="39900" y="225124"/>
                  </a:lnTo>
                  <a:lnTo>
                    <a:pt x="42808" y="225538"/>
                  </a:lnTo>
                  <a:lnTo>
                    <a:pt x="58303" y="222720"/>
                  </a:lnTo>
                  <a:lnTo>
                    <a:pt x="63039" y="220512"/>
                  </a:lnTo>
                  <a:lnTo>
                    <a:pt x="71829" y="213346"/>
                  </a:lnTo>
                  <a:lnTo>
                    <a:pt x="74225" y="209290"/>
                  </a:lnTo>
                  <a:lnTo>
                    <a:pt x="81828" y="186025"/>
                  </a:lnTo>
                  <a:lnTo>
                    <a:pt x="82466" y="159778"/>
                  </a:lnTo>
                  <a:lnTo>
                    <a:pt x="80599" y="153732"/>
                  </a:lnTo>
                  <a:lnTo>
                    <a:pt x="78122" y="148693"/>
                  </a:lnTo>
                  <a:lnTo>
                    <a:pt x="76219" y="134511"/>
                  </a:lnTo>
                  <a:lnTo>
                    <a:pt x="70055" y="127177"/>
                  </a:lnTo>
                  <a:lnTo>
                    <a:pt x="69815" y="132375"/>
                  </a:lnTo>
                  <a:lnTo>
                    <a:pt x="73170" y="136349"/>
                  </a:lnTo>
                  <a:lnTo>
                    <a:pt x="74821" y="141908"/>
                  </a:lnTo>
                  <a:lnTo>
                    <a:pt x="75261" y="145366"/>
                  </a:lnTo>
                  <a:lnTo>
                    <a:pt x="76966" y="148377"/>
                  </a:lnTo>
                  <a:lnTo>
                    <a:pt x="100015" y="169169"/>
                  </a:lnTo>
                  <a:lnTo>
                    <a:pt x="110810" y="174846"/>
                  </a:lnTo>
                  <a:lnTo>
                    <a:pt x="127910" y="177308"/>
                  </a:lnTo>
                  <a:lnTo>
                    <a:pt x="132782" y="175634"/>
                  </a:lnTo>
                  <a:lnTo>
                    <a:pt x="141658" y="168812"/>
                  </a:lnTo>
                  <a:lnTo>
                    <a:pt x="144066" y="164803"/>
                  </a:lnTo>
                  <a:lnTo>
                    <a:pt x="158613" y="119621"/>
                  </a:lnTo>
                  <a:lnTo>
                    <a:pt x="164750" y="75163"/>
                  </a:lnTo>
                  <a:lnTo>
                    <a:pt x="159915" y="51206"/>
                  </a:lnTo>
                  <a:lnTo>
                    <a:pt x="152165" y="34035"/>
                  </a:lnTo>
                  <a:lnTo>
                    <a:pt x="142441" y="17001"/>
                  </a:lnTo>
                  <a:lnTo>
                    <a:pt x="139765" y="9031"/>
                  </a:lnTo>
                  <a:lnTo>
                    <a:pt x="134284" y="1226"/>
                  </a:lnTo>
                  <a:lnTo>
                    <a:pt x="131851" y="480"/>
                  </a:lnTo>
                  <a:lnTo>
                    <a:pt x="127912" y="0"/>
                  </a:lnTo>
                  <a:lnTo>
                    <a:pt x="127027" y="17569"/>
                  </a:lnTo>
                  <a:lnTo>
                    <a:pt x="128827" y="57619"/>
                  </a:lnTo>
                  <a:lnTo>
                    <a:pt x="138497" y="104887"/>
                  </a:lnTo>
                  <a:lnTo>
                    <a:pt x="148379" y="149045"/>
                  </a:lnTo>
                  <a:lnTo>
                    <a:pt x="162236" y="195837"/>
                  </a:lnTo>
                  <a:lnTo>
                    <a:pt x="163795" y="205977"/>
                  </a:lnTo>
                  <a:lnTo>
                    <a:pt x="162606" y="215187"/>
                  </a:lnTo>
                  <a:lnTo>
                    <a:pt x="159465" y="232598"/>
                  </a:lnTo>
                  <a:lnTo>
                    <a:pt x="158139" y="248920"/>
                  </a:lnTo>
                  <a:lnTo>
                    <a:pt x="147142" y="270684"/>
                  </a:lnTo>
                  <a:lnTo>
                    <a:pt x="140625" y="278201"/>
                  </a:lnTo>
                  <a:lnTo>
                    <a:pt x="138198" y="278803"/>
                  </a:lnTo>
                  <a:lnTo>
                    <a:pt x="133579" y="279253"/>
                  </a:lnTo>
                  <a:lnTo>
                    <a:pt x="133292" y="2729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SMARTInkShape-1187">
              <a:extLst>
                <a:ext uri="{FF2B5EF4-FFF2-40B4-BE49-F238E27FC236}">
                  <a16:creationId xmlns:a16="http://schemas.microsoft.com/office/drawing/2014/main" id="{1BD87EBA-9FA8-43BD-BEE0-4DDECFB5B454}"/>
                </a:ext>
              </a:extLst>
            </p:cNvPr>
            <p:cNvSpPr/>
            <p:nvPr>
              <p:custDataLst>
                <p:tags r:id="rId60"/>
              </p:custDataLst>
            </p:nvPr>
          </p:nvSpPr>
          <p:spPr>
            <a:xfrm>
              <a:off x="4057774" y="5353050"/>
              <a:ext cx="307668" cy="241216"/>
            </a:xfrm>
            <a:custGeom>
              <a:avLst/>
              <a:gdLst/>
              <a:ahLst/>
              <a:cxnLst/>
              <a:rect l="0" t="0" r="0" b="0"/>
              <a:pathLst>
                <a:path w="307668" h="241216">
                  <a:moveTo>
                    <a:pt x="82426" y="146050"/>
                  </a:moveTo>
                  <a:lnTo>
                    <a:pt x="82426" y="146050"/>
                  </a:lnTo>
                  <a:lnTo>
                    <a:pt x="82426" y="136590"/>
                  </a:lnTo>
                  <a:lnTo>
                    <a:pt x="80309" y="135510"/>
                  </a:lnTo>
                  <a:lnTo>
                    <a:pt x="72313" y="134310"/>
                  </a:lnTo>
                  <a:lnTo>
                    <a:pt x="59282" y="137006"/>
                  </a:lnTo>
                  <a:lnTo>
                    <a:pt x="39876" y="146253"/>
                  </a:lnTo>
                  <a:lnTo>
                    <a:pt x="12336" y="171813"/>
                  </a:lnTo>
                  <a:lnTo>
                    <a:pt x="4665" y="182768"/>
                  </a:lnTo>
                  <a:lnTo>
                    <a:pt x="1295" y="191580"/>
                  </a:lnTo>
                  <a:lnTo>
                    <a:pt x="0" y="208597"/>
                  </a:lnTo>
                  <a:lnTo>
                    <a:pt x="1813" y="214535"/>
                  </a:lnTo>
                  <a:lnTo>
                    <a:pt x="4264" y="219527"/>
                  </a:lnTo>
                  <a:lnTo>
                    <a:pt x="5354" y="224097"/>
                  </a:lnTo>
                  <a:lnTo>
                    <a:pt x="9601" y="228480"/>
                  </a:lnTo>
                  <a:lnTo>
                    <a:pt x="25015" y="239407"/>
                  </a:lnTo>
                  <a:lnTo>
                    <a:pt x="33430" y="240740"/>
                  </a:lnTo>
                  <a:lnTo>
                    <a:pt x="53030" y="240521"/>
                  </a:lnTo>
                  <a:lnTo>
                    <a:pt x="61364" y="237896"/>
                  </a:lnTo>
                  <a:lnTo>
                    <a:pt x="82440" y="221523"/>
                  </a:lnTo>
                  <a:lnTo>
                    <a:pt x="105945" y="196786"/>
                  </a:lnTo>
                  <a:lnTo>
                    <a:pt x="124945" y="165656"/>
                  </a:lnTo>
                  <a:lnTo>
                    <a:pt x="126304" y="155151"/>
                  </a:lnTo>
                  <a:lnTo>
                    <a:pt x="126876" y="133359"/>
                  </a:lnTo>
                  <a:lnTo>
                    <a:pt x="130247" y="136723"/>
                  </a:lnTo>
                  <a:lnTo>
                    <a:pt x="131902" y="140259"/>
                  </a:lnTo>
                  <a:lnTo>
                    <a:pt x="132343" y="142189"/>
                  </a:lnTo>
                  <a:lnTo>
                    <a:pt x="154218" y="166965"/>
                  </a:lnTo>
                  <a:lnTo>
                    <a:pt x="201612" y="204791"/>
                  </a:lnTo>
                  <a:lnTo>
                    <a:pt x="210481" y="211511"/>
                  </a:lnTo>
                  <a:lnTo>
                    <a:pt x="213423" y="215831"/>
                  </a:lnTo>
                  <a:lnTo>
                    <a:pt x="214207" y="217970"/>
                  </a:lnTo>
                  <a:lnTo>
                    <a:pt x="215435" y="219397"/>
                  </a:lnTo>
                  <a:lnTo>
                    <a:pt x="219830" y="222110"/>
                  </a:lnTo>
                  <a:lnTo>
                    <a:pt x="221106" y="225246"/>
                  </a:lnTo>
                  <a:lnTo>
                    <a:pt x="220740" y="226364"/>
                  </a:lnTo>
                  <a:lnTo>
                    <a:pt x="219791" y="227109"/>
                  </a:lnTo>
                  <a:lnTo>
                    <a:pt x="218453" y="227606"/>
                  </a:lnTo>
                  <a:lnTo>
                    <a:pt x="217560" y="228643"/>
                  </a:lnTo>
                  <a:lnTo>
                    <a:pt x="216011" y="233980"/>
                  </a:lnTo>
                  <a:lnTo>
                    <a:pt x="215845" y="238034"/>
                  </a:lnTo>
                  <a:lnTo>
                    <a:pt x="215117" y="239123"/>
                  </a:lnTo>
                  <a:lnTo>
                    <a:pt x="213925" y="239848"/>
                  </a:lnTo>
                  <a:lnTo>
                    <a:pt x="209689" y="241215"/>
                  </a:lnTo>
                  <a:lnTo>
                    <a:pt x="200008" y="196733"/>
                  </a:lnTo>
                  <a:lnTo>
                    <a:pt x="202532" y="154336"/>
                  </a:lnTo>
                  <a:lnTo>
                    <a:pt x="203028" y="114470"/>
                  </a:lnTo>
                  <a:lnTo>
                    <a:pt x="209977" y="74402"/>
                  </a:lnTo>
                  <a:lnTo>
                    <a:pt x="230602" y="27594"/>
                  </a:lnTo>
                  <a:lnTo>
                    <a:pt x="243687" y="14841"/>
                  </a:lnTo>
                  <a:lnTo>
                    <a:pt x="253111" y="10123"/>
                  </a:lnTo>
                  <a:lnTo>
                    <a:pt x="270578" y="6847"/>
                  </a:lnTo>
                  <a:lnTo>
                    <a:pt x="307046" y="6350"/>
                  </a:lnTo>
                  <a:lnTo>
                    <a:pt x="307667" y="5644"/>
                  </a:lnTo>
                  <a:lnTo>
                    <a:pt x="307375" y="4468"/>
                  </a:lnTo>
                  <a:lnTo>
                    <a:pt x="30467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8" name="SMARTInkShape-1188">
              <a:extLst>
                <a:ext uri="{FF2B5EF4-FFF2-40B4-BE49-F238E27FC236}">
                  <a16:creationId xmlns:a16="http://schemas.microsoft.com/office/drawing/2014/main" id="{D067F5E0-6392-42FD-AF97-903A5B81F320}"/>
                </a:ext>
              </a:extLst>
            </p:cNvPr>
            <p:cNvSpPr/>
            <p:nvPr>
              <p:custDataLst>
                <p:tags r:id="rId61"/>
              </p:custDataLst>
            </p:nvPr>
          </p:nvSpPr>
          <p:spPr>
            <a:xfrm>
              <a:off x="2642625" y="5670852"/>
              <a:ext cx="163096" cy="189345"/>
            </a:xfrm>
            <a:custGeom>
              <a:avLst/>
              <a:gdLst/>
              <a:ahLst/>
              <a:cxnLst/>
              <a:rect l="0" t="0" r="0" b="0"/>
              <a:pathLst>
                <a:path w="163096" h="189345">
                  <a:moveTo>
                    <a:pt x="87875" y="82248"/>
                  </a:moveTo>
                  <a:lnTo>
                    <a:pt x="87875" y="82248"/>
                  </a:lnTo>
                  <a:lnTo>
                    <a:pt x="87875" y="78877"/>
                  </a:lnTo>
                  <a:lnTo>
                    <a:pt x="87169" y="77884"/>
                  </a:lnTo>
                  <a:lnTo>
                    <a:pt x="85993" y="77222"/>
                  </a:lnTo>
                  <a:lnTo>
                    <a:pt x="79037" y="76159"/>
                  </a:lnTo>
                  <a:lnTo>
                    <a:pt x="56977" y="75905"/>
                  </a:lnTo>
                  <a:lnTo>
                    <a:pt x="41058" y="80969"/>
                  </a:lnTo>
                  <a:lnTo>
                    <a:pt x="13542" y="94996"/>
                  </a:lnTo>
                  <a:lnTo>
                    <a:pt x="10803" y="97097"/>
                  </a:lnTo>
                  <a:lnTo>
                    <a:pt x="7759" y="103194"/>
                  </a:lnTo>
                  <a:lnTo>
                    <a:pt x="0" y="131042"/>
                  </a:lnTo>
                  <a:lnTo>
                    <a:pt x="2650" y="143664"/>
                  </a:lnTo>
                  <a:lnTo>
                    <a:pt x="13929" y="163567"/>
                  </a:lnTo>
                  <a:lnTo>
                    <a:pt x="19967" y="169660"/>
                  </a:lnTo>
                  <a:lnTo>
                    <a:pt x="47772" y="185878"/>
                  </a:lnTo>
                  <a:lnTo>
                    <a:pt x="69683" y="189344"/>
                  </a:lnTo>
                  <a:lnTo>
                    <a:pt x="87424" y="189240"/>
                  </a:lnTo>
                  <a:lnTo>
                    <a:pt x="97317" y="186714"/>
                  </a:lnTo>
                  <a:lnTo>
                    <a:pt x="137306" y="158229"/>
                  </a:lnTo>
                  <a:lnTo>
                    <a:pt x="149088" y="145683"/>
                  </a:lnTo>
                  <a:lnTo>
                    <a:pt x="159390" y="128802"/>
                  </a:lnTo>
                  <a:lnTo>
                    <a:pt x="162687" y="116111"/>
                  </a:lnTo>
                  <a:lnTo>
                    <a:pt x="163095" y="98475"/>
                  </a:lnTo>
                  <a:lnTo>
                    <a:pt x="149137" y="55855"/>
                  </a:lnTo>
                  <a:lnTo>
                    <a:pt x="133633" y="33756"/>
                  </a:lnTo>
                  <a:lnTo>
                    <a:pt x="112118" y="11299"/>
                  </a:lnTo>
                  <a:lnTo>
                    <a:pt x="105470" y="8382"/>
                  </a:lnTo>
                  <a:lnTo>
                    <a:pt x="98517" y="6379"/>
                  </a:lnTo>
                  <a:lnTo>
                    <a:pt x="88305" y="1227"/>
                  </a:lnTo>
                  <a:lnTo>
                    <a:pt x="82864" y="0"/>
                  </a:lnTo>
                  <a:lnTo>
                    <a:pt x="80239" y="1713"/>
                  </a:lnTo>
                  <a:lnTo>
                    <a:pt x="75175" y="60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SMARTInkShape-1189">
              <a:extLst>
                <a:ext uri="{FF2B5EF4-FFF2-40B4-BE49-F238E27FC236}">
                  <a16:creationId xmlns:a16="http://schemas.microsoft.com/office/drawing/2014/main" id="{3B870DAB-4624-4AB7-A158-70370806C528}"/>
                </a:ext>
              </a:extLst>
            </p:cNvPr>
            <p:cNvSpPr/>
            <p:nvPr>
              <p:custDataLst>
                <p:tags r:id="rId62"/>
              </p:custDataLst>
            </p:nvPr>
          </p:nvSpPr>
          <p:spPr>
            <a:xfrm>
              <a:off x="2438541" y="5684592"/>
              <a:ext cx="170912" cy="195399"/>
            </a:xfrm>
            <a:custGeom>
              <a:avLst/>
              <a:gdLst/>
              <a:ahLst/>
              <a:cxnLst/>
              <a:rect l="0" t="0" r="0" b="0"/>
              <a:pathLst>
                <a:path w="170912" h="195399">
                  <a:moveTo>
                    <a:pt x="107809" y="30408"/>
                  </a:moveTo>
                  <a:lnTo>
                    <a:pt x="107809" y="30408"/>
                  </a:lnTo>
                  <a:lnTo>
                    <a:pt x="86610" y="30408"/>
                  </a:lnTo>
                  <a:lnTo>
                    <a:pt x="49294" y="45335"/>
                  </a:lnTo>
                  <a:lnTo>
                    <a:pt x="41115" y="51389"/>
                  </a:lnTo>
                  <a:lnTo>
                    <a:pt x="5291" y="91824"/>
                  </a:lnTo>
                  <a:lnTo>
                    <a:pt x="1468" y="104501"/>
                  </a:lnTo>
                  <a:lnTo>
                    <a:pt x="0" y="133263"/>
                  </a:lnTo>
                  <a:lnTo>
                    <a:pt x="3685" y="143385"/>
                  </a:lnTo>
                  <a:lnTo>
                    <a:pt x="17166" y="164994"/>
                  </a:lnTo>
                  <a:lnTo>
                    <a:pt x="32101" y="175867"/>
                  </a:lnTo>
                  <a:lnTo>
                    <a:pt x="66738" y="191240"/>
                  </a:lnTo>
                  <a:lnTo>
                    <a:pt x="93672" y="194946"/>
                  </a:lnTo>
                  <a:lnTo>
                    <a:pt x="115129" y="195398"/>
                  </a:lnTo>
                  <a:lnTo>
                    <a:pt x="125409" y="191696"/>
                  </a:lnTo>
                  <a:lnTo>
                    <a:pt x="150940" y="174490"/>
                  </a:lnTo>
                  <a:lnTo>
                    <a:pt x="157082" y="166411"/>
                  </a:lnTo>
                  <a:lnTo>
                    <a:pt x="168286" y="142941"/>
                  </a:lnTo>
                  <a:lnTo>
                    <a:pt x="170911" y="118100"/>
                  </a:lnTo>
                  <a:lnTo>
                    <a:pt x="166161" y="94374"/>
                  </a:lnTo>
                  <a:lnTo>
                    <a:pt x="153001" y="67593"/>
                  </a:lnTo>
                  <a:lnTo>
                    <a:pt x="129026" y="35541"/>
                  </a:lnTo>
                  <a:lnTo>
                    <a:pt x="89969" y="3188"/>
                  </a:lnTo>
                  <a:lnTo>
                    <a:pt x="81278" y="0"/>
                  </a:lnTo>
                  <a:lnTo>
                    <a:pt x="79538" y="258"/>
                  </a:lnTo>
                  <a:lnTo>
                    <a:pt x="78379" y="1137"/>
                  </a:lnTo>
                  <a:lnTo>
                    <a:pt x="70727" y="10249"/>
                  </a:lnTo>
                  <a:lnTo>
                    <a:pt x="63359" y="177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SMARTInkShape-1190">
              <a:extLst>
                <a:ext uri="{FF2B5EF4-FFF2-40B4-BE49-F238E27FC236}">
                  <a16:creationId xmlns:a16="http://schemas.microsoft.com/office/drawing/2014/main" id="{8476B7C4-4D3F-400F-8C86-922FFE836ED3}"/>
                </a:ext>
              </a:extLst>
            </p:cNvPr>
            <p:cNvSpPr/>
            <p:nvPr>
              <p:custDataLst>
                <p:tags r:id="rId63"/>
              </p:custDataLst>
            </p:nvPr>
          </p:nvSpPr>
          <p:spPr>
            <a:xfrm>
              <a:off x="2260997" y="5673563"/>
              <a:ext cx="182603" cy="180758"/>
            </a:xfrm>
            <a:custGeom>
              <a:avLst/>
              <a:gdLst/>
              <a:ahLst/>
              <a:cxnLst/>
              <a:rect l="0" t="0" r="0" b="0"/>
              <a:pathLst>
                <a:path w="182603" h="180758">
                  <a:moveTo>
                    <a:pt x="69453" y="3337"/>
                  </a:moveTo>
                  <a:lnTo>
                    <a:pt x="69453" y="3337"/>
                  </a:lnTo>
                  <a:lnTo>
                    <a:pt x="57244" y="3337"/>
                  </a:lnTo>
                  <a:lnTo>
                    <a:pt x="51562" y="5218"/>
                  </a:lnTo>
                  <a:lnTo>
                    <a:pt x="38794" y="15546"/>
                  </a:lnTo>
                  <a:lnTo>
                    <a:pt x="16593" y="44355"/>
                  </a:lnTo>
                  <a:lnTo>
                    <a:pt x="2616" y="75429"/>
                  </a:lnTo>
                  <a:lnTo>
                    <a:pt x="0" y="101860"/>
                  </a:lnTo>
                  <a:lnTo>
                    <a:pt x="8476" y="131507"/>
                  </a:lnTo>
                  <a:lnTo>
                    <a:pt x="14365" y="139795"/>
                  </a:lnTo>
                  <a:lnTo>
                    <a:pt x="23733" y="150307"/>
                  </a:lnTo>
                  <a:lnTo>
                    <a:pt x="29377" y="157557"/>
                  </a:lnTo>
                  <a:lnTo>
                    <a:pt x="48584" y="170237"/>
                  </a:lnTo>
                  <a:lnTo>
                    <a:pt x="69642" y="178252"/>
                  </a:lnTo>
                  <a:lnTo>
                    <a:pt x="95854" y="180757"/>
                  </a:lnTo>
                  <a:lnTo>
                    <a:pt x="110828" y="177653"/>
                  </a:lnTo>
                  <a:lnTo>
                    <a:pt x="147125" y="157657"/>
                  </a:lnTo>
                  <a:lnTo>
                    <a:pt x="159573" y="146586"/>
                  </a:lnTo>
                  <a:lnTo>
                    <a:pt x="178680" y="121810"/>
                  </a:lnTo>
                  <a:lnTo>
                    <a:pt x="182250" y="109152"/>
                  </a:lnTo>
                  <a:lnTo>
                    <a:pt x="182602" y="95758"/>
                  </a:lnTo>
                  <a:lnTo>
                    <a:pt x="172883" y="65308"/>
                  </a:lnTo>
                  <a:lnTo>
                    <a:pt x="162765" y="47903"/>
                  </a:lnTo>
                  <a:lnTo>
                    <a:pt x="130761" y="14630"/>
                  </a:lnTo>
                  <a:lnTo>
                    <a:pt x="118114" y="6997"/>
                  </a:lnTo>
                  <a:lnTo>
                    <a:pt x="103080" y="2179"/>
                  </a:lnTo>
                  <a:lnTo>
                    <a:pt x="100338" y="448"/>
                  </a:lnTo>
                  <a:lnTo>
                    <a:pt x="97098" y="0"/>
                  </a:lnTo>
                  <a:lnTo>
                    <a:pt x="70173" y="3286"/>
                  </a:lnTo>
                  <a:lnTo>
                    <a:pt x="63103" y="96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SMARTInkShape-1191">
              <a:extLst>
                <a:ext uri="{FF2B5EF4-FFF2-40B4-BE49-F238E27FC236}">
                  <a16:creationId xmlns:a16="http://schemas.microsoft.com/office/drawing/2014/main" id="{582943AE-0AEE-484B-94C5-A172DF5A5796}"/>
                </a:ext>
              </a:extLst>
            </p:cNvPr>
            <p:cNvSpPr/>
            <p:nvPr>
              <p:custDataLst>
                <p:tags r:id="rId64"/>
              </p:custDataLst>
            </p:nvPr>
          </p:nvSpPr>
          <p:spPr>
            <a:xfrm>
              <a:off x="2585186" y="5341251"/>
              <a:ext cx="189480" cy="329300"/>
            </a:xfrm>
            <a:custGeom>
              <a:avLst/>
              <a:gdLst/>
              <a:ahLst/>
              <a:cxnLst/>
              <a:rect l="0" t="0" r="0" b="0"/>
              <a:pathLst>
                <a:path w="189480" h="329300">
                  <a:moveTo>
                    <a:pt x="170714" y="94349"/>
                  </a:moveTo>
                  <a:lnTo>
                    <a:pt x="170714" y="94349"/>
                  </a:lnTo>
                  <a:lnTo>
                    <a:pt x="170714" y="90978"/>
                  </a:lnTo>
                  <a:lnTo>
                    <a:pt x="172596" y="87441"/>
                  </a:lnTo>
                  <a:lnTo>
                    <a:pt x="174085" y="85511"/>
                  </a:lnTo>
                  <a:lnTo>
                    <a:pt x="175740" y="79601"/>
                  </a:lnTo>
                  <a:lnTo>
                    <a:pt x="177595" y="65282"/>
                  </a:lnTo>
                  <a:lnTo>
                    <a:pt x="182056" y="56361"/>
                  </a:lnTo>
                  <a:lnTo>
                    <a:pt x="182508" y="54207"/>
                  </a:lnTo>
                  <a:lnTo>
                    <a:pt x="188802" y="41439"/>
                  </a:lnTo>
                  <a:lnTo>
                    <a:pt x="189479" y="35084"/>
                  </a:lnTo>
                  <a:lnTo>
                    <a:pt x="187756" y="30850"/>
                  </a:lnTo>
                  <a:lnTo>
                    <a:pt x="180901" y="22382"/>
                  </a:lnTo>
                  <a:lnTo>
                    <a:pt x="171459" y="16032"/>
                  </a:lnTo>
                  <a:lnTo>
                    <a:pt x="150557" y="8271"/>
                  </a:lnTo>
                  <a:lnTo>
                    <a:pt x="107149" y="588"/>
                  </a:lnTo>
                  <a:lnTo>
                    <a:pt x="62363" y="0"/>
                  </a:lnTo>
                  <a:lnTo>
                    <a:pt x="40538" y="4226"/>
                  </a:lnTo>
                  <a:lnTo>
                    <a:pt x="16011" y="16817"/>
                  </a:lnTo>
                  <a:lnTo>
                    <a:pt x="7648" y="23672"/>
                  </a:lnTo>
                  <a:lnTo>
                    <a:pt x="2990" y="31421"/>
                  </a:lnTo>
                  <a:lnTo>
                    <a:pt x="0" y="44524"/>
                  </a:lnTo>
                  <a:lnTo>
                    <a:pt x="2853" y="55049"/>
                  </a:lnTo>
                  <a:lnTo>
                    <a:pt x="37332" y="97893"/>
                  </a:lnTo>
                  <a:lnTo>
                    <a:pt x="82641" y="138015"/>
                  </a:lnTo>
                  <a:lnTo>
                    <a:pt x="104006" y="155577"/>
                  </a:lnTo>
                  <a:lnTo>
                    <a:pt x="134331" y="202634"/>
                  </a:lnTo>
                  <a:lnTo>
                    <a:pt x="140962" y="213609"/>
                  </a:lnTo>
                  <a:lnTo>
                    <a:pt x="141707" y="216894"/>
                  </a:lnTo>
                  <a:lnTo>
                    <a:pt x="141498" y="219791"/>
                  </a:lnTo>
                  <a:lnTo>
                    <a:pt x="133993" y="242585"/>
                  </a:lnTo>
                  <a:lnTo>
                    <a:pt x="128868" y="250376"/>
                  </a:lnTo>
                  <a:lnTo>
                    <a:pt x="127421" y="254946"/>
                  </a:lnTo>
                  <a:lnTo>
                    <a:pt x="123016" y="259329"/>
                  </a:lnTo>
                  <a:lnTo>
                    <a:pt x="117059" y="264335"/>
                  </a:lnTo>
                  <a:lnTo>
                    <a:pt x="105279" y="279726"/>
                  </a:lnTo>
                  <a:lnTo>
                    <a:pt x="67154" y="306009"/>
                  </a:lnTo>
                  <a:lnTo>
                    <a:pt x="60694" y="315734"/>
                  </a:lnTo>
                  <a:lnTo>
                    <a:pt x="62764" y="3292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SMARTInkShape-1192">
              <a:extLst>
                <a:ext uri="{FF2B5EF4-FFF2-40B4-BE49-F238E27FC236}">
                  <a16:creationId xmlns:a16="http://schemas.microsoft.com/office/drawing/2014/main" id="{B1F45CE0-B24A-4867-B5E5-8786D1833989}"/>
                </a:ext>
              </a:extLst>
            </p:cNvPr>
            <p:cNvSpPr/>
            <p:nvPr>
              <p:custDataLst>
                <p:tags r:id="rId65"/>
              </p:custDataLst>
            </p:nvPr>
          </p:nvSpPr>
          <p:spPr>
            <a:xfrm>
              <a:off x="3667604" y="5410388"/>
              <a:ext cx="155097" cy="196513"/>
            </a:xfrm>
            <a:custGeom>
              <a:avLst/>
              <a:gdLst/>
              <a:ahLst/>
              <a:cxnLst/>
              <a:rect l="0" t="0" r="0" b="0"/>
              <a:pathLst>
                <a:path w="155097" h="196513">
                  <a:moveTo>
                    <a:pt x="136046" y="76012"/>
                  </a:moveTo>
                  <a:lnTo>
                    <a:pt x="136046" y="76012"/>
                  </a:lnTo>
                  <a:lnTo>
                    <a:pt x="139417" y="72641"/>
                  </a:lnTo>
                  <a:lnTo>
                    <a:pt x="141072" y="67223"/>
                  </a:lnTo>
                  <a:lnTo>
                    <a:pt x="142318" y="39886"/>
                  </a:lnTo>
                  <a:lnTo>
                    <a:pt x="140480" y="33380"/>
                  </a:lnTo>
                  <a:lnTo>
                    <a:pt x="133551" y="23455"/>
                  </a:lnTo>
                  <a:lnTo>
                    <a:pt x="108259" y="4641"/>
                  </a:lnTo>
                  <a:lnTo>
                    <a:pt x="95749" y="1243"/>
                  </a:lnTo>
                  <a:lnTo>
                    <a:pt x="71281" y="0"/>
                  </a:lnTo>
                  <a:lnTo>
                    <a:pt x="56492" y="3239"/>
                  </a:lnTo>
                  <a:lnTo>
                    <a:pt x="26919" y="18115"/>
                  </a:lnTo>
                  <a:lnTo>
                    <a:pt x="15439" y="29851"/>
                  </a:lnTo>
                  <a:lnTo>
                    <a:pt x="769" y="54881"/>
                  </a:lnTo>
                  <a:lnTo>
                    <a:pt x="0" y="59103"/>
                  </a:lnTo>
                  <a:lnTo>
                    <a:pt x="2201" y="80249"/>
                  </a:lnTo>
                  <a:lnTo>
                    <a:pt x="9291" y="99688"/>
                  </a:lnTo>
                  <a:lnTo>
                    <a:pt x="16446" y="109583"/>
                  </a:lnTo>
                  <a:lnTo>
                    <a:pt x="39623" y="128664"/>
                  </a:lnTo>
                  <a:lnTo>
                    <a:pt x="48288" y="131830"/>
                  </a:lnTo>
                  <a:lnTo>
                    <a:pt x="58695" y="132767"/>
                  </a:lnTo>
                  <a:lnTo>
                    <a:pt x="70715" y="129674"/>
                  </a:lnTo>
                  <a:lnTo>
                    <a:pt x="99225" y="114854"/>
                  </a:lnTo>
                  <a:lnTo>
                    <a:pt x="127320" y="85241"/>
                  </a:lnTo>
                  <a:lnTo>
                    <a:pt x="145661" y="54198"/>
                  </a:lnTo>
                  <a:lnTo>
                    <a:pt x="148339" y="45710"/>
                  </a:lnTo>
                  <a:lnTo>
                    <a:pt x="148710" y="38922"/>
                  </a:lnTo>
                  <a:lnTo>
                    <a:pt x="146848" y="40242"/>
                  </a:lnTo>
                  <a:lnTo>
                    <a:pt x="137913" y="49508"/>
                  </a:lnTo>
                  <a:lnTo>
                    <a:pt x="127546" y="67957"/>
                  </a:lnTo>
                  <a:lnTo>
                    <a:pt x="118873" y="110752"/>
                  </a:lnTo>
                  <a:lnTo>
                    <a:pt x="117775" y="154654"/>
                  </a:lnTo>
                  <a:lnTo>
                    <a:pt x="125844" y="180913"/>
                  </a:lnTo>
                  <a:lnTo>
                    <a:pt x="131926" y="190898"/>
                  </a:lnTo>
                  <a:lnTo>
                    <a:pt x="136096" y="194100"/>
                  </a:lnTo>
                  <a:lnTo>
                    <a:pt x="142411" y="195902"/>
                  </a:lnTo>
                  <a:lnTo>
                    <a:pt x="147495" y="196512"/>
                  </a:lnTo>
                  <a:lnTo>
                    <a:pt x="155096" y="1903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1193">
              <a:extLst>
                <a:ext uri="{FF2B5EF4-FFF2-40B4-BE49-F238E27FC236}">
                  <a16:creationId xmlns:a16="http://schemas.microsoft.com/office/drawing/2014/main" id="{CA2637E8-1CC0-4B4E-9152-1D5C79699303}"/>
                </a:ext>
              </a:extLst>
            </p:cNvPr>
            <p:cNvSpPr/>
            <p:nvPr>
              <p:custDataLst>
                <p:tags r:id="rId66"/>
              </p:custDataLst>
            </p:nvPr>
          </p:nvSpPr>
          <p:spPr>
            <a:xfrm>
              <a:off x="3587757" y="5181600"/>
              <a:ext cx="50794" cy="459351"/>
            </a:xfrm>
            <a:custGeom>
              <a:avLst/>
              <a:gdLst/>
              <a:ahLst/>
              <a:cxnLst/>
              <a:rect l="0" t="0" r="0" b="0"/>
              <a:pathLst>
                <a:path w="50794" h="459351">
                  <a:moveTo>
                    <a:pt x="31743" y="0"/>
                  </a:moveTo>
                  <a:lnTo>
                    <a:pt x="31743" y="0"/>
                  </a:lnTo>
                  <a:lnTo>
                    <a:pt x="31743" y="40167"/>
                  </a:lnTo>
                  <a:lnTo>
                    <a:pt x="22309" y="86433"/>
                  </a:lnTo>
                  <a:lnTo>
                    <a:pt x="12920" y="127558"/>
                  </a:lnTo>
                  <a:lnTo>
                    <a:pt x="7642" y="166072"/>
                  </a:lnTo>
                  <a:lnTo>
                    <a:pt x="5894" y="205220"/>
                  </a:lnTo>
                  <a:lnTo>
                    <a:pt x="909" y="249475"/>
                  </a:lnTo>
                  <a:lnTo>
                    <a:pt x="264" y="288564"/>
                  </a:lnTo>
                  <a:lnTo>
                    <a:pt x="46" y="332062"/>
                  </a:lnTo>
                  <a:lnTo>
                    <a:pt x="0" y="373083"/>
                  </a:lnTo>
                  <a:lnTo>
                    <a:pt x="1875" y="406194"/>
                  </a:lnTo>
                  <a:lnTo>
                    <a:pt x="12858" y="445744"/>
                  </a:lnTo>
                  <a:lnTo>
                    <a:pt x="21192" y="458308"/>
                  </a:lnTo>
                  <a:lnTo>
                    <a:pt x="23298" y="459350"/>
                  </a:lnTo>
                  <a:lnTo>
                    <a:pt x="25407" y="459339"/>
                  </a:lnTo>
                  <a:lnTo>
                    <a:pt x="30338" y="458151"/>
                  </a:lnTo>
                  <a:lnTo>
                    <a:pt x="42306" y="457326"/>
                  </a:lnTo>
                  <a:lnTo>
                    <a:pt x="50793" y="450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1194">
              <a:extLst>
                <a:ext uri="{FF2B5EF4-FFF2-40B4-BE49-F238E27FC236}">
                  <a16:creationId xmlns:a16="http://schemas.microsoft.com/office/drawing/2014/main" id="{0F0A1A89-7DEA-4847-85C6-2A76B7EED97D}"/>
                </a:ext>
              </a:extLst>
            </p:cNvPr>
            <p:cNvSpPr/>
            <p:nvPr>
              <p:custDataLst>
                <p:tags r:id="rId67"/>
              </p:custDataLst>
            </p:nvPr>
          </p:nvSpPr>
          <p:spPr>
            <a:xfrm>
              <a:off x="2184478" y="5613400"/>
              <a:ext cx="44373" cy="285751"/>
            </a:xfrm>
            <a:custGeom>
              <a:avLst/>
              <a:gdLst/>
              <a:ahLst/>
              <a:cxnLst/>
              <a:rect l="0" t="0" r="0" b="0"/>
              <a:pathLst>
                <a:path w="44373" h="285751">
                  <a:moveTo>
                    <a:pt x="6272" y="0"/>
                  </a:moveTo>
                  <a:lnTo>
                    <a:pt x="6272" y="0"/>
                  </a:lnTo>
                  <a:lnTo>
                    <a:pt x="5566" y="22199"/>
                  </a:lnTo>
                  <a:lnTo>
                    <a:pt x="1246" y="42066"/>
                  </a:lnTo>
                  <a:lnTo>
                    <a:pt x="0" y="88760"/>
                  </a:lnTo>
                  <a:lnTo>
                    <a:pt x="5396" y="130359"/>
                  </a:lnTo>
                  <a:lnTo>
                    <a:pt x="6195" y="176655"/>
                  </a:lnTo>
                  <a:lnTo>
                    <a:pt x="16393" y="222183"/>
                  </a:lnTo>
                  <a:lnTo>
                    <a:pt x="20344" y="243873"/>
                  </a:lnTo>
                  <a:lnTo>
                    <a:pt x="23109" y="250910"/>
                  </a:lnTo>
                  <a:lnTo>
                    <a:pt x="26078" y="262806"/>
                  </a:lnTo>
                  <a:lnTo>
                    <a:pt x="35244" y="277585"/>
                  </a:lnTo>
                  <a:lnTo>
                    <a:pt x="37473" y="284138"/>
                  </a:lnTo>
                  <a:lnTo>
                    <a:pt x="38362" y="284675"/>
                  </a:lnTo>
                  <a:lnTo>
                    <a:pt x="44372"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SMARTInkShape-1195">
              <a:extLst>
                <a:ext uri="{FF2B5EF4-FFF2-40B4-BE49-F238E27FC236}">
                  <a16:creationId xmlns:a16="http://schemas.microsoft.com/office/drawing/2014/main" id="{A285BE44-B24D-46F2-BF8C-3758F4C5D939}"/>
                </a:ext>
              </a:extLst>
            </p:cNvPr>
            <p:cNvSpPr/>
            <p:nvPr>
              <p:custDataLst>
                <p:tags r:id="rId68"/>
              </p:custDataLst>
            </p:nvPr>
          </p:nvSpPr>
          <p:spPr>
            <a:xfrm>
              <a:off x="2921397" y="5695950"/>
              <a:ext cx="75804" cy="158751"/>
            </a:xfrm>
            <a:custGeom>
              <a:avLst/>
              <a:gdLst/>
              <a:ahLst/>
              <a:cxnLst/>
              <a:rect l="0" t="0" r="0" b="0"/>
              <a:pathLst>
                <a:path w="75804" h="158751">
                  <a:moveTo>
                    <a:pt x="75803" y="0"/>
                  </a:moveTo>
                  <a:lnTo>
                    <a:pt x="75803" y="0"/>
                  </a:lnTo>
                  <a:lnTo>
                    <a:pt x="47428" y="706"/>
                  </a:lnTo>
                  <a:lnTo>
                    <a:pt x="27175" y="5762"/>
                  </a:lnTo>
                  <a:lnTo>
                    <a:pt x="11169" y="6272"/>
                  </a:lnTo>
                  <a:lnTo>
                    <a:pt x="6389" y="8197"/>
                  </a:lnTo>
                  <a:lnTo>
                    <a:pt x="943" y="11811"/>
                  </a:lnTo>
                  <a:lnTo>
                    <a:pt x="199" y="14186"/>
                  </a:lnTo>
                  <a:lnTo>
                    <a:pt x="0" y="15808"/>
                  </a:lnTo>
                  <a:lnTo>
                    <a:pt x="1661" y="19490"/>
                  </a:lnTo>
                  <a:lnTo>
                    <a:pt x="24176" y="43595"/>
                  </a:lnTo>
                  <a:lnTo>
                    <a:pt x="59747" y="69816"/>
                  </a:lnTo>
                  <a:lnTo>
                    <a:pt x="63990" y="76190"/>
                  </a:lnTo>
                  <a:lnTo>
                    <a:pt x="65811" y="78310"/>
                  </a:lnTo>
                  <a:lnTo>
                    <a:pt x="66319" y="81135"/>
                  </a:lnTo>
                  <a:lnTo>
                    <a:pt x="63666" y="93113"/>
                  </a:lnTo>
                  <a:lnTo>
                    <a:pt x="54314" y="103901"/>
                  </a:lnTo>
                  <a:lnTo>
                    <a:pt x="20820" y="130528"/>
                  </a:lnTo>
                  <a:lnTo>
                    <a:pt x="16558" y="132096"/>
                  </a:lnTo>
                  <a:lnTo>
                    <a:pt x="15140" y="133221"/>
                  </a:lnTo>
                  <a:lnTo>
                    <a:pt x="8013" y="144573"/>
                  </a:lnTo>
                  <a:lnTo>
                    <a:pt x="6563" y="150473"/>
                  </a:lnTo>
                  <a:lnTo>
                    <a:pt x="5953" y="158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SMARTInkShape-1196">
              <a:extLst>
                <a:ext uri="{FF2B5EF4-FFF2-40B4-BE49-F238E27FC236}">
                  <a16:creationId xmlns:a16="http://schemas.microsoft.com/office/drawing/2014/main" id="{09AACD5A-174B-4B4B-B56C-02935049AFDE}"/>
                </a:ext>
              </a:extLst>
            </p:cNvPr>
            <p:cNvSpPr/>
            <p:nvPr>
              <p:custDataLst>
                <p:tags r:id="rId69"/>
              </p:custDataLst>
            </p:nvPr>
          </p:nvSpPr>
          <p:spPr>
            <a:xfrm>
              <a:off x="2222500" y="4356100"/>
              <a:ext cx="311151" cy="1085849"/>
            </a:xfrm>
            <a:custGeom>
              <a:avLst/>
              <a:gdLst/>
              <a:ahLst/>
              <a:cxnLst/>
              <a:rect l="0" t="0" r="0" b="0"/>
              <a:pathLst>
                <a:path w="311151" h="1085849">
                  <a:moveTo>
                    <a:pt x="0" y="0"/>
                  </a:moveTo>
                  <a:lnTo>
                    <a:pt x="0" y="0"/>
                  </a:lnTo>
                  <a:lnTo>
                    <a:pt x="706" y="16606"/>
                  </a:lnTo>
                  <a:lnTo>
                    <a:pt x="9460" y="60280"/>
                  </a:lnTo>
                  <a:lnTo>
                    <a:pt x="16036" y="98720"/>
                  </a:lnTo>
                  <a:lnTo>
                    <a:pt x="26921" y="145089"/>
                  </a:lnTo>
                  <a:lnTo>
                    <a:pt x="38022" y="190094"/>
                  </a:lnTo>
                  <a:lnTo>
                    <a:pt x="49922" y="227657"/>
                  </a:lnTo>
                  <a:lnTo>
                    <a:pt x="60086" y="269048"/>
                  </a:lnTo>
                  <a:lnTo>
                    <a:pt x="66589" y="313077"/>
                  </a:lnTo>
                  <a:lnTo>
                    <a:pt x="77115" y="349821"/>
                  </a:lnTo>
                  <a:lnTo>
                    <a:pt x="87290" y="387519"/>
                  </a:lnTo>
                  <a:lnTo>
                    <a:pt x="96654" y="425500"/>
                  </a:lnTo>
                  <a:lnTo>
                    <a:pt x="106485" y="463564"/>
                  </a:lnTo>
                  <a:lnTo>
                    <a:pt x="117629" y="503536"/>
                  </a:lnTo>
                  <a:lnTo>
                    <a:pt x="130573" y="544777"/>
                  </a:lnTo>
                  <a:lnTo>
                    <a:pt x="140759" y="583808"/>
                  </a:lnTo>
                  <a:lnTo>
                    <a:pt x="152714" y="624065"/>
                  </a:lnTo>
                  <a:lnTo>
                    <a:pt x="165193" y="665391"/>
                  </a:lnTo>
                  <a:lnTo>
                    <a:pt x="179709" y="704447"/>
                  </a:lnTo>
                  <a:lnTo>
                    <a:pt x="193653" y="744712"/>
                  </a:lnTo>
                  <a:lnTo>
                    <a:pt x="204134" y="786040"/>
                  </a:lnTo>
                  <a:lnTo>
                    <a:pt x="216177" y="823215"/>
                  </a:lnTo>
                  <a:lnTo>
                    <a:pt x="236259" y="870753"/>
                  </a:lnTo>
                  <a:lnTo>
                    <a:pt x="251175" y="915839"/>
                  </a:lnTo>
                  <a:lnTo>
                    <a:pt x="265097" y="956833"/>
                  </a:lnTo>
                  <a:lnTo>
                    <a:pt x="281436" y="1000212"/>
                  </a:lnTo>
                  <a:lnTo>
                    <a:pt x="298321" y="1045688"/>
                  </a:lnTo>
                  <a:lnTo>
                    <a:pt x="311117" y="1085681"/>
                  </a:lnTo>
                  <a:lnTo>
                    <a:pt x="311150" y="1085848"/>
                  </a:lnTo>
                  <a:lnTo>
                    <a:pt x="311150" y="1073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SMARTInkShape-1197">
              <a:extLst>
                <a:ext uri="{FF2B5EF4-FFF2-40B4-BE49-F238E27FC236}">
                  <a16:creationId xmlns:a16="http://schemas.microsoft.com/office/drawing/2014/main" id="{DA0EDAD9-24AB-4E9D-8353-70DC84330EC1}"/>
                </a:ext>
              </a:extLst>
            </p:cNvPr>
            <p:cNvSpPr/>
            <p:nvPr>
              <p:custDataLst>
                <p:tags r:id="rId70"/>
              </p:custDataLst>
            </p:nvPr>
          </p:nvSpPr>
          <p:spPr>
            <a:xfrm>
              <a:off x="3867943" y="5289550"/>
              <a:ext cx="170012" cy="291793"/>
            </a:xfrm>
            <a:custGeom>
              <a:avLst/>
              <a:gdLst/>
              <a:ahLst/>
              <a:cxnLst/>
              <a:rect l="0" t="0" r="0" b="0"/>
              <a:pathLst>
                <a:path w="170012" h="291793">
                  <a:moveTo>
                    <a:pt x="56357" y="0"/>
                  </a:moveTo>
                  <a:lnTo>
                    <a:pt x="56357" y="0"/>
                  </a:lnTo>
                  <a:lnTo>
                    <a:pt x="50890" y="0"/>
                  </a:lnTo>
                  <a:lnTo>
                    <a:pt x="50595" y="705"/>
                  </a:lnTo>
                  <a:lnTo>
                    <a:pt x="48242" y="8789"/>
                  </a:lnTo>
                  <a:lnTo>
                    <a:pt x="39034" y="31965"/>
                  </a:lnTo>
                  <a:lnTo>
                    <a:pt x="36663" y="41723"/>
                  </a:lnTo>
                  <a:lnTo>
                    <a:pt x="27406" y="69102"/>
                  </a:lnTo>
                  <a:lnTo>
                    <a:pt x="19200" y="109393"/>
                  </a:lnTo>
                  <a:lnTo>
                    <a:pt x="9521" y="148908"/>
                  </a:lnTo>
                  <a:lnTo>
                    <a:pt x="705" y="194578"/>
                  </a:lnTo>
                  <a:lnTo>
                    <a:pt x="0" y="237508"/>
                  </a:lnTo>
                  <a:lnTo>
                    <a:pt x="6091" y="281718"/>
                  </a:lnTo>
                  <a:lnTo>
                    <a:pt x="7324" y="283061"/>
                  </a:lnTo>
                  <a:lnTo>
                    <a:pt x="8852" y="283958"/>
                  </a:lnTo>
                  <a:lnTo>
                    <a:pt x="9870" y="285261"/>
                  </a:lnTo>
                  <a:lnTo>
                    <a:pt x="11828" y="291792"/>
                  </a:lnTo>
                  <a:lnTo>
                    <a:pt x="11883" y="288637"/>
                  </a:lnTo>
                  <a:lnTo>
                    <a:pt x="13778" y="285152"/>
                  </a:lnTo>
                  <a:lnTo>
                    <a:pt x="39848" y="242251"/>
                  </a:lnTo>
                  <a:lnTo>
                    <a:pt x="67510" y="195991"/>
                  </a:lnTo>
                  <a:lnTo>
                    <a:pt x="75425" y="184473"/>
                  </a:lnTo>
                  <a:lnTo>
                    <a:pt x="84294" y="164559"/>
                  </a:lnTo>
                  <a:lnTo>
                    <a:pt x="96611" y="150422"/>
                  </a:lnTo>
                  <a:lnTo>
                    <a:pt x="100823" y="147993"/>
                  </a:lnTo>
                  <a:lnTo>
                    <a:pt x="102934" y="147345"/>
                  </a:lnTo>
                  <a:lnTo>
                    <a:pt x="135398" y="160470"/>
                  </a:lnTo>
                  <a:lnTo>
                    <a:pt x="142756" y="166805"/>
                  </a:lnTo>
                  <a:lnTo>
                    <a:pt x="167386" y="195405"/>
                  </a:lnTo>
                  <a:lnTo>
                    <a:pt x="169204" y="201147"/>
                  </a:lnTo>
                  <a:lnTo>
                    <a:pt x="170011" y="208402"/>
                  </a:lnTo>
                  <a:lnTo>
                    <a:pt x="168489" y="214449"/>
                  </a:lnTo>
                  <a:lnTo>
                    <a:pt x="161762" y="224081"/>
                  </a:lnTo>
                  <a:lnTo>
                    <a:pt x="155713" y="230632"/>
                  </a:lnTo>
                  <a:lnTo>
                    <a:pt x="149669" y="233031"/>
                  </a:lnTo>
                  <a:lnTo>
                    <a:pt x="104312" y="240690"/>
                  </a:lnTo>
                  <a:lnTo>
                    <a:pt x="60764" y="241284"/>
                  </a:lnTo>
                  <a:lnTo>
                    <a:pt x="28962" y="242005"/>
                  </a:lnTo>
                  <a:lnTo>
                    <a:pt x="23485" y="244671"/>
                  </a:lnTo>
                  <a:lnTo>
                    <a:pt x="21742" y="246369"/>
                  </a:lnTo>
                  <a:lnTo>
                    <a:pt x="18393" y="253661"/>
                  </a:lnTo>
                  <a:lnTo>
                    <a:pt x="24607" y="260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SMARTInkShape-1198">
              <a:extLst>
                <a:ext uri="{FF2B5EF4-FFF2-40B4-BE49-F238E27FC236}">
                  <a16:creationId xmlns:a16="http://schemas.microsoft.com/office/drawing/2014/main" id="{E25D3DA9-AF97-41FE-9BE0-97C718D8F574}"/>
                </a:ext>
              </a:extLst>
            </p:cNvPr>
            <p:cNvSpPr/>
            <p:nvPr>
              <p:custDataLst>
                <p:tags r:id="rId71"/>
              </p:custDataLst>
            </p:nvPr>
          </p:nvSpPr>
          <p:spPr>
            <a:xfrm>
              <a:off x="2841198" y="5315212"/>
              <a:ext cx="60753" cy="317239"/>
            </a:xfrm>
            <a:custGeom>
              <a:avLst/>
              <a:gdLst/>
              <a:ahLst/>
              <a:cxnLst/>
              <a:rect l="0" t="0" r="0" b="0"/>
              <a:pathLst>
                <a:path w="60753" h="317239">
                  <a:moveTo>
                    <a:pt x="60752" y="6088"/>
                  </a:moveTo>
                  <a:lnTo>
                    <a:pt x="60752" y="6088"/>
                  </a:lnTo>
                  <a:lnTo>
                    <a:pt x="60752" y="2717"/>
                  </a:lnTo>
                  <a:lnTo>
                    <a:pt x="60046" y="1724"/>
                  </a:lnTo>
                  <a:lnTo>
                    <a:pt x="58870" y="1062"/>
                  </a:lnTo>
                  <a:lnTo>
                    <a:pt x="55285" y="0"/>
                  </a:lnTo>
                  <a:lnTo>
                    <a:pt x="54990" y="618"/>
                  </a:lnTo>
                  <a:lnTo>
                    <a:pt x="54663" y="3187"/>
                  </a:lnTo>
                  <a:lnTo>
                    <a:pt x="52637" y="6679"/>
                  </a:lnTo>
                  <a:lnTo>
                    <a:pt x="51108" y="8599"/>
                  </a:lnTo>
                  <a:lnTo>
                    <a:pt x="43145" y="52765"/>
                  </a:lnTo>
                  <a:lnTo>
                    <a:pt x="35245" y="98328"/>
                  </a:lnTo>
                  <a:lnTo>
                    <a:pt x="25871" y="141405"/>
                  </a:lnTo>
                  <a:lnTo>
                    <a:pt x="19705" y="182335"/>
                  </a:lnTo>
                  <a:lnTo>
                    <a:pt x="15796" y="227542"/>
                  </a:lnTo>
                  <a:lnTo>
                    <a:pt x="5046" y="272738"/>
                  </a:lnTo>
                  <a:lnTo>
                    <a:pt x="3087" y="293243"/>
                  </a:lnTo>
                  <a:lnTo>
                    <a:pt x="315" y="299048"/>
                  </a:lnTo>
                  <a:lnTo>
                    <a:pt x="0" y="301584"/>
                  </a:lnTo>
                  <a:lnTo>
                    <a:pt x="3420" y="310484"/>
                  </a:lnTo>
                  <a:lnTo>
                    <a:pt x="9952" y="3172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SMARTInkShape-1199">
              <a:extLst>
                <a:ext uri="{FF2B5EF4-FFF2-40B4-BE49-F238E27FC236}">
                  <a16:creationId xmlns:a16="http://schemas.microsoft.com/office/drawing/2014/main" id="{C4193C48-DAE3-4BF3-8472-76E7BC45E4F0}"/>
                </a:ext>
              </a:extLst>
            </p:cNvPr>
            <p:cNvSpPr/>
            <p:nvPr>
              <p:custDataLst>
                <p:tags r:id="rId72"/>
              </p:custDataLst>
            </p:nvPr>
          </p:nvSpPr>
          <p:spPr>
            <a:xfrm>
              <a:off x="2905847" y="5407219"/>
              <a:ext cx="554904" cy="204580"/>
            </a:xfrm>
            <a:custGeom>
              <a:avLst/>
              <a:gdLst/>
              <a:ahLst/>
              <a:cxnLst/>
              <a:rect l="0" t="0" r="0" b="0"/>
              <a:pathLst>
                <a:path w="554904" h="204580">
                  <a:moveTo>
                    <a:pt x="129453" y="110931"/>
                  </a:moveTo>
                  <a:lnTo>
                    <a:pt x="129453" y="110931"/>
                  </a:lnTo>
                  <a:lnTo>
                    <a:pt x="128747" y="64857"/>
                  </a:lnTo>
                  <a:lnTo>
                    <a:pt x="124383" y="52516"/>
                  </a:lnTo>
                  <a:lnTo>
                    <a:pt x="120615" y="46633"/>
                  </a:lnTo>
                  <a:lnTo>
                    <a:pt x="111155" y="39355"/>
                  </a:lnTo>
                  <a:lnTo>
                    <a:pt x="99415" y="36101"/>
                  </a:lnTo>
                  <a:lnTo>
                    <a:pt x="93055" y="37221"/>
                  </a:lnTo>
                  <a:lnTo>
                    <a:pt x="52119" y="53173"/>
                  </a:lnTo>
                  <a:lnTo>
                    <a:pt x="19350" y="76566"/>
                  </a:lnTo>
                  <a:lnTo>
                    <a:pt x="5817" y="93899"/>
                  </a:lnTo>
                  <a:lnTo>
                    <a:pt x="891" y="102421"/>
                  </a:lnTo>
                  <a:lnTo>
                    <a:pt x="0" y="106668"/>
                  </a:lnTo>
                  <a:lnTo>
                    <a:pt x="1991" y="124489"/>
                  </a:lnTo>
                  <a:lnTo>
                    <a:pt x="5687" y="135096"/>
                  </a:lnTo>
                  <a:lnTo>
                    <a:pt x="15300" y="148590"/>
                  </a:lnTo>
                  <a:lnTo>
                    <a:pt x="26461" y="159556"/>
                  </a:lnTo>
                  <a:lnTo>
                    <a:pt x="36456" y="165241"/>
                  </a:lnTo>
                  <a:lnTo>
                    <a:pt x="41789" y="166819"/>
                  </a:lnTo>
                  <a:lnTo>
                    <a:pt x="48393" y="165639"/>
                  </a:lnTo>
                  <a:lnTo>
                    <a:pt x="86923" y="147086"/>
                  </a:lnTo>
                  <a:lnTo>
                    <a:pt x="126194" y="113816"/>
                  </a:lnTo>
                  <a:lnTo>
                    <a:pt x="143798" y="87715"/>
                  </a:lnTo>
                  <a:lnTo>
                    <a:pt x="153345" y="64768"/>
                  </a:lnTo>
                  <a:lnTo>
                    <a:pt x="154827" y="47883"/>
                  </a:lnTo>
                  <a:lnTo>
                    <a:pt x="151474" y="47565"/>
                  </a:lnTo>
                  <a:lnTo>
                    <a:pt x="150483" y="48226"/>
                  </a:lnTo>
                  <a:lnTo>
                    <a:pt x="149823" y="49372"/>
                  </a:lnTo>
                  <a:lnTo>
                    <a:pt x="147971" y="58269"/>
                  </a:lnTo>
                  <a:lnTo>
                    <a:pt x="132206" y="87902"/>
                  </a:lnTo>
                  <a:lnTo>
                    <a:pt x="129485" y="134218"/>
                  </a:lnTo>
                  <a:lnTo>
                    <a:pt x="134529" y="159171"/>
                  </a:lnTo>
                  <a:lnTo>
                    <a:pt x="140286" y="170301"/>
                  </a:lnTo>
                  <a:lnTo>
                    <a:pt x="150653" y="182633"/>
                  </a:lnTo>
                  <a:lnTo>
                    <a:pt x="160351" y="189169"/>
                  </a:lnTo>
                  <a:lnTo>
                    <a:pt x="168790" y="192204"/>
                  </a:lnTo>
                  <a:lnTo>
                    <a:pt x="175759" y="193102"/>
                  </a:lnTo>
                  <a:lnTo>
                    <a:pt x="177257" y="192523"/>
                  </a:lnTo>
                  <a:lnTo>
                    <a:pt x="178255" y="191431"/>
                  </a:lnTo>
                  <a:lnTo>
                    <a:pt x="178921" y="189997"/>
                  </a:lnTo>
                  <a:lnTo>
                    <a:pt x="180071" y="189042"/>
                  </a:lnTo>
                  <a:lnTo>
                    <a:pt x="183230" y="187980"/>
                  </a:lnTo>
                  <a:lnTo>
                    <a:pt x="184354" y="186991"/>
                  </a:lnTo>
                  <a:lnTo>
                    <a:pt x="211617" y="143616"/>
                  </a:lnTo>
                  <a:lnTo>
                    <a:pt x="235915" y="99278"/>
                  </a:lnTo>
                  <a:lnTo>
                    <a:pt x="254237" y="54771"/>
                  </a:lnTo>
                  <a:lnTo>
                    <a:pt x="256442" y="12874"/>
                  </a:lnTo>
                  <a:lnTo>
                    <a:pt x="254566" y="9024"/>
                  </a:lnTo>
                  <a:lnTo>
                    <a:pt x="253079" y="7010"/>
                  </a:lnTo>
                  <a:lnTo>
                    <a:pt x="252087" y="6372"/>
                  </a:lnTo>
                  <a:lnTo>
                    <a:pt x="251426" y="6653"/>
                  </a:lnTo>
                  <a:lnTo>
                    <a:pt x="249986" y="8846"/>
                  </a:lnTo>
                  <a:lnTo>
                    <a:pt x="242298" y="18982"/>
                  </a:lnTo>
                  <a:lnTo>
                    <a:pt x="234999" y="40007"/>
                  </a:lnTo>
                  <a:lnTo>
                    <a:pt x="227785" y="83276"/>
                  </a:lnTo>
                  <a:lnTo>
                    <a:pt x="230441" y="116366"/>
                  </a:lnTo>
                  <a:lnTo>
                    <a:pt x="238868" y="147196"/>
                  </a:lnTo>
                  <a:lnTo>
                    <a:pt x="250231" y="161569"/>
                  </a:lnTo>
                  <a:lnTo>
                    <a:pt x="254393" y="165187"/>
                  </a:lnTo>
                  <a:lnTo>
                    <a:pt x="258595" y="166795"/>
                  </a:lnTo>
                  <a:lnTo>
                    <a:pt x="283970" y="168071"/>
                  </a:lnTo>
                  <a:lnTo>
                    <a:pt x="286086" y="166663"/>
                  </a:lnTo>
                  <a:lnTo>
                    <a:pt x="318542" y="124228"/>
                  </a:lnTo>
                  <a:lnTo>
                    <a:pt x="330516" y="98841"/>
                  </a:lnTo>
                  <a:lnTo>
                    <a:pt x="332637" y="69930"/>
                  </a:lnTo>
                  <a:lnTo>
                    <a:pt x="331936" y="68780"/>
                  </a:lnTo>
                  <a:lnTo>
                    <a:pt x="330764" y="68014"/>
                  </a:lnTo>
                  <a:lnTo>
                    <a:pt x="329277" y="67503"/>
                  </a:lnTo>
                  <a:lnTo>
                    <a:pt x="328991" y="67162"/>
                  </a:lnTo>
                  <a:lnTo>
                    <a:pt x="329506" y="66935"/>
                  </a:lnTo>
                  <a:lnTo>
                    <a:pt x="332469" y="66507"/>
                  </a:lnTo>
                  <a:lnTo>
                    <a:pt x="332599" y="69859"/>
                  </a:lnTo>
                  <a:lnTo>
                    <a:pt x="334510" y="73392"/>
                  </a:lnTo>
                  <a:lnTo>
                    <a:pt x="341486" y="81409"/>
                  </a:lnTo>
                  <a:lnTo>
                    <a:pt x="345516" y="83699"/>
                  </a:lnTo>
                  <a:lnTo>
                    <a:pt x="373830" y="91221"/>
                  </a:lnTo>
                  <a:lnTo>
                    <a:pt x="396760" y="89869"/>
                  </a:lnTo>
                  <a:lnTo>
                    <a:pt x="417844" y="85397"/>
                  </a:lnTo>
                  <a:lnTo>
                    <a:pt x="426020" y="79925"/>
                  </a:lnTo>
                  <a:lnTo>
                    <a:pt x="452160" y="51507"/>
                  </a:lnTo>
                  <a:lnTo>
                    <a:pt x="453953" y="45916"/>
                  </a:lnTo>
                  <a:lnTo>
                    <a:pt x="454062" y="34057"/>
                  </a:lnTo>
                  <a:lnTo>
                    <a:pt x="451759" y="25494"/>
                  </a:lnTo>
                  <a:lnTo>
                    <a:pt x="444531" y="14248"/>
                  </a:lnTo>
                  <a:lnTo>
                    <a:pt x="435025" y="7417"/>
                  </a:lnTo>
                  <a:lnTo>
                    <a:pt x="410852" y="0"/>
                  </a:lnTo>
                  <a:lnTo>
                    <a:pt x="391492" y="1000"/>
                  </a:lnTo>
                  <a:lnTo>
                    <a:pt x="360690" y="11646"/>
                  </a:lnTo>
                  <a:lnTo>
                    <a:pt x="353816" y="17651"/>
                  </a:lnTo>
                  <a:lnTo>
                    <a:pt x="343653" y="33003"/>
                  </a:lnTo>
                  <a:lnTo>
                    <a:pt x="340381" y="45430"/>
                  </a:lnTo>
                  <a:lnTo>
                    <a:pt x="339981" y="67340"/>
                  </a:lnTo>
                  <a:lnTo>
                    <a:pt x="344859" y="85784"/>
                  </a:lnTo>
                  <a:lnTo>
                    <a:pt x="358792" y="109099"/>
                  </a:lnTo>
                  <a:lnTo>
                    <a:pt x="369090" y="124970"/>
                  </a:lnTo>
                  <a:lnTo>
                    <a:pt x="375659" y="136926"/>
                  </a:lnTo>
                  <a:lnTo>
                    <a:pt x="397122" y="159967"/>
                  </a:lnTo>
                  <a:lnTo>
                    <a:pt x="441229" y="189062"/>
                  </a:lnTo>
                  <a:lnTo>
                    <a:pt x="478758" y="203156"/>
                  </a:lnTo>
                  <a:lnTo>
                    <a:pt x="497769" y="204579"/>
                  </a:lnTo>
                  <a:lnTo>
                    <a:pt x="521275" y="199096"/>
                  </a:lnTo>
                  <a:lnTo>
                    <a:pt x="554903" y="1871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5" name="SMARTInkShape-Group326">
            <a:extLst>
              <a:ext uri="{FF2B5EF4-FFF2-40B4-BE49-F238E27FC236}">
                <a16:creationId xmlns:a16="http://schemas.microsoft.com/office/drawing/2014/main" id="{98EB7B0D-3296-4537-83C5-906A33750C66}"/>
              </a:ext>
            </a:extLst>
          </p:cNvPr>
          <p:cNvGrpSpPr/>
          <p:nvPr/>
        </p:nvGrpSpPr>
        <p:grpSpPr>
          <a:xfrm>
            <a:off x="3309240" y="4013200"/>
            <a:ext cx="770636" cy="361867"/>
            <a:chOff x="3309240" y="4013200"/>
            <a:chExt cx="770636" cy="361867"/>
          </a:xfrm>
        </p:grpSpPr>
        <p:sp>
          <p:nvSpPr>
            <p:cNvPr id="501" name="SMARTInkShape-1200">
              <a:extLst>
                <a:ext uri="{FF2B5EF4-FFF2-40B4-BE49-F238E27FC236}">
                  <a16:creationId xmlns:a16="http://schemas.microsoft.com/office/drawing/2014/main" id="{4052E016-A0B6-4547-8ED6-D1A9CDA1D64D}"/>
                </a:ext>
              </a:extLst>
            </p:cNvPr>
            <p:cNvSpPr/>
            <p:nvPr>
              <p:custDataLst>
                <p:tags r:id="rId35"/>
              </p:custDataLst>
            </p:nvPr>
          </p:nvSpPr>
          <p:spPr>
            <a:xfrm>
              <a:off x="3898900" y="40513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1201">
              <a:extLst>
                <a:ext uri="{FF2B5EF4-FFF2-40B4-BE49-F238E27FC236}">
                  <a16:creationId xmlns:a16="http://schemas.microsoft.com/office/drawing/2014/main" id="{C13B0BD0-00C7-4F96-B906-288F931CB262}"/>
                </a:ext>
              </a:extLst>
            </p:cNvPr>
            <p:cNvSpPr/>
            <p:nvPr>
              <p:custDataLst>
                <p:tags r:id="rId36"/>
              </p:custDataLst>
            </p:nvPr>
          </p:nvSpPr>
          <p:spPr>
            <a:xfrm>
              <a:off x="3848100" y="4064000"/>
              <a:ext cx="12701" cy="1"/>
            </a:xfrm>
            <a:custGeom>
              <a:avLst/>
              <a:gdLst/>
              <a:ahLst/>
              <a:cxnLst/>
              <a:rect l="0" t="0" r="0" b="0"/>
              <a:pathLst>
                <a:path w="12701" h="1">
                  <a:moveTo>
                    <a:pt x="0" y="0"/>
                  </a:moveTo>
                  <a:lnTo>
                    <a:pt x="0" y="0"/>
                  </a:lnTo>
                  <a:lnTo>
                    <a:pt x="127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SMARTInkShape-1202">
              <a:extLst>
                <a:ext uri="{FF2B5EF4-FFF2-40B4-BE49-F238E27FC236}">
                  <a16:creationId xmlns:a16="http://schemas.microsoft.com/office/drawing/2014/main" id="{D31CFD9C-2191-4281-8674-C65EC9B491B1}"/>
                </a:ext>
              </a:extLst>
            </p:cNvPr>
            <p:cNvSpPr/>
            <p:nvPr>
              <p:custDataLst>
                <p:tags r:id="rId37"/>
              </p:custDataLst>
            </p:nvPr>
          </p:nvSpPr>
          <p:spPr>
            <a:xfrm>
              <a:off x="3822700" y="40703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SMARTInkShape-1203">
              <a:extLst>
                <a:ext uri="{FF2B5EF4-FFF2-40B4-BE49-F238E27FC236}">
                  <a16:creationId xmlns:a16="http://schemas.microsoft.com/office/drawing/2014/main" id="{D50563A5-BDA7-4FC3-A298-FD5E1458656F}"/>
                </a:ext>
              </a:extLst>
            </p:cNvPr>
            <p:cNvSpPr/>
            <p:nvPr>
              <p:custDataLst>
                <p:tags r:id="rId38"/>
              </p:custDataLst>
            </p:nvPr>
          </p:nvSpPr>
          <p:spPr>
            <a:xfrm>
              <a:off x="3784600" y="4064000"/>
              <a:ext cx="6351" cy="1"/>
            </a:xfrm>
            <a:custGeom>
              <a:avLst/>
              <a:gdLst/>
              <a:ahLst/>
              <a:cxnLst/>
              <a:rect l="0" t="0" r="0" b="0"/>
              <a:pathLst>
                <a:path w="6351" h="1">
                  <a:moveTo>
                    <a:pt x="0" y="0"/>
                  </a:moveTo>
                  <a:lnTo>
                    <a:pt x="0" y="0"/>
                  </a:lnTo>
                  <a:lnTo>
                    <a:pt x="6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SMARTInkShape-1204">
              <a:extLst>
                <a:ext uri="{FF2B5EF4-FFF2-40B4-BE49-F238E27FC236}">
                  <a16:creationId xmlns:a16="http://schemas.microsoft.com/office/drawing/2014/main" id="{099345B1-E5B7-42C5-8303-693732BC1318}"/>
                </a:ext>
              </a:extLst>
            </p:cNvPr>
            <p:cNvSpPr/>
            <p:nvPr>
              <p:custDataLst>
                <p:tags r:id="rId39"/>
              </p:custDataLst>
            </p:nvPr>
          </p:nvSpPr>
          <p:spPr>
            <a:xfrm>
              <a:off x="3759200" y="40576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SMARTInkShape-1205">
              <a:extLst>
                <a:ext uri="{FF2B5EF4-FFF2-40B4-BE49-F238E27FC236}">
                  <a16:creationId xmlns:a16="http://schemas.microsoft.com/office/drawing/2014/main" id="{50970193-6314-48EF-BE1D-B592DA6F5250}"/>
                </a:ext>
              </a:extLst>
            </p:cNvPr>
            <p:cNvSpPr/>
            <p:nvPr>
              <p:custDataLst>
                <p:tags r:id="rId40"/>
              </p:custDataLst>
            </p:nvPr>
          </p:nvSpPr>
          <p:spPr>
            <a:xfrm>
              <a:off x="3740150" y="40449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1206">
              <a:extLst>
                <a:ext uri="{FF2B5EF4-FFF2-40B4-BE49-F238E27FC236}">
                  <a16:creationId xmlns:a16="http://schemas.microsoft.com/office/drawing/2014/main" id="{16C5DDAA-935C-4FE2-A66F-115B7D4672F2}"/>
                </a:ext>
              </a:extLst>
            </p:cNvPr>
            <p:cNvSpPr/>
            <p:nvPr>
              <p:custDataLst>
                <p:tags r:id="rId41"/>
              </p:custDataLst>
            </p:nvPr>
          </p:nvSpPr>
          <p:spPr>
            <a:xfrm>
              <a:off x="3309240" y="4013200"/>
              <a:ext cx="183261" cy="285751"/>
            </a:xfrm>
            <a:custGeom>
              <a:avLst/>
              <a:gdLst/>
              <a:ahLst/>
              <a:cxnLst/>
              <a:rect l="0" t="0" r="0" b="0"/>
              <a:pathLst>
                <a:path w="183261" h="285751">
                  <a:moveTo>
                    <a:pt x="56260" y="114300"/>
                  </a:moveTo>
                  <a:lnTo>
                    <a:pt x="56260" y="114300"/>
                  </a:lnTo>
                  <a:lnTo>
                    <a:pt x="56260" y="123138"/>
                  </a:lnTo>
                  <a:lnTo>
                    <a:pt x="54378" y="127165"/>
                  </a:lnTo>
                  <a:lnTo>
                    <a:pt x="51896" y="131307"/>
                  </a:lnTo>
                  <a:lnTo>
                    <a:pt x="50302" y="139715"/>
                  </a:lnTo>
                  <a:lnTo>
                    <a:pt x="49988" y="144799"/>
                  </a:lnTo>
                  <a:lnTo>
                    <a:pt x="45561" y="150872"/>
                  </a:lnTo>
                  <a:lnTo>
                    <a:pt x="44449" y="154778"/>
                  </a:lnTo>
                  <a:lnTo>
                    <a:pt x="43447" y="156102"/>
                  </a:lnTo>
                  <a:lnTo>
                    <a:pt x="39371" y="158671"/>
                  </a:lnTo>
                  <a:lnTo>
                    <a:pt x="38170" y="161772"/>
                  </a:lnTo>
                  <a:lnTo>
                    <a:pt x="37294" y="170275"/>
                  </a:lnTo>
                  <a:lnTo>
                    <a:pt x="32863" y="176287"/>
                  </a:lnTo>
                  <a:lnTo>
                    <a:pt x="31453" y="182213"/>
                  </a:lnTo>
                  <a:lnTo>
                    <a:pt x="31124" y="186346"/>
                  </a:lnTo>
                  <a:lnTo>
                    <a:pt x="30330" y="187731"/>
                  </a:lnTo>
                  <a:lnTo>
                    <a:pt x="29096" y="188654"/>
                  </a:lnTo>
                  <a:lnTo>
                    <a:pt x="27567" y="189269"/>
                  </a:lnTo>
                  <a:lnTo>
                    <a:pt x="26548" y="190385"/>
                  </a:lnTo>
                  <a:lnTo>
                    <a:pt x="24779" y="195859"/>
                  </a:lnTo>
                  <a:lnTo>
                    <a:pt x="24589" y="199927"/>
                  </a:lnTo>
                  <a:lnTo>
                    <a:pt x="23857" y="201018"/>
                  </a:lnTo>
                  <a:lnTo>
                    <a:pt x="22664" y="201745"/>
                  </a:lnTo>
                  <a:lnTo>
                    <a:pt x="21163" y="202230"/>
                  </a:lnTo>
                  <a:lnTo>
                    <a:pt x="20161" y="203259"/>
                  </a:lnTo>
                  <a:lnTo>
                    <a:pt x="18238" y="209263"/>
                  </a:lnTo>
                  <a:lnTo>
                    <a:pt x="18160" y="225541"/>
                  </a:lnTo>
                  <a:lnTo>
                    <a:pt x="18865" y="226561"/>
                  </a:lnTo>
                  <a:lnTo>
                    <a:pt x="20042" y="227240"/>
                  </a:lnTo>
                  <a:lnTo>
                    <a:pt x="21531" y="227694"/>
                  </a:lnTo>
                  <a:lnTo>
                    <a:pt x="22524" y="228702"/>
                  </a:lnTo>
                  <a:lnTo>
                    <a:pt x="24248" y="233988"/>
                  </a:lnTo>
                  <a:lnTo>
                    <a:pt x="24508" y="246682"/>
                  </a:lnTo>
                  <a:lnTo>
                    <a:pt x="25214" y="247005"/>
                  </a:lnTo>
                  <a:lnTo>
                    <a:pt x="27880" y="247363"/>
                  </a:lnTo>
                  <a:lnTo>
                    <a:pt x="28874" y="248164"/>
                  </a:lnTo>
                  <a:lnTo>
                    <a:pt x="30598" y="253092"/>
                  </a:lnTo>
                  <a:lnTo>
                    <a:pt x="30837" y="259387"/>
                  </a:lnTo>
                  <a:lnTo>
                    <a:pt x="35219" y="265229"/>
                  </a:lnTo>
                  <a:lnTo>
                    <a:pt x="37132" y="272704"/>
                  </a:lnTo>
                  <a:lnTo>
                    <a:pt x="42671" y="278487"/>
                  </a:lnTo>
                  <a:lnTo>
                    <a:pt x="43482" y="284787"/>
                  </a:lnTo>
                  <a:lnTo>
                    <a:pt x="42802" y="285108"/>
                  </a:lnTo>
                  <a:lnTo>
                    <a:pt x="37210" y="285750"/>
                  </a:lnTo>
                  <a:lnTo>
                    <a:pt x="27750" y="276290"/>
                  </a:lnTo>
                  <a:lnTo>
                    <a:pt x="25950" y="272609"/>
                  </a:lnTo>
                  <a:lnTo>
                    <a:pt x="23994" y="262410"/>
                  </a:lnTo>
                  <a:lnTo>
                    <a:pt x="19521" y="253988"/>
                  </a:lnTo>
                  <a:lnTo>
                    <a:pt x="17634" y="243415"/>
                  </a:lnTo>
                  <a:lnTo>
                    <a:pt x="13169" y="234950"/>
                  </a:lnTo>
                  <a:lnTo>
                    <a:pt x="12716" y="232833"/>
                  </a:lnTo>
                  <a:lnTo>
                    <a:pt x="6422" y="220133"/>
                  </a:lnTo>
                  <a:lnTo>
                    <a:pt x="4811" y="205317"/>
                  </a:lnTo>
                  <a:lnTo>
                    <a:pt x="445" y="196850"/>
                  </a:lnTo>
                  <a:lnTo>
                    <a:pt x="0" y="194733"/>
                  </a:lnTo>
                  <a:lnTo>
                    <a:pt x="409" y="192617"/>
                  </a:lnTo>
                  <a:lnTo>
                    <a:pt x="4253" y="184150"/>
                  </a:lnTo>
                  <a:lnTo>
                    <a:pt x="6152" y="160867"/>
                  </a:lnTo>
                  <a:lnTo>
                    <a:pt x="8825" y="156633"/>
                  </a:lnTo>
                  <a:lnTo>
                    <a:pt x="9114" y="154517"/>
                  </a:lnTo>
                  <a:lnTo>
                    <a:pt x="7554" y="150283"/>
                  </a:lnTo>
                  <a:lnTo>
                    <a:pt x="7561" y="148167"/>
                  </a:lnTo>
                  <a:lnTo>
                    <a:pt x="11111" y="137583"/>
                  </a:lnTo>
                  <a:lnTo>
                    <a:pt x="12377" y="124753"/>
                  </a:lnTo>
                  <a:lnTo>
                    <a:pt x="16838" y="117005"/>
                  </a:lnTo>
                  <a:lnTo>
                    <a:pt x="21923" y="110241"/>
                  </a:lnTo>
                  <a:lnTo>
                    <a:pt x="23360" y="105911"/>
                  </a:lnTo>
                  <a:lnTo>
                    <a:pt x="24989" y="93018"/>
                  </a:lnTo>
                  <a:lnTo>
                    <a:pt x="29512" y="85260"/>
                  </a:lnTo>
                  <a:lnTo>
                    <a:pt x="52035" y="61390"/>
                  </a:lnTo>
                  <a:lnTo>
                    <a:pt x="64859" y="53623"/>
                  </a:lnTo>
                  <a:lnTo>
                    <a:pt x="111580" y="39070"/>
                  </a:lnTo>
                  <a:lnTo>
                    <a:pt x="118006" y="36649"/>
                  </a:lnTo>
                  <a:lnTo>
                    <a:pt x="123214" y="33927"/>
                  </a:lnTo>
                  <a:lnTo>
                    <a:pt x="127880" y="32718"/>
                  </a:lnTo>
                  <a:lnTo>
                    <a:pt x="162746" y="9032"/>
                  </a:lnTo>
                  <a:lnTo>
                    <a:pt x="174766" y="6703"/>
                  </a:lnTo>
                  <a:lnTo>
                    <a:pt x="18326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8" name="SMARTInkShape-1207">
              <a:extLst>
                <a:ext uri="{FF2B5EF4-FFF2-40B4-BE49-F238E27FC236}">
                  <a16:creationId xmlns:a16="http://schemas.microsoft.com/office/drawing/2014/main" id="{96B628D3-F181-4634-995E-224A4544533B}"/>
                </a:ext>
              </a:extLst>
            </p:cNvPr>
            <p:cNvSpPr/>
            <p:nvPr>
              <p:custDataLst>
                <p:tags r:id="rId42"/>
              </p:custDataLst>
            </p:nvPr>
          </p:nvSpPr>
          <p:spPr>
            <a:xfrm>
              <a:off x="3778250" y="40640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SMARTInkShape-1208">
              <a:extLst>
                <a:ext uri="{FF2B5EF4-FFF2-40B4-BE49-F238E27FC236}">
                  <a16:creationId xmlns:a16="http://schemas.microsoft.com/office/drawing/2014/main" id="{D3DD2E1F-BFA0-4E12-A798-6CF65918D9B5}"/>
                </a:ext>
              </a:extLst>
            </p:cNvPr>
            <p:cNvSpPr/>
            <p:nvPr>
              <p:custDataLst>
                <p:tags r:id="rId43"/>
              </p:custDataLst>
            </p:nvPr>
          </p:nvSpPr>
          <p:spPr>
            <a:xfrm>
              <a:off x="3816350" y="40576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SMARTInkShape-1209">
              <a:extLst>
                <a:ext uri="{FF2B5EF4-FFF2-40B4-BE49-F238E27FC236}">
                  <a16:creationId xmlns:a16="http://schemas.microsoft.com/office/drawing/2014/main" id="{80E1ED32-7A48-4AB5-91A7-E92D9A905E15}"/>
                </a:ext>
              </a:extLst>
            </p:cNvPr>
            <p:cNvSpPr/>
            <p:nvPr>
              <p:custDataLst>
                <p:tags r:id="rId44"/>
              </p:custDataLst>
            </p:nvPr>
          </p:nvSpPr>
          <p:spPr>
            <a:xfrm>
              <a:off x="3898900" y="40513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1210">
              <a:extLst>
                <a:ext uri="{FF2B5EF4-FFF2-40B4-BE49-F238E27FC236}">
                  <a16:creationId xmlns:a16="http://schemas.microsoft.com/office/drawing/2014/main" id="{FAD451A1-356D-411F-83A2-4B2108511ACA}"/>
                </a:ext>
              </a:extLst>
            </p:cNvPr>
            <p:cNvSpPr/>
            <p:nvPr>
              <p:custDataLst>
                <p:tags r:id="rId45"/>
              </p:custDataLst>
            </p:nvPr>
          </p:nvSpPr>
          <p:spPr>
            <a:xfrm>
              <a:off x="3930650" y="40513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SMARTInkShape-1211">
              <a:extLst>
                <a:ext uri="{FF2B5EF4-FFF2-40B4-BE49-F238E27FC236}">
                  <a16:creationId xmlns:a16="http://schemas.microsoft.com/office/drawing/2014/main" id="{3EC1D15F-C54A-4C96-BE2B-901A5CF9F2FB}"/>
                </a:ext>
              </a:extLst>
            </p:cNvPr>
            <p:cNvSpPr/>
            <p:nvPr>
              <p:custDataLst>
                <p:tags r:id="rId46"/>
              </p:custDataLst>
            </p:nvPr>
          </p:nvSpPr>
          <p:spPr>
            <a:xfrm>
              <a:off x="3956050" y="40513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SMARTInkShape-1212">
              <a:extLst>
                <a:ext uri="{FF2B5EF4-FFF2-40B4-BE49-F238E27FC236}">
                  <a16:creationId xmlns:a16="http://schemas.microsoft.com/office/drawing/2014/main" id="{7F8DB8FB-5BEC-4EDE-99D4-8B741ABCB36D}"/>
                </a:ext>
              </a:extLst>
            </p:cNvPr>
            <p:cNvSpPr/>
            <p:nvPr>
              <p:custDataLst>
                <p:tags r:id="rId47"/>
              </p:custDataLst>
            </p:nvPr>
          </p:nvSpPr>
          <p:spPr>
            <a:xfrm>
              <a:off x="3987800" y="40513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SMARTInkShape-1213">
              <a:extLst>
                <a:ext uri="{FF2B5EF4-FFF2-40B4-BE49-F238E27FC236}">
                  <a16:creationId xmlns:a16="http://schemas.microsoft.com/office/drawing/2014/main" id="{086A7DE2-9822-4B2F-BDD3-ABFC8D332E58}"/>
                </a:ext>
              </a:extLst>
            </p:cNvPr>
            <p:cNvSpPr/>
            <p:nvPr>
              <p:custDataLst>
                <p:tags r:id="rId48"/>
              </p:custDataLst>
            </p:nvPr>
          </p:nvSpPr>
          <p:spPr>
            <a:xfrm>
              <a:off x="4000500" y="40576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SMARTInkShape-1214">
              <a:extLst>
                <a:ext uri="{FF2B5EF4-FFF2-40B4-BE49-F238E27FC236}">
                  <a16:creationId xmlns:a16="http://schemas.microsoft.com/office/drawing/2014/main" id="{87E12F9C-F2A9-4EE5-9F9E-B347518F6B0A}"/>
                </a:ext>
              </a:extLst>
            </p:cNvPr>
            <p:cNvSpPr/>
            <p:nvPr>
              <p:custDataLst>
                <p:tags r:id="rId49"/>
              </p:custDataLst>
            </p:nvPr>
          </p:nvSpPr>
          <p:spPr>
            <a:xfrm>
              <a:off x="4019550" y="40703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SMARTInkShape-1215">
              <a:extLst>
                <a:ext uri="{FF2B5EF4-FFF2-40B4-BE49-F238E27FC236}">
                  <a16:creationId xmlns:a16="http://schemas.microsoft.com/office/drawing/2014/main" id="{0B208FB6-BA64-4CC9-A48B-4680850316C9}"/>
                </a:ext>
              </a:extLst>
            </p:cNvPr>
            <p:cNvSpPr/>
            <p:nvPr>
              <p:custDataLst>
                <p:tags r:id="rId50"/>
              </p:custDataLst>
            </p:nvPr>
          </p:nvSpPr>
          <p:spPr>
            <a:xfrm>
              <a:off x="4025900" y="40830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SMARTInkShape-1216">
              <a:extLst>
                <a:ext uri="{FF2B5EF4-FFF2-40B4-BE49-F238E27FC236}">
                  <a16:creationId xmlns:a16="http://schemas.microsoft.com/office/drawing/2014/main" id="{18AD67DE-715E-48EB-94E9-D83F83E9A0A5}"/>
                </a:ext>
              </a:extLst>
            </p:cNvPr>
            <p:cNvSpPr/>
            <p:nvPr>
              <p:custDataLst>
                <p:tags r:id="rId51"/>
              </p:custDataLst>
            </p:nvPr>
          </p:nvSpPr>
          <p:spPr>
            <a:xfrm>
              <a:off x="4038600" y="40894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SMARTInkShape-1217">
              <a:extLst>
                <a:ext uri="{FF2B5EF4-FFF2-40B4-BE49-F238E27FC236}">
                  <a16:creationId xmlns:a16="http://schemas.microsoft.com/office/drawing/2014/main" id="{4FB5C131-1119-457F-9F42-1E7F2C2D1850}"/>
                </a:ext>
              </a:extLst>
            </p:cNvPr>
            <p:cNvSpPr/>
            <p:nvPr>
              <p:custDataLst>
                <p:tags r:id="rId52"/>
              </p:custDataLst>
            </p:nvPr>
          </p:nvSpPr>
          <p:spPr>
            <a:xfrm>
              <a:off x="4044950" y="41084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SMARTInkShape-1218">
              <a:extLst>
                <a:ext uri="{FF2B5EF4-FFF2-40B4-BE49-F238E27FC236}">
                  <a16:creationId xmlns:a16="http://schemas.microsoft.com/office/drawing/2014/main" id="{E94FBC3A-C1AF-4F0F-B55A-6D7FFC123235}"/>
                </a:ext>
              </a:extLst>
            </p:cNvPr>
            <p:cNvSpPr/>
            <p:nvPr>
              <p:custDataLst>
                <p:tags r:id="rId53"/>
              </p:custDataLst>
            </p:nvPr>
          </p:nvSpPr>
          <p:spPr>
            <a:xfrm>
              <a:off x="4051300" y="41211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SMARTInkShape-1219">
              <a:extLst>
                <a:ext uri="{FF2B5EF4-FFF2-40B4-BE49-F238E27FC236}">
                  <a16:creationId xmlns:a16="http://schemas.microsoft.com/office/drawing/2014/main" id="{565EDA91-881D-4AD0-8949-469AC311249F}"/>
                </a:ext>
              </a:extLst>
            </p:cNvPr>
            <p:cNvSpPr/>
            <p:nvPr>
              <p:custDataLst>
                <p:tags r:id="rId54"/>
              </p:custDataLst>
            </p:nvPr>
          </p:nvSpPr>
          <p:spPr>
            <a:xfrm>
              <a:off x="4064000" y="41465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SMARTInkShape-1220">
              <a:extLst>
                <a:ext uri="{FF2B5EF4-FFF2-40B4-BE49-F238E27FC236}">
                  <a16:creationId xmlns:a16="http://schemas.microsoft.com/office/drawing/2014/main" id="{D50F1F23-3572-482B-A62B-C59AAAA2BA82}"/>
                </a:ext>
              </a:extLst>
            </p:cNvPr>
            <p:cNvSpPr/>
            <p:nvPr>
              <p:custDataLst>
                <p:tags r:id="rId55"/>
              </p:custDataLst>
            </p:nvPr>
          </p:nvSpPr>
          <p:spPr>
            <a:xfrm>
              <a:off x="4064000" y="4165600"/>
              <a:ext cx="1" cy="6351"/>
            </a:xfrm>
            <a:custGeom>
              <a:avLst/>
              <a:gdLst/>
              <a:ahLst/>
              <a:cxnLst/>
              <a:rect l="0" t="0" r="0" b="0"/>
              <a:pathLst>
                <a:path w="1" h="6351">
                  <a:moveTo>
                    <a:pt x="0" y="6350"/>
                  </a:moveTo>
                  <a:lnTo>
                    <a:pt x="0" y="635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SMARTInkShape-1221">
              <a:extLst>
                <a:ext uri="{FF2B5EF4-FFF2-40B4-BE49-F238E27FC236}">
                  <a16:creationId xmlns:a16="http://schemas.microsoft.com/office/drawing/2014/main" id="{3F476576-D3F6-4B72-85B8-60FBA5C8AE48}"/>
                </a:ext>
              </a:extLst>
            </p:cNvPr>
            <p:cNvSpPr/>
            <p:nvPr>
              <p:custDataLst>
                <p:tags r:id="rId56"/>
              </p:custDataLst>
            </p:nvPr>
          </p:nvSpPr>
          <p:spPr>
            <a:xfrm>
              <a:off x="4070350" y="42100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1222">
              <a:extLst>
                <a:ext uri="{FF2B5EF4-FFF2-40B4-BE49-F238E27FC236}">
                  <a16:creationId xmlns:a16="http://schemas.microsoft.com/office/drawing/2014/main" id="{FB8C1EDA-E16A-4D88-AB34-148487C11D8B}"/>
                </a:ext>
              </a:extLst>
            </p:cNvPr>
            <p:cNvSpPr/>
            <p:nvPr>
              <p:custDataLst>
                <p:tags r:id="rId57"/>
              </p:custDataLst>
            </p:nvPr>
          </p:nvSpPr>
          <p:spPr>
            <a:xfrm>
              <a:off x="3365500" y="4229100"/>
              <a:ext cx="704851" cy="145967"/>
            </a:xfrm>
            <a:custGeom>
              <a:avLst/>
              <a:gdLst/>
              <a:ahLst/>
              <a:cxnLst/>
              <a:rect l="0" t="0" r="0" b="0"/>
              <a:pathLst>
                <a:path w="704851" h="145967">
                  <a:moveTo>
                    <a:pt x="0" y="114300"/>
                  </a:moveTo>
                  <a:lnTo>
                    <a:pt x="0" y="114300"/>
                  </a:lnTo>
                  <a:lnTo>
                    <a:pt x="3371" y="114300"/>
                  </a:lnTo>
                  <a:lnTo>
                    <a:pt x="4364" y="113594"/>
                  </a:lnTo>
                  <a:lnTo>
                    <a:pt x="5467" y="110929"/>
                  </a:lnTo>
                  <a:lnTo>
                    <a:pt x="6088" y="108833"/>
                  </a:lnTo>
                  <a:lnTo>
                    <a:pt x="8115" y="108342"/>
                  </a:lnTo>
                  <a:lnTo>
                    <a:pt x="11795" y="108027"/>
                  </a:lnTo>
                  <a:lnTo>
                    <a:pt x="12096" y="107296"/>
                  </a:lnTo>
                  <a:lnTo>
                    <a:pt x="12432" y="104602"/>
                  </a:lnTo>
                  <a:lnTo>
                    <a:pt x="13227" y="103601"/>
                  </a:lnTo>
                  <a:lnTo>
                    <a:pt x="18144" y="101864"/>
                  </a:lnTo>
                  <a:lnTo>
                    <a:pt x="43481" y="101600"/>
                  </a:lnTo>
                  <a:lnTo>
                    <a:pt x="49328" y="105964"/>
                  </a:lnTo>
                  <a:lnTo>
                    <a:pt x="55224" y="107361"/>
                  </a:lnTo>
                  <a:lnTo>
                    <a:pt x="59351" y="107688"/>
                  </a:lnTo>
                  <a:lnTo>
                    <a:pt x="63538" y="109715"/>
                  </a:lnTo>
                  <a:lnTo>
                    <a:pt x="67750" y="112262"/>
                  </a:lnTo>
                  <a:lnTo>
                    <a:pt x="76203" y="113897"/>
                  </a:lnTo>
                  <a:lnTo>
                    <a:pt x="116417" y="114300"/>
                  </a:lnTo>
                  <a:lnTo>
                    <a:pt x="120650" y="116181"/>
                  </a:lnTo>
                  <a:lnTo>
                    <a:pt x="124883" y="118664"/>
                  </a:lnTo>
                  <a:lnTo>
                    <a:pt x="131939" y="120061"/>
                  </a:lnTo>
                  <a:lnTo>
                    <a:pt x="154255" y="120627"/>
                  </a:lnTo>
                  <a:lnTo>
                    <a:pt x="158634" y="118759"/>
                  </a:lnTo>
                  <a:lnTo>
                    <a:pt x="162932" y="116281"/>
                  </a:lnTo>
                  <a:lnTo>
                    <a:pt x="171440" y="114691"/>
                  </a:lnTo>
                  <a:lnTo>
                    <a:pt x="217747" y="114300"/>
                  </a:lnTo>
                  <a:lnTo>
                    <a:pt x="262592" y="114300"/>
                  </a:lnTo>
                  <a:lnTo>
                    <a:pt x="271049" y="115005"/>
                  </a:lnTo>
                  <a:lnTo>
                    <a:pt x="289343" y="120061"/>
                  </a:lnTo>
                  <a:lnTo>
                    <a:pt x="296849" y="121181"/>
                  </a:lnTo>
                  <a:lnTo>
                    <a:pt x="312358" y="126093"/>
                  </a:lnTo>
                  <a:lnTo>
                    <a:pt x="322260" y="127526"/>
                  </a:lnTo>
                  <a:lnTo>
                    <a:pt x="337760" y="132443"/>
                  </a:lnTo>
                  <a:lnTo>
                    <a:pt x="347659" y="133876"/>
                  </a:lnTo>
                  <a:lnTo>
                    <a:pt x="384592" y="145409"/>
                  </a:lnTo>
                  <a:lnTo>
                    <a:pt x="395732" y="145966"/>
                  </a:lnTo>
                  <a:lnTo>
                    <a:pt x="400012" y="144131"/>
                  </a:lnTo>
                  <a:lnTo>
                    <a:pt x="404266" y="141669"/>
                  </a:lnTo>
                  <a:lnTo>
                    <a:pt x="412747" y="140089"/>
                  </a:lnTo>
                  <a:lnTo>
                    <a:pt x="421216" y="139777"/>
                  </a:lnTo>
                  <a:lnTo>
                    <a:pt x="425450" y="137852"/>
                  </a:lnTo>
                  <a:lnTo>
                    <a:pt x="427567" y="136353"/>
                  </a:lnTo>
                  <a:lnTo>
                    <a:pt x="443780" y="132820"/>
                  </a:lnTo>
                  <a:lnTo>
                    <a:pt x="449147" y="129037"/>
                  </a:lnTo>
                  <a:lnTo>
                    <a:pt x="455206" y="126898"/>
                  </a:lnTo>
                  <a:lnTo>
                    <a:pt x="469907" y="116052"/>
                  </a:lnTo>
                  <a:lnTo>
                    <a:pt x="480484" y="113824"/>
                  </a:lnTo>
                  <a:lnTo>
                    <a:pt x="488950" y="109319"/>
                  </a:lnTo>
                  <a:lnTo>
                    <a:pt x="512233" y="107260"/>
                  </a:lnTo>
                  <a:lnTo>
                    <a:pt x="520700" y="102927"/>
                  </a:lnTo>
                  <a:lnTo>
                    <a:pt x="522817" y="102484"/>
                  </a:lnTo>
                  <a:lnTo>
                    <a:pt x="535517" y="96210"/>
                  </a:lnTo>
                  <a:lnTo>
                    <a:pt x="573747" y="94545"/>
                  </a:lnTo>
                  <a:lnTo>
                    <a:pt x="583895" y="89488"/>
                  </a:lnTo>
                  <a:lnTo>
                    <a:pt x="587122" y="89161"/>
                  </a:lnTo>
                  <a:lnTo>
                    <a:pt x="590907" y="87135"/>
                  </a:lnTo>
                  <a:lnTo>
                    <a:pt x="594942" y="84587"/>
                  </a:lnTo>
                  <a:lnTo>
                    <a:pt x="603281" y="82952"/>
                  </a:lnTo>
                  <a:lnTo>
                    <a:pt x="605387" y="82818"/>
                  </a:lnTo>
                  <a:lnTo>
                    <a:pt x="609609" y="80787"/>
                  </a:lnTo>
                  <a:lnTo>
                    <a:pt x="613837" y="78239"/>
                  </a:lnTo>
                  <a:lnTo>
                    <a:pt x="622301" y="76603"/>
                  </a:lnTo>
                  <a:lnTo>
                    <a:pt x="633745" y="76223"/>
                  </a:lnTo>
                  <a:lnTo>
                    <a:pt x="639822" y="71841"/>
                  </a:lnTo>
                  <a:lnTo>
                    <a:pt x="646523" y="70112"/>
                  </a:lnTo>
                  <a:lnTo>
                    <a:pt x="653064" y="64405"/>
                  </a:lnTo>
                  <a:lnTo>
                    <a:pt x="658925" y="62973"/>
                  </a:lnTo>
                  <a:lnTo>
                    <a:pt x="665580" y="58056"/>
                  </a:lnTo>
                  <a:lnTo>
                    <a:pt x="669774" y="57419"/>
                  </a:lnTo>
                  <a:lnTo>
                    <a:pt x="670883" y="56623"/>
                  </a:lnTo>
                  <a:lnTo>
                    <a:pt x="671622" y="55388"/>
                  </a:lnTo>
                  <a:lnTo>
                    <a:pt x="672114" y="53858"/>
                  </a:lnTo>
                  <a:lnTo>
                    <a:pt x="673149" y="52839"/>
                  </a:lnTo>
                  <a:lnTo>
                    <a:pt x="679163" y="50879"/>
                  </a:lnTo>
                  <a:lnTo>
                    <a:pt x="691187" y="39060"/>
                  </a:lnTo>
                  <a:lnTo>
                    <a:pt x="695236" y="38384"/>
                  </a:lnTo>
                  <a:lnTo>
                    <a:pt x="696323" y="37584"/>
                  </a:lnTo>
                  <a:lnTo>
                    <a:pt x="697049" y="36345"/>
                  </a:lnTo>
                  <a:lnTo>
                    <a:pt x="698070" y="31230"/>
                  </a:lnTo>
                  <a:lnTo>
                    <a:pt x="698213" y="29287"/>
                  </a:lnTo>
                  <a:lnTo>
                    <a:pt x="700254" y="25246"/>
                  </a:lnTo>
                  <a:lnTo>
                    <a:pt x="703942" y="20274"/>
                  </a:lnTo>
                  <a:lnTo>
                    <a:pt x="704671" y="14222"/>
                  </a:lnTo>
                  <a:lnTo>
                    <a:pt x="7048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1223">
              <a:extLst>
                <a:ext uri="{FF2B5EF4-FFF2-40B4-BE49-F238E27FC236}">
                  <a16:creationId xmlns:a16="http://schemas.microsoft.com/office/drawing/2014/main" id="{9485D526-D7E4-4204-BA13-54F80BC671ED}"/>
                </a:ext>
              </a:extLst>
            </p:cNvPr>
            <p:cNvSpPr/>
            <p:nvPr>
              <p:custDataLst>
                <p:tags r:id="rId58"/>
              </p:custDataLst>
            </p:nvPr>
          </p:nvSpPr>
          <p:spPr>
            <a:xfrm>
              <a:off x="3905250" y="40513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26" name="SMARTInkShape-1224">
            <a:extLst>
              <a:ext uri="{FF2B5EF4-FFF2-40B4-BE49-F238E27FC236}">
                <a16:creationId xmlns:a16="http://schemas.microsoft.com/office/drawing/2014/main" id="{1DD6405B-5433-4096-AE3E-F0394E39B1FB}"/>
              </a:ext>
            </a:extLst>
          </p:cNvPr>
          <p:cNvSpPr/>
          <p:nvPr>
            <p:custDataLst>
              <p:tags r:id="rId2"/>
            </p:custDataLst>
          </p:nvPr>
        </p:nvSpPr>
        <p:spPr>
          <a:xfrm>
            <a:off x="1670050" y="4311650"/>
            <a:ext cx="1180131" cy="139701"/>
          </a:xfrm>
          <a:custGeom>
            <a:avLst/>
            <a:gdLst/>
            <a:ahLst/>
            <a:cxnLst/>
            <a:rect l="0" t="0" r="0" b="0"/>
            <a:pathLst>
              <a:path w="1180131" h="139701">
                <a:moveTo>
                  <a:pt x="0" y="139700"/>
                </a:moveTo>
                <a:lnTo>
                  <a:pt x="0" y="139700"/>
                </a:lnTo>
                <a:lnTo>
                  <a:pt x="0" y="130861"/>
                </a:lnTo>
                <a:lnTo>
                  <a:pt x="3371" y="121402"/>
                </a:lnTo>
                <a:lnTo>
                  <a:pt x="12865" y="108327"/>
                </a:lnTo>
                <a:lnTo>
                  <a:pt x="33869" y="86790"/>
                </a:lnTo>
                <a:lnTo>
                  <a:pt x="38101" y="84434"/>
                </a:lnTo>
                <a:lnTo>
                  <a:pt x="48683" y="82092"/>
                </a:lnTo>
                <a:lnTo>
                  <a:pt x="57150" y="77573"/>
                </a:lnTo>
                <a:lnTo>
                  <a:pt x="59267" y="77115"/>
                </a:lnTo>
                <a:lnTo>
                  <a:pt x="60678" y="76104"/>
                </a:lnTo>
                <a:lnTo>
                  <a:pt x="61618" y="74725"/>
                </a:lnTo>
                <a:lnTo>
                  <a:pt x="62245" y="73101"/>
                </a:lnTo>
                <a:lnTo>
                  <a:pt x="63369" y="72017"/>
                </a:lnTo>
                <a:lnTo>
                  <a:pt x="70242" y="68397"/>
                </a:lnTo>
                <a:lnTo>
                  <a:pt x="74257" y="65675"/>
                </a:lnTo>
                <a:lnTo>
                  <a:pt x="80485" y="63439"/>
                </a:lnTo>
                <a:lnTo>
                  <a:pt x="87653" y="58119"/>
                </a:lnTo>
                <a:lnTo>
                  <a:pt x="91901" y="57436"/>
                </a:lnTo>
                <a:lnTo>
                  <a:pt x="97629" y="57235"/>
                </a:lnTo>
                <a:lnTo>
                  <a:pt x="98952" y="56501"/>
                </a:lnTo>
                <a:lnTo>
                  <a:pt x="99835" y="55307"/>
                </a:lnTo>
                <a:lnTo>
                  <a:pt x="101497" y="51064"/>
                </a:lnTo>
                <a:lnTo>
                  <a:pt x="104940" y="50878"/>
                </a:lnTo>
                <a:lnTo>
                  <a:pt x="105944" y="50147"/>
                </a:lnTo>
                <a:lnTo>
                  <a:pt x="107686" y="45340"/>
                </a:lnTo>
                <a:lnTo>
                  <a:pt x="109714" y="44846"/>
                </a:lnTo>
                <a:lnTo>
                  <a:pt x="113394" y="44528"/>
                </a:lnTo>
                <a:lnTo>
                  <a:pt x="119688" y="38990"/>
                </a:lnTo>
                <a:lnTo>
                  <a:pt x="126033" y="38178"/>
                </a:lnTo>
                <a:lnTo>
                  <a:pt x="132382" y="32639"/>
                </a:lnTo>
                <a:lnTo>
                  <a:pt x="138732" y="31828"/>
                </a:lnTo>
                <a:lnTo>
                  <a:pt x="173574" y="31750"/>
                </a:lnTo>
                <a:lnTo>
                  <a:pt x="177803" y="33631"/>
                </a:lnTo>
                <a:lnTo>
                  <a:pt x="182035" y="36114"/>
                </a:lnTo>
                <a:lnTo>
                  <a:pt x="190500" y="37708"/>
                </a:lnTo>
                <a:lnTo>
                  <a:pt x="237043" y="38100"/>
                </a:lnTo>
                <a:lnTo>
                  <a:pt x="241290" y="36218"/>
                </a:lnTo>
                <a:lnTo>
                  <a:pt x="245529" y="33736"/>
                </a:lnTo>
                <a:lnTo>
                  <a:pt x="253999" y="32142"/>
                </a:lnTo>
                <a:lnTo>
                  <a:pt x="268947" y="31096"/>
                </a:lnTo>
                <a:lnTo>
                  <a:pt x="281255" y="26289"/>
                </a:lnTo>
                <a:lnTo>
                  <a:pt x="302785" y="24746"/>
                </a:lnTo>
                <a:lnTo>
                  <a:pt x="321092" y="19643"/>
                </a:lnTo>
                <a:lnTo>
                  <a:pt x="325681" y="19314"/>
                </a:lnTo>
                <a:lnTo>
                  <a:pt x="330073" y="17285"/>
                </a:lnTo>
                <a:lnTo>
                  <a:pt x="332232" y="15757"/>
                </a:lnTo>
                <a:lnTo>
                  <a:pt x="342012" y="13606"/>
                </a:lnTo>
                <a:lnTo>
                  <a:pt x="386126" y="12707"/>
                </a:lnTo>
                <a:lnTo>
                  <a:pt x="429685" y="11994"/>
                </a:lnTo>
                <a:lnTo>
                  <a:pt x="445049" y="9042"/>
                </a:lnTo>
                <a:lnTo>
                  <a:pt x="471879" y="11580"/>
                </a:lnTo>
                <a:lnTo>
                  <a:pt x="510113" y="6513"/>
                </a:lnTo>
                <a:lnTo>
                  <a:pt x="535516" y="5659"/>
                </a:lnTo>
                <a:lnTo>
                  <a:pt x="563268" y="393"/>
                </a:lnTo>
                <a:lnTo>
                  <a:pt x="610485" y="2"/>
                </a:lnTo>
                <a:lnTo>
                  <a:pt x="654925" y="0"/>
                </a:lnTo>
                <a:lnTo>
                  <a:pt x="665049" y="705"/>
                </a:lnTo>
                <a:lnTo>
                  <a:pt x="711116" y="11259"/>
                </a:lnTo>
                <a:lnTo>
                  <a:pt x="723875" y="14155"/>
                </a:lnTo>
                <a:lnTo>
                  <a:pt x="770881" y="29533"/>
                </a:lnTo>
                <a:lnTo>
                  <a:pt x="817663" y="37972"/>
                </a:lnTo>
                <a:lnTo>
                  <a:pt x="823428" y="38748"/>
                </a:lnTo>
                <a:lnTo>
                  <a:pt x="842718" y="43560"/>
                </a:lnTo>
                <a:lnTo>
                  <a:pt x="870353" y="46296"/>
                </a:lnTo>
                <a:lnTo>
                  <a:pt x="882769" y="49465"/>
                </a:lnTo>
                <a:lnTo>
                  <a:pt x="928737" y="50795"/>
                </a:lnTo>
                <a:lnTo>
                  <a:pt x="973035" y="50800"/>
                </a:lnTo>
                <a:lnTo>
                  <a:pt x="1017478" y="50800"/>
                </a:lnTo>
                <a:lnTo>
                  <a:pt x="1024418" y="51505"/>
                </a:lnTo>
                <a:lnTo>
                  <a:pt x="1036881" y="56267"/>
                </a:lnTo>
                <a:lnTo>
                  <a:pt x="1083543" y="57148"/>
                </a:lnTo>
                <a:lnTo>
                  <a:pt x="1113366" y="57150"/>
                </a:lnTo>
                <a:lnTo>
                  <a:pt x="1117600" y="55268"/>
                </a:lnTo>
                <a:lnTo>
                  <a:pt x="1121833" y="52786"/>
                </a:lnTo>
                <a:lnTo>
                  <a:pt x="1130300" y="51192"/>
                </a:lnTo>
                <a:lnTo>
                  <a:pt x="1177827" y="50800"/>
                </a:lnTo>
                <a:lnTo>
                  <a:pt x="1180130" y="50800"/>
                </a:lnTo>
                <a:lnTo>
                  <a:pt x="1175547" y="50800"/>
                </a:lnTo>
                <a:lnTo>
                  <a:pt x="1168400" y="57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SMARTInkShape-1225">
            <a:extLst>
              <a:ext uri="{FF2B5EF4-FFF2-40B4-BE49-F238E27FC236}">
                <a16:creationId xmlns:a16="http://schemas.microsoft.com/office/drawing/2014/main" id="{10707BE0-F5E4-459A-89D8-6A9414B1CB28}"/>
              </a:ext>
            </a:extLst>
          </p:cNvPr>
          <p:cNvSpPr/>
          <p:nvPr>
            <p:custDataLst>
              <p:tags r:id="rId3"/>
            </p:custDataLst>
          </p:nvPr>
        </p:nvSpPr>
        <p:spPr>
          <a:xfrm>
            <a:off x="3206750" y="3448057"/>
            <a:ext cx="393701" cy="57144"/>
          </a:xfrm>
          <a:custGeom>
            <a:avLst/>
            <a:gdLst/>
            <a:ahLst/>
            <a:cxnLst/>
            <a:rect l="0" t="0" r="0" b="0"/>
            <a:pathLst>
              <a:path w="393701" h="57144">
                <a:moveTo>
                  <a:pt x="0" y="57143"/>
                </a:moveTo>
                <a:lnTo>
                  <a:pt x="0" y="57143"/>
                </a:lnTo>
                <a:lnTo>
                  <a:pt x="0" y="45403"/>
                </a:lnTo>
                <a:lnTo>
                  <a:pt x="4364" y="39563"/>
                </a:lnTo>
                <a:lnTo>
                  <a:pt x="6089" y="32912"/>
                </a:lnTo>
                <a:lnTo>
                  <a:pt x="12432" y="25685"/>
                </a:lnTo>
                <a:lnTo>
                  <a:pt x="15991" y="25480"/>
                </a:lnTo>
                <a:lnTo>
                  <a:pt x="17011" y="24745"/>
                </a:lnTo>
                <a:lnTo>
                  <a:pt x="17691" y="23550"/>
                </a:lnTo>
                <a:lnTo>
                  <a:pt x="18781" y="19933"/>
                </a:lnTo>
                <a:lnTo>
                  <a:pt x="20812" y="19438"/>
                </a:lnTo>
                <a:lnTo>
                  <a:pt x="27864" y="19121"/>
                </a:lnTo>
                <a:lnTo>
                  <a:pt x="29160" y="19801"/>
                </a:lnTo>
                <a:lnTo>
                  <a:pt x="30023" y="20959"/>
                </a:lnTo>
                <a:lnTo>
                  <a:pt x="30599" y="22437"/>
                </a:lnTo>
                <a:lnTo>
                  <a:pt x="31688" y="23422"/>
                </a:lnTo>
                <a:lnTo>
                  <a:pt x="34780" y="24517"/>
                </a:lnTo>
                <a:lnTo>
                  <a:pt x="48737" y="26047"/>
                </a:lnTo>
                <a:lnTo>
                  <a:pt x="57160" y="30409"/>
                </a:lnTo>
                <a:lnTo>
                  <a:pt x="74064" y="37133"/>
                </a:lnTo>
                <a:lnTo>
                  <a:pt x="87852" y="44874"/>
                </a:lnTo>
                <a:lnTo>
                  <a:pt x="92667" y="48162"/>
                </a:lnTo>
                <a:lnTo>
                  <a:pt x="101508" y="52155"/>
                </a:lnTo>
                <a:lnTo>
                  <a:pt x="105792" y="54926"/>
                </a:lnTo>
                <a:lnTo>
                  <a:pt x="112171" y="56486"/>
                </a:lnTo>
                <a:lnTo>
                  <a:pt x="129999" y="57135"/>
                </a:lnTo>
                <a:lnTo>
                  <a:pt x="131116" y="56432"/>
                </a:lnTo>
                <a:lnTo>
                  <a:pt x="131861" y="55258"/>
                </a:lnTo>
                <a:lnTo>
                  <a:pt x="132357" y="53770"/>
                </a:lnTo>
                <a:lnTo>
                  <a:pt x="136427" y="48304"/>
                </a:lnTo>
                <a:lnTo>
                  <a:pt x="140127" y="46159"/>
                </a:lnTo>
                <a:lnTo>
                  <a:pt x="142101" y="45587"/>
                </a:lnTo>
                <a:lnTo>
                  <a:pt x="143418" y="44500"/>
                </a:lnTo>
                <a:lnTo>
                  <a:pt x="149074" y="35705"/>
                </a:lnTo>
                <a:lnTo>
                  <a:pt x="152803" y="33504"/>
                </a:lnTo>
                <a:lnTo>
                  <a:pt x="156812" y="31820"/>
                </a:lnTo>
                <a:lnTo>
                  <a:pt x="163036" y="27611"/>
                </a:lnTo>
                <a:lnTo>
                  <a:pt x="169349" y="25345"/>
                </a:lnTo>
                <a:lnTo>
                  <a:pt x="175688" y="21223"/>
                </a:lnTo>
                <a:lnTo>
                  <a:pt x="182035" y="18983"/>
                </a:lnTo>
                <a:lnTo>
                  <a:pt x="188383" y="14870"/>
                </a:lnTo>
                <a:lnTo>
                  <a:pt x="215507" y="4892"/>
                </a:lnTo>
                <a:lnTo>
                  <a:pt x="219959" y="2170"/>
                </a:lnTo>
                <a:lnTo>
                  <a:pt x="228566" y="423"/>
                </a:lnTo>
                <a:lnTo>
                  <a:pt x="259226" y="0"/>
                </a:lnTo>
                <a:lnTo>
                  <a:pt x="265259" y="1878"/>
                </a:lnTo>
                <a:lnTo>
                  <a:pt x="270293" y="4359"/>
                </a:lnTo>
                <a:lnTo>
                  <a:pt x="300298" y="12409"/>
                </a:lnTo>
                <a:lnTo>
                  <a:pt x="341473" y="13398"/>
                </a:lnTo>
                <a:lnTo>
                  <a:pt x="361557" y="20532"/>
                </a:lnTo>
                <a:lnTo>
                  <a:pt x="393700" y="507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41" name="SMARTInkShape-Group329">
            <a:extLst>
              <a:ext uri="{FF2B5EF4-FFF2-40B4-BE49-F238E27FC236}">
                <a16:creationId xmlns:a16="http://schemas.microsoft.com/office/drawing/2014/main" id="{9081B185-A1D4-4697-B790-BC96D239FC4C}"/>
              </a:ext>
            </a:extLst>
          </p:cNvPr>
          <p:cNvGrpSpPr/>
          <p:nvPr/>
        </p:nvGrpSpPr>
        <p:grpSpPr>
          <a:xfrm>
            <a:off x="3506018" y="2020725"/>
            <a:ext cx="3250347" cy="817726"/>
            <a:chOff x="3506018" y="2020725"/>
            <a:chExt cx="3250347" cy="817726"/>
          </a:xfrm>
        </p:grpSpPr>
        <p:sp>
          <p:nvSpPr>
            <p:cNvPr id="528" name="SMARTInkShape-1226">
              <a:extLst>
                <a:ext uri="{FF2B5EF4-FFF2-40B4-BE49-F238E27FC236}">
                  <a16:creationId xmlns:a16="http://schemas.microsoft.com/office/drawing/2014/main" id="{B8CAD75A-24B9-4388-9BD1-D10246E03E0F}"/>
                </a:ext>
              </a:extLst>
            </p:cNvPr>
            <p:cNvSpPr/>
            <p:nvPr>
              <p:custDataLst>
                <p:tags r:id="rId22"/>
              </p:custDataLst>
            </p:nvPr>
          </p:nvSpPr>
          <p:spPr>
            <a:xfrm>
              <a:off x="3506018" y="2100038"/>
              <a:ext cx="411735" cy="330570"/>
            </a:xfrm>
            <a:custGeom>
              <a:avLst/>
              <a:gdLst/>
              <a:ahLst/>
              <a:cxnLst/>
              <a:rect l="0" t="0" r="0" b="0"/>
              <a:pathLst>
                <a:path w="411735" h="330570">
                  <a:moveTo>
                    <a:pt x="354782" y="52612"/>
                  </a:moveTo>
                  <a:lnTo>
                    <a:pt x="354782" y="52612"/>
                  </a:lnTo>
                  <a:lnTo>
                    <a:pt x="333812" y="33053"/>
                  </a:lnTo>
                  <a:lnTo>
                    <a:pt x="289288" y="9704"/>
                  </a:lnTo>
                  <a:lnTo>
                    <a:pt x="257021" y="0"/>
                  </a:lnTo>
                  <a:lnTo>
                    <a:pt x="218401" y="1428"/>
                  </a:lnTo>
                  <a:lnTo>
                    <a:pt x="176801" y="10386"/>
                  </a:lnTo>
                  <a:lnTo>
                    <a:pt x="134613" y="25535"/>
                  </a:lnTo>
                  <a:lnTo>
                    <a:pt x="92308" y="51549"/>
                  </a:lnTo>
                  <a:lnTo>
                    <a:pt x="51862" y="79683"/>
                  </a:lnTo>
                  <a:lnTo>
                    <a:pt x="28902" y="103907"/>
                  </a:lnTo>
                  <a:lnTo>
                    <a:pt x="8502" y="137376"/>
                  </a:lnTo>
                  <a:lnTo>
                    <a:pt x="1943" y="162708"/>
                  </a:lnTo>
                  <a:lnTo>
                    <a:pt x="0" y="184716"/>
                  </a:lnTo>
                  <a:lnTo>
                    <a:pt x="5190" y="199990"/>
                  </a:lnTo>
                  <a:lnTo>
                    <a:pt x="28065" y="240465"/>
                  </a:lnTo>
                  <a:lnTo>
                    <a:pt x="65536" y="274513"/>
                  </a:lnTo>
                  <a:lnTo>
                    <a:pt x="104586" y="295124"/>
                  </a:lnTo>
                  <a:lnTo>
                    <a:pt x="150452" y="312783"/>
                  </a:lnTo>
                  <a:lnTo>
                    <a:pt x="184879" y="321846"/>
                  </a:lnTo>
                  <a:lnTo>
                    <a:pt x="231067" y="328279"/>
                  </a:lnTo>
                  <a:lnTo>
                    <a:pt x="269091" y="330569"/>
                  </a:lnTo>
                  <a:lnTo>
                    <a:pt x="312314" y="326448"/>
                  </a:lnTo>
                  <a:lnTo>
                    <a:pt x="334438" y="322524"/>
                  </a:lnTo>
                  <a:lnTo>
                    <a:pt x="360171" y="309807"/>
                  </a:lnTo>
                  <a:lnTo>
                    <a:pt x="390820" y="286177"/>
                  </a:lnTo>
                  <a:lnTo>
                    <a:pt x="408545" y="263922"/>
                  </a:lnTo>
                  <a:lnTo>
                    <a:pt x="410928" y="256333"/>
                  </a:lnTo>
                  <a:lnTo>
                    <a:pt x="411734" y="250819"/>
                  </a:lnTo>
                  <a:lnTo>
                    <a:pt x="405582" y="2431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SMARTInkShape-1227">
              <a:extLst>
                <a:ext uri="{FF2B5EF4-FFF2-40B4-BE49-F238E27FC236}">
                  <a16:creationId xmlns:a16="http://schemas.microsoft.com/office/drawing/2014/main" id="{DF534AD2-A24B-4F49-B0E3-EC9351E9B89F}"/>
                </a:ext>
              </a:extLst>
            </p:cNvPr>
            <p:cNvSpPr/>
            <p:nvPr>
              <p:custDataLst>
                <p:tags r:id="rId23"/>
              </p:custDataLst>
            </p:nvPr>
          </p:nvSpPr>
          <p:spPr>
            <a:xfrm>
              <a:off x="3937515" y="2172114"/>
              <a:ext cx="729736" cy="221724"/>
            </a:xfrm>
            <a:custGeom>
              <a:avLst/>
              <a:gdLst/>
              <a:ahLst/>
              <a:cxnLst/>
              <a:rect l="0" t="0" r="0" b="0"/>
              <a:pathLst>
                <a:path w="729736" h="221724">
                  <a:moveTo>
                    <a:pt x="196335" y="132936"/>
                  </a:moveTo>
                  <a:lnTo>
                    <a:pt x="196335" y="132936"/>
                  </a:lnTo>
                  <a:lnTo>
                    <a:pt x="196335" y="105593"/>
                  </a:lnTo>
                  <a:lnTo>
                    <a:pt x="192964" y="95750"/>
                  </a:lnTo>
                  <a:lnTo>
                    <a:pt x="187497" y="87267"/>
                  </a:lnTo>
                  <a:lnTo>
                    <a:pt x="174258" y="78080"/>
                  </a:lnTo>
                  <a:lnTo>
                    <a:pt x="161493" y="72311"/>
                  </a:lnTo>
                  <a:lnTo>
                    <a:pt x="119954" y="69604"/>
                  </a:lnTo>
                  <a:lnTo>
                    <a:pt x="106649" y="70922"/>
                  </a:lnTo>
                  <a:lnTo>
                    <a:pt x="70207" y="87122"/>
                  </a:lnTo>
                  <a:lnTo>
                    <a:pt x="25642" y="120411"/>
                  </a:lnTo>
                  <a:lnTo>
                    <a:pt x="11625" y="135183"/>
                  </a:lnTo>
                  <a:lnTo>
                    <a:pt x="3396" y="151946"/>
                  </a:lnTo>
                  <a:lnTo>
                    <a:pt x="0" y="174985"/>
                  </a:lnTo>
                  <a:lnTo>
                    <a:pt x="3008" y="187885"/>
                  </a:lnTo>
                  <a:lnTo>
                    <a:pt x="8369" y="197273"/>
                  </a:lnTo>
                  <a:lnTo>
                    <a:pt x="21570" y="206767"/>
                  </a:lnTo>
                  <a:lnTo>
                    <a:pt x="45310" y="217569"/>
                  </a:lnTo>
                  <a:lnTo>
                    <a:pt x="63392" y="220572"/>
                  </a:lnTo>
                  <a:lnTo>
                    <a:pt x="82156" y="218090"/>
                  </a:lnTo>
                  <a:lnTo>
                    <a:pt x="126882" y="200841"/>
                  </a:lnTo>
                  <a:lnTo>
                    <a:pt x="157712" y="177215"/>
                  </a:lnTo>
                  <a:lnTo>
                    <a:pt x="178627" y="151833"/>
                  </a:lnTo>
                  <a:lnTo>
                    <a:pt x="198339" y="110612"/>
                  </a:lnTo>
                  <a:lnTo>
                    <a:pt x="202113" y="90494"/>
                  </a:lnTo>
                  <a:lnTo>
                    <a:pt x="202303" y="87708"/>
                  </a:lnTo>
                  <a:lnTo>
                    <a:pt x="200634" y="82731"/>
                  </a:lnTo>
                  <a:lnTo>
                    <a:pt x="199201" y="80416"/>
                  </a:lnTo>
                  <a:lnTo>
                    <a:pt x="197540" y="78873"/>
                  </a:lnTo>
                  <a:lnTo>
                    <a:pt x="193813" y="77158"/>
                  </a:lnTo>
                  <a:lnTo>
                    <a:pt x="187748" y="76192"/>
                  </a:lnTo>
                  <a:lnTo>
                    <a:pt x="183582" y="77848"/>
                  </a:lnTo>
                  <a:lnTo>
                    <a:pt x="168680" y="87346"/>
                  </a:lnTo>
                  <a:lnTo>
                    <a:pt x="154175" y="109924"/>
                  </a:lnTo>
                  <a:lnTo>
                    <a:pt x="148408" y="123139"/>
                  </a:lnTo>
                  <a:lnTo>
                    <a:pt x="145647" y="162311"/>
                  </a:lnTo>
                  <a:lnTo>
                    <a:pt x="148939" y="175193"/>
                  </a:lnTo>
                  <a:lnTo>
                    <a:pt x="154383" y="184576"/>
                  </a:lnTo>
                  <a:lnTo>
                    <a:pt x="167613" y="194067"/>
                  </a:lnTo>
                  <a:lnTo>
                    <a:pt x="192181" y="206292"/>
                  </a:lnTo>
                  <a:lnTo>
                    <a:pt x="231439" y="209025"/>
                  </a:lnTo>
                  <a:lnTo>
                    <a:pt x="244758" y="205732"/>
                  </a:lnTo>
                  <a:lnTo>
                    <a:pt x="271177" y="189359"/>
                  </a:lnTo>
                  <a:lnTo>
                    <a:pt x="315625" y="151967"/>
                  </a:lnTo>
                  <a:lnTo>
                    <a:pt x="327401" y="139280"/>
                  </a:lnTo>
                  <a:lnTo>
                    <a:pt x="344368" y="104185"/>
                  </a:lnTo>
                  <a:lnTo>
                    <a:pt x="354642" y="63654"/>
                  </a:lnTo>
                  <a:lnTo>
                    <a:pt x="354997" y="54731"/>
                  </a:lnTo>
                  <a:lnTo>
                    <a:pt x="355732" y="53283"/>
                  </a:lnTo>
                  <a:lnTo>
                    <a:pt x="356928" y="52317"/>
                  </a:lnTo>
                  <a:lnTo>
                    <a:pt x="358430" y="51674"/>
                  </a:lnTo>
                  <a:lnTo>
                    <a:pt x="359432" y="51950"/>
                  </a:lnTo>
                  <a:lnTo>
                    <a:pt x="360099" y="52840"/>
                  </a:lnTo>
                  <a:lnTo>
                    <a:pt x="361171" y="55966"/>
                  </a:lnTo>
                  <a:lnTo>
                    <a:pt x="398108" y="101247"/>
                  </a:lnTo>
                  <a:lnTo>
                    <a:pt x="429531" y="147126"/>
                  </a:lnTo>
                  <a:lnTo>
                    <a:pt x="435234" y="163246"/>
                  </a:lnTo>
                  <a:lnTo>
                    <a:pt x="437161" y="181335"/>
                  </a:lnTo>
                  <a:lnTo>
                    <a:pt x="434123" y="194235"/>
                  </a:lnTo>
                  <a:lnTo>
                    <a:pt x="428755" y="203624"/>
                  </a:lnTo>
                  <a:lnTo>
                    <a:pt x="422696" y="210874"/>
                  </a:lnTo>
                  <a:lnTo>
                    <a:pt x="413061" y="217490"/>
                  </a:lnTo>
                  <a:lnTo>
                    <a:pt x="401269" y="220548"/>
                  </a:lnTo>
                  <a:lnTo>
                    <a:pt x="376218" y="221723"/>
                  </a:lnTo>
                  <a:lnTo>
                    <a:pt x="341452" y="213992"/>
                  </a:lnTo>
                  <a:lnTo>
                    <a:pt x="328638" y="210095"/>
                  </a:lnTo>
                  <a:lnTo>
                    <a:pt x="317103" y="209143"/>
                  </a:lnTo>
                  <a:lnTo>
                    <a:pt x="320391" y="212509"/>
                  </a:lnTo>
                  <a:lnTo>
                    <a:pt x="325790" y="214163"/>
                  </a:lnTo>
                  <a:lnTo>
                    <a:pt x="369081" y="215463"/>
                  </a:lnTo>
                  <a:lnTo>
                    <a:pt x="413018" y="204654"/>
                  </a:lnTo>
                  <a:lnTo>
                    <a:pt x="449462" y="190916"/>
                  </a:lnTo>
                  <a:lnTo>
                    <a:pt x="494734" y="161788"/>
                  </a:lnTo>
                  <a:lnTo>
                    <a:pt x="523157" y="132554"/>
                  </a:lnTo>
                  <a:lnTo>
                    <a:pt x="553978" y="88464"/>
                  </a:lnTo>
                  <a:lnTo>
                    <a:pt x="571838" y="56733"/>
                  </a:lnTo>
                  <a:lnTo>
                    <a:pt x="583001" y="9137"/>
                  </a:lnTo>
                  <a:lnTo>
                    <a:pt x="583381" y="4301"/>
                  </a:lnTo>
                  <a:lnTo>
                    <a:pt x="582777" y="2729"/>
                  </a:lnTo>
                  <a:lnTo>
                    <a:pt x="581668" y="1681"/>
                  </a:lnTo>
                  <a:lnTo>
                    <a:pt x="578192" y="0"/>
                  </a:lnTo>
                  <a:lnTo>
                    <a:pt x="574217" y="3080"/>
                  </a:lnTo>
                  <a:lnTo>
                    <a:pt x="562190" y="16216"/>
                  </a:lnTo>
                  <a:lnTo>
                    <a:pt x="540664" y="58847"/>
                  </a:lnTo>
                  <a:lnTo>
                    <a:pt x="526660" y="100814"/>
                  </a:lnTo>
                  <a:lnTo>
                    <a:pt x="511725" y="145614"/>
                  </a:lnTo>
                  <a:lnTo>
                    <a:pt x="506162" y="168594"/>
                  </a:lnTo>
                  <a:lnTo>
                    <a:pt x="503369" y="174889"/>
                  </a:lnTo>
                  <a:lnTo>
                    <a:pt x="501222" y="194878"/>
                  </a:lnTo>
                  <a:lnTo>
                    <a:pt x="501899" y="195397"/>
                  </a:lnTo>
                  <a:lnTo>
                    <a:pt x="506609" y="196299"/>
                  </a:lnTo>
                  <a:lnTo>
                    <a:pt x="519618" y="184215"/>
                  </a:lnTo>
                  <a:lnTo>
                    <a:pt x="546975" y="154841"/>
                  </a:lnTo>
                  <a:lnTo>
                    <a:pt x="591514" y="125924"/>
                  </a:lnTo>
                  <a:lnTo>
                    <a:pt x="613846" y="121359"/>
                  </a:lnTo>
                  <a:lnTo>
                    <a:pt x="632055" y="120458"/>
                  </a:lnTo>
                  <a:lnTo>
                    <a:pt x="638815" y="122216"/>
                  </a:lnTo>
                  <a:lnTo>
                    <a:pt x="641604" y="123673"/>
                  </a:lnTo>
                  <a:lnTo>
                    <a:pt x="646585" y="129054"/>
                  </a:lnTo>
                  <a:lnTo>
                    <a:pt x="656984" y="143714"/>
                  </a:lnTo>
                  <a:lnTo>
                    <a:pt x="659502" y="159503"/>
                  </a:lnTo>
                  <a:lnTo>
                    <a:pt x="660515" y="173801"/>
                  </a:lnTo>
                  <a:lnTo>
                    <a:pt x="665838" y="195916"/>
                  </a:lnTo>
                  <a:lnTo>
                    <a:pt x="665970" y="198206"/>
                  </a:lnTo>
                  <a:lnTo>
                    <a:pt x="666764" y="199733"/>
                  </a:lnTo>
                  <a:lnTo>
                    <a:pt x="667998" y="200750"/>
                  </a:lnTo>
                  <a:lnTo>
                    <a:pt x="671253" y="201881"/>
                  </a:lnTo>
                  <a:lnTo>
                    <a:pt x="681155" y="202667"/>
                  </a:lnTo>
                  <a:lnTo>
                    <a:pt x="694174" y="199380"/>
                  </a:lnTo>
                  <a:lnTo>
                    <a:pt x="714378" y="185760"/>
                  </a:lnTo>
                  <a:lnTo>
                    <a:pt x="729735" y="1710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SMARTInkShape-1228">
              <a:extLst>
                <a:ext uri="{FF2B5EF4-FFF2-40B4-BE49-F238E27FC236}">
                  <a16:creationId xmlns:a16="http://schemas.microsoft.com/office/drawing/2014/main" id="{16635A8F-973D-4299-8507-53B59294BB8D}"/>
                </a:ext>
              </a:extLst>
            </p:cNvPr>
            <p:cNvSpPr/>
            <p:nvPr>
              <p:custDataLst>
                <p:tags r:id="rId24"/>
              </p:custDataLst>
            </p:nvPr>
          </p:nvSpPr>
          <p:spPr>
            <a:xfrm>
              <a:off x="4845083" y="2127250"/>
              <a:ext cx="82440" cy="278001"/>
            </a:xfrm>
            <a:custGeom>
              <a:avLst/>
              <a:gdLst/>
              <a:ahLst/>
              <a:cxnLst/>
              <a:rect l="0" t="0" r="0" b="0"/>
              <a:pathLst>
                <a:path w="82440" h="278001">
                  <a:moveTo>
                    <a:pt x="76167" y="0"/>
                  </a:moveTo>
                  <a:lnTo>
                    <a:pt x="76167" y="0"/>
                  </a:lnTo>
                  <a:lnTo>
                    <a:pt x="79538" y="0"/>
                  </a:lnTo>
                  <a:lnTo>
                    <a:pt x="80531" y="706"/>
                  </a:lnTo>
                  <a:lnTo>
                    <a:pt x="81193" y="1881"/>
                  </a:lnTo>
                  <a:lnTo>
                    <a:pt x="82439" y="6088"/>
                  </a:lnTo>
                  <a:lnTo>
                    <a:pt x="81810" y="34889"/>
                  </a:lnTo>
                  <a:lnTo>
                    <a:pt x="67322" y="75195"/>
                  </a:lnTo>
                  <a:lnTo>
                    <a:pt x="51858" y="119934"/>
                  </a:lnTo>
                  <a:lnTo>
                    <a:pt x="31582" y="164727"/>
                  </a:lnTo>
                  <a:lnTo>
                    <a:pt x="15602" y="206678"/>
                  </a:lnTo>
                  <a:lnTo>
                    <a:pt x="1896" y="251951"/>
                  </a:lnTo>
                  <a:lnTo>
                    <a:pt x="0" y="278000"/>
                  </a:lnTo>
                  <a:lnTo>
                    <a:pt x="694" y="277761"/>
                  </a:lnTo>
                  <a:lnTo>
                    <a:pt x="3348" y="275614"/>
                  </a:lnTo>
                  <a:lnTo>
                    <a:pt x="4997" y="272308"/>
                  </a:lnTo>
                  <a:lnTo>
                    <a:pt x="12383" y="226663"/>
                  </a:lnTo>
                  <a:lnTo>
                    <a:pt x="12667" y="203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SMARTInkShape-1229">
              <a:extLst>
                <a:ext uri="{FF2B5EF4-FFF2-40B4-BE49-F238E27FC236}">
                  <a16:creationId xmlns:a16="http://schemas.microsoft.com/office/drawing/2014/main" id="{FA3DA464-F0A0-481E-8A8C-FD7A395D795B}"/>
                </a:ext>
              </a:extLst>
            </p:cNvPr>
            <p:cNvSpPr/>
            <p:nvPr>
              <p:custDataLst>
                <p:tags r:id="rId25"/>
              </p:custDataLst>
            </p:nvPr>
          </p:nvSpPr>
          <p:spPr>
            <a:xfrm>
              <a:off x="4822568" y="2020725"/>
              <a:ext cx="316302" cy="232175"/>
            </a:xfrm>
            <a:custGeom>
              <a:avLst/>
              <a:gdLst/>
              <a:ahLst/>
              <a:cxnLst/>
              <a:rect l="0" t="0" r="0" b="0"/>
              <a:pathLst>
                <a:path w="316302" h="232175">
                  <a:moveTo>
                    <a:pt x="16132" y="119225"/>
                  </a:moveTo>
                  <a:lnTo>
                    <a:pt x="16132" y="119225"/>
                  </a:lnTo>
                  <a:lnTo>
                    <a:pt x="16132" y="115854"/>
                  </a:lnTo>
                  <a:lnTo>
                    <a:pt x="14250" y="112317"/>
                  </a:lnTo>
                  <a:lnTo>
                    <a:pt x="7293" y="104298"/>
                  </a:lnTo>
                  <a:lnTo>
                    <a:pt x="5148" y="98244"/>
                  </a:lnTo>
                  <a:lnTo>
                    <a:pt x="3489" y="91556"/>
                  </a:lnTo>
                  <a:lnTo>
                    <a:pt x="400" y="86231"/>
                  </a:lnTo>
                  <a:lnTo>
                    <a:pt x="0" y="83118"/>
                  </a:lnTo>
                  <a:lnTo>
                    <a:pt x="1436" y="75896"/>
                  </a:lnTo>
                  <a:lnTo>
                    <a:pt x="6212" y="67268"/>
                  </a:lnTo>
                  <a:lnTo>
                    <a:pt x="27145" y="44854"/>
                  </a:lnTo>
                  <a:lnTo>
                    <a:pt x="46285" y="32356"/>
                  </a:lnTo>
                  <a:lnTo>
                    <a:pt x="83810" y="19855"/>
                  </a:lnTo>
                  <a:lnTo>
                    <a:pt x="129376" y="8292"/>
                  </a:lnTo>
                  <a:lnTo>
                    <a:pt x="172557" y="2219"/>
                  </a:lnTo>
                  <a:lnTo>
                    <a:pt x="215057" y="0"/>
                  </a:lnTo>
                  <a:lnTo>
                    <a:pt x="261268" y="7508"/>
                  </a:lnTo>
                  <a:lnTo>
                    <a:pt x="285458" y="16901"/>
                  </a:lnTo>
                  <a:lnTo>
                    <a:pt x="303758" y="31992"/>
                  </a:lnTo>
                  <a:lnTo>
                    <a:pt x="314746" y="49869"/>
                  </a:lnTo>
                  <a:lnTo>
                    <a:pt x="316301" y="62295"/>
                  </a:lnTo>
                  <a:lnTo>
                    <a:pt x="311550" y="87518"/>
                  </a:lnTo>
                  <a:lnTo>
                    <a:pt x="293679" y="117247"/>
                  </a:lnTo>
                  <a:lnTo>
                    <a:pt x="252199" y="157151"/>
                  </a:lnTo>
                  <a:lnTo>
                    <a:pt x="206675" y="193999"/>
                  </a:lnTo>
                  <a:lnTo>
                    <a:pt x="166142" y="212867"/>
                  </a:lnTo>
                  <a:lnTo>
                    <a:pt x="121059" y="228965"/>
                  </a:lnTo>
                  <a:lnTo>
                    <a:pt x="99668" y="232174"/>
                  </a:lnTo>
                  <a:lnTo>
                    <a:pt x="90183" y="231043"/>
                  </a:lnTo>
                  <a:lnTo>
                    <a:pt x="80876" y="226440"/>
                  </a:lnTo>
                  <a:lnTo>
                    <a:pt x="78345" y="224568"/>
                  </a:lnTo>
                  <a:lnTo>
                    <a:pt x="76657" y="221909"/>
                  </a:lnTo>
                  <a:lnTo>
                    <a:pt x="73727" y="210219"/>
                  </a:lnTo>
                  <a:lnTo>
                    <a:pt x="73282" y="2017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SMARTInkShape-1230">
              <a:extLst>
                <a:ext uri="{FF2B5EF4-FFF2-40B4-BE49-F238E27FC236}">
                  <a16:creationId xmlns:a16="http://schemas.microsoft.com/office/drawing/2014/main" id="{054A4093-84FD-45E3-8B6A-C6A9A7EDC3A5}"/>
                </a:ext>
              </a:extLst>
            </p:cNvPr>
            <p:cNvSpPr/>
            <p:nvPr>
              <p:custDataLst>
                <p:tags r:id="rId26"/>
              </p:custDataLst>
            </p:nvPr>
          </p:nvSpPr>
          <p:spPr>
            <a:xfrm>
              <a:off x="5099059" y="2209800"/>
              <a:ext cx="203192" cy="183684"/>
            </a:xfrm>
            <a:custGeom>
              <a:avLst/>
              <a:gdLst/>
              <a:ahLst/>
              <a:cxnLst/>
              <a:rect l="0" t="0" r="0" b="0"/>
              <a:pathLst>
                <a:path w="203192" h="183684">
                  <a:moveTo>
                    <a:pt x="44441" y="0"/>
                  </a:moveTo>
                  <a:lnTo>
                    <a:pt x="44441" y="0"/>
                  </a:lnTo>
                  <a:lnTo>
                    <a:pt x="44441" y="44965"/>
                  </a:lnTo>
                  <a:lnTo>
                    <a:pt x="35602" y="88062"/>
                  </a:lnTo>
                  <a:lnTo>
                    <a:pt x="21135" y="134699"/>
                  </a:lnTo>
                  <a:lnTo>
                    <a:pt x="7868" y="173237"/>
                  </a:lnTo>
                  <a:lnTo>
                    <a:pt x="339" y="183683"/>
                  </a:lnTo>
                  <a:lnTo>
                    <a:pt x="0" y="159752"/>
                  </a:lnTo>
                  <a:lnTo>
                    <a:pt x="6899" y="134527"/>
                  </a:lnTo>
                  <a:lnTo>
                    <a:pt x="24002" y="89404"/>
                  </a:lnTo>
                  <a:lnTo>
                    <a:pt x="42443" y="62319"/>
                  </a:lnTo>
                  <a:lnTo>
                    <a:pt x="61669" y="49085"/>
                  </a:lnTo>
                  <a:lnTo>
                    <a:pt x="74162" y="45823"/>
                  </a:lnTo>
                  <a:lnTo>
                    <a:pt x="119434" y="44466"/>
                  </a:lnTo>
                  <a:lnTo>
                    <a:pt x="163735" y="44450"/>
                  </a:lnTo>
                  <a:lnTo>
                    <a:pt x="203191" y="44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1231">
              <a:extLst>
                <a:ext uri="{FF2B5EF4-FFF2-40B4-BE49-F238E27FC236}">
                  <a16:creationId xmlns:a16="http://schemas.microsoft.com/office/drawing/2014/main" id="{A083F587-AE96-42FF-875C-5143B92C4B99}"/>
                </a:ext>
              </a:extLst>
            </p:cNvPr>
            <p:cNvSpPr/>
            <p:nvPr>
              <p:custDataLst>
                <p:tags r:id="rId27"/>
              </p:custDataLst>
            </p:nvPr>
          </p:nvSpPr>
          <p:spPr>
            <a:xfrm>
              <a:off x="5265544" y="2228970"/>
              <a:ext cx="185430" cy="145613"/>
            </a:xfrm>
            <a:custGeom>
              <a:avLst/>
              <a:gdLst/>
              <a:ahLst/>
              <a:cxnLst/>
              <a:rect l="0" t="0" r="0" b="0"/>
              <a:pathLst>
                <a:path w="185430" h="145613">
                  <a:moveTo>
                    <a:pt x="112906" y="6230"/>
                  </a:moveTo>
                  <a:lnTo>
                    <a:pt x="112906" y="6230"/>
                  </a:lnTo>
                  <a:lnTo>
                    <a:pt x="100973" y="11256"/>
                  </a:lnTo>
                  <a:lnTo>
                    <a:pt x="75640" y="19371"/>
                  </a:lnTo>
                  <a:lnTo>
                    <a:pt x="66004" y="24771"/>
                  </a:lnTo>
                  <a:lnTo>
                    <a:pt x="20931" y="64491"/>
                  </a:lnTo>
                  <a:lnTo>
                    <a:pt x="5667" y="90250"/>
                  </a:lnTo>
                  <a:lnTo>
                    <a:pt x="0" y="107728"/>
                  </a:lnTo>
                  <a:lnTo>
                    <a:pt x="947" y="111290"/>
                  </a:lnTo>
                  <a:lnTo>
                    <a:pt x="12605" y="127145"/>
                  </a:lnTo>
                  <a:lnTo>
                    <a:pt x="21055" y="134759"/>
                  </a:lnTo>
                  <a:lnTo>
                    <a:pt x="37713" y="142307"/>
                  </a:lnTo>
                  <a:lnTo>
                    <a:pt x="79964" y="145612"/>
                  </a:lnTo>
                  <a:lnTo>
                    <a:pt x="118123" y="142517"/>
                  </a:lnTo>
                  <a:lnTo>
                    <a:pt x="157256" y="122161"/>
                  </a:lnTo>
                  <a:lnTo>
                    <a:pt x="169635" y="109803"/>
                  </a:lnTo>
                  <a:lnTo>
                    <a:pt x="182422" y="86880"/>
                  </a:lnTo>
                  <a:lnTo>
                    <a:pt x="185429" y="75941"/>
                  </a:lnTo>
                  <a:lnTo>
                    <a:pt x="183156" y="61144"/>
                  </a:lnTo>
                  <a:lnTo>
                    <a:pt x="177309" y="44373"/>
                  </a:lnTo>
                  <a:lnTo>
                    <a:pt x="166247" y="30153"/>
                  </a:lnTo>
                  <a:lnTo>
                    <a:pt x="141175" y="11802"/>
                  </a:lnTo>
                  <a:lnTo>
                    <a:pt x="116210" y="1938"/>
                  </a:lnTo>
                  <a:lnTo>
                    <a:pt x="96186" y="0"/>
                  </a:lnTo>
                  <a:lnTo>
                    <a:pt x="95409" y="666"/>
                  </a:lnTo>
                  <a:lnTo>
                    <a:pt x="94546" y="3287"/>
                  </a:lnTo>
                  <a:lnTo>
                    <a:pt x="95022" y="4973"/>
                  </a:lnTo>
                  <a:lnTo>
                    <a:pt x="97431" y="8729"/>
                  </a:lnTo>
                  <a:lnTo>
                    <a:pt x="106126" y="14810"/>
                  </a:lnTo>
                  <a:lnTo>
                    <a:pt x="128714" y="24036"/>
                  </a:lnTo>
                  <a:lnTo>
                    <a:pt x="151006" y="252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1232">
              <a:extLst>
                <a:ext uri="{FF2B5EF4-FFF2-40B4-BE49-F238E27FC236}">
                  <a16:creationId xmlns:a16="http://schemas.microsoft.com/office/drawing/2014/main" id="{4DD6CB57-F579-4C76-BA59-5B8A7263AC52}"/>
                </a:ext>
              </a:extLst>
            </p:cNvPr>
            <p:cNvSpPr/>
            <p:nvPr>
              <p:custDataLst>
                <p:tags r:id="rId28"/>
              </p:custDataLst>
            </p:nvPr>
          </p:nvSpPr>
          <p:spPr>
            <a:xfrm>
              <a:off x="5494702" y="2065134"/>
              <a:ext cx="1064849" cy="337164"/>
            </a:xfrm>
            <a:custGeom>
              <a:avLst/>
              <a:gdLst/>
              <a:ahLst/>
              <a:cxnLst/>
              <a:rect l="0" t="0" r="0" b="0"/>
              <a:pathLst>
                <a:path w="1064849" h="337164">
                  <a:moveTo>
                    <a:pt x="182198" y="195466"/>
                  </a:moveTo>
                  <a:lnTo>
                    <a:pt x="182198" y="195466"/>
                  </a:lnTo>
                  <a:lnTo>
                    <a:pt x="178827" y="192095"/>
                  </a:lnTo>
                  <a:lnTo>
                    <a:pt x="175290" y="190440"/>
                  </a:lnTo>
                  <a:lnTo>
                    <a:pt x="131985" y="189150"/>
                  </a:lnTo>
                  <a:lnTo>
                    <a:pt x="102744" y="192494"/>
                  </a:lnTo>
                  <a:lnTo>
                    <a:pt x="61398" y="208890"/>
                  </a:lnTo>
                  <a:lnTo>
                    <a:pt x="45959" y="217660"/>
                  </a:lnTo>
                  <a:lnTo>
                    <a:pt x="11813" y="252892"/>
                  </a:lnTo>
                  <a:lnTo>
                    <a:pt x="2440" y="271748"/>
                  </a:lnTo>
                  <a:lnTo>
                    <a:pt x="0" y="284402"/>
                  </a:lnTo>
                  <a:lnTo>
                    <a:pt x="797" y="295201"/>
                  </a:lnTo>
                  <a:lnTo>
                    <a:pt x="4209" y="304704"/>
                  </a:lnTo>
                  <a:lnTo>
                    <a:pt x="10429" y="313631"/>
                  </a:lnTo>
                  <a:lnTo>
                    <a:pt x="19778" y="320421"/>
                  </a:lnTo>
                  <a:lnTo>
                    <a:pt x="61705" y="337163"/>
                  </a:lnTo>
                  <a:lnTo>
                    <a:pt x="84016" y="336855"/>
                  </a:lnTo>
                  <a:lnTo>
                    <a:pt x="124789" y="326476"/>
                  </a:lnTo>
                  <a:lnTo>
                    <a:pt x="144021" y="316912"/>
                  </a:lnTo>
                  <a:lnTo>
                    <a:pt x="165119" y="295263"/>
                  </a:lnTo>
                  <a:lnTo>
                    <a:pt x="196351" y="248039"/>
                  </a:lnTo>
                  <a:lnTo>
                    <a:pt x="218094" y="202633"/>
                  </a:lnTo>
                  <a:lnTo>
                    <a:pt x="230028" y="156979"/>
                  </a:lnTo>
                  <a:lnTo>
                    <a:pt x="239179" y="115139"/>
                  </a:lnTo>
                  <a:lnTo>
                    <a:pt x="249204" y="70875"/>
                  </a:lnTo>
                  <a:lnTo>
                    <a:pt x="251881" y="25148"/>
                  </a:lnTo>
                  <a:lnTo>
                    <a:pt x="252045" y="0"/>
                  </a:lnTo>
                  <a:lnTo>
                    <a:pt x="252047" y="2397"/>
                  </a:lnTo>
                  <a:lnTo>
                    <a:pt x="250166" y="5706"/>
                  </a:lnTo>
                  <a:lnTo>
                    <a:pt x="227478" y="47814"/>
                  </a:lnTo>
                  <a:lnTo>
                    <a:pt x="208720" y="90746"/>
                  </a:lnTo>
                  <a:lnTo>
                    <a:pt x="190298" y="132113"/>
                  </a:lnTo>
                  <a:lnTo>
                    <a:pt x="178195" y="173613"/>
                  </a:lnTo>
                  <a:lnTo>
                    <a:pt x="170782" y="207797"/>
                  </a:lnTo>
                  <a:lnTo>
                    <a:pt x="169610" y="242863"/>
                  </a:lnTo>
                  <a:lnTo>
                    <a:pt x="173311" y="252044"/>
                  </a:lnTo>
                  <a:lnTo>
                    <a:pt x="190516" y="273378"/>
                  </a:lnTo>
                  <a:lnTo>
                    <a:pt x="196713" y="275954"/>
                  </a:lnTo>
                  <a:lnTo>
                    <a:pt x="224637" y="277895"/>
                  </a:lnTo>
                  <a:lnTo>
                    <a:pt x="237262" y="274609"/>
                  </a:lnTo>
                  <a:lnTo>
                    <a:pt x="254171" y="262108"/>
                  </a:lnTo>
                  <a:lnTo>
                    <a:pt x="296627" y="216343"/>
                  </a:lnTo>
                  <a:lnTo>
                    <a:pt x="313275" y="194364"/>
                  </a:lnTo>
                  <a:lnTo>
                    <a:pt x="334023" y="146869"/>
                  </a:lnTo>
                  <a:lnTo>
                    <a:pt x="334485" y="145101"/>
                  </a:lnTo>
                  <a:lnTo>
                    <a:pt x="334565" y="148166"/>
                  </a:lnTo>
                  <a:lnTo>
                    <a:pt x="332702" y="151631"/>
                  </a:lnTo>
                  <a:lnTo>
                    <a:pt x="319670" y="174707"/>
                  </a:lnTo>
                  <a:lnTo>
                    <a:pt x="307302" y="200546"/>
                  </a:lnTo>
                  <a:lnTo>
                    <a:pt x="303701" y="205202"/>
                  </a:lnTo>
                  <a:lnTo>
                    <a:pt x="299699" y="216021"/>
                  </a:lnTo>
                  <a:lnTo>
                    <a:pt x="291218" y="255683"/>
                  </a:lnTo>
                  <a:lnTo>
                    <a:pt x="293836" y="269204"/>
                  </a:lnTo>
                  <a:lnTo>
                    <a:pt x="299080" y="278776"/>
                  </a:lnTo>
                  <a:lnTo>
                    <a:pt x="311537" y="291990"/>
                  </a:lnTo>
                  <a:lnTo>
                    <a:pt x="326671" y="300984"/>
                  </a:lnTo>
                  <a:lnTo>
                    <a:pt x="333661" y="302335"/>
                  </a:lnTo>
                  <a:lnTo>
                    <a:pt x="341472" y="301054"/>
                  </a:lnTo>
                  <a:lnTo>
                    <a:pt x="357985" y="294483"/>
                  </a:lnTo>
                  <a:lnTo>
                    <a:pt x="391884" y="268569"/>
                  </a:lnTo>
                  <a:lnTo>
                    <a:pt x="410407" y="243773"/>
                  </a:lnTo>
                  <a:lnTo>
                    <a:pt x="437037" y="201159"/>
                  </a:lnTo>
                  <a:lnTo>
                    <a:pt x="446528" y="182767"/>
                  </a:lnTo>
                  <a:lnTo>
                    <a:pt x="452351" y="177592"/>
                  </a:lnTo>
                  <a:lnTo>
                    <a:pt x="454865" y="171196"/>
                  </a:lnTo>
                  <a:lnTo>
                    <a:pt x="453197" y="172450"/>
                  </a:lnTo>
                  <a:lnTo>
                    <a:pt x="444394" y="181669"/>
                  </a:lnTo>
                  <a:lnTo>
                    <a:pt x="418467" y="227828"/>
                  </a:lnTo>
                  <a:lnTo>
                    <a:pt x="413070" y="246447"/>
                  </a:lnTo>
                  <a:lnTo>
                    <a:pt x="405125" y="292004"/>
                  </a:lnTo>
                  <a:lnTo>
                    <a:pt x="405353" y="304581"/>
                  </a:lnTo>
                  <a:lnTo>
                    <a:pt x="407907" y="310519"/>
                  </a:lnTo>
                  <a:lnTo>
                    <a:pt x="419382" y="324463"/>
                  </a:lnTo>
                  <a:lnTo>
                    <a:pt x="425431" y="326881"/>
                  </a:lnTo>
                  <a:lnTo>
                    <a:pt x="440813" y="328434"/>
                  </a:lnTo>
                  <a:lnTo>
                    <a:pt x="447186" y="326764"/>
                  </a:lnTo>
                  <a:lnTo>
                    <a:pt x="494422" y="298775"/>
                  </a:lnTo>
                  <a:lnTo>
                    <a:pt x="533206" y="254316"/>
                  </a:lnTo>
                  <a:lnTo>
                    <a:pt x="543517" y="244199"/>
                  </a:lnTo>
                  <a:lnTo>
                    <a:pt x="571608" y="196786"/>
                  </a:lnTo>
                  <a:lnTo>
                    <a:pt x="597327" y="167695"/>
                  </a:lnTo>
                  <a:lnTo>
                    <a:pt x="601414" y="165485"/>
                  </a:lnTo>
                  <a:lnTo>
                    <a:pt x="605582" y="163797"/>
                  </a:lnTo>
                  <a:lnTo>
                    <a:pt x="611897" y="159585"/>
                  </a:lnTo>
                  <a:lnTo>
                    <a:pt x="618942" y="158024"/>
                  </a:lnTo>
                  <a:lnTo>
                    <a:pt x="664819" y="157366"/>
                  </a:lnTo>
                  <a:lnTo>
                    <a:pt x="666928" y="157366"/>
                  </a:lnTo>
                  <a:lnTo>
                    <a:pt x="668335" y="158072"/>
                  </a:lnTo>
                  <a:lnTo>
                    <a:pt x="669273" y="159247"/>
                  </a:lnTo>
                  <a:lnTo>
                    <a:pt x="669897" y="160737"/>
                  </a:lnTo>
                  <a:lnTo>
                    <a:pt x="671020" y="161730"/>
                  </a:lnTo>
                  <a:lnTo>
                    <a:pt x="676504" y="163454"/>
                  </a:lnTo>
                  <a:lnTo>
                    <a:pt x="676836" y="162836"/>
                  </a:lnTo>
                  <a:lnTo>
                    <a:pt x="677411" y="158226"/>
                  </a:lnTo>
                  <a:lnTo>
                    <a:pt x="676734" y="157939"/>
                  </a:lnTo>
                  <a:lnTo>
                    <a:pt x="674101" y="157621"/>
                  </a:lnTo>
                  <a:lnTo>
                    <a:pt x="673117" y="156830"/>
                  </a:lnTo>
                  <a:lnTo>
                    <a:pt x="672023" y="154071"/>
                  </a:lnTo>
                  <a:lnTo>
                    <a:pt x="671026" y="153052"/>
                  </a:lnTo>
                  <a:lnTo>
                    <a:pt x="664356" y="149537"/>
                  </a:lnTo>
                  <a:lnTo>
                    <a:pt x="662387" y="147913"/>
                  </a:lnTo>
                  <a:lnTo>
                    <a:pt x="656435" y="146109"/>
                  </a:lnTo>
                  <a:lnTo>
                    <a:pt x="652872" y="145628"/>
                  </a:lnTo>
                  <a:lnTo>
                    <a:pt x="647033" y="146975"/>
                  </a:lnTo>
                  <a:lnTo>
                    <a:pt x="609677" y="169244"/>
                  </a:lnTo>
                  <a:lnTo>
                    <a:pt x="577776" y="201867"/>
                  </a:lnTo>
                  <a:lnTo>
                    <a:pt x="567801" y="222130"/>
                  </a:lnTo>
                  <a:lnTo>
                    <a:pt x="563804" y="245875"/>
                  </a:lnTo>
                  <a:lnTo>
                    <a:pt x="564173" y="254559"/>
                  </a:lnTo>
                  <a:lnTo>
                    <a:pt x="568347" y="266676"/>
                  </a:lnTo>
                  <a:lnTo>
                    <a:pt x="580918" y="286361"/>
                  </a:lnTo>
                  <a:lnTo>
                    <a:pt x="596192" y="298888"/>
                  </a:lnTo>
                  <a:lnTo>
                    <a:pt x="602792" y="301404"/>
                  </a:lnTo>
                  <a:lnTo>
                    <a:pt x="636485" y="303298"/>
                  </a:lnTo>
                  <a:lnTo>
                    <a:pt x="665982" y="294567"/>
                  </a:lnTo>
                  <a:lnTo>
                    <a:pt x="680828" y="285115"/>
                  </a:lnTo>
                  <a:lnTo>
                    <a:pt x="726547" y="239697"/>
                  </a:lnTo>
                  <a:lnTo>
                    <a:pt x="767153" y="194177"/>
                  </a:lnTo>
                  <a:lnTo>
                    <a:pt x="777385" y="179033"/>
                  </a:lnTo>
                  <a:lnTo>
                    <a:pt x="778760" y="173275"/>
                  </a:lnTo>
                  <a:lnTo>
                    <a:pt x="778873" y="173616"/>
                  </a:lnTo>
                  <a:lnTo>
                    <a:pt x="779054" y="175863"/>
                  </a:lnTo>
                  <a:lnTo>
                    <a:pt x="769656" y="182082"/>
                  </a:lnTo>
                  <a:lnTo>
                    <a:pt x="748255" y="212538"/>
                  </a:lnTo>
                  <a:lnTo>
                    <a:pt x="744223" y="222809"/>
                  </a:lnTo>
                  <a:lnTo>
                    <a:pt x="741082" y="268346"/>
                  </a:lnTo>
                  <a:lnTo>
                    <a:pt x="741741" y="275129"/>
                  </a:lnTo>
                  <a:lnTo>
                    <a:pt x="746078" y="286176"/>
                  </a:lnTo>
                  <a:lnTo>
                    <a:pt x="749839" y="291756"/>
                  </a:lnTo>
                  <a:lnTo>
                    <a:pt x="759297" y="298864"/>
                  </a:lnTo>
                  <a:lnTo>
                    <a:pt x="771036" y="302067"/>
                  </a:lnTo>
                  <a:lnTo>
                    <a:pt x="792696" y="303298"/>
                  </a:lnTo>
                  <a:lnTo>
                    <a:pt x="803274" y="300010"/>
                  </a:lnTo>
                  <a:lnTo>
                    <a:pt x="828691" y="283639"/>
                  </a:lnTo>
                  <a:lnTo>
                    <a:pt x="872992" y="239339"/>
                  </a:lnTo>
                  <a:lnTo>
                    <a:pt x="903092" y="194869"/>
                  </a:lnTo>
                  <a:lnTo>
                    <a:pt x="917510" y="177812"/>
                  </a:lnTo>
                  <a:lnTo>
                    <a:pt x="917938" y="178052"/>
                  </a:lnTo>
                  <a:lnTo>
                    <a:pt x="918415" y="180200"/>
                  </a:lnTo>
                  <a:lnTo>
                    <a:pt x="916747" y="183507"/>
                  </a:lnTo>
                  <a:lnTo>
                    <a:pt x="909926" y="194750"/>
                  </a:lnTo>
                  <a:lnTo>
                    <a:pt x="888356" y="238254"/>
                  </a:lnTo>
                  <a:lnTo>
                    <a:pt x="870871" y="273718"/>
                  </a:lnTo>
                  <a:lnTo>
                    <a:pt x="868001" y="303296"/>
                  </a:lnTo>
                  <a:lnTo>
                    <a:pt x="876837" y="294567"/>
                  </a:lnTo>
                  <a:lnTo>
                    <a:pt x="902202" y="257297"/>
                  </a:lnTo>
                  <a:lnTo>
                    <a:pt x="938875" y="212322"/>
                  </a:lnTo>
                  <a:lnTo>
                    <a:pt x="958382" y="190799"/>
                  </a:lnTo>
                  <a:lnTo>
                    <a:pt x="976727" y="180453"/>
                  </a:lnTo>
                  <a:lnTo>
                    <a:pt x="979289" y="179813"/>
                  </a:lnTo>
                  <a:lnTo>
                    <a:pt x="981703" y="180092"/>
                  </a:lnTo>
                  <a:lnTo>
                    <a:pt x="986268" y="182283"/>
                  </a:lnTo>
                  <a:lnTo>
                    <a:pt x="990647" y="185609"/>
                  </a:lnTo>
                  <a:lnTo>
                    <a:pt x="997080" y="194819"/>
                  </a:lnTo>
                  <a:lnTo>
                    <a:pt x="1000083" y="203114"/>
                  </a:lnTo>
                  <a:lnTo>
                    <a:pt x="1001326" y="247853"/>
                  </a:lnTo>
                  <a:lnTo>
                    <a:pt x="1002051" y="273031"/>
                  </a:lnTo>
                  <a:lnTo>
                    <a:pt x="1006374" y="285681"/>
                  </a:lnTo>
                  <a:lnTo>
                    <a:pt x="1009188" y="297456"/>
                  </a:lnTo>
                  <a:lnTo>
                    <a:pt x="1014489" y="308000"/>
                  </a:lnTo>
                  <a:lnTo>
                    <a:pt x="1022601" y="317884"/>
                  </a:lnTo>
                  <a:lnTo>
                    <a:pt x="1032262" y="324479"/>
                  </a:lnTo>
                  <a:lnTo>
                    <a:pt x="1064848" y="3351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SMARTInkShape-1233">
              <a:extLst>
                <a:ext uri="{FF2B5EF4-FFF2-40B4-BE49-F238E27FC236}">
                  <a16:creationId xmlns:a16="http://schemas.microsoft.com/office/drawing/2014/main" id="{9287B8BB-A782-4291-A4E3-97D4CC8E3113}"/>
                </a:ext>
              </a:extLst>
            </p:cNvPr>
            <p:cNvSpPr/>
            <p:nvPr>
              <p:custDataLst>
                <p:tags r:id="rId29"/>
              </p:custDataLst>
            </p:nvPr>
          </p:nvSpPr>
          <p:spPr>
            <a:xfrm>
              <a:off x="6591300" y="2263483"/>
              <a:ext cx="165065" cy="301513"/>
            </a:xfrm>
            <a:custGeom>
              <a:avLst/>
              <a:gdLst/>
              <a:ahLst/>
              <a:cxnLst/>
              <a:rect l="0" t="0" r="0" b="0"/>
              <a:pathLst>
                <a:path w="165065" h="301513">
                  <a:moveTo>
                    <a:pt x="152400" y="22517"/>
                  </a:moveTo>
                  <a:lnTo>
                    <a:pt x="152400" y="22517"/>
                  </a:lnTo>
                  <a:lnTo>
                    <a:pt x="152400" y="17050"/>
                  </a:lnTo>
                  <a:lnTo>
                    <a:pt x="149029" y="13057"/>
                  </a:lnTo>
                  <a:lnTo>
                    <a:pt x="145492" y="11257"/>
                  </a:lnTo>
                  <a:lnTo>
                    <a:pt x="106445" y="0"/>
                  </a:lnTo>
                  <a:lnTo>
                    <a:pt x="70423" y="4481"/>
                  </a:lnTo>
                  <a:lnTo>
                    <a:pt x="46920" y="17720"/>
                  </a:lnTo>
                  <a:lnTo>
                    <a:pt x="40139" y="24148"/>
                  </a:lnTo>
                  <a:lnTo>
                    <a:pt x="28491" y="39534"/>
                  </a:lnTo>
                  <a:lnTo>
                    <a:pt x="26774" y="46778"/>
                  </a:lnTo>
                  <a:lnTo>
                    <a:pt x="27891" y="54702"/>
                  </a:lnTo>
                  <a:lnTo>
                    <a:pt x="32489" y="65214"/>
                  </a:lnTo>
                  <a:lnTo>
                    <a:pt x="40363" y="75087"/>
                  </a:lnTo>
                  <a:lnTo>
                    <a:pt x="46396" y="77632"/>
                  </a:lnTo>
                  <a:lnTo>
                    <a:pt x="65873" y="83057"/>
                  </a:lnTo>
                  <a:lnTo>
                    <a:pt x="78393" y="80280"/>
                  </a:lnTo>
                  <a:lnTo>
                    <a:pt x="112980" y="64997"/>
                  </a:lnTo>
                  <a:lnTo>
                    <a:pt x="147410" y="33023"/>
                  </a:lnTo>
                  <a:lnTo>
                    <a:pt x="162026" y="12763"/>
                  </a:lnTo>
                  <a:lnTo>
                    <a:pt x="164980" y="3871"/>
                  </a:lnTo>
                  <a:lnTo>
                    <a:pt x="165064" y="6957"/>
                  </a:lnTo>
                  <a:lnTo>
                    <a:pt x="148093" y="48850"/>
                  </a:lnTo>
                  <a:lnTo>
                    <a:pt x="135460" y="91169"/>
                  </a:lnTo>
                  <a:lnTo>
                    <a:pt x="124882" y="132704"/>
                  </a:lnTo>
                  <a:lnTo>
                    <a:pt x="119325" y="179959"/>
                  </a:lnTo>
                  <a:lnTo>
                    <a:pt x="105528" y="222722"/>
                  </a:lnTo>
                  <a:lnTo>
                    <a:pt x="86852" y="267562"/>
                  </a:lnTo>
                  <a:lnTo>
                    <a:pt x="74089" y="290036"/>
                  </a:lnTo>
                  <a:lnTo>
                    <a:pt x="64364" y="297299"/>
                  </a:lnTo>
                  <a:lnTo>
                    <a:pt x="55917" y="300549"/>
                  </a:lnTo>
                  <a:lnTo>
                    <a:pt x="45574" y="301512"/>
                  </a:lnTo>
                  <a:lnTo>
                    <a:pt x="39540" y="299855"/>
                  </a:lnTo>
                  <a:lnTo>
                    <a:pt x="36943" y="298426"/>
                  </a:lnTo>
                  <a:lnTo>
                    <a:pt x="0" y="2511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SMARTInkShape-1234">
              <a:extLst>
                <a:ext uri="{FF2B5EF4-FFF2-40B4-BE49-F238E27FC236}">
                  <a16:creationId xmlns:a16="http://schemas.microsoft.com/office/drawing/2014/main" id="{2238152F-7327-4CED-A183-A7075F0F6C6F}"/>
                </a:ext>
              </a:extLst>
            </p:cNvPr>
            <p:cNvSpPr/>
            <p:nvPr>
              <p:custDataLst>
                <p:tags r:id="rId30"/>
              </p:custDataLst>
            </p:nvPr>
          </p:nvSpPr>
          <p:spPr>
            <a:xfrm>
              <a:off x="6350000" y="2032000"/>
              <a:ext cx="19051" cy="12701"/>
            </a:xfrm>
            <a:custGeom>
              <a:avLst/>
              <a:gdLst/>
              <a:ahLst/>
              <a:cxnLst/>
              <a:rect l="0" t="0" r="0" b="0"/>
              <a:pathLst>
                <a:path w="19051" h="12701">
                  <a:moveTo>
                    <a:pt x="0" y="0"/>
                  </a:moveTo>
                  <a:lnTo>
                    <a:pt x="0" y="0"/>
                  </a:lnTo>
                  <a:lnTo>
                    <a:pt x="0" y="3371"/>
                  </a:lnTo>
                  <a:lnTo>
                    <a:pt x="705" y="4364"/>
                  </a:lnTo>
                  <a:lnTo>
                    <a:pt x="1881" y="5026"/>
                  </a:lnTo>
                  <a:lnTo>
                    <a:pt x="11556" y="6272"/>
                  </a:lnTo>
                  <a:lnTo>
                    <a:pt x="1905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1235">
              <a:extLst>
                <a:ext uri="{FF2B5EF4-FFF2-40B4-BE49-F238E27FC236}">
                  <a16:creationId xmlns:a16="http://schemas.microsoft.com/office/drawing/2014/main" id="{F4EC80EF-56FB-4330-893F-385D3543E9AC}"/>
                </a:ext>
              </a:extLst>
            </p:cNvPr>
            <p:cNvSpPr/>
            <p:nvPr>
              <p:custDataLst>
                <p:tags r:id="rId31"/>
              </p:custDataLst>
            </p:nvPr>
          </p:nvSpPr>
          <p:spPr>
            <a:xfrm>
              <a:off x="4643327" y="2451478"/>
              <a:ext cx="227124" cy="272181"/>
            </a:xfrm>
            <a:custGeom>
              <a:avLst/>
              <a:gdLst/>
              <a:ahLst/>
              <a:cxnLst/>
              <a:rect l="0" t="0" r="0" b="0"/>
              <a:pathLst>
                <a:path w="227124" h="272181">
                  <a:moveTo>
                    <a:pt x="208073" y="44072"/>
                  </a:moveTo>
                  <a:lnTo>
                    <a:pt x="208073" y="44072"/>
                  </a:lnTo>
                  <a:lnTo>
                    <a:pt x="208073" y="35234"/>
                  </a:lnTo>
                  <a:lnTo>
                    <a:pt x="201606" y="15005"/>
                  </a:lnTo>
                  <a:lnTo>
                    <a:pt x="192962" y="3930"/>
                  </a:lnTo>
                  <a:lnTo>
                    <a:pt x="187011" y="1536"/>
                  </a:lnTo>
                  <a:lnTo>
                    <a:pt x="171692" y="0"/>
                  </a:lnTo>
                  <a:lnTo>
                    <a:pt x="134445" y="8493"/>
                  </a:lnTo>
                  <a:lnTo>
                    <a:pt x="93554" y="32540"/>
                  </a:lnTo>
                  <a:lnTo>
                    <a:pt x="63234" y="60374"/>
                  </a:lnTo>
                  <a:lnTo>
                    <a:pt x="30433" y="103299"/>
                  </a:lnTo>
                  <a:lnTo>
                    <a:pt x="11646" y="140595"/>
                  </a:lnTo>
                  <a:lnTo>
                    <a:pt x="739" y="181779"/>
                  </a:lnTo>
                  <a:lnTo>
                    <a:pt x="0" y="188794"/>
                  </a:lnTo>
                  <a:lnTo>
                    <a:pt x="2942" y="202232"/>
                  </a:lnTo>
                  <a:lnTo>
                    <a:pt x="16329" y="228105"/>
                  </a:lnTo>
                  <a:lnTo>
                    <a:pt x="31786" y="243866"/>
                  </a:lnTo>
                  <a:lnTo>
                    <a:pt x="61747" y="261129"/>
                  </a:lnTo>
                  <a:lnTo>
                    <a:pt x="99023" y="270183"/>
                  </a:lnTo>
                  <a:lnTo>
                    <a:pt x="140514" y="272180"/>
                  </a:lnTo>
                  <a:lnTo>
                    <a:pt x="185710" y="267581"/>
                  </a:lnTo>
                  <a:lnTo>
                    <a:pt x="227123" y="2599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1236">
              <a:extLst>
                <a:ext uri="{FF2B5EF4-FFF2-40B4-BE49-F238E27FC236}">
                  <a16:creationId xmlns:a16="http://schemas.microsoft.com/office/drawing/2014/main" id="{5FB67014-1858-43BC-8EFA-04F021E03738}"/>
                </a:ext>
              </a:extLst>
            </p:cNvPr>
            <p:cNvSpPr/>
            <p:nvPr>
              <p:custDataLst>
                <p:tags r:id="rId32"/>
              </p:custDataLst>
            </p:nvPr>
          </p:nvSpPr>
          <p:spPr>
            <a:xfrm>
              <a:off x="4899872" y="2552700"/>
              <a:ext cx="157101" cy="145212"/>
            </a:xfrm>
            <a:custGeom>
              <a:avLst/>
              <a:gdLst/>
              <a:ahLst/>
              <a:cxnLst/>
              <a:rect l="0" t="0" r="0" b="0"/>
              <a:pathLst>
                <a:path w="157101" h="145212">
                  <a:moveTo>
                    <a:pt x="135678" y="63500"/>
                  </a:moveTo>
                  <a:lnTo>
                    <a:pt x="135678" y="63500"/>
                  </a:lnTo>
                  <a:lnTo>
                    <a:pt x="135678" y="48389"/>
                  </a:lnTo>
                  <a:lnTo>
                    <a:pt x="133796" y="44319"/>
                  </a:lnTo>
                  <a:lnTo>
                    <a:pt x="132307" y="42246"/>
                  </a:lnTo>
                  <a:lnTo>
                    <a:pt x="128770" y="39943"/>
                  </a:lnTo>
                  <a:lnTo>
                    <a:pt x="124846" y="38213"/>
                  </a:lnTo>
                  <a:lnTo>
                    <a:pt x="120751" y="35093"/>
                  </a:lnTo>
                  <a:lnTo>
                    <a:pt x="107736" y="32741"/>
                  </a:lnTo>
                  <a:lnTo>
                    <a:pt x="93846" y="35414"/>
                  </a:lnTo>
                  <a:lnTo>
                    <a:pt x="59151" y="50074"/>
                  </a:lnTo>
                  <a:lnTo>
                    <a:pt x="21349" y="83044"/>
                  </a:lnTo>
                  <a:lnTo>
                    <a:pt x="953" y="117322"/>
                  </a:lnTo>
                  <a:lnTo>
                    <a:pt x="0" y="121254"/>
                  </a:lnTo>
                  <a:lnTo>
                    <a:pt x="70" y="124580"/>
                  </a:lnTo>
                  <a:lnTo>
                    <a:pt x="1882" y="138360"/>
                  </a:lnTo>
                  <a:lnTo>
                    <a:pt x="3442" y="140923"/>
                  </a:lnTo>
                  <a:lnTo>
                    <a:pt x="5893" y="142632"/>
                  </a:lnTo>
                  <a:lnTo>
                    <a:pt x="13084" y="144531"/>
                  </a:lnTo>
                  <a:lnTo>
                    <a:pt x="47871" y="145211"/>
                  </a:lnTo>
                  <a:lnTo>
                    <a:pt x="90673" y="135207"/>
                  </a:lnTo>
                  <a:lnTo>
                    <a:pt x="122905" y="121478"/>
                  </a:lnTo>
                  <a:lnTo>
                    <a:pt x="138635" y="109685"/>
                  </a:lnTo>
                  <a:lnTo>
                    <a:pt x="156361" y="79166"/>
                  </a:lnTo>
                  <a:lnTo>
                    <a:pt x="157100" y="70227"/>
                  </a:lnTo>
                  <a:lnTo>
                    <a:pt x="153054" y="46365"/>
                  </a:lnTo>
                  <a:lnTo>
                    <a:pt x="143924" y="34119"/>
                  </a:lnTo>
                  <a:lnTo>
                    <a:pt x="139813" y="29745"/>
                  </a:lnTo>
                  <a:lnTo>
                    <a:pt x="133753" y="27331"/>
                  </a:lnTo>
                  <a:lnTo>
                    <a:pt x="121735" y="25782"/>
                  </a:lnTo>
                  <a:lnTo>
                    <a:pt x="120032" y="24949"/>
                  </a:lnTo>
                  <a:lnTo>
                    <a:pt x="118898" y="23688"/>
                  </a:lnTo>
                  <a:lnTo>
                    <a:pt x="118141" y="22142"/>
                  </a:lnTo>
                  <a:lnTo>
                    <a:pt x="116931" y="21112"/>
                  </a:lnTo>
                  <a:lnTo>
                    <a:pt x="113705" y="19966"/>
                  </a:lnTo>
                  <a:lnTo>
                    <a:pt x="113269" y="18955"/>
                  </a:lnTo>
                  <a:lnTo>
                    <a:pt x="113682" y="17576"/>
                  </a:lnTo>
                  <a:lnTo>
                    <a:pt x="121923" y="7518"/>
                  </a:lnTo>
                  <a:lnTo>
                    <a:pt x="13567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SMARTInkShape-1237">
              <a:extLst>
                <a:ext uri="{FF2B5EF4-FFF2-40B4-BE49-F238E27FC236}">
                  <a16:creationId xmlns:a16="http://schemas.microsoft.com/office/drawing/2014/main" id="{BFCC9C62-D090-42A3-B874-DA67FA1B4A8F}"/>
                </a:ext>
              </a:extLst>
            </p:cNvPr>
            <p:cNvSpPr/>
            <p:nvPr>
              <p:custDataLst>
                <p:tags r:id="rId33"/>
              </p:custDataLst>
            </p:nvPr>
          </p:nvSpPr>
          <p:spPr>
            <a:xfrm>
              <a:off x="5137453" y="2495550"/>
              <a:ext cx="73032" cy="195747"/>
            </a:xfrm>
            <a:custGeom>
              <a:avLst/>
              <a:gdLst/>
              <a:ahLst/>
              <a:cxnLst/>
              <a:rect l="0" t="0" r="0" b="0"/>
              <a:pathLst>
                <a:path w="73032" h="195747">
                  <a:moveTo>
                    <a:pt x="63197" y="0"/>
                  </a:moveTo>
                  <a:lnTo>
                    <a:pt x="63197" y="0"/>
                  </a:lnTo>
                  <a:lnTo>
                    <a:pt x="68664" y="0"/>
                  </a:lnTo>
                  <a:lnTo>
                    <a:pt x="72656" y="3371"/>
                  </a:lnTo>
                  <a:lnTo>
                    <a:pt x="73031" y="5069"/>
                  </a:lnTo>
                  <a:lnTo>
                    <a:pt x="72575" y="6908"/>
                  </a:lnTo>
                  <a:lnTo>
                    <a:pt x="70893" y="10831"/>
                  </a:lnTo>
                  <a:lnTo>
                    <a:pt x="54635" y="54264"/>
                  </a:lnTo>
                  <a:lnTo>
                    <a:pt x="24928" y="101735"/>
                  </a:lnTo>
                  <a:lnTo>
                    <a:pt x="11501" y="127027"/>
                  </a:lnTo>
                  <a:lnTo>
                    <a:pt x="722" y="169224"/>
                  </a:lnTo>
                  <a:lnTo>
                    <a:pt x="0" y="182001"/>
                  </a:lnTo>
                  <a:lnTo>
                    <a:pt x="605" y="184834"/>
                  </a:lnTo>
                  <a:lnTo>
                    <a:pt x="1714" y="186723"/>
                  </a:lnTo>
                  <a:lnTo>
                    <a:pt x="3158" y="187982"/>
                  </a:lnTo>
                  <a:lnTo>
                    <a:pt x="4763" y="191262"/>
                  </a:lnTo>
                  <a:lnTo>
                    <a:pt x="5190" y="193125"/>
                  </a:lnTo>
                  <a:lnTo>
                    <a:pt x="6888" y="194367"/>
                  </a:lnTo>
                  <a:lnTo>
                    <a:pt x="12535" y="195746"/>
                  </a:lnTo>
                  <a:lnTo>
                    <a:pt x="15312" y="195409"/>
                  </a:lnTo>
                  <a:lnTo>
                    <a:pt x="25555" y="191024"/>
                  </a:lnTo>
                  <a:lnTo>
                    <a:pt x="37797"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SMARTInkShape-1238">
              <a:extLst>
                <a:ext uri="{FF2B5EF4-FFF2-40B4-BE49-F238E27FC236}">
                  <a16:creationId xmlns:a16="http://schemas.microsoft.com/office/drawing/2014/main" id="{D712E029-7A85-4675-A97C-A8CF6BB98223}"/>
                </a:ext>
              </a:extLst>
            </p:cNvPr>
            <p:cNvSpPr/>
            <p:nvPr>
              <p:custDataLst>
                <p:tags r:id="rId34"/>
              </p:custDataLst>
            </p:nvPr>
          </p:nvSpPr>
          <p:spPr>
            <a:xfrm>
              <a:off x="5221071" y="2560423"/>
              <a:ext cx="467887" cy="278028"/>
            </a:xfrm>
            <a:custGeom>
              <a:avLst/>
              <a:gdLst/>
              <a:ahLst/>
              <a:cxnLst/>
              <a:rect l="0" t="0" r="0" b="0"/>
              <a:pathLst>
                <a:path w="467887" h="278028">
                  <a:moveTo>
                    <a:pt x="100229" y="17677"/>
                  </a:moveTo>
                  <a:lnTo>
                    <a:pt x="100229" y="17677"/>
                  </a:lnTo>
                  <a:lnTo>
                    <a:pt x="100229" y="12210"/>
                  </a:lnTo>
                  <a:lnTo>
                    <a:pt x="99523" y="11915"/>
                  </a:lnTo>
                  <a:lnTo>
                    <a:pt x="75658" y="11334"/>
                  </a:lnTo>
                  <a:lnTo>
                    <a:pt x="63865" y="14700"/>
                  </a:lnTo>
                  <a:lnTo>
                    <a:pt x="48060" y="23537"/>
                  </a:lnTo>
                  <a:lnTo>
                    <a:pt x="20047" y="52920"/>
                  </a:lnTo>
                  <a:lnTo>
                    <a:pt x="3256" y="84463"/>
                  </a:lnTo>
                  <a:lnTo>
                    <a:pt x="0" y="97829"/>
                  </a:lnTo>
                  <a:lnTo>
                    <a:pt x="1120" y="104571"/>
                  </a:lnTo>
                  <a:lnTo>
                    <a:pt x="5717" y="112333"/>
                  </a:lnTo>
                  <a:lnTo>
                    <a:pt x="13591" y="121276"/>
                  </a:lnTo>
                  <a:lnTo>
                    <a:pt x="19625" y="123693"/>
                  </a:lnTo>
                  <a:lnTo>
                    <a:pt x="34997" y="125245"/>
                  </a:lnTo>
                  <a:lnTo>
                    <a:pt x="62143" y="120126"/>
                  </a:lnTo>
                  <a:lnTo>
                    <a:pt x="85599" y="105046"/>
                  </a:lnTo>
                  <a:lnTo>
                    <a:pt x="105361" y="82973"/>
                  </a:lnTo>
                  <a:lnTo>
                    <a:pt x="118839" y="55177"/>
                  </a:lnTo>
                  <a:lnTo>
                    <a:pt x="124023" y="43516"/>
                  </a:lnTo>
                  <a:lnTo>
                    <a:pt x="142662" y="16490"/>
                  </a:lnTo>
                  <a:lnTo>
                    <a:pt x="152392" y="7996"/>
                  </a:lnTo>
                  <a:lnTo>
                    <a:pt x="156722" y="0"/>
                  </a:lnTo>
                  <a:lnTo>
                    <a:pt x="156941" y="248"/>
                  </a:lnTo>
                  <a:lnTo>
                    <a:pt x="157377" y="44454"/>
                  </a:lnTo>
                  <a:lnTo>
                    <a:pt x="156673" y="89594"/>
                  </a:lnTo>
                  <a:lnTo>
                    <a:pt x="150912" y="109970"/>
                  </a:lnTo>
                  <a:lnTo>
                    <a:pt x="146120" y="119111"/>
                  </a:lnTo>
                  <a:lnTo>
                    <a:pt x="144869" y="128427"/>
                  </a:lnTo>
                  <a:lnTo>
                    <a:pt x="144805" y="128200"/>
                  </a:lnTo>
                  <a:lnTo>
                    <a:pt x="144705" y="126135"/>
                  </a:lnTo>
                  <a:lnTo>
                    <a:pt x="177001" y="80441"/>
                  </a:lnTo>
                  <a:lnTo>
                    <a:pt x="212662" y="33729"/>
                  </a:lnTo>
                  <a:lnTo>
                    <a:pt x="222627" y="22572"/>
                  </a:lnTo>
                  <a:lnTo>
                    <a:pt x="227064" y="19853"/>
                  </a:lnTo>
                  <a:lnTo>
                    <a:pt x="229236" y="19128"/>
                  </a:lnTo>
                  <a:lnTo>
                    <a:pt x="230684" y="19349"/>
                  </a:lnTo>
                  <a:lnTo>
                    <a:pt x="231648" y="20203"/>
                  </a:lnTo>
                  <a:lnTo>
                    <a:pt x="232292" y="21478"/>
                  </a:lnTo>
                  <a:lnTo>
                    <a:pt x="232015" y="22327"/>
                  </a:lnTo>
                  <a:lnTo>
                    <a:pt x="231125" y="22894"/>
                  </a:lnTo>
                  <a:lnTo>
                    <a:pt x="229827" y="23272"/>
                  </a:lnTo>
                  <a:lnTo>
                    <a:pt x="228961" y="24935"/>
                  </a:lnTo>
                  <a:lnTo>
                    <a:pt x="217790" y="69791"/>
                  </a:lnTo>
                  <a:lnTo>
                    <a:pt x="215495" y="84545"/>
                  </a:lnTo>
                  <a:lnTo>
                    <a:pt x="216840" y="91611"/>
                  </a:lnTo>
                  <a:lnTo>
                    <a:pt x="227431" y="111404"/>
                  </a:lnTo>
                  <a:lnTo>
                    <a:pt x="232258" y="116483"/>
                  </a:lnTo>
                  <a:lnTo>
                    <a:pt x="257859" y="134067"/>
                  </a:lnTo>
                  <a:lnTo>
                    <a:pt x="267653" y="134552"/>
                  </a:lnTo>
                  <a:lnTo>
                    <a:pt x="301752" y="125296"/>
                  </a:lnTo>
                  <a:lnTo>
                    <a:pt x="328739" y="109930"/>
                  </a:lnTo>
                  <a:lnTo>
                    <a:pt x="370194" y="73538"/>
                  </a:lnTo>
                  <a:lnTo>
                    <a:pt x="393106" y="39985"/>
                  </a:lnTo>
                  <a:lnTo>
                    <a:pt x="402011" y="15052"/>
                  </a:lnTo>
                  <a:lnTo>
                    <a:pt x="401606" y="13811"/>
                  </a:lnTo>
                  <a:lnTo>
                    <a:pt x="398729" y="11370"/>
                  </a:lnTo>
                  <a:lnTo>
                    <a:pt x="395323" y="14711"/>
                  </a:lnTo>
                  <a:lnTo>
                    <a:pt x="393660" y="18240"/>
                  </a:lnTo>
                  <a:lnTo>
                    <a:pt x="392591" y="26255"/>
                  </a:lnTo>
                  <a:lnTo>
                    <a:pt x="401795" y="66212"/>
                  </a:lnTo>
                  <a:lnTo>
                    <a:pt x="434798" y="113295"/>
                  </a:lnTo>
                  <a:lnTo>
                    <a:pt x="457551" y="158715"/>
                  </a:lnTo>
                  <a:lnTo>
                    <a:pt x="463650" y="170672"/>
                  </a:lnTo>
                  <a:lnTo>
                    <a:pt x="467886" y="198534"/>
                  </a:lnTo>
                  <a:lnTo>
                    <a:pt x="464968" y="215433"/>
                  </a:lnTo>
                  <a:lnTo>
                    <a:pt x="445044" y="248199"/>
                  </a:lnTo>
                  <a:lnTo>
                    <a:pt x="437865" y="256774"/>
                  </a:lnTo>
                  <a:lnTo>
                    <a:pt x="422519" y="266164"/>
                  </a:lnTo>
                  <a:lnTo>
                    <a:pt x="386082" y="276488"/>
                  </a:lnTo>
                  <a:lnTo>
                    <a:pt x="341924" y="277987"/>
                  </a:lnTo>
                  <a:lnTo>
                    <a:pt x="303429" y="2780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2" name="SMARTInkShape-1239">
            <a:extLst>
              <a:ext uri="{FF2B5EF4-FFF2-40B4-BE49-F238E27FC236}">
                <a16:creationId xmlns:a16="http://schemas.microsoft.com/office/drawing/2014/main" id="{6CC96052-01AA-4B44-ABDF-1D203135459F}"/>
              </a:ext>
            </a:extLst>
          </p:cNvPr>
          <p:cNvSpPr/>
          <p:nvPr>
            <p:custDataLst>
              <p:tags r:id="rId4"/>
            </p:custDataLst>
          </p:nvPr>
        </p:nvSpPr>
        <p:spPr>
          <a:xfrm>
            <a:off x="2425700" y="2209800"/>
            <a:ext cx="908051" cy="361951"/>
          </a:xfrm>
          <a:custGeom>
            <a:avLst/>
            <a:gdLst/>
            <a:ahLst/>
            <a:cxnLst/>
            <a:rect l="0" t="0" r="0" b="0"/>
            <a:pathLst>
              <a:path w="908051" h="361951">
                <a:moveTo>
                  <a:pt x="0" y="361950"/>
                </a:moveTo>
                <a:lnTo>
                  <a:pt x="0" y="361950"/>
                </a:lnTo>
                <a:lnTo>
                  <a:pt x="8838" y="361950"/>
                </a:lnTo>
                <a:lnTo>
                  <a:pt x="52140" y="340288"/>
                </a:lnTo>
                <a:lnTo>
                  <a:pt x="90001" y="321870"/>
                </a:lnTo>
                <a:lnTo>
                  <a:pt x="134822" y="298059"/>
                </a:lnTo>
                <a:lnTo>
                  <a:pt x="175257" y="279284"/>
                </a:lnTo>
                <a:lnTo>
                  <a:pt x="221888" y="256945"/>
                </a:lnTo>
                <a:lnTo>
                  <a:pt x="254780" y="240727"/>
                </a:lnTo>
                <a:lnTo>
                  <a:pt x="288919" y="224112"/>
                </a:lnTo>
                <a:lnTo>
                  <a:pt x="325258" y="207320"/>
                </a:lnTo>
                <a:lnTo>
                  <a:pt x="364457" y="190450"/>
                </a:lnTo>
                <a:lnTo>
                  <a:pt x="405398" y="174250"/>
                </a:lnTo>
                <a:lnTo>
                  <a:pt x="447112" y="159994"/>
                </a:lnTo>
                <a:lnTo>
                  <a:pt x="489170" y="146603"/>
                </a:lnTo>
                <a:lnTo>
                  <a:pt x="531381" y="132890"/>
                </a:lnTo>
                <a:lnTo>
                  <a:pt x="573660" y="117388"/>
                </a:lnTo>
                <a:lnTo>
                  <a:pt x="612207" y="104854"/>
                </a:lnTo>
                <a:lnTo>
                  <a:pt x="648153" y="93874"/>
                </a:lnTo>
                <a:lnTo>
                  <a:pt x="682944" y="81938"/>
                </a:lnTo>
                <a:lnTo>
                  <a:pt x="717221" y="73341"/>
                </a:lnTo>
                <a:lnTo>
                  <a:pt x="764490" y="62653"/>
                </a:lnTo>
                <a:lnTo>
                  <a:pt x="803425" y="52431"/>
                </a:lnTo>
                <a:lnTo>
                  <a:pt x="848829" y="40431"/>
                </a:lnTo>
                <a:lnTo>
                  <a:pt x="886440" y="32320"/>
                </a:lnTo>
                <a:lnTo>
                  <a:pt x="889410" y="32130"/>
                </a:lnTo>
                <a:lnTo>
                  <a:pt x="894592" y="30037"/>
                </a:lnTo>
                <a:lnTo>
                  <a:pt x="900296" y="26316"/>
                </a:lnTo>
                <a:lnTo>
                  <a:pt x="901076" y="23926"/>
                </a:lnTo>
                <a:lnTo>
                  <a:pt x="901284" y="22300"/>
                </a:lnTo>
                <a:lnTo>
                  <a:pt x="903396" y="18613"/>
                </a:lnTo>
                <a:lnTo>
                  <a:pt x="907131" y="13868"/>
                </a:lnTo>
                <a:lnTo>
                  <a:pt x="908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47" name="SMARTInkShape-Group331">
            <a:extLst>
              <a:ext uri="{FF2B5EF4-FFF2-40B4-BE49-F238E27FC236}">
                <a16:creationId xmlns:a16="http://schemas.microsoft.com/office/drawing/2014/main" id="{301EA59D-49E3-4751-B672-4DAC2A58E1C6}"/>
              </a:ext>
            </a:extLst>
          </p:cNvPr>
          <p:cNvGrpSpPr/>
          <p:nvPr/>
        </p:nvGrpSpPr>
        <p:grpSpPr>
          <a:xfrm>
            <a:off x="1470756" y="906070"/>
            <a:ext cx="2485295" cy="1011621"/>
            <a:chOff x="1470756" y="906070"/>
            <a:chExt cx="2485295" cy="1011621"/>
          </a:xfrm>
        </p:grpSpPr>
        <p:sp>
          <p:nvSpPr>
            <p:cNvPr id="543" name="SMARTInkShape-1240">
              <a:extLst>
                <a:ext uri="{FF2B5EF4-FFF2-40B4-BE49-F238E27FC236}">
                  <a16:creationId xmlns:a16="http://schemas.microsoft.com/office/drawing/2014/main" id="{8DA6D370-5B17-402C-A1FA-C2C253A4ED6C}"/>
                </a:ext>
              </a:extLst>
            </p:cNvPr>
            <p:cNvSpPr/>
            <p:nvPr>
              <p:custDataLst>
                <p:tags r:id="rId18"/>
              </p:custDataLst>
            </p:nvPr>
          </p:nvSpPr>
          <p:spPr>
            <a:xfrm>
              <a:off x="1470756" y="1181195"/>
              <a:ext cx="1691502" cy="736496"/>
            </a:xfrm>
            <a:custGeom>
              <a:avLst/>
              <a:gdLst/>
              <a:ahLst/>
              <a:cxnLst/>
              <a:rect l="0" t="0" r="0" b="0"/>
              <a:pathLst>
                <a:path w="1691502" h="736496">
                  <a:moveTo>
                    <a:pt x="40544" y="704755"/>
                  </a:moveTo>
                  <a:lnTo>
                    <a:pt x="40544" y="704755"/>
                  </a:lnTo>
                  <a:lnTo>
                    <a:pt x="19496" y="680336"/>
                  </a:lnTo>
                  <a:lnTo>
                    <a:pt x="3296" y="634538"/>
                  </a:lnTo>
                  <a:lnTo>
                    <a:pt x="0" y="622747"/>
                  </a:lnTo>
                  <a:lnTo>
                    <a:pt x="2112" y="607470"/>
                  </a:lnTo>
                  <a:lnTo>
                    <a:pt x="11145" y="580858"/>
                  </a:lnTo>
                  <a:lnTo>
                    <a:pt x="29563" y="558769"/>
                  </a:lnTo>
                  <a:lnTo>
                    <a:pt x="66800" y="527721"/>
                  </a:lnTo>
                  <a:lnTo>
                    <a:pt x="106552" y="509426"/>
                  </a:lnTo>
                  <a:lnTo>
                    <a:pt x="140105" y="498745"/>
                  </a:lnTo>
                  <a:lnTo>
                    <a:pt x="185765" y="495516"/>
                  </a:lnTo>
                  <a:lnTo>
                    <a:pt x="204693" y="496003"/>
                  </a:lnTo>
                  <a:lnTo>
                    <a:pt x="214864" y="498617"/>
                  </a:lnTo>
                  <a:lnTo>
                    <a:pt x="231894" y="510797"/>
                  </a:lnTo>
                  <a:lnTo>
                    <a:pt x="238477" y="520009"/>
                  </a:lnTo>
                  <a:lnTo>
                    <a:pt x="241403" y="530218"/>
                  </a:lnTo>
                  <a:lnTo>
                    <a:pt x="242703" y="544162"/>
                  </a:lnTo>
                  <a:lnTo>
                    <a:pt x="239519" y="556005"/>
                  </a:lnTo>
                  <a:lnTo>
                    <a:pt x="232694" y="565971"/>
                  </a:lnTo>
                  <a:lnTo>
                    <a:pt x="205025" y="588180"/>
                  </a:lnTo>
                  <a:lnTo>
                    <a:pt x="160748" y="611628"/>
                  </a:lnTo>
                  <a:lnTo>
                    <a:pt x="115524" y="633486"/>
                  </a:lnTo>
                  <a:lnTo>
                    <a:pt x="105377" y="640248"/>
                  </a:lnTo>
                  <a:lnTo>
                    <a:pt x="115152" y="636692"/>
                  </a:lnTo>
                  <a:lnTo>
                    <a:pt x="153981" y="629287"/>
                  </a:lnTo>
                  <a:lnTo>
                    <a:pt x="188723" y="618926"/>
                  </a:lnTo>
                  <a:lnTo>
                    <a:pt x="229348" y="613091"/>
                  </a:lnTo>
                  <a:lnTo>
                    <a:pt x="266274" y="610919"/>
                  </a:lnTo>
                  <a:lnTo>
                    <a:pt x="305890" y="615066"/>
                  </a:lnTo>
                  <a:lnTo>
                    <a:pt x="339693" y="629497"/>
                  </a:lnTo>
                  <a:lnTo>
                    <a:pt x="352293" y="638163"/>
                  </a:lnTo>
                  <a:lnTo>
                    <a:pt x="355488" y="642938"/>
                  </a:lnTo>
                  <a:lnTo>
                    <a:pt x="357707" y="658924"/>
                  </a:lnTo>
                  <a:lnTo>
                    <a:pt x="357820" y="661501"/>
                  </a:lnTo>
                  <a:lnTo>
                    <a:pt x="354606" y="671870"/>
                  </a:lnTo>
                  <a:lnTo>
                    <a:pt x="349225" y="677910"/>
                  </a:lnTo>
                  <a:lnTo>
                    <a:pt x="318545" y="699554"/>
                  </a:lnTo>
                  <a:lnTo>
                    <a:pt x="274706" y="715282"/>
                  </a:lnTo>
                  <a:lnTo>
                    <a:pt x="229509" y="728033"/>
                  </a:lnTo>
                  <a:lnTo>
                    <a:pt x="186339" y="735250"/>
                  </a:lnTo>
                  <a:lnTo>
                    <a:pt x="149889" y="736495"/>
                  </a:lnTo>
                  <a:lnTo>
                    <a:pt x="159020" y="726389"/>
                  </a:lnTo>
                  <a:lnTo>
                    <a:pt x="205313" y="701371"/>
                  </a:lnTo>
                  <a:lnTo>
                    <a:pt x="244515" y="680568"/>
                  </a:lnTo>
                  <a:lnTo>
                    <a:pt x="286230" y="662661"/>
                  </a:lnTo>
                  <a:lnTo>
                    <a:pt x="328441" y="641172"/>
                  </a:lnTo>
                  <a:lnTo>
                    <a:pt x="374589" y="618239"/>
                  </a:lnTo>
                  <a:lnTo>
                    <a:pt x="419829" y="588670"/>
                  </a:lnTo>
                  <a:lnTo>
                    <a:pt x="434768" y="576540"/>
                  </a:lnTo>
                  <a:lnTo>
                    <a:pt x="438004" y="571806"/>
                  </a:lnTo>
                  <a:lnTo>
                    <a:pt x="439827" y="565174"/>
                  </a:lnTo>
                  <a:lnTo>
                    <a:pt x="440442" y="559983"/>
                  </a:lnTo>
                  <a:lnTo>
                    <a:pt x="439787" y="559557"/>
                  </a:lnTo>
                  <a:lnTo>
                    <a:pt x="431742" y="558817"/>
                  </a:lnTo>
                  <a:lnTo>
                    <a:pt x="427723" y="560636"/>
                  </a:lnTo>
                  <a:lnTo>
                    <a:pt x="391798" y="588743"/>
                  </a:lnTo>
                  <a:lnTo>
                    <a:pt x="387157" y="596985"/>
                  </a:lnTo>
                  <a:lnTo>
                    <a:pt x="377583" y="633028"/>
                  </a:lnTo>
                  <a:lnTo>
                    <a:pt x="377420" y="635770"/>
                  </a:lnTo>
                  <a:lnTo>
                    <a:pt x="382883" y="644462"/>
                  </a:lnTo>
                  <a:lnTo>
                    <a:pt x="392367" y="653969"/>
                  </a:lnTo>
                  <a:lnTo>
                    <a:pt x="403638" y="660546"/>
                  </a:lnTo>
                  <a:lnTo>
                    <a:pt x="421883" y="664845"/>
                  </a:lnTo>
                  <a:lnTo>
                    <a:pt x="447011" y="665592"/>
                  </a:lnTo>
                  <a:lnTo>
                    <a:pt x="478703" y="657769"/>
                  </a:lnTo>
                  <a:lnTo>
                    <a:pt x="512118" y="639500"/>
                  </a:lnTo>
                  <a:lnTo>
                    <a:pt x="532621" y="617390"/>
                  </a:lnTo>
                  <a:lnTo>
                    <a:pt x="546003" y="589821"/>
                  </a:lnTo>
                  <a:lnTo>
                    <a:pt x="550472" y="577473"/>
                  </a:lnTo>
                  <a:lnTo>
                    <a:pt x="551047" y="564930"/>
                  </a:lnTo>
                  <a:lnTo>
                    <a:pt x="548642" y="519320"/>
                  </a:lnTo>
                  <a:lnTo>
                    <a:pt x="547867" y="506035"/>
                  </a:lnTo>
                  <a:lnTo>
                    <a:pt x="542272" y="482990"/>
                  </a:lnTo>
                  <a:lnTo>
                    <a:pt x="538846" y="486020"/>
                  </a:lnTo>
                  <a:lnTo>
                    <a:pt x="538551" y="488376"/>
                  </a:lnTo>
                  <a:lnTo>
                    <a:pt x="545876" y="530783"/>
                  </a:lnTo>
                  <a:lnTo>
                    <a:pt x="555985" y="549726"/>
                  </a:lnTo>
                  <a:lnTo>
                    <a:pt x="585690" y="589175"/>
                  </a:lnTo>
                  <a:lnTo>
                    <a:pt x="610418" y="604026"/>
                  </a:lnTo>
                  <a:lnTo>
                    <a:pt x="630355" y="608423"/>
                  </a:lnTo>
                  <a:lnTo>
                    <a:pt x="639232" y="608318"/>
                  </a:lnTo>
                  <a:lnTo>
                    <a:pt x="673414" y="594559"/>
                  </a:lnTo>
                  <a:lnTo>
                    <a:pt x="695455" y="576510"/>
                  </a:lnTo>
                  <a:lnTo>
                    <a:pt x="709300" y="548709"/>
                  </a:lnTo>
                  <a:lnTo>
                    <a:pt x="718500" y="505489"/>
                  </a:lnTo>
                  <a:lnTo>
                    <a:pt x="719797" y="462301"/>
                  </a:lnTo>
                  <a:lnTo>
                    <a:pt x="719230" y="444455"/>
                  </a:lnTo>
                  <a:lnTo>
                    <a:pt x="713721" y="407303"/>
                  </a:lnTo>
                  <a:lnTo>
                    <a:pt x="715560" y="401339"/>
                  </a:lnTo>
                  <a:lnTo>
                    <a:pt x="718023" y="396337"/>
                  </a:lnTo>
                  <a:lnTo>
                    <a:pt x="719118" y="391762"/>
                  </a:lnTo>
                  <a:lnTo>
                    <a:pt x="720116" y="390259"/>
                  </a:lnTo>
                  <a:lnTo>
                    <a:pt x="721486" y="389258"/>
                  </a:lnTo>
                  <a:lnTo>
                    <a:pt x="725596" y="388145"/>
                  </a:lnTo>
                  <a:lnTo>
                    <a:pt x="732126" y="387651"/>
                  </a:lnTo>
                  <a:lnTo>
                    <a:pt x="743736" y="390743"/>
                  </a:lnTo>
                  <a:lnTo>
                    <a:pt x="780925" y="410121"/>
                  </a:lnTo>
                  <a:lnTo>
                    <a:pt x="793641" y="420701"/>
                  </a:lnTo>
                  <a:lnTo>
                    <a:pt x="811826" y="447820"/>
                  </a:lnTo>
                  <a:lnTo>
                    <a:pt x="814569" y="463711"/>
                  </a:lnTo>
                  <a:lnTo>
                    <a:pt x="815111" y="480439"/>
                  </a:lnTo>
                  <a:lnTo>
                    <a:pt x="813303" y="486996"/>
                  </a:lnTo>
                  <a:lnTo>
                    <a:pt x="806437" y="496536"/>
                  </a:lnTo>
                  <a:lnTo>
                    <a:pt x="795466" y="506418"/>
                  </a:lnTo>
                  <a:lnTo>
                    <a:pt x="787404" y="510772"/>
                  </a:lnTo>
                  <a:lnTo>
                    <a:pt x="748208" y="519926"/>
                  </a:lnTo>
                  <a:lnTo>
                    <a:pt x="729608" y="519698"/>
                  </a:lnTo>
                  <a:lnTo>
                    <a:pt x="726403" y="518589"/>
                  </a:lnTo>
                  <a:lnTo>
                    <a:pt x="722137" y="516181"/>
                  </a:lnTo>
                  <a:lnTo>
                    <a:pt x="713649" y="514635"/>
                  </a:lnTo>
                  <a:lnTo>
                    <a:pt x="707666" y="514277"/>
                  </a:lnTo>
                  <a:lnTo>
                    <a:pt x="716801" y="509895"/>
                  </a:lnTo>
                  <a:lnTo>
                    <a:pt x="728013" y="508298"/>
                  </a:lnTo>
                  <a:lnTo>
                    <a:pt x="756917" y="506058"/>
                  </a:lnTo>
                  <a:lnTo>
                    <a:pt x="772327" y="502889"/>
                  </a:lnTo>
                  <a:lnTo>
                    <a:pt x="796497" y="498447"/>
                  </a:lnTo>
                  <a:lnTo>
                    <a:pt x="822958" y="486843"/>
                  </a:lnTo>
                  <a:lnTo>
                    <a:pt x="847749" y="471787"/>
                  </a:lnTo>
                  <a:lnTo>
                    <a:pt x="870866" y="447418"/>
                  </a:lnTo>
                  <a:lnTo>
                    <a:pt x="880559" y="421325"/>
                  </a:lnTo>
                  <a:lnTo>
                    <a:pt x="884696" y="389947"/>
                  </a:lnTo>
                  <a:lnTo>
                    <a:pt x="878604" y="360478"/>
                  </a:lnTo>
                  <a:lnTo>
                    <a:pt x="872478" y="349298"/>
                  </a:lnTo>
                  <a:lnTo>
                    <a:pt x="873101" y="382465"/>
                  </a:lnTo>
                  <a:lnTo>
                    <a:pt x="881232" y="398741"/>
                  </a:lnTo>
                  <a:lnTo>
                    <a:pt x="902166" y="426819"/>
                  </a:lnTo>
                  <a:lnTo>
                    <a:pt x="913984" y="435118"/>
                  </a:lnTo>
                  <a:lnTo>
                    <a:pt x="930578" y="441340"/>
                  </a:lnTo>
                  <a:lnTo>
                    <a:pt x="974917" y="449753"/>
                  </a:lnTo>
                  <a:lnTo>
                    <a:pt x="1014036" y="438689"/>
                  </a:lnTo>
                  <a:lnTo>
                    <a:pt x="1031135" y="429714"/>
                  </a:lnTo>
                  <a:lnTo>
                    <a:pt x="1042352" y="419905"/>
                  </a:lnTo>
                  <a:lnTo>
                    <a:pt x="1046709" y="410233"/>
                  </a:lnTo>
                  <a:lnTo>
                    <a:pt x="1050058" y="366111"/>
                  </a:lnTo>
                  <a:lnTo>
                    <a:pt x="1049476" y="327955"/>
                  </a:lnTo>
                  <a:lnTo>
                    <a:pt x="1043867" y="304847"/>
                  </a:lnTo>
                  <a:lnTo>
                    <a:pt x="1044551" y="332137"/>
                  </a:lnTo>
                  <a:lnTo>
                    <a:pt x="1049605" y="361978"/>
                  </a:lnTo>
                  <a:lnTo>
                    <a:pt x="1050184" y="409415"/>
                  </a:lnTo>
                  <a:lnTo>
                    <a:pt x="1050193" y="418444"/>
                  </a:lnTo>
                  <a:lnTo>
                    <a:pt x="1050900" y="371068"/>
                  </a:lnTo>
                  <a:lnTo>
                    <a:pt x="1062403" y="326719"/>
                  </a:lnTo>
                  <a:lnTo>
                    <a:pt x="1086142" y="284331"/>
                  </a:lnTo>
                  <a:lnTo>
                    <a:pt x="1102130" y="265847"/>
                  </a:lnTo>
                  <a:lnTo>
                    <a:pt x="1106908" y="262740"/>
                  </a:lnTo>
                  <a:lnTo>
                    <a:pt x="1109170" y="261912"/>
                  </a:lnTo>
                  <a:lnTo>
                    <a:pt x="1110678" y="260654"/>
                  </a:lnTo>
                  <a:lnTo>
                    <a:pt x="1113297" y="254933"/>
                  </a:lnTo>
                  <a:lnTo>
                    <a:pt x="1115399" y="254362"/>
                  </a:lnTo>
                  <a:lnTo>
                    <a:pt x="1116947" y="254210"/>
                  </a:lnTo>
                  <a:lnTo>
                    <a:pt x="1117980" y="254814"/>
                  </a:lnTo>
                  <a:lnTo>
                    <a:pt x="1118668" y="255922"/>
                  </a:lnTo>
                  <a:lnTo>
                    <a:pt x="1119636" y="260853"/>
                  </a:lnTo>
                  <a:lnTo>
                    <a:pt x="1119772" y="262770"/>
                  </a:lnTo>
                  <a:lnTo>
                    <a:pt x="1121805" y="266782"/>
                  </a:lnTo>
                  <a:lnTo>
                    <a:pt x="1130154" y="277917"/>
                  </a:lnTo>
                  <a:lnTo>
                    <a:pt x="1134114" y="290686"/>
                  </a:lnTo>
                  <a:lnTo>
                    <a:pt x="1135774" y="293242"/>
                  </a:lnTo>
                  <a:lnTo>
                    <a:pt x="1157498" y="309615"/>
                  </a:lnTo>
                  <a:lnTo>
                    <a:pt x="1179225" y="320743"/>
                  </a:lnTo>
                  <a:lnTo>
                    <a:pt x="1203837" y="323358"/>
                  </a:lnTo>
                  <a:lnTo>
                    <a:pt x="1218641" y="320266"/>
                  </a:lnTo>
                  <a:lnTo>
                    <a:pt x="1253473" y="306036"/>
                  </a:lnTo>
                  <a:lnTo>
                    <a:pt x="1266902" y="295378"/>
                  </a:lnTo>
                  <a:lnTo>
                    <a:pt x="1286385" y="270057"/>
                  </a:lnTo>
                  <a:lnTo>
                    <a:pt x="1296762" y="230880"/>
                  </a:lnTo>
                  <a:lnTo>
                    <a:pt x="1291598" y="185663"/>
                  </a:lnTo>
                  <a:lnTo>
                    <a:pt x="1291563" y="183010"/>
                  </a:lnTo>
                  <a:lnTo>
                    <a:pt x="1289643" y="178181"/>
                  </a:lnTo>
                  <a:lnTo>
                    <a:pt x="1288143" y="175906"/>
                  </a:lnTo>
                  <a:lnTo>
                    <a:pt x="1286438" y="174389"/>
                  </a:lnTo>
                  <a:lnTo>
                    <a:pt x="1282662" y="172703"/>
                  </a:lnTo>
                  <a:lnTo>
                    <a:pt x="1280667" y="172960"/>
                  </a:lnTo>
                  <a:lnTo>
                    <a:pt x="1276569" y="175126"/>
                  </a:lnTo>
                  <a:lnTo>
                    <a:pt x="1249747" y="195373"/>
                  </a:lnTo>
                  <a:lnTo>
                    <a:pt x="1245188" y="202255"/>
                  </a:lnTo>
                  <a:lnTo>
                    <a:pt x="1242026" y="214064"/>
                  </a:lnTo>
                  <a:lnTo>
                    <a:pt x="1240811" y="237025"/>
                  </a:lnTo>
                  <a:lnTo>
                    <a:pt x="1244099" y="254548"/>
                  </a:lnTo>
                  <a:lnTo>
                    <a:pt x="1249498" y="263128"/>
                  </a:lnTo>
                  <a:lnTo>
                    <a:pt x="1280192" y="284589"/>
                  </a:lnTo>
                  <a:lnTo>
                    <a:pt x="1311549" y="294725"/>
                  </a:lnTo>
                  <a:lnTo>
                    <a:pt x="1329892" y="297279"/>
                  </a:lnTo>
                  <a:lnTo>
                    <a:pt x="1361383" y="291306"/>
                  </a:lnTo>
                  <a:lnTo>
                    <a:pt x="1372650" y="286755"/>
                  </a:lnTo>
                  <a:lnTo>
                    <a:pt x="1389395" y="274218"/>
                  </a:lnTo>
                  <a:lnTo>
                    <a:pt x="1394862" y="271680"/>
                  </a:lnTo>
                  <a:lnTo>
                    <a:pt x="1402816" y="263216"/>
                  </a:lnTo>
                  <a:lnTo>
                    <a:pt x="1425904" y="227424"/>
                  </a:lnTo>
                  <a:lnTo>
                    <a:pt x="1430149" y="202891"/>
                  </a:lnTo>
                  <a:lnTo>
                    <a:pt x="1431153" y="155668"/>
                  </a:lnTo>
                  <a:lnTo>
                    <a:pt x="1431193" y="119725"/>
                  </a:lnTo>
                  <a:lnTo>
                    <a:pt x="1431899" y="117885"/>
                  </a:lnTo>
                  <a:lnTo>
                    <a:pt x="1433075" y="116658"/>
                  </a:lnTo>
                  <a:lnTo>
                    <a:pt x="1434565" y="115840"/>
                  </a:lnTo>
                  <a:lnTo>
                    <a:pt x="1435558" y="114590"/>
                  </a:lnTo>
                  <a:lnTo>
                    <a:pt x="1436661" y="111319"/>
                  </a:lnTo>
                  <a:lnTo>
                    <a:pt x="1437661" y="110164"/>
                  </a:lnTo>
                  <a:lnTo>
                    <a:pt x="1440654" y="108881"/>
                  </a:lnTo>
                  <a:lnTo>
                    <a:pt x="1442439" y="109245"/>
                  </a:lnTo>
                  <a:lnTo>
                    <a:pt x="1470970" y="125585"/>
                  </a:lnTo>
                  <a:lnTo>
                    <a:pt x="1507515" y="171963"/>
                  </a:lnTo>
                  <a:lnTo>
                    <a:pt x="1524351" y="200246"/>
                  </a:lnTo>
                  <a:lnTo>
                    <a:pt x="1535424" y="237583"/>
                  </a:lnTo>
                  <a:lnTo>
                    <a:pt x="1535958" y="241612"/>
                  </a:lnTo>
                  <a:lnTo>
                    <a:pt x="1532459" y="262166"/>
                  </a:lnTo>
                  <a:lnTo>
                    <a:pt x="1529588" y="267690"/>
                  </a:lnTo>
                  <a:lnTo>
                    <a:pt x="1527834" y="269445"/>
                  </a:lnTo>
                  <a:lnTo>
                    <a:pt x="1514511" y="275864"/>
                  </a:lnTo>
                  <a:lnTo>
                    <a:pt x="1498661" y="278625"/>
                  </a:lnTo>
                  <a:lnTo>
                    <a:pt x="1473504" y="278540"/>
                  </a:lnTo>
                  <a:lnTo>
                    <a:pt x="1433702" y="267564"/>
                  </a:lnTo>
                  <a:lnTo>
                    <a:pt x="1428566" y="263518"/>
                  </a:lnTo>
                  <a:lnTo>
                    <a:pt x="1428031" y="262430"/>
                  </a:lnTo>
                  <a:lnTo>
                    <a:pt x="1428380" y="261705"/>
                  </a:lnTo>
                  <a:lnTo>
                    <a:pt x="1441223" y="255948"/>
                  </a:lnTo>
                  <a:lnTo>
                    <a:pt x="1482427" y="248517"/>
                  </a:lnTo>
                  <a:lnTo>
                    <a:pt x="1528879" y="240774"/>
                  </a:lnTo>
                  <a:lnTo>
                    <a:pt x="1543048" y="236075"/>
                  </a:lnTo>
                  <a:lnTo>
                    <a:pt x="1568177" y="217525"/>
                  </a:lnTo>
                  <a:lnTo>
                    <a:pt x="1582957" y="196703"/>
                  </a:lnTo>
                  <a:lnTo>
                    <a:pt x="1586839" y="187560"/>
                  </a:lnTo>
                  <a:lnTo>
                    <a:pt x="1589535" y="158280"/>
                  </a:lnTo>
                  <a:lnTo>
                    <a:pt x="1585499" y="115725"/>
                  </a:lnTo>
                  <a:lnTo>
                    <a:pt x="1580474" y="73770"/>
                  </a:lnTo>
                  <a:lnTo>
                    <a:pt x="1569531" y="28832"/>
                  </a:lnTo>
                  <a:lnTo>
                    <a:pt x="1558977" y="7112"/>
                  </a:lnTo>
                  <a:lnTo>
                    <a:pt x="1558542" y="3578"/>
                  </a:lnTo>
                  <a:lnTo>
                    <a:pt x="1559131" y="2354"/>
                  </a:lnTo>
                  <a:lnTo>
                    <a:pt x="1560230" y="1538"/>
                  </a:lnTo>
                  <a:lnTo>
                    <a:pt x="1563692" y="227"/>
                  </a:lnTo>
                  <a:lnTo>
                    <a:pt x="1567662" y="0"/>
                  </a:lnTo>
                  <a:lnTo>
                    <a:pt x="1571339" y="1829"/>
                  </a:lnTo>
                  <a:lnTo>
                    <a:pt x="1576736" y="4993"/>
                  </a:lnTo>
                  <a:lnTo>
                    <a:pt x="1600042" y="14834"/>
                  </a:lnTo>
                  <a:lnTo>
                    <a:pt x="1645658" y="52672"/>
                  </a:lnTo>
                  <a:lnTo>
                    <a:pt x="1683091" y="94674"/>
                  </a:lnTo>
                  <a:lnTo>
                    <a:pt x="1687787" y="104114"/>
                  </a:lnTo>
                  <a:lnTo>
                    <a:pt x="1691501" y="150370"/>
                  </a:lnTo>
                  <a:lnTo>
                    <a:pt x="1689643" y="156854"/>
                  </a:lnTo>
                  <a:lnTo>
                    <a:pt x="1682702" y="166766"/>
                  </a:lnTo>
                  <a:lnTo>
                    <a:pt x="1670344" y="179790"/>
                  </a:lnTo>
                  <a:lnTo>
                    <a:pt x="1666129" y="182160"/>
                  </a:lnTo>
                  <a:lnTo>
                    <a:pt x="1664018" y="182791"/>
                  </a:lnTo>
                  <a:lnTo>
                    <a:pt x="1662610" y="183918"/>
                  </a:lnTo>
                  <a:lnTo>
                    <a:pt x="1659923" y="188169"/>
                  </a:lnTo>
                  <a:lnTo>
                    <a:pt x="1656794" y="189411"/>
                  </a:lnTo>
                  <a:lnTo>
                    <a:pt x="1655677" y="189037"/>
                  </a:lnTo>
                  <a:lnTo>
                    <a:pt x="1654933" y="188082"/>
                  </a:lnTo>
                  <a:lnTo>
                    <a:pt x="1653444" y="1840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SMARTInkShape-1241">
              <a:extLst>
                <a:ext uri="{FF2B5EF4-FFF2-40B4-BE49-F238E27FC236}">
                  <a16:creationId xmlns:a16="http://schemas.microsoft.com/office/drawing/2014/main" id="{60B257CA-DDD4-49A8-A2E6-086D12B75FEF}"/>
                </a:ext>
              </a:extLst>
            </p:cNvPr>
            <p:cNvSpPr/>
            <p:nvPr>
              <p:custDataLst>
                <p:tags r:id="rId19"/>
              </p:custDataLst>
            </p:nvPr>
          </p:nvSpPr>
          <p:spPr>
            <a:xfrm>
              <a:off x="3238500" y="1066944"/>
              <a:ext cx="241301" cy="208977"/>
            </a:xfrm>
            <a:custGeom>
              <a:avLst/>
              <a:gdLst/>
              <a:ahLst/>
              <a:cxnLst/>
              <a:rect l="0" t="0" r="0" b="0"/>
              <a:pathLst>
                <a:path w="241301" h="208977">
                  <a:moveTo>
                    <a:pt x="0" y="76056"/>
                  </a:moveTo>
                  <a:lnTo>
                    <a:pt x="0" y="76056"/>
                  </a:lnTo>
                  <a:lnTo>
                    <a:pt x="0" y="65121"/>
                  </a:lnTo>
                  <a:lnTo>
                    <a:pt x="0" y="67250"/>
                  </a:lnTo>
                  <a:lnTo>
                    <a:pt x="1881" y="70496"/>
                  </a:lnTo>
                  <a:lnTo>
                    <a:pt x="14927" y="87940"/>
                  </a:lnTo>
                  <a:lnTo>
                    <a:pt x="32993" y="131926"/>
                  </a:lnTo>
                  <a:lnTo>
                    <a:pt x="45740" y="178930"/>
                  </a:lnTo>
                  <a:lnTo>
                    <a:pt x="50774" y="208976"/>
                  </a:lnTo>
                  <a:lnTo>
                    <a:pt x="47421" y="205907"/>
                  </a:lnTo>
                  <a:lnTo>
                    <a:pt x="45770" y="202442"/>
                  </a:lnTo>
                  <a:lnTo>
                    <a:pt x="34763" y="155760"/>
                  </a:lnTo>
                  <a:lnTo>
                    <a:pt x="28174" y="119663"/>
                  </a:lnTo>
                  <a:lnTo>
                    <a:pt x="25765" y="76468"/>
                  </a:lnTo>
                  <a:lnTo>
                    <a:pt x="26214" y="58539"/>
                  </a:lnTo>
                  <a:lnTo>
                    <a:pt x="28819" y="51102"/>
                  </a:lnTo>
                  <a:lnTo>
                    <a:pt x="38271" y="38293"/>
                  </a:lnTo>
                  <a:lnTo>
                    <a:pt x="40331" y="36064"/>
                  </a:lnTo>
                  <a:lnTo>
                    <a:pt x="46382" y="33587"/>
                  </a:lnTo>
                  <a:lnTo>
                    <a:pt x="49971" y="32927"/>
                  </a:lnTo>
                  <a:lnTo>
                    <a:pt x="57722" y="34075"/>
                  </a:lnTo>
                  <a:lnTo>
                    <a:pt x="74196" y="40560"/>
                  </a:lnTo>
                  <a:lnTo>
                    <a:pt x="80719" y="46404"/>
                  </a:lnTo>
                  <a:lnTo>
                    <a:pt x="116515" y="87950"/>
                  </a:lnTo>
                  <a:lnTo>
                    <a:pt x="136512" y="127384"/>
                  </a:lnTo>
                  <a:lnTo>
                    <a:pt x="145778" y="157960"/>
                  </a:lnTo>
                  <a:lnTo>
                    <a:pt x="146043" y="113188"/>
                  </a:lnTo>
                  <a:lnTo>
                    <a:pt x="147931" y="82278"/>
                  </a:lnTo>
                  <a:lnTo>
                    <a:pt x="152931" y="36671"/>
                  </a:lnTo>
                  <a:lnTo>
                    <a:pt x="161215" y="14782"/>
                  </a:lnTo>
                  <a:lnTo>
                    <a:pt x="167320" y="5376"/>
                  </a:lnTo>
                  <a:lnTo>
                    <a:pt x="171496" y="2309"/>
                  </a:lnTo>
                  <a:lnTo>
                    <a:pt x="176554" y="341"/>
                  </a:lnTo>
                  <a:lnTo>
                    <a:pt x="180802" y="0"/>
                  </a:lnTo>
                  <a:lnTo>
                    <a:pt x="181918" y="657"/>
                  </a:lnTo>
                  <a:lnTo>
                    <a:pt x="182662" y="1801"/>
                  </a:lnTo>
                  <a:lnTo>
                    <a:pt x="183157" y="3270"/>
                  </a:lnTo>
                  <a:lnTo>
                    <a:pt x="188318" y="11401"/>
                  </a:lnTo>
                  <a:lnTo>
                    <a:pt x="191014" y="28923"/>
                  </a:lnTo>
                  <a:lnTo>
                    <a:pt x="218025" y="70861"/>
                  </a:lnTo>
                  <a:lnTo>
                    <a:pt x="241300" y="1014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SMARTInkShape-1242">
              <a:extLst>
                <a:ext uri="{FF2B5EF4-FFF2-40B4-BE49-F238E27FC236}">
                  <a16:creationId xmlns:a16="http://schemas.microsoft.com/office/drawing/2014/main" id="{F0254899-208A-4ECB-B4D4-1FDC790D2701}"/>
                </a:ext>
              </a:extLst>
            </p:cNvPr>
            <p:cNvSpPr/>
            <p:nvPr>
              <p:custDataLst>
                <p:tags r:id="rId20"/>
              </p:custDataLst>
            </p:nvPr>
          </p:nvSpPr>
          <p:spPr>
            <a:xfrm>
              <a:off x="3550934" y="906070"/>
              <a:ext cx="405117" cy="186131"/>
            </a:xfrm>
            <a:custGeom>
              <a:avLst/>
              <a:gdLst/>
              <a:ahLst/>
              <a:cxnLst/>
              <a:rect l="0" t="0" r="0" b="0"/>
              <a:pathLst>
                <a:path w="405117" h="186131">
                  <a:moveTo>
                    <a:pt x="5066" y="186130"/>
                  </a:moveTo>
                  <a:lnTo>
                    <a:pt x="5066" y="186130"/>
                  </a:lnTo>
                  <a:lnTo>
                    <a:pt x="10135" y="180355"/>
                  </a:lnTo>
                  <a:lnTo>
                    <a:pt x="40571" y="144537"/>
                  </a:lnTo>
                  <a:lnTo>
                    <a:pt x="67989" y="114985"/>
                  </a:lnTo>
                  <a:lnTo>
                    <a:pt x="78368" y="94943"/>
                  </a:lnTo>
                  <a:lnTo>
                    <a:pt x="79978" y="86571"/>
                  </a:lnTo>
                  <a:lnTo>
                    <a:pt x="78812" y="78146"/>
                  </a:lnTo>
                  <a:lnTo>
                    <a:pt x="69676" y="51916"/>
                  </a:lnTo>
                  <a:lnTo>
                    <a:pt x="68601" y="50087"/>
                  </a:lnTo>
                  <a:lnTo>
                    <a:pt x="67178" y="48868"/>
                  </a:lnTo>
                  <a:lnTo>
                    <a:pt x="63197" y="46912"/>
                  </a:lnTo>
                  <a:lnTo>
                    <a:pt x="55764" y="46573"/>
                  </a:lnTo>
                  <a:lnTo>
                    <a:pt x="50411" y="48375"/>
                  </a:lnTo>
                  <a:lnTo>
                    <a:pt x="33981" y="58681"/>
                  </a:lnTo>
                  <a:lnTo>
                    <a:pt x="14305" y="86328"/>
                  </a:lnTo>
                  <a:lnTo>
                    <a:pt x="3051" y="111142"/>
                  </a:lnTo>
                  <a:lnTo>
                    <a:pt x="0" y="129339"/>
                  </a:lnTo>
                  <a:lnTo>
                    <a:pt x="2468" y="144765"/>
                  </a:lnTo>
                  <a:lnTo>
                    <a:pt x="11039" y="158273"/>
                  </a:lnTo>
                  <a:lnTo>
                    <a:pt x="26576" y="170410"/>
                  </a:lnTo>
                  <a:lnTo>
                    <a:pt x="50816" y="181778"/>
                  </a:lnTo>
                  <a:lnTo>
                    <a:pt x="91101" y="185748"/>
                  </a:lnTo>
                  <a:lnTo>
                    <a:pt x="135550" y="171551"/>
                  </a:lnTo>
                  <a:lnTo>
                    <a:pt x="166557" y="150178"/>
                  </a:lnTo>
                  <a:lnTo>
                    <a:pt x="189947" y="119282"/>
                  </a:lnTo>
                  <a:lnTo>
                    <a:pt x="191187" y="108442"/>
                  </a:lnTo>
                  <a:lnTo>
                    <a:pt x="185960" y="65393"/>
                  </a:lnTo>
                  <a:lnTo>
                    <a:pt x="172216" y="26800"/>
                  </a:lnTo>
                  <a:lnTo>
                    <a:pt x="166618" y="17174"/>
                  </a:lnTo>
                  <a:lnTo>
                    <a:pt x="163941" y="7109"/>
                  </a:lnTo>
                  <a:lnTo>
                    <a:pt x="162488" y="5399"/>
                  </a:lnTo>
                  <a:lnTo>
                    <a:pt x="158458" y="2655"/>
                  </a:lnTo>
                  <a:lnTo>
                    <a:pt x="154389" y="2180"/>
                  </a:lnTo>
                  <a:lnTo>
                    <a:pt x="153298" y="2819"/>
                  </a:lnTo>
                  <a:lnTo>
                    <a:pt x="152571" y="3950"/>
                  </a:lnTo>
                  <a:lnTo>
                    <a:pt x="151547" y="8914"/>
                  </a:lnTo>
                  <a:lnTo>
                    <a:pt x="150602" y="13528"/>
                  </a:lnTo>
                  <a:lnTo>
                    <a:pt x="146128" y="27989"/>
                  </a:lnTo>
                  <a:lnTo>
                    <a:pt x="145035" y="47805"/>
                  </a:lnTo>
                  <a:lnTo>
                    <a:pt x="148217" y="62516"/>
                  </a:lnTo>
                  <a:lnTo>
                    <a:pt x="165967" y="104812"/>
                  </a:lnTo>
                  <a:lnTo>
                    <a:pt x="187701" y="139714"/>
                  </a:lnTo>
                  <a:lnTo>
                    <a:pt x="190424" y="140806"/>
                  </a:lnTo>
                  <a:lnTo>
                    <a:pt x="195265" y="141629"/>
                  </a:lnTo>
                  <a:lnTo>
                    <a:pt x="196212" y="135895"/>
                  </a:lnTo>
                  <a:lnTo>
                    <a:pt x="200580" y="121905"/>
                  </a:lnTo>
                  <a:lnTo>
                    <a:pt x="201864" y="77904"/>
                  </a:lnTo>
                  <a:lnTo>
                    <a:pt x="203787" y="54607"/>
                  </a:lnTo>
                  <a:lnTo>
                    <a:pt x="211375" y="23254"/>
                  </a:lnTo>
                  <a:lnTo>
                    <a:pt x="223768" y="10478"/>
                  </a:lnTo>
                  <a:lnTo>
                    <a:pt x="237475" y="1127"/>
                  </a:lnTo>
                  <a:lnTo>
                    <a:pt x="241850" y="0"/>
                  </a:lnTo>
                  <a:lnTo>
                    <a:pt x="263262" y="1580"/>
                  </a:lnTo>
                  <a:lnTo>
                    <a:pt x="308469" y="16250"/>
                  </a:lnTo>
                  <a:lnTo>
                    <a:pt x="347767" y="42412"/>
                  </a:lnTo>
                  <a:lnTo>
                    <a:pt x="391781" y="88325"/>
                  </a:lnTo>
                  <a:lnTo>
                    <a:pt x="405116" y="1035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SMARTInkShape-1243">
              <a:extLst>
                <a:ext uri="{FF2B5EF4-FFF2-40B4-BE49-F238E27FC236}">
                  <a16:creationId xmlns:a16="http://schemas.microsoft.com/office/drawing/2014/main" id="{DAA490C2-5CE1-4927-95FF-9A25391C0C67}"/>
                </a:ext>
              </a:extLst>
            </p:cNvPr>
            <p:cNvSpPr/>
            <p:nvPr>
              <p:custDataLst>
                <p:tags r:id="rId21"/>
              </p:custDataLst>
            </p:nvPr>
          </p:nvSpPr>
          <p:spPr>
            <a:xfrm>
              <a:off x="2597150" y="1168400"/>
              <a:ext cx="12701" cy="6351"/>
            </a:xfrm>
            <a:custGeom>
              <a:avLst/>
              <a:gdLst/>
              <a:ahLst/>
              <a:cxnLst/>
              <a:rect l="0" t="0" r="0" b="0"/>
              <a:pathLst>
                <a:path w="12701" h="6351">
                  <a:moveTo>
                    <a:pt x="12700" y="6350"/>
                  </a:moveTo>
                  <a:lnTo>
                    <a:pt x="12700" y="635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0" name="SMARTInkShape-Group332">
            <a:extLst>
              <a:ext uri="{FF2B5EF4-FFF2-40B4-BE49-F238E27FC236}">
                <a16:creationId xmlns:a16="http://schemas.microsoft.com/office/drawing/2014/main" id="{75697123-F6CD-4096-9EDA-3161B3EB169E}"/>
              </a:ext>
            </a:extLst>
          </p:cNvPr>
          <p:cNvGrpSpPr/>
          <p:nvPr/>
        </p:nvGrpSpPr>
        <p:grpSpPr>
          <a:xfrm>
            <a:off x="2286000" y="934333"/>
            <a:ext cx="304018" cy="297568"/>
            <a:chOff x="2286000" y="934333"/>
            <a:chExt cx="304018" cy="297568"/>
          </a:xfrm>
        </p:grpSpPr>
        <p:sp>
          <p:nvSpPr>
            <p:cNvPr id="548" name="SMARTInkShape-1244">
              <a:extLst>
                <a:ext uri="{FF2B5EF4-FFF2-40B4-BE49-F238E27FC236}">
                  <a16:creationId xmlns:a16="http://schemas.microsoft.com/office/drawing/2014/main" id="{860ECDCA-3E12-433D-91C9-ADAEC6B376F2}"/>
                </a:ext>
              </a:extLst>
            </p:cNvPr>
            <p:cNvSpPr/>
            <p:nvPr>
              <p:custDataLst>
                <p:tags r:id="rId16"/>
              </p:custDataLst>
            </p:nvPr>
          </p:nvSpPr>
          <p:spPr>
            <a:xfrm>
              <a:off x="2286000" y="1003300"/>
              <a:ext cx="304018" cy="171070"/>
            </a:xfrm>
            <a:custGeom>
              <a:avLst/>
              <a:gdLst/>
              <a:ahLst/>
              <a:cxnLst/>
              <a:rect l="0" t="0" r="0" b="0"/>
              <a:pathLst>
                <a:path w="304018" h="171070">
                  <a:moveTo>
                    <a:pt x="0" y="107950"/>
                  </a:moveTo>
                  <a:lnTo>
                    <a:pt x="0" y="107950"/>
                  </a:lnTo>
                  <a:lnTo>
                    <a:pt x="0" y="104579"/>
                  </a:lnTo>
                  <a:lnTo>
                    <a:pt x="3371" y="95741"/>
                  </a:lnTo>
                  <a:lnTo>
                    <a:pt x="8838" y="87556"/>
                  </a:lnTo>
                  <a:lnTo>
                    <a:pt x="18298" y="80662"/>
                  </a:lnTo>
                  <a:lnTo>
                    <a:pt x="63718" y="71348"/>
                  </a:lnTo>
                  <a:lnTo>
                    <a:pt x="107963" y="66567"/>
                  </a:lnTo>
                  <a:lnTo>
                    <a:pt x="151695" y="58610"/>
                  </a:lnTo>
                  <a:lnTo>
                    <a:pt x="169011" y="50670"/>
                  </a:lnTo>
                  <a:lnTo>
                    <a:pt x="174599" y="47215"/>
                  </a:lnTo>
                  <a:lnTo>
                    <a:pt x="179435" y="45679"/>
                  </a:lnTo>
                  <a:lnTo>
                    <a:pt x="181007" y="44564"/>
                  </a:lnTo>
                  <a:lnTo>
                    <a:pt x="182055" y="43115"/>
                  </a:lnTo>
                  <a:lnTo>
                    <a:pt x="182753" y="41443"/>
                  </a:lnTo>
                  <a:lnTo>
                    <a:pt x="183924" y="40329"/>
                  </a:lnTo>
                  <a:lnTo>
                    <a:pt x="187533" y="38760"/>
                  </a:lnTo>
                  <a:lnTo>
                    <a:pt x="187111" y="38540"/>
                  </a:lnTo>
                  <a:lnTo>
                    <a:pt x="186124" y="38393"/>
                  </a:lnTo>
                  <a:lnTo>
                    <a:pt x="185466" y="39001"/>
                  </a:lnTo>
                  <a:lnTo>
                    <a:pt x="184735" y="41558"/>
                  </a:lnTo>
                  <a:lnTo>
                    <a:pt x="183834" y="42522"/>
                  </a:lnTo>
                  <a:lnTo>
                    <a:pt x="177319" y="45951"/>
                  </a:lnTo>
                  <a:lnTo>
                    <a:pt x="152020" y="75756"/>
                  </a:lnTo>
                  <a:lnTo>
                    <a:pt x="137736" y="99630"/>
                  </a:lnTo>
                  <a:lnTo>
                    <a:pt x="134649" y="108856"/>
                  </a:lnTo>
                  <a:lnTo>
                    <a:pt x="135809" y="115643"/>
                  </a:lnTo>
                  <a:lnTo>
                    <a:pt x="142302" y="131499"/>
                  </a:lnTo>
                  <a:lnTo>
                    <a:pt x="158423" y="144012"/>
                  </a:lnTo>
                  <a:lnTo>
                    <a:pt x="203886" y="162740"/>
                  </a:lnTo>
                  <a:lnTo>
                    <a:pt x="242696" y="170592"/>
                  </a:lnTo>
                  <a:lnTo>
                    <a:pt x="254621" y="171069"/>
                  </a:lnTo>
                  <a:lnTo>
                    <a:pt x="266976" y="167518"/>
                  </a:lnTo>
                  <a:lnTo>
                    <a:pt x="278112" y="161236"/>
                  </a:lnTo>
                  <a:lnTo>
                    <a:pt x="288347" y="149765"/>
                  </a:lnTo>
                  <a:lnTo>
                    <a:pt x="300351" y="129048"/>
                  </a:lnTo>
                  <a:lnTo>
                    <a:pt x="303921" y="107100"/>
                  </a:lnTo>
                  <a:lnTo>
                    <a:pt x="304017" y="74139"/>
                  </a:lnTo>
                  <a:lnTo>
                    <a:pt x="299002" y="57245"/>
                  </a:lnTo>
                  <a:lnTo>
                    <a:pt x="277861" y="30555"/>
                  </a:lnTo>
                  <a:lnTo>
                    <a:pt x="269544" y="23458"/>
                  </a:lnTo>
                  <a:lnTo>
                    <a:pt x="252961" y="16201"/>
                  </a:lnTo>
                  <a:lnTo>
                    <a:pt x="206375" y="7938"/>
                  </a:lnTo>
                  <a:lnTo>
                    <a:pt x="159752" y="1185"/>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9" name="SMARTInkShape-1245">
              <a:extLst>
                <a:ext uri="{FF2B5EF4-FFF2-40B4-BE49-F238E27FC236}">
                  <a16:creationId xmlns:a16="http://schemas.microsoft.com/office/drawing/2014/main" id="{8ED34D79-BBB1-485B-ABD2-FA976E9C667F}"/>
                </a:ext>
              </a:extLst>
            </p:cNvPr>
            <p:cNvSpPr/>
            <p:nvPr>
              <p:custDataLst>
                <p:tags r:id="rId17"/>
              </p:custDataLst>
            </p:nvPr>
          </p:nvSpPr>
          <p:spPr>
            <a:xfrm>
              <a:off x="2317750" y="934333"/>
              <a:ext cx="18935" cy="297568"/>
            </a:xfrm>
            <a:custGeom>
              <a:avLst/>
              <a:gdLst/>
              <a:ahLst/>
              <a:cxnLst/>
              <a:rect l="0" t="0" r="0" b="0"/>
              <a:pathLst>
                <a:path w="18935" h="297568">
                  <a:moveTo>
                    <a:pt x="0" y="5467"/>
                  </a:moveTo>
                  <a:lnTo>
                    <a:pt x="0" y="5467"/>
                  </a:lnTo>
                  <a:lnTo>
                    <a:pt x="0" y="2096"/>
                  </a:lnTo>
                  <a:lnTo>
                    <a:pt x="706" y="1103"/>
                  </a:lnTo>
                  <a:lnTo>
                    <a:pt x="1881" y="441"/>
                  </a:lnTo>
                  <a:lnTo>
                    <a:pt x="3371" y="0"/>
                  </a:lnTo>
                  <a:lnTo>
                    <a:pt x="4364" y="411"/>
                  </a:lnTo>
                  <a:lnTo>
                    <a:pt x="5026" y="1391"/>
                  </a:lnTo>
                  <a:lnTo>
                    <a:pt x="11740" y="28372"/>
                  </a:lnTo>
                  <a:lnTo>
                    <a:pt x="13350" y="74262"/>
                  </a:lnTo>
                  <a:lnTo>
                    <a:pt x="18160" y="115674"/>
                  </a:lnTo>
                  <a:lnTo>
                    <a:pt x="13907" y="157885"/>
                  </a:lnTo>
                  <a:lnTo>
                    <a:pt x="12806" y="201761"/>
                  </a:lnTo>
                  <a:lnTo>
                    <a:pt x="13419" y="233288"/>
                  </a:lnTo>
                  <a:lnTo>
                    <a:pt x="18934" y="279398"/>
                  </a:lnTo>
                  <a:lnTo>
                    <a:pt x="18293" y="286670"/>
                  </a:lnTo>
                  <a:lnTo>
                    <a:pt x="12700" y="2975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0" name="SMARTInkShape-Group333">
            <a:extLst>
              <a:ext uri="{FF2B5EF4-FFF2-40B4-BE49-F238E27FC236}">
                <a16:creationId xmlns:a16="http://schemas.microsoft.com/office/drawing/2014/main" id="{0DD61B4B-DAEE-4AA4-B532-19ADFD8EF52F}"/>
              </a:ext>
            </a:extLst>
          </p:cNvPr>
          <p:cNvGrpSpPr/>
          <p:nvPr/>
        </p:nvGrpSpPr>
        <p:grpSpPr>
          <a:xfrm>
            <a:off x="730124" y="1149350"/>
            <a:ext cx="1314577" cy="1103353"/>
            <a:chOff x="730124" y="1149350"/>
            <a:chExt cx="1314577" cy="1103353"/>
          </a:xfrm>
        </p:grpSpPr>
        <p:sp>
          <p:nvSpPr>
            <p:cNvPr id="551" name="SMARTInkShape-1246">
              <a:extLst>
                <a:ext uri="{FF2B5EF4-FFF2-40B4-BE49-F238E27FC236}">
                  <a16:creationId xmlns:a16="http://schemas.microsoft.com/office/drawing/2014/main" id="{B594A361-03F1-47B9-B24A-1DB00A01594F}"/>
                </a:ext>
              </a:extLst>
            </p:cNvPr>
            <p:cNvSpPr/>
            <p:nvPr>
              <p:custDataLst>
                <p:tags r:id="rId7"/>
              </p:custDataLst>
            </p:nvPr>
          </p:nvSpPr>
          <p:spPr>
            <a:xfrm>
              <a:off x="1847850" y="1270143"/>
              <a:ext cx="196851" cy="227353"/>
            </a:xfrm>
            <a:custGeom>
              <a:avLst/>
              <a:gdLst/>
              <a:ahLst/>
              <a:cxnLst/>
              <a:rect l="0" t="0" r="0" b="0"/>
              <a:pathLst>
                <a:path w="196851" h="227353">
                  <a:moveTo>
                    <a:pt x="0" y="69707"/>
                  </a:moveTo>
                  <a:lnTo>
                    <a:pt x="0" y="69707"/>
                  </a:lnTo>
                  <a:lnTo>
                    <a:pt x="0" y="66049"/>
                  </a:lnTo>
                  <a:lnTo>
                    <a:pt x="0" y="72457"/>
                  </a:lnTo>
                  <a:lnTo>
                    <a:pt x="1881" y="76338"/>
                  </a:lnTo>
                  <a:lnTo>
                    <a:pt x="3371" y="78361"/>
                  </a:lnTo>
                  <a:lnTo>
                    <a:pt x="5467" y="87950"/>
                  </a:lnTo>
                  <a:lnTo>
                    <a:pt x="7040" y="135477"/>
                  </a:lnTo>
                  <a:lnTo>
                    <a:pt x="17333" y="182715"/>
                  </a:lnTo>
                  <a:lnTo>
                    <a:pt x="20423" y="196324"/>
                  </a:lnTo>
                  <a:lnTo>
                    <a:pt x="31228" y="222864"/>
                  </a:lnTo>
                  <a:lnTo>
                    <a:pt x="31647" y="227352"/>
                  </a:lnTo>
                  <a:lnTo>
                    <a:pt x="31720" y="224758"/>
                  </a:lnTo>
                  <a:lnTo>
                    <a:pt x="29855" y="221404"/>
                  </a:lnTo>
                  <a:lnTo>
                    <a:pt x="28370" y="219522"/>
                  </a:lnTo>
                  <a:lnTo>
                    <a:pt x="26720" y="213667"/>
                  </a:lnTo>
                  <a:lnTo>
                    <a:pt x="19477" y="169763"/>
                  </a:lnTo>
                  <a:lnTo>
                    <a:pt x="15448" y="126262"/>
                  </a:lnTo>
                  <a:lnTo>
                    <a:pt x="18641" y="82912"/>
                  </a:lnTo>
                  <a:lnTo>
                    <a:pt x="20850" y="58988"/>
                  </a:lnTo>
                  <a:lnTo>
                    <a:pt x="24789" y="49421"/>
                  </a:lnTo>
                  <a:lnTo>
                    <a:pt x="49707" y="14708"/>
                  </a:lnTo>
                  <a:lnTo>
                    <a:pt x="61687" y="5355"/>
                  </a:lnTo>
                  <a:lnTo>
                    <a:pt x="77544" y="1486"/>
                  </a:lnTo>
                  <a:lnTo>
                    <a:pt x="105580" y="0"/>
                  </a:lnTo>
                  <a:lnTo>
                    <a:pt x="127081" y="4955"/>
                  </a:lnTo>
                  <a:lnTo>
                    <a:pt x="136678" y="8708"/>
                  </a:lnTo>
                  <a:lnTo>
                    <a:pt x="143766" y="14609"/>
                  </a:lnTo>
                  <a:lnTo>
                    <a:pt x="169307" y="59147"/>
                  </a:lnTo>
                  <a:lnTo>
                    <a:pt x="174970" y="71831"/>
                  </a:lnTo>
                  <a:lnTo>
                    <a:pt x="183709" y="116039"/>
                  </a:lnTo>
                  <a:lnTo>
                    <a:pt x="185901" y="131883"/>
                  </a:lnTo>
                  <a:lnTo>
                    <a:pt x="189161" y="139674"/>
                  </a:lnTo>
                  <a:lnTo>
                    <a:pt x="195698" y="145086"/>
                  </a:lnTo>
                  <a:lnTo>
                    <a:pt x="196338" y="147424"/>
                  </a:lnTo>
                  <a:lnTo>
                    <a:pt x="196850" y="1522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SMARTInkShape-1247">
              <a:extLst>
                <a:ext uri="{FF2B5EF4-FFF2-40B4-BE49-F238E27FC236}">
                  <a16:creationId xmlns:a16="http://schemas.microsoft.com/office/drawing/2014/main" id="{3FA83D75-8FEA-4D6A-A2C6-8AF6850044B5}"/>
                </a:ext>
              </a:extLst>
            </p:cNvPr>
            <p:cNvSpPr/>
            <p:nvPr>
              <p:custDataLst>
                <p:tags r:id="rId8"/>
              </p:custDataLst>
            </p:nvPr>
          </p:nvSpPr>
          <p:spPr>
            <a:xfrm>
              <a:off x="1336192" y="1454150"/>
              <a:ext cx="142980" cy="222130"/>
            </a:xfrm>
            <a:custGeom>
              <a:avLst/>
              <a:gdLst/>
              <a:ahLst/>
              <a:cxnLst/>
              <a:rect l="0" t="0" r="0" b="0"/>
              <a:pathLst>
                <a:path w="142980" h="222130">
                  <a:moveTo>
                    <a:pt x="3658" y="69850"/>
                  </a:moveTo>
                  <a:lnTo>
                    <a:pt x="3658" y="69850"/>
                  </a:lnTo>
                  <a:lnTo>
                    <a:pt x="0" y="66192"/>
                  </a:lnTo>
                  <a:lnTo>
                    <a:pt x="1562" y="67754"/>
                  </a:lnTo>
                  <a:lnTo>
                    <a:pt x="2726" y="72681"/>
                  </a:lnTo>
                  <a:lnTo>
                    <a:pt x="3949" y="79575"/>
                  </a:lnTo>
                  <a:lnTo>
                    <a:pt x="13101" y="122345"/>
                  </a:lnTo>
                  <a:lnTo>
                    <a:pt x="27863" y="166307"/>
                  </a:lnTo>
                  <a:lnTo>
                    <a:pt x="33172" y="182626"/>
                  </a:lnTo>
                  <a:lnTo>
                    <a:pt x="40744" y="210323"/>
                  </a:lnTo>
                  <a:lnTo>
                    <a:pt x="43189" y="215303"/>
                  </a:lnTo>
                  <a:lnTo>
                    <a:pt x="44829" y="217618"/>
                  </a:lnTo>
                  <a:lnTo>
                    <a:pt x="48532" y="220191"/>
                  </a:lnTo>
                  <a:lnTo>
                    <a:pt x="54383" y="221979"/>
                  </a:lnTo>
                  <a:lnTo>
                    <a:pt x="57482" y="222129"/>
                  </a:lnTo>
                  <a:lnTo>
                    <a:pt x="96664" y="186305"/>
                  </a:lnTo>
                  <a:lnTo>
                    <a:pt x="122814" y="139536"/>
                  </a:lnTo>
                  <a:lnTo>
                    <a:pt x="139037" y="95240"/>
                  </a:lnTo>
                  <a:lnTo>
                    <a:pt x="142979" y="60520"/>
                  </a:lnTo>
                  <a:lnTo>
                    <a:pt x="137120" y="13388"/>
                  </a:lnTo>
                  <a:lnTo>
                    <a:pt x="137083" y="11042"/>
                  </a:lnTo>
                  <a:lnTo>
                    <a:pt x="136352" y="9478"/>
                  </a:lnTo>
                  <a:lnTo>
                    <a:pt x="135160" y="8436"/>
                  </a:lnTo>
                  <a:lnTo>
                    <a:pt x="133659" y="7740"/>
                  </a:lnTo>
                  <a:lnTo>
                    <a:pt x="132659" y="6571"/>
                  </a:lnTo>
                  <a:lnTo>
                    <a:pt x="13065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 name="SMARTInkShape-1248">
              <a:extLst>
                <a:ext uri="{FF2B5EF4-FFF2-40B4-BE49-F238E27FC236}">
                  <a16:creationId xmlns:a16="http://schemas.microsoft.com/office/drawing/2014/main" id="{4F57DE12-ECB8-41F3-B8BD-4016000F9E96}"/>
                </a:ext>
              </a:extLst>
            </p:cNvPr>
            <p:cNvSpPr/>
            <p:nvPr>
              <p:custDataLst>
                <p:tags r:id="rId9"/>
              </p:custDataLst>
            </p:nvPr>
          </p:nvSpPr>
          <p:spPr>
            <a:xfrm>
              <a:off x="1225557" y="1536962"/>
              <a:ext cx="19044" cy="177539"/>
            </a:xfrm>
            <a:custGeom>
              <a:avLst/>
              <a:gdLst/>
              <a:ahLst/>
              <a:cxnLst/>
              <a:rect l="0" t="0" r="0" b="0"/>
              <a:pathLst>
                <a:path w="19044" h="177539">
                  <a:moveTo>
                    <a:pt x="6343" y="6088"/>
                  </a:moveTo>
                  <a:lnTo>
                    <a:pt x="6343" y="6088"/>
                  </a:lnTo>
                  <a:lnTo>
                    <a:pt x="6343" y="621"/>
                  </a:lnTo>
                  <a:lnTo>
                    <a:pt x="5637" y="326"/>
                  </a:lnTo>
                  <a:lnTo>
                    <a:pt x="2972" y="0"/>
                  </a:lnTo>
                  <a:lnTo>
                    <a:pt x="1979" y="618"/>
                  </a:lnTo>
                  <a:lnTo>
                    <a:pt x="1317" y="1736"/>
                  </a:lnTo>
                  <a:lnTo>
                    <a:pt x="581" y="5565"/>
                  </a:lnTo>
                  <a:lnTo>
                    <a:pt x="0" y="48464"/>
                  </a:lnTo>
                  <a:lnTo>
                    <a:pt x="5755" y="96047"/>
                  </a:lnTo>
                  <a:lnTo>
                    <a:pt x="7033" y="142040"/>
                  </a:lnTo>
                  <a:lnTo>
                    <a:pt x="12615" y="176093"/>
                  </a:lnTo>
                  <a:lnTo>
                    <a:pt x="13347" y="176575"/>
                  </a:lnTo>
                  <a:lnTo>
                    <a:pt x="19043" y="1775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SMARTInkShape-1249">
              <a:extLst>
                <a:ext uri="{FF2B5EF4-FFF2-40B4-BE49-F238E27FC236}">
                  <a16:creationId xmlns:a16="http://schemas.microsoft.com/office/drawing/2014/main" id="{3C03C465-6E11-4A42-8C69-529A39C55BDB}"/>
                </a:ext>
              </a:extLst>
            </p:cNvPr>
            <p:cNvSpPr/>
            <p:nvPr>
              <p:custDataLst>
                <p:tags r:id="rId10"/>
              </p:custDataLst>
            </p:nvPr>
          </p:nvSpPr>
          <p:spPr>
            <a:xfrm>
              <a:off x="930962" y="1670829"/>
              <a:ext cx="198956" cy="107172"/>
            </a:xfrm>
            <a:custGeom>
              <a:avLst/>
              <a:gdLst/>
              <a:ahLst/>
              <a:cxnLst/>
              <a:rect l="0" t="0" r="0" b="0"/>
              <a:pathLst>
                <a:path w="198956" h="107172">
                  <a:moveTo>
                    <a:pt x="8838" y="30971"/>
                  </a:moveTo>
                  <a:lnTo>
                    <a:pt x="8838" y="30971"/>
                  </a:lnTo>
                  <a:lnTo>
                    <a:pt x="0" y="30971"/>
                  </a:lnTo>
                  <a:lnTo>
                    <a:pt x="124" y="30265"/>
                  </a:lnTo>
                  <a:lnTo>
                    <a:pt x="14154" y="22133"/>
                  </a:lnTo>
                  <a:lnTo>
                    <a:pt x="61727" y="5556"/>
                  </a:lnTo>
                  <a:lnTo>
                    <a:pt x="101541" y="55"/>
                  </a:lnTo>
                  <a:lnTo>
                    <a:pt x="145623" y="0"/>
                  </a:lnTo>
                  <a:lnTo>
                    <a:pt x="171159" y="8069"/>
                  </a:lnTo>
                  <a:lnTo>
                    <a:pt x="180954" y="14151"/>
                  </a:lnTo>
                  <a:lnTo>
                    <a:pt x="188325" y="23792"/>
                  </a:lnTo>
                  <a:lnTo>
                    <a:pt x="196431" y="44056"/>
                  </a:lnTo>
                  <a:lnTo>
                    <a:pt x="198955" y="66726"/>
                  </a:lnTo>
                  <a:lnTo>
                    <a:pt x="197286" y="73438"/>
                  </a:lnTo>
                  <a:lnTo>
                    <a:pt x="194898" y="79479"/>
                  </a:lnTo>
                  <a:lnTo>
                    <a:pt x="192848" y="90107"/>
                  </a:lnTo>
                  <a:lnTo>
                    <a:pt x="188074" y="100377"/>
                  </a:lnTo>
                  <a:lnTo>
                    <a:pt x="186638" y="1071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SMARTInkShape-1250">
              <a:extLst>
                <a:ext uri="{FF2B5EF4-FFF2-40B4-BE49-F238E27FC236}">
                  <a16:creationId xmlns:a16="http://schemas.microsoft.com/office/drawing/2014/main" id="{C4A6A5CE-F663-4F06-A5A2-DB8D05ABE256}"/>
                </a:ext>
              </a:extLst>
            </p:cNvPr>
            <p:cNvSpPr/>
            <p:nvPr>
              <p:custDataLst>
                <p:tags r:id="rId11"/>
              </p:custDataLst>
            </p:nvPr>
          </p:nvSpPr>
          <p:spPr>
            <a:xfrm>
              <a:off x="730124" y="1441832"/>
              <a:ext cx="419227" cy="389848"/>
            </a:xfrm>
            <a:custGeom>
              <a:avLst/>
              <a:gdLst/>
              <a:ahLst/>
              <a:cxnLst/>
              <a:rect l="0" t="0" r="0" b="0"/>
              <a:pathLst>
                <a:path w="419227" h="389848">
                  <a:moveTo>
                    <a:pt x="362076" y="75818"/>
                  </a:moveTo>
                  <a:lnTo>
                    <a:pt x="362076" y="75818"/>
                  </a:lnTo>
                  <a:lnTo>
                    <a:pt x="362076" y="72447"/>
                  </a:lnTo>
                  <a:lnTo>
                    <a:pt x="341061" y="27515"/>
                  </a:lnTo>
                  <a:lnTo>
                    <a:pt x="334604" y="17918"/>
                  </a:lnTo>
                  <a:lnTo>
                    <a:pt x="321032" y="8355"/>
                  </a:lnTo>
                  <a:lnTo>
                    <a:pt x="308209" y="2520"/>
                  </a:lnTo>
                  <a:lnTo>
                    <a:pt x="279122" y="0"/>
                  </a:lnTo>
                  <a:lnTo>
                    <a:pt x="238020" y="8490"/>
                  </a:lnTo>
                  <a:lnTo>
                    <a:pt x="191780" y="25629"/>
                  </a:lnTo>
                  <a:lnTo>
                    <a:pt x="153616" y="45443"/>
                  </a:lnTo>
                  <a:lnTo>
                    <a:pt x="106617" y="82907"/>
                  </a:lnTo>
                  <a:lnTo>
                    <a:pt x="60742" y="125304"/>
                  </a:lnTo>
                  <a:lnTo>
                    <a:pt x="29353" y="172315"/>
                  </a:lnTo>
                  <a:lnTo>
                    <a:pt x="11047" y="211243"/>
                  </a:lnTo>
                  <a:lnTo>
                    <a:pt x="226" y="238867"/>
                  </a:lnTo>
                  <a:lnTo>
                    <a:pt x="0" y="283147"/>
                  </a:lnTo>
                  <a:lnTo>
                    <a:pt x="6831" y="303760"/>
                  </a:lnTo>
                  <a:lnTo>
                    <a:pt x="27733" y="336081"/>
                  </a:lnTo>
                  <a:lnTo>
                    <a:pt x="51362" y="358180"/>
                  </a:lnTo>
                  <a:lnTo>
                    <a:pt x="86551" y="375428"/>
                  </a:lnTo>
                  <a:lnTo>
                    <a:pt x="127473" y="384479"/>
                  </a:lnTo>
                  <a:lnTo>
                    <a:pt x="172899" y="389847"/>
                  </a:lnTo>
                  <a:lnTo>
                    <a:pt x="218273" y="387563"/>
                  </a:lnTo>
                  <a:lnTo>
                    <a:pt x="255497" y="382284"/>
                  </a:lnTo>
                  <a:lnTo>
                    <a:pt x="299609" y="374840"/>
                  </a:lnTo>
                  <a:lnTo>
                    <a:pt x="336665" y="365350"/>
                  </a:lnTo>
                  <a:lnTo>
                    <a:pt x="380339" y="354849"/>
                  </a:lnTo>
                  <a:lnTo>
                    <a:pt x="398767" y="350640"/>
                  </a:lnTo>
                  <a:lnTo>
                    <a:pt x="419226" y="3361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SMARTInkShape-1251">
              <a:extLst>
                <a:ext uri="{FF2B5EF4-FFF2-40B4-BE49-F238E27FC236}">
                  <a16:creationId xmlns:a16="http://schemas.microsoft.com/office/drawing/2014/main" id="{D4F92B65-09C8-479D-8845-8A0269851415}"/>
                </a:ext>
              </a:extLst>
            </p:cNvPr>
            <p:cNvSpPr/>
            <p:nvPr>
              <p:custDataLst>
                <p:tags r:id="rId12"/>
              </p:custDataLst>
            </p:nvPr>
          </p:nvSpPr>
          <p:spPr>
            <a:xfrm>
              <a:off x="1569207" y="1784350"/>
              <a:ext cx="62443" cy="228601"/>
            </a:xfrm>
            <a:custGeom>
              <a:avLst/>
              <a:gdLst/>
              <a:ahLst/>
              <a:cxnLst/>
              <a:rect l="0" t="0" r="0" b="0"/>
              <a:pathLst>
                <a:path w="62443" h="228601">
                  <a:moveTo>
                    <a:pt x="5593" y="0"/>
                  </a:moveTo>
                  <a:lnTo>
                    <a:pt x="5593" y="0"/>
                  </a:lnTo>
                  <a:lnTo>
                    <a:pt x="2222" y="3371"/>
                  </a:lnTo>
                  <a:lnTo>
                    <a:pt x="126" y="15580"/>
                  </a:lnTo>
                  <a:lnTo>
                    <a:pt x="0" y="57318"/>
                  </a:lnTo>
                  <a:lnTo>
                    <a:pt x="10230" y="101610"/>
                  </a:lnTo>
                  <a:lnTo>
                    <a:pt x="12593" y="114304"/>
                  </a:lnTo>
                  <a:lnTo>
                    <a:pt x="30721" y="158750"/>
                  </a:lnTo>
                  <a:lnTo>
                    <a:pt x="35811" y="170744"/>
                  </a:lnTo>
                  <a:lnTo>
                    <a:pt x="52972" y="202377"/>
                  </a:lnTo>
                  <a:lnTo>
                    <a:pt x="62442" y="227908"/>
                  </a:lnTo>
                  <a:lnTo>
                    <a:pt x="61837" y="228139"/>
                  </a:lnTo>
                  <a:lnTo>
                    <a:pt x="56393" y="228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7" name="SMARTInkShape-1252">
              <a:extLst>
                <a:ext uri="{FF2B5EF4-FFF2-40B4-BE49-F238E27FC236}">
                  <a16:creationId xmlns:a16="http://schemas.microsoft.com/office/drawing/2014/main" id="{4FBFC497-2DF8-4216-BAC7-7C95D9A379B1}"/>
                </a:ext>
              </a:extLst>
            </p:cNvPr>
            <p:cNvSpPr/>
            <p:nvPr>
              <p:custDataLst>
                <p:tags r:id="rId13"/>
              </p:custDataLst>
            </p:nvPr>
          </p:nvSpPr>
          <p:spPr>
            <a:xfrm>
              <a:off x="906225" y="1912071"/>
              <a:ext cx="337234" cy="340632"/>
            </a:xfrm>
            <a:custGeom>
              <a:avLst/>
              <a:gdLst/>
              <a:ahLst/>
              <a:cxnLst/>
              <a:rect l="0" t="0" r="0" b="0"/>
              <a:pathLst>
                <a:path w="337234" h="340632">
                  <a:moveTo>
                    <a:pt x="255825" y="69129"/>
                  </a:moveTo>
                  <a:lnTo>
                    <a:pt x="255825" y="69129"/>
                  </a:lnTo>
                  <a:lnTo>
                    <a:pt x="255119" y="62648"/>
                  </a:lnTo>
                  <a:lnTo>
                    <a:pt x="240093" y="19598"/>
                  </a:lnTo>
                  <a:lnTo>
                    <a:pt x="231016" y="7494"/>
                  </a:lnTo>
                  <a:lnTo>
                    <a:pt x="219634" y="2930"/>
                  </a:lnTo>
                  <a:lnTo>
                    <a:pt x="192702" y="0"/>
                  </a:lnTo>
                  <a:lnTo>
                    <a:pt x="161930" y="5196"/>
                  </a:lnTo>
                  <a:lnTo>
                    <a:pt x="116887" y="19692"/>
                  </a:lnTo>
                  <a:lnTo>
                    <a:pt x="75977" y="40056"/>
                  </a:lnTo>
                  <a:lnTo>
                    <a:pt x="31345" y="68088"/>
                  </a:lnTo>
                  <a:lnTo>
                    <a:pt x="7306" y="90159"/>
                  </a:lnTo>
                  <a:lnTo>
                    <a:pt x="1204" y="98701"/>
                  </a:lnTo>
                  <a:lnTo>
                    <a:pt x="0" y="102955"/>
                  </a:lnTo>
                  <a:lnTo>
                    <a:pt x="543" y="111444"/>
                  </a:lnTo>
                  <a:lnTo>
                    <a:pt x="3137" y="118039"/>
                  </a:lnTo>
                  <a:lnTo>
                    <a:pt x="4816" y="120786"/>
                  </a:lnTo>
                  <a:lnTo>
                    <a:pt x="12327" y="125719"/>
                  </a:lnTo>
                  <a:lnTo>
                    <a:pt x="52284" y="138930"/>
                  </a:lnTo>
                  <a:lnTo>
                    <a:pt x="93681" y="149077"/>
                  </a:lnTo>
                  <a:lnTo>
                    <a:pt x="128022" y="158284"/>
                  </a:lnTo>
                  <a:lnTo>
                    <a:pt x="170450" y="168139"/>
                  </a:lnTo>
                  <a:lnTo>
                    <a:pt x="216749" y="183754"/>
                  </a:lnTo>
                  <a:lnTo>
                    <a:pt x="259865" y="200426"/>
                  </a:lnTo>
                  <a:lnTo>
                    <a:pt x="292214" y="218014"/>
                  </a:lnTo>
                  <a:lnTo>
                    <a:pt x="322079" y="243931"/>
                  </a:lnTo>
                  <a:lnTo>
                    <a:pt x="327604" y="254769"/>
                  </a:lnTo>
                  <a:lnTo>
                    <a:pt x="337233" y="285607"/>
                  </a:lnTo>
                  <a:lnTo>
                    <a:pt x="335986" y="292576"/>
                  </a:lnTo>
                  <a:lnTo>
                    <a:pt x="334666" y="296411"/>
                  </a:lnTo>
                  <a:lnTo>
                    <a:pt x="322694" y="308549"/>
                  </a:lnTo>
                  <a:lnTo>
                    <a:pt x="287313" y="324895"/>
                  </a:lnTo>
                  <a:lnTo>
                    <a:pt x="240614" y="337915"/>
                  </a:lnTo>
                  <a:lnTo>
                    <a:pt x="207769" y="340631"/>
                  </a:lnTo>
                  <a:lnTo>
                    <a:pt x="160736" y="334291"/>
                  </a:lnTo>
                  <a:lnTo>
                    <a:pt x="148652" y="330206"/>
                  </a:lnTo>
                  <a:lnTo>
                    <a:pt x="134621" y="319974"/>
                  </a:lnTo>
                  <a:lnTo>
                    <a:pt x="120843" y="299709"/>
                  </a:lnTo>
                  <a:lnTo>
                    <a:pt x="117523" y="283734"/>
                  </a:lnTo>
                  <a:lnTo>
                    <a:pt x="119910" y="265595"/>
                  </a:lnTo>
                  <a:lnTo>
                    <a:pt x="139926" y="219007"/>
                  </a:lnTo>
                  <a:lnTo>
                    <a:pt x="159004" y="193892"/>
                  </a:lnTo>
                  <a:lnTo>
                    <a:pt x="204052" y="156689"/>
                  </a:lnTo>
                  <a:lnTo>
                    <a:pt x="246525" y="120589"/>
                  </a:lnTo>
                  <a:lnTo>
                    <a:pt x="293752" y="77399"/>
                  </a:lnTo>
                  <a:lnTo>
                    <a:pt x="311042" y="61466"/>
                  </a:lnTo>
                  <a:lnTo>
                    <a:pt x="321339" y="47103"/>
                  </a:lnTo>
                  <a:lnTo>
                    <a:pt x="324390" y="38379"/>
                  </a:lnTo>
                  <a:lnTo>
                    <a:pt x="325421" y="29110"/>
                  </a:lnTo>
                  <a:lnTo>
                    <a:pt x="324800" y="27633"/>
                  </a:lnTo>
                  <a:lnTo>
                    <a:pt x="323681" y="26648"/>
                  </a:lnTo>
                  <a:lnTo>
                    <a:pt x="320555" y="25554"/>
                  </a:lnTo>
                  <a:lnTo>
                    <a:pt x="316814" y="25068"/>
                  </a:lnTo>
                  <a:lnTo>
                    <a:pt x="312800" y="22970"/>
                  </a:lnTo>
                  <a:lnTo>
                    <a:pt x="308664" y="20392"/>
                  </a:lnTo>
                  <a:lnTo>
                    <a:pt x="300260" y="18736"/>
                  </a:lnTo>
                  <a:lnTo>
                    <a:pt x="287575" y="183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SMARTInkShape-1253">
              <a:extLst>
                <a:ext uri="{FF2B5EF4-FFF2-40B4-BE49-F238E27FC236}">
                  <a16:creationId xmlns:a16="http://schemas.microsoft.com/office/drawing/2014/main" id="{975A1AA4-D79A-488D-BB9F-7B7780BC2E04}"/>
                </a:ext>
              </a:extLst>
            </p:cNvPr>
            <p:cNvSpPr/>
            <p:nvPr>
              <p:custDataLst>
                <p:tags r:id="rId14"/>
              </p:custDataLst>
            </p:nvPr>
          </p:nvSpPr>
          <p:spPr>
            <a:xfrm>
              <a:off x="1504950" y="1149350"/>
              <a:ext cx="19051" cy="44451"/>
            </a:xfrm>
            <a:custGeom>
              <a:avLst/>
              <a:gdLst/>
              <a:ahLst/>
              <a:cxnLst/>
              <a:rect l="0" t="0" r="0" b="0"/>
              <a:pathLst>
                <a:path w="19051" h="44451">
                  <a:moveTo>
                    <a:pt x="19050" y="0"/>
                  </a:moveTo>
                  <a:lnTo>
                    <a:pt x="19050" y="0"/>
                  </a:lnTo>
                  <a:lnTo>
                    <a:pt x="0" y="44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1254">
              <a:extLst>
                <a:ext uri="{FF2B5EF4-FFF2-40B4-BE49-F238E27FC236}">
                  <a16:creationId xmlns:a16="http://schemas.microsoft.com/office/drawing/2014/main" id="{9B483224-7275-44CC-AB6F-3D76BB68562F}"/>
                </a:ext>
              </a:extLst>
            </p:cNvPr>
            <p:cNvSpPr/>
            <p:nvPr>
              <p:custDataLst>
                <p:tags r:id="rId15"/>
              </p:custDataLst>
            </p:nvPr>
          </p:nvSpPr>
          <p:spPr>
            <a:xfrm>
              <a:off x="1556147" y="1366380"/>
              <a:ext cx="240904" cy="210965"/>
            </a:xfrm>
            <a:custGeom>
              <a:avLst/>
              <a:gdLst/>
              <a:ahLst/>
              <a:cxnLst/>
              <a:rect l="0" t="0" r="0" b="0"/>
              <a:pathLst>
                <a:path w="240904" h="210965">
                  <a:moveTo>
                    <a:pt x="12303" y="144920"/>
                  </a:moveTo>
                  <a:lnTo>
                    <a:pt x="12303" y="144920"/>
                  </a:lnTo>
                  <a:lnTo>
                    <a:pt x="39740" y="143509"/>
                  </a:lnTo>
                  <a:lnTo>
                    <a:pt x="83163" y="126097"/>
                  </a:lnTo>
                  <a:lnTo>
                    <a:pt x="97739" y="119587"/>
                  </a:lnTo>
                  <a:lnTo>
                    <a:pt x="120058" y="103876"/>
                  </a:lnTo>
                  <a:lnTo>
                    <a:pt x="133960" y="89488"/>
                  </a:lnTo>
                  <a:lnTo>
                    <a:pt x="137858" y="86799"/>
                  </a:lnTo>
                  <a:lnTo>
                    <a:pt x="144070" y="76285"/>
                  </a:lnTo>
                  <a:lnTo>
                    <a:pt x="150436" y="53281"/>
                  </a:lnTo>
                  <a:lnTo>
                    <a:pt x="151538" y="39529"/>
                  </a:lnTo>
                  <a:lnTo>
                    <a:pt x="149915" y="32698"/>
                  </a:lnTo>
                  <a:lnTo>
                    <a:pt x="143124" y="22564"/>
                  </a:lnTo>
                  <a:lnTo>
                    <a:pt x="115603" y="2092"/>
                  </a:lnTo>
                  <a:lnTo>
                    <a:pt x="109014" y="302"/>
                  </a:lnTo>
                  <a:lnTo>
                    <a:pt x="94110" y="0"/>
                  </a:lnTo>
                  <a:lnTo>
                    <a:pt x="55552" y="13813"/>
                  </a:lnTo>
                  <a:lnTo>
                    <a:pt x="28163" y="35976"/>
                  </a:lnTo>
                  <a:lnTo>
                    <a:pt x="16610" y="51570"/>
                  </a:lnTo>
                  <a:lnTo>
                    <a:pt x="2617" y="83573"/>
                  </a:lnTo>
                  <a:lnTo>
                    <a:pt x="0" y="113454"/>
                  </a:lnTo>
                  <a:lnTo>
                    <a:pt x="5457" y="147354"/>
                  </a:lnTo>
                  <a:lnTo>
                    <a:pt x="15527" y="168454"/>
                  </a:lnTo>
                  <a:lnTo>
                    <a:pt x="35732" y="193079"/>
                  </a:lnTo>
                  <a:lnTo>
                    <a:pt x="75780" y="205363"/>
                  </a:lnTo>
                  <a:lnTo>
                    <a:pt x="104175" y="210964"/>
                  </a:lnTo>
                  <a:lnTo>
                    <a:pt x="147604" y="208894"/>
                  </a:lnTo>
                  <a:lnTo>
                    <a:pt x="193226" y="201575"/>
                  </a:lnTo>
                  <a:lnTo>
                    <a:pt x="240903" y="1830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61" name="SMARTInkShape-1255">
            <a:extLst>
              <a:ext uri="{FF2B5EF4-FFF2-40B4-BE49-F238E27FC236}">
                <a16:creationId xmlns:a16="http://schemas.microsoft.com/office/drawing/2014/main" id="{CAF29E9A-D6DB-4FD0-9D3A-2F2B8D66C609}"/>
              </a:ext>
            </a:extLst>
          </p:cNvPr>
          <p:cNvSpPr/>
          <p:nvPr>
            <p:custDataLst>
              <p:tags r:id="rId5"/>
            </p:custDataLst>
          </p:nvPr>
        </p:nvSpPr>
        <p:spPr>
          <a:xfrm>
            <a:off x="1695450" y="1987811"/>
            <a:ext cx="381001" cy="525315"/>
          </a:xfrm>
          <a:custGeom>
            <a:avLst/>
            <a:gdLst/>
            <a:ahLst/>
            <a:cxnLst/>
            <a:rect l="0" t="0" r="0" b="0"/>
            <a:pathLst>
              <a:path w="381001" h="525315">
                <a:moveTo>
                  <a:pt x="0" y="6089"/>
                </a:moveTo>
                <a:lnTo>
                  <a:pt x="0" y="6089"/>
                </a:lnTo>
                <a:lnTo>
                  <a:pt x="0" y="0"/>
                </a:lnTo>
                <a:lnTo>
                  <a:pt x="0" y="3187"/>
                </a:lnTo>
                <a:lnTo>
                  <a:pt x="29663" y="50047"/>
                </a:lnTo>
                <a:lnTo>
                  <a:pt x="56529" y="97061"/>
                </a:lnTo>
                <a:lnTo>
                  <a:pt x="88818" y="143109"/>
                </a:lnTo>
                <a:lnTo>
                  <a:pt x="120639" y="189302"/>
                </a:lnTo>
                <a:lnTo>
                  <a:pt x="150412" y="229983"/>
                </a:lnTo>
                <a:lnTo>
                  <a:pt x="179289" y="267809"/>
                </a:lnTo>
                <a:lnTo>
                  <a:pt x="211961" y="309043"/>
                </a:lnTo>
                <a:lnTo>
                  <a:pt x="241227" y="350454"/>
                </a:lnTo>
                <a:lnTo>
                  <a:pt x="278415" y="395191"/>
                </a:lnTo>
                <a:lnTo>
                  <a:pt x="311020" y="435959"/>
                </a:lnTo>
                <a:lnTo>
                  <a:pt x="346754" y="482226"/>
                </a:lnTo>
                <a:lnTo>
                  <a:pt x="379817" y="525314"/>
                </a:lnTo>
                <a:lnTo>
                  <a:pt x="380211" y="525100"/>
                </a:lnTo>
                <a:lnTo>
                  <a:pt x="380896" y="521192"/>
                </a:lnTo>
                <a:lnTo>
                  <a:pt x="381000" y="5140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SMARTInkShape-1256">
            <a:extLst>
              <a:ext uri="{FF2B5EF4-FFF2-40B4-BE49-F238E27FC236}">
                <a16:creationId xmlns:a16="http://schemas.microsoft.com/office/drawing/2014/main" id="{E2EA8A4B-41A0-4660-8EF0-6600FCC6DA82}"/>
              </a:ext>
            </a:extLst>
          </p:cNvPr>
          <p:cNvSpPr/>
          <p:nvPr>
            <p:custDataLst>
              <p:tags r:id="rId6"/>
            </p:custDataLst>
          </p:nvPr>
        </p:nvSpPr>
        <p:spPr>
          <a:xfrm>
            <a:off x="1720850" y="2971801"/>
            <a:ext cx="2451013" cy="50799"/>
          </a:xfrm>
          <a:custGeom>
            <a:avLst/>
            <a:gdLst/>
            <a:ahLst/>
            <a:cxnLst/>
            <a:rect l="0" t="0" r="0" b="0"/>
            <a:pathLst>
              <a:path w="2451013" h="50799">
                <a:moveTo>
                  <a:pt x="0" y="12699"/>
                </a:moveTo>
                <a:lnTo>
                  <a:pt x="0" y="12699"/>
                </a:lnTo>
                <a:lnTo>
                  <a:pt x="3371" y="16070"/>
                </a:lnTo>
                <a:lnTo>
                  <a:pt x="6907" y="17725"/>
                </a:lnTo>
                <a:lnTo>
                  <a:pt x="8838" y="18166"/>
                </a:lnTo>
                <a:lnTo>
                  <a:pt x="10126" y="17755"/>
                </a:lnTo>
                <a:lnTo>
                  <a:pt x="10984" y="16775"/>
                </a:lnTo>
                <a:lnTo>
                  <a:pt x="11556" y="15416"/>
                </a:lnTo>
                <a:lnTo>
                  <a:pt x="12643" y="14511"/>
                </a:lnTo>
                <a:lnTo>
                  <a:pt x="18067" y="12937"/>
                </a:lnTo>
                <a:lnTo>
                  <a:pt x="23925" y="8382"/>
                </a:lnTo>
                <a:lnTo>
                  <a:pt x="29823" y="6951"/>
                </a:lnTo>
                <a:lnTo>
                  <a:pt x="73313" y="6356"/>
                </a:lnTo>
                <a:lnTo>
                  <a:pt x="114827" y="6349"/>
                </a:lnTo>
                <a:lnTo>
                  <a:pt x="158781" y="6349"/>
                </a:lnTo>
                <a:lnTo>
                  <a:pt x="203594" y="6349"/>
                </a:lnTo>
                <a:lnTo>
                  <a:pt x="222367" y="8230"/>
                </a:lnTo>
                <a:lnTo>
                  <a:pt x="266707" y="12438"/>
                </a:lnTo>
                <a:lnTo>
                  <a:pt x="310445" y="18445"/>
                </a:lnTo>
                <a:lnTo>
                  <a:pt x="355861" y="24493"/>
                </a:lnTo>
                <a:lnTo>
                  <a:pt x="387384" y="23398"/>
                </a:lnTo>
                <a:lnTo>
                  <a:pt x="431684" y="19219"/>
                </a:lnTo>
                <a:lnTo>
                  <a:pt x="452290" y="17201"/>
                </a:lnTo>
                <a:lnTo>
                  <a:pt x="484050" y="13095"/>
                </a:lnTo>
                <a:lnTo>
                  <a:pt x="500198" y="10934"/>
                </a:lnTo>
                <a:lnTo>
                  <a:pt x="515801" y="7708"/>
                </a:lnTo>
                <a:lnTo>
                  <a:pt x="560843" y="5697"/>
                </a:lnTo>
                <a:lnTo>
                  <a:pt x="604212" y="263"/>
                </a:lnTo>
                <a:lnTo>
                  <a:pt x="648130" y="9"/>
                </a:lnTo>
                <a:lnTo>
                  <a:pt x="692175" y="0"/>
                </a:lnTo>
                <a:lnTo>
                  <a:pt x="723903" y="1880"/>
                </a:lnTo>
                <a:lnTo>
                  <a:pt x="764379" y="10124"/>
                </a:lnTo>
                <a:lnTo>
                  <a:pt x="807542" y="17574"/>
                </a:lnTo>
                <a:lnTo>
                  <a:pt x="854698" y="23946"/>
                </a:lnTo>
                <a:lnTo>
                  <a:pt x="896083" y="25314"/>
                </a:lnTo>
                <a:lnTo>
                  <a:pt x="938351" y="21018"/>
                </a:lnTo>
                <a:lnTo>
                  <a:pt x="980244" y="19308"/>
                </a:lnTo>
                <a:lnTo>
                  <a:pt x="1025369" y="13604"/>
                </a:lnTo>
                <a:lnTo>
                  <a:pt x="1071975" y="9407"/>
                </a:lnTo>
                <a:lnTo>
                  <a:pt x="1116614" y="6618"/>
                </a:lnTo>
                <a:lnTo>
                  <a:pt x="1159556" y="7108"/>
                </a:lnTo>
                <a:lnTo>
                  <a:pt x="1204388" y="12115"/>
                </a:lnTo>
                <a:lnTo>
                  <a:pt x="1250826" y="17691"/>
                </a:lnTo>
                <a:lnTo>
                  <a:pt x="1290920" y="25837"/>
                </a:lnTo>
                <a:lnTo>
                  <a:pt x="1334988" y="36256"/>
                </a:lnTo>
                <a:lnTo>
                  <a:pt x="1376030" y="42220"/>
                </a:lnTo>
                <a:lnTo>
                  <a:pt x="1422287" y="44958"/>
                </a:lnTo>
                <a:lnTo>
                  <a:pt x="1462880" y="49890"/>
                </a:lnTo>
                <a:lnTo>
                  <a:pt x="1510069" y="50719"/>
                </a:lnTo>
                <a:lnTo>
                  <a:pt x="1546840" y="50776"/>
                </a:lnTo>
                <a:lnTo>
                  <a:pt x="1588849" y="50089"/>
                </a:lnTo>
                <a:lnTo>
                  <a:pt x="1635875" y="44332"/>
                </a:lnTo>
                <a:lnTo>
                  <a:pt x="1679846" y="38034"/>
                </a:lnTo>
                <a:lnTo>
                  <a:pt x="1726758" y="28415"/>
                </a:lnTo>
                <a:lnTo>
                  <a:pt x="1772817" y="17528"/>
                </a:lnTo>
                <a:lnTo>
                  <a:pt x="1818067" y="7655"/>
                </a:lnTo>
                <a:lnTo>
                  <a:pt x="1860665" y="2061"/>
                </a:lnTo>
                <a:lnTo>
                  <a:pt x="1905625" y="120"/>
                </a:lnTo>
                <a:lnTo>
                  <a:pt x="1950828" y="23"/>
                </a:lnTo>
                <a:lnTo>
                  <a:pt x="1992409" y="5028"/>
                </a:lnTo>
                <a:lnTo>
                  <a:pt x="2035013" y="8114"/>
                </a:lnTo>
                <a:lnTo>
                  <a:pt x="2061366" y="11794"/>
                </a:lnTo>
                <a:lnTo>
                  <a:pt x="2108060" y="13351"/>
                </a:lnTo>
                <a:lnTo>
                  <a:pt x="2154524" y="18653"/>
                </a:lnTo>
                <a:lnTo>
                  <a:pt x="2174842" y="20814"/>
                </a:lnTo>
                <a:lnTo>
                  <a:pt x="2221801" y="28502"/>
                </a:lnTo>
                <a:lnTo>
                  <a:pt x="2266909" y="38026"/>
                </a:lnTo>
                <a:lnTo>
                  <a:pt x="2306457" y="44498"/>
                </a:lnTo>
                <a:lnTo>
                  <a:pt x="2353967" y="50153"/>
                </a:lnTo>
                <a:lnTo>
                  <a:pt x="2400231" y="50788"/>
                </a:lnTo>
                <a:lnTo>
                  <a:pt x="2426558" y="50798"/>
                </a:lnTo>
                <a:lnTo>
                  <a:pt x="2431491" y="48917"/>
                </a:lnTo>
                <a:lnTo>
                  <a:pt x="2436035" y="46435"/>
                </a:lnTo>
                <a:lnTo>
                  <a:pt x="2444597" y="44623"/>
                </a:lnTo>
                <a:lnTo>
                  <a:pt x="2451012" y="44451"/>
                </a:lnTo>
                <a:lnTo>
                  <a:pt x="2445307" y="39380"/>
                </a:lnTo>
                <a:lnTo>
                  <a:pt x="2419350" y="190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1465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Georgia Colony</a:t>
            </a:r>
          </a:p>
        </p:txBody>
      </p:sp>
      <p:sp>
        <p:nvSpPr>
          <p:cNvPr id="3" name="Content Placeholder 2"/>
          <p:cNvSpPr>
            <a:spLocks noGrp="1"/>
          </p:cNvSpPr>
          <p:nvPr>
            <p:ph sz="half" idx="1"/>
          </p:nvPr>
        </p:nvSpPr>
        <p:spPr/>
        <p:txBody>
          <a:bodyPr>
            <a:normAutofit fontScale="92500" lnSpcReduction="20000"/>
          </a:bodyPr>
          <a:lstStyle/>
          <a:p>
            <a:r>
              <a:rPr lang="en-US" dirty="0"/>
              <a:t>Established by Gen. James Oglethorpe in 1732 to be: </a:t>
            </a:r>
          </a:p>
          <a:p>
            <a:pPr lvl="1"/>
            <a:r>
              <a:rPr lang="en-US" b="1" dirty="0"/>
              <a:t>Buffer zone between Spanish Florida and the Carolinas </a:t>
            </a:r>
          </a:p>
          <a:p>
            <a:pPr lvl="2"/>
            <a:r>
              <a:rPr lang="en-US" dirty="0"/>
              <a:t>Protect cash crops and Charleston Harbor </a:t>
            </a:r>
          </a:p>
          <a:p>
            <a:pPr lvl="1"/>
            <a:r>
              <a:rPr lang="en-US" b="1" dirty="0"/>
              <a:t>Debtors’ colony </a:t>
            </a:r>
          </a:p>
          <a:p>
            <a:pPr lvl="2"/>
            <a:r>
              <a:rPr lang="en-US" dirty="0"/>
              <a:t>Debtors from England would be given chance at new life, provide raw materials for England and defense for buffer area</a:t>
            </a:r>
          </a:p>
          <a:p>
            <a:endParaRPr lang="en-US" dirty="0"/>
          </a:p>
        </p:txBody>
      </p:sp>
      <p:sp>
        <p:nvSpPr>
          <p:cNvPr id="5" name="Content Placeholder 4"/>
          <p:cNvSpPr>
            <a:spLocks noGrp="1"/>
          </p:cNvSpPr>
          <p:nvPr>
            <p:ph sz="half" idx="2"/>
          </p:nvPr>
        </p:nvSpPr>
        <p:spPr/>
        <p:txBody>
          <a:bodyPr>
            <a:normAutofit fontScale="92500" lnSpcReduction="20000"/>
          </a:bodyPr>
          <a:lstStyle/>
          <a:p>
            <a:r>
              <a:rPr lang="en-US" dirty="0"/>
              <a:t>Strict Rules applied to the Georgia Settlement</a:t>
            </a:r>
          </a:p>
          <a:p>
            <a:pPr lvl="1"/>
            <a:r>
              <a:rPr lang="en-US" dirty="0"/>
              <a:t>Small farms </a:t>
            </a:r>
          </a:p>
          <a:p>
            <a:pPr lvl="1"/>
            <a:r>
              <a:rPr lang="en-US" dirty="0"/>
              <a:t>Slavery banned</a:t>
            </a:r>
          </a:p>
          <a:p>
            <a:pPr lvl="1"/>
            <a:r>
              <a:rPr lang="en-US" dirty="0"/>
              <a:t>Alcohol prohibited </a:t>
            </a:r>
          </a:p>
          <a:p>
            <a:pPr lvl="1"/>
            <a:r>
              <a:rPr lang="en-US" dirty="0"/>
              <a:t>But rules only lasted 8 years, more autonomy given to colonists by 1740</a:t>
            </a:r>
          </a:p>
        </p:txBody>
      </p:sp>
      <p:pic>
        <p:nvPicPr>
          <p:cNvPr id="5122" name="Picture 2" descr="Image result for james oglethorp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7645" y="777766"/>
            <a:ext cx="1216317" cy="15082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georgia colon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27293" y="4951424"/>
            <a:ext cx="1553835" cy="11933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66483" y="105103"/>
            <a:ext cx="436338" cy="369332"/>
          </a:xfrm>
          <a:prstGeom prst="rect">
            <a:avLst/>
          </a:prstGeom>
          <a:noFill/>
        </p:spPr>
        <p:txBody>
          <a:bodyPr wrap="none" rtlCol="0">
            <a:spAutoFit/>
          </a:bodyPr>
          <a:lstStyle/>
          <a:p>
            <a:r>
              <a:rPr lang="en-US" dirty="0"/>
              <a:t>1B</a:t>
            </a:r>
          </a:p>
        </p:txBody>
      </p:sp>
      <p:sp>
        <p:nvSpPr>
          <p:cNvPr id="44" name="SMARTInkShape-1301">
            <a:extLst>
              <a:ext uri="{FF2B5EF4-FFF2-40B4-BE49-F238E27FC236}">
                <a16:creationId xmlns:a16="http://schemas.microsoft.com/office/drawing/2014/main" id="{22872ABA-30B9-4A04-9504-0396E3107624}"/>
              </a:ext>
            </a:extLst>
          </p:cNvPr>
          <p:cNvSpPr/>
          <p:nvPr>
            <p:custDataLst>
              <p:tags r:id="rId1"/>
            </p:custDataLst>
          </p:nvPr>
        </p:nvSpPr>
        <p:spPr>
          <a:xfrm>
            <a:off x="3454400" y="2844802"/>
            <a:ext cx="2336721" cy="107949"/>
          </a:xfrm>
          <a:custGeom>
            <a:avLst/>
            <a:gdLst/>
            <a:ahLst/>
            <a:cxnLst/>
            <a:rect l="0" t="0" r="0" b="0"/>
            <a:pathLst>
              <a:path w="2336721" h="107949">
                <a:moveTo>
                  <a:pt x="0" y="44448"/>
                </a:moveTo>
                <a:lnTo>
                  <a:pt x="0" y="44448"/>
                </a:lnTo>
                <a:lnTo>
                  <a:pt x="0" y="47819"/>
                </a:lnTo>
                <a:lnTo>
                  <a:pt x="1881" y="51355"/>
                </a:lnTo>
                <a:lnTo>
                  <a:pt x="6088" y="56809"/>
                </a:lnTo>
                <a:lnTo>
                  <a:pt x="34154" y="57148"/>
                </a:lnTo>
                <a:lnTo>
                  <a:pt x="54461" y="50681"/>
                </a:lnTo>
                <a:lnTo>
                  <a:pt x="61919" y="46608"/>
                </a:lnTo>
                <a:lnTo>
                  <a:pt x="72047" y="44382"/>
                </a:lnTo>
                <a:lnTo>
                  <a:pt x="103911" y="28164"/>
                </a:lnTo>
                <a:lnTo>
                  <a:pt x="150285" y="13874"/>
                </a:lnTo>
                <a:lnTo>
                  <a:pt x="193851" y="3269"/>
                </a:lnTo>
                <a:lnTo>
                  <a:pt x="228566" y="126"/>
                </a:lnTo>
                <a:lnTo>
                  <a:pt x="271554" y="0"/>
                </a:lnTo>
                <a:lnTo>
                  <a:pt x="305756" y="7837"/>
                </a:lnTo>
                <a:lnTo>
                  <a:pt x="317783" y="11258"/>
                </a:lnTo>
                <a:lnTo>
                  <a:pt x="330284" y="14153"/>
                </a:lnTo>
                <a:lnTo>
                  <a:pt x="376767" y="35293"/>
                </a:lnTo>
                <a:lnTo>
                  <a:pt x="423333" y="43533"/>
                </a:lnTo>
                <a:lnTo>
                  <a:pt x="444500" y="46209"/>
                </a:lnTo>
                <a:lnTo>
                  <a:pt x="457200" y="49439"/>
                </a:lnTo>
                <a:lnTo>
                  <a:pt x="504472" y="50782"/>
                </a:lnTo>
                <a:lnTo>
                  <a:pt x="534928" y="50091"/>
                </a:lnTo>
                <a:lnTo>
                  <a:pt x="566997" y="44840"/>
                </a:lnTo>
                <a:lnTo>
                  <a:pt x="592074" y="43794"/>
                </a:lnTo>
                <a:lnTo>
                  <a:pt x="618720" y="38691"/>
                </a:lnTo>
                <a:lnTo>
                  <a:pt x="663046" y="38113"/>
                </a:lnTo>
                <a:lnTo>
                  <a:pt x="679528" y="38808"/>
                </a:lnTo>
                <a:lnTo>
                  <a:pt x="723978" y="44979"/>
                </a:lnTo>
                <a:lnTo>
                  <a:pt x="768642" y="53901"/>
                </a:lnTo>
                <a:lnTo>
                  <a:pt x="813203" y="68005"/>
                </a:lnTo>
                <a:lnTo>
                  <a:pt x="857273" y="78578"/>
                </a:lnTo>
                <a:lnTo>
                  <a:pt x="902093" y="87419"/>
                </a:lnTo>
                <a:lnTo>
                  <a:pt x="946172" y="88811"/>
                </a:lnTo>
                <a:lnTo>
                  <a:pt x="990993" y="88895"/>
                </a:lnTo>
                <a:lnTo>
                  <a:pt x="1009766" y="87016"/>
                </a:lnTo>
                <a:lnTo>
                  <a:pt x="1054107" y="79438"/>
                </a:lnTo>
                <a:lnTo>
                  <a:pt x="1098943" y="71298"/>
                </a:lnTo>
                <a:lnTo>
                  <a:pt x="1142898" y="65541"/>
                </a:lnTo>
                <a:lnTo>
                  <a:pt x="1187523" y="63551"/>
                </a:lnTo>
                <a:lnTo>
                  <a:pt x="1227613" y="64205"/>
                </a:lnTo>
                <a:lnTo>
                  <a:pt x="1257297" y="69456"/>
                </a:lnTo>
                <a:lnTo>
                  <a:pt x="1291167" y="70538"/>
                </a:lnTo>
                <a:lnTo>
                  <a:pt x="1316567" y="75608"/>
                </a:lnTo>
                <a:lnTo>
                  <a:pt x="1337733" y="76120"/>
                </a:lnTo>
                <a:lnTo>
                  <a:pt x="1344318" y="74282"/>
                </a:lnTo>
                <a:lnTo>
                  <a:pt x="1350303" y="71819"/>
                </a:lnTo>
                <a:lnTo>
                  <a:pt x="1395245" y="67977"/>
                </a:lnTo>
                <a:lnTo>
                  <a:pt x="1401159" y="65488"/>
                </a:lnTo>
                <a:lnTo>
                  <a:pt x="1446197" y="57327"/>
                </a:lnTo>
                <a:lnTo>
                  <a:pt x="1491104" y="57149"/>
                </a:lnTo>
                <a:lnTo>
                  <a:pt x="1497149" y="59030"/>
                </a:lnTo>
                <a:lnTo>
                  <a:pt x="1502189" y="61512"/>
                </a:lnTo>
                <a:lnTo>
                  <a:pt x="1513054" y="63106"/>
                </a:lnTo>
                <a:lnTo>
                  <a:pt x="1528333" y="64152"/>
                </a:lnTo>
                <a:lnTo>
                  <a:pt x="1548973" y="71334"/>
                </a:lnTo>
                <a:lnTo>
                  <a:pt x="1551232" y="72956"/>
                </a:lnTo>
                <a:lnTo>
                  <a:pt x="1561153" y="75238"/>
                </a:lnTo>
                <a:lnTo>
                  <a:pt x="1579559" y="76848"/>
                </a:lnTo>
                <a:lnTo>
                  <a:pt x="1597479" y="81954"/>
                </a:lnTo>
                <a:lnTo>
                  <a:pt x="1644615" y="82548"/>
                </a:lnTo>
                <a:lnTo>
                  <a:pt x="1691139" y="82548"/>
                </a:lnTo>
                <a:lnTo>
                  <a:pt x="1710263" y="82548"/>
                </a:lnTo>
                <a:lnTo>
                  <a:pt x="1730845" y="89015"/>
                </a:lnTo>
                <a:lnTo>
                  <a:pt x="1739783" y="93808"/>
                </a:lnTo>
                <a:lnTo>
                  <a:pt x="1776559" y="103352"/>
                </a:lnTo>
                <a:lnTo>
                  <a:pt x="1782299" y="105905"/>
                </a:lnTo>
                <a:lnTo>
                  <a:pt x="1826570" y="107932"/>
                </a:lnTo>
                <a:lnTo>
                  <a:pt x="1871157" y="107948"/>
                </a:lnTo>
                <a:lnTo>
                  <a:pt x="1887697" y="107948"/>
                </a:lnTo>
                <a:lnTo>
                  <a:pt x="1922606" y="99833"/>
                </a:lnTo>
                <a:lnTo>
                  <a:pt x="1927641" y="97285"/>
                </a:lnTo>
                <a:lnTo>
                  <a:pt x="1934443" y="95146"/>
                </a:lnTo>
                <a:lnTo>
                  <a:pt x="1941633" y="91063"/>
                </a:lnTo>
                <a:lnTo>
                  <a:pt x="1959440" y="88383"/>
                </a:lnTo>
                <a:lnTo>
                  <a:pt x="1968382" y="83910"/>
                </a:lnTo>
                <a:lnTo>
                  <a:pt x="2014557" y="82552"/>
                </a:lnTo>
                <a:lnTo>
                  <a:pt x="2046289" y="83254"/>
                </a:lnTo>
                <a:lnTo>
                  <a:pt x="2058759" y="87574"/>
                </a:lnTo>
                <a:lnTo>
                  <a:pt x="2106352" y="88891"/>
                </a:lnTo>
                <a:lnTo>
                  <a:pt x="2129265" y="88192"/>
                </a:lnTo>
                <a:lnTo>
                  <a:pt x="2141393" y="83872"/>
                </a:lnTo>
                <a:lnTo>
                  <a:pt x="2163042" y="81894"/>
                </a:lnTo>
                <a:lnTo>
                  <a:pt x="2170231" y="78199"/>
                </a:lnTo>
                <a:lnTo>
                  <a:pt x="2215004" y="76205"/>
                </a:lnTo>
                <a:lnTo>
                  <a:pt x="2262605" y="76198"/>
                </a:lnTo>
                <a:lnTo>
                  <a:pt x="2271228" y="76904"/>
                </a:lnTo>
                <a:lnTo>
                  <a:pt x="2290518" y="81665"/>
                </a:lnTo>
                <a:lnTo>
                  <a:pt x="2319223" y="83238"/>
                </a:lnTo>
                <a:lnTo>
                  <a:pt x="2320849" y="84419"/>
                </a:lnTo>
                <a:lnTo>
                  <a:pt x="2321933" y="85913"/>
                </a:lnTo>
                <a:lnTo>
                  <a:pt x="2323361" y="86908"/>
                </a:lnTo>
                <a:lnTo>
                  <a:pt x="2326829" y="88013"/>
                </a:lnTo>
                <a:lnTo>
                  <a:pt x="2328036" y="89014"/>
                </a:lnTo>
                <a:lnTo>
                  <a:pt x="2330132" y="94288"/>
                </a:lnTo>
                <a:lnTo>
                  <a:pt x="2332190" y="94821"/>
                </a:lnTo>
                <a:lnTo>
                  <a:pt x="2336720" y="95240"/>
                </a:lnTo>
                <a:lnTo>
                  <a:pt x="2330450" y="952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1302">
            <a:extLst>
              <a:ext uri="{FF2B5EF4-FFF2-40B4-BE49-F238E27FC236}">
                <a16:creationId xmlns:a16="http://schemas.microsoft.com/office/drawing/2014/main" id="{57850CD5-FE5D-4388-9640-11820F3ED066}"/>
              </a:ext>
            </a:extLst>
          </p:cNvPr>
          <p:cNvSpPr/>
          <p:nvPr>
            <p:custDataLst>
              <p:tags r:id="rId2"/>
            </p:custDataLst>
          </p:nvPr>
        </p:nvSpPr>
        <p:spPr>
          <a:xfrm>
            <a:off x="1766800" y="3206750"/>
            <a:ext cx="284251" cy="488951"/>
          </a:xfrm>
          <a:custGeom>
            <a:avLst/>
            <a:gdLst/>
            <a:ahLst/>
            <a:cxnLst/>
            <a:rect l="0" t="0" r="0" b="0"/>
            <a:pathLst>
              <a:path w="284251" h="488951">
                <a:moveTo>
                  <a:pt x="87400" y="0"/>
                </a:moveTo>
                <a:lnTo>
                  <a:pt x="87400" y="0"/>
                </a:lnTo>
                <a:lnTo>
                  <a:pt x="87400" y="6742"/>
                </a:lnTo>
                <a:lnTo>
                  <a:pt x="85518" y="11933"/>
                </a:lnTo>
                <a:lnTo>
                  <a:pt x="50159" y="56025"/>
                </a:lnTo>
                <a:lnTo>
                  <a:pt x="21704" y="102453"/>
                </a:lnTo>
                <a:lnTo>
                  <a:pt x="7851" y="139775"/>
                </a:lnTo>
                <a:lnTo>
                  <a:pt x="0" y="186036"/>
                </a:lnTo>
                <a:lnTo>
                  <a:pt x="826" y="208227"/>
                </a:lnTo>
                <a:lnTo>
                  <a:pt x="13453" y="253922"/>
                </a:lnTo>
                <a:lnTo>
                  <a:pt x="34867" y="297561"/>
                </a:lnTo>
                <a:lnTo>
                  <a:pt x="68503" y="342848"/>
                </a:lnTo>
                <a:lnTo>
                  <a:pt x="83996" y="361229"/>
                </a:lnTo>
                <a:lnTo>
                  <a:pt x="131589" y="398560"/>
                </a:lnTo>
                <a:lnTo>
                  <a:pt x="176285" y="429596"/>
                </a:lnTo>
                <a:lnTo>
                  <a:pt x="220043" y="452844"/>
                </a:lnTo>
                <a:lnTo>
                  <a:pt x="266029" y="478341"/>
                </a:lnTo>
                <a:lnTo>
                  <a:pt x="276533" y="487693"/>
                </a:lnTo>
                <a:lnTo>
                  <a:pt x="279174" y="488391"/>
                </a:lnTo>
                <a:lnTo>
                  <a:pt x="284250" y="488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 name="SMARTInkShape-Group352">
            <a:extLst>
              <a:ext uri="{FF2B5EF4-FFF2-40B4-BE49-F238E27FC236}">
                <a16:creationId xmlns:a16="http://schemas.microsoft.com/office/drawing/2014/main" id="{936063FB-D18B-4736-A802-2AE1E38AB970}"/>
              </a:ext>
            </a:extLst>
          </p:cNvPr>
          <p:cNvGrpSpPr/>
          <p:nvPr/>
        </p:nvGrpSpPr>
        <p:grpSpPr>
          <a:xfrm>
            <a:off x="1879600" y="3105411"/>
            <a:ext cx="4272887" cy="672840"/>
            <a:chOff x="1879600" y="3105411"/>
            <a:chExt cx="4272887" cy="672840"/>
          </a:xfrm>
        </p:grpSpPr>
        <p:sp>
          <p:nvSpPr>
            <p:cNvPr id="46" name="SMARTInkShape-1303">
              <a:extLst>
                <a:ext uri="{FF2B5EF4-FFF2-40B4-BE49-F238E27FC236}">
                  <a16:creationId xmlns:a16="http://schemas.microsoft.com/office/drawing/2014/main" id="{C272C968-BE0E-41BA-A5C3-C9765B88A7DD}"/>
                </a:ext>
              </a:extLst>
            </p:cNvPr>
            <p:cNvSpPr/>
            <p:nvPr>
              <p:custDataLst>
                <p:tags r:id="rId9"/>
              </p:custDataLst>
            </p:nvPr>
          </p:nvSpPr>
          <p:spPr>
            <a:xfrm>
              <a:off x="1879600" y="3111617"/>
              <a:ext cx="4070351" cy="69342"/>
            </a:xfrm>
            <a:custGeom>
              <a:avLst/>
              <a:gdLst/>
              <a:ahLst/>
              <a:cxnLst/>
              <a:rect l="0" t="0" r="0" b="0"/>
              <a:pathLst>
                <a:path w="4070351" h="69342">
                  <a:moveTo>
                    <a:pt x="0" y="44333"/>
                  </a:moveTo>
                  <a:lnTo>
                    <a:pt x="0" y="44333"/>
                  </a:lnTo>
                  <a:lnTo>
                    <a:pt x="0" y="47704"/>
                  </a:lnTo>
                  <a:lnTo>
                    <a:pt x="706" y="48697"/>
                  </a:lnTo>
                  <a:lnTo>
                    <a:pt x="1881" y="49359"/>
                  </a:lnTo>
                  <a:lnTo>
                    <a:pt x="5467" y="50422"/>
                  </a:lnTo>
                  <a:lnTo>
                    <a:pt x="11245" y="54995"/>
                  </a:lnTo>
                  <a:lnTo>
                    <a:pt x="17129" y="56429"/>
                  </a:lnTo>
                  <a:lnTo>
                    <a:pt x="24047" y="57560"/>
                  </a:lnTo>
                  <a:lnTo>
                    <a:pt x="38669" y="62024"/>
                  </a:lnTo>
                  <a:lnTo>
                    <a:pt x="85935" y="63348"/>
                  </a:lnTo>
                  <a:lnTo>
                    <a:pt x="133176" y="63381"/>
                  </a:lnTo>
                  <a:lnTo>
                    <a:pt x="180273" y="66754"/>
                  </a:lnTo>
                  <a:lnTo>
                    <a:pt x="222297" y="69341"/>
                  </a:lnTo>
                  <a:lnTo>
                    <a:pt x="265295" y="68976"/>
                  </a:lnTo>
                  <a:lnTo>
                    <a:pt x="305358" y="64697"/>
                  </a:lnTo>
                  <a:lnTo>
                    <a:pt x="347244" y="63642"/>
                  </a:lnTo>
                  <a:lnTo>
                    <a:pt x="389488" y="63434"/>
                  </a:lnTo>
                  <a:lnTo>
                    <a:pt x="431804" y="63393"/>
                  </a:lnTo>
                  <a:lnTo>
                    <a:pt x="474134" y="63385"/>
                  </a:lnTo>
                  <a:lnTo>
                    <a:pt x="516467" y="63383"/>
                  </a:lnTo>
                  <a:lnTo>
                    <a:pt x="560681" y="63383"/>
                  </a:lnTo>
                  <a:lnTo>
                    <a:pt x="606601" y="60012"/>
                  </a:lnTo>
                  <a:lnTo>
                    <a:pt x="649642" y="57621"/>
                  </a:lnTo>
                  <a:lnTo>
                    <a:pt x="693997" y="57149"/>
                  </a:lnTo>
                  <a:lnTo>
                    <a:pt x="736573" y="57056"/>
                  </a:lnTo>
                  <a:lnTo>
                    <a:pt x="782299" y="57037"/>
                  </a:lnTo>
                  <a:lnTo>
                    <a:pt x="818815" y="57034"/>
                  </a:lnTo>
                  <a:lnTo>
                    <a:pt x="864997" y="55152"/>
                  </a:lnTo>
                  <a:lnTo>
                    <a:pt x="902114" y="52007"/>
                  </a:lnTo>
                  <a:lnTo>
                    <a:pt x="939922" y="51075"/>
                  </a:lnTo>
                  <a:lnTo>
                    <a:pt x="977936" y="50799"/>
                  </a:lnTo>
                  <a:lnTo>
                    <a:pt x="1017892" y="50717"/>
                  </a:lnTo>
                  <a:lnTo>
                    <a:pt x="1059129" y="48812"/>
                  </a:lnTo>
                  <a:lnTo>
                    <a:pt x="1098159" y="45660"/>
                  </a:lnTo>
                  <a:lnTo>
                    <a:pt x="1136534" y="44726"/>
                  </a:lnTo>
                  <a:lnTo>
                    <a:pt x="1174716" y="44449"/>
                  </a:lnTo>
                  <a:lnTo>
                    <a:pt x="1214722" y="42486"/>
                  </a:lnTo>
                  <a:lnTo>
                    <a:pt x="1257854" y="39317"/>
                  </a:lnTo>
                  <a:lnTo>
                    <a:pt x="1300033" y="38378"/>
                  </a:lnTo>
                  <a:lnTo>
                    <a:pt x="1339341" y="36218"/>
                  </a:lnTo>
                  <a:lnTo>
                    <a:pt x="1377799" y="32992"/>
                  </a:lnTo>
                  <a:lnTo>
                    <a:pt x="1417887" y="32036"/>
                  </a:lnTo>
                  <a:lnTo>
                    <a:pt x="1459162" y="31752"/>
                  </a:lnTo>
                  <a:lnTo>
                    <a:pt x="1500085" y="31668"/>
                  </a:lnTo>
                  <a:lnTo>
                    <a:pt x="1541609" y="29762"/>
                  </a:lnTo>
                  <a:lnTo>
                    <a:pt x="1580723" y="26610"/>
                  </a:lnTo>
                  <a:lnTo>
                    <a:pt x="1621005" y="25676"/>
                  </a:lnTo>
                  <a:lnTo>
                    <a:pt x="1662338" y="25399"/>
                  </a:lnTo>
                  <a:lnTo>
                    <a:pt x="1701397" y="25317"/>
                  </a:lnTo>
                  <a:lnTo>
                    <a:pt x="1739780" y="25293"/>
                  </a:lnTo>
                  <a:lnTo>
                    <a:pt x="1777964" y="25286"/>
                  </a:lnTo>
                  <a:lnTo>
                    <a:pt x="1816090" y="25284"/>
                  </a:lnTo>
                  <a:lnTo>
                    <a:pt x="1854197" y="25283"/>
                  </a:lnTo>
                  <a:lnTo>
                    <a:pt x="1892299" y="25283"/>
                  </a:lnTo>
                  <a:lnTo>
                    <a:pt x="1932281" y="25283"/>
                  </a:lnTo>
                  <a:lnTo>
                    <a:pt x="1973526" y="25283"/>
                  </a:lnTo>
                  <a:lnTo>
                    <a:pt x="2012558" y="25283"/>
                  </a:lnTo>
                  <a:lnTo>
                    <a:pt x="2050933" y="25283"/>
                  </a:lnTo>
                  <a:lnTo>
                    <a:pt x="2098456" y="25283"/>
                  </a:lnTo>
                  <a:lnTo>
                    <a:pt x="2137847" y="25283"/>
                  </a:lnTo>
                  <a:lnTo>
                    <a:pt x="2177427" y="25283"/>
                  </a:lnTo>
                  <a:lnTo>
                    <a:pt x="2215965" y="25283"/>
                  </a:lnTo>
                  <a:lnTo>
                    <a:pt x="2262549" y="25283"/>
                  </a:lnTo>
                  <a:lnTo>
                    <a:pt x="2299277" y="25283"/>
                  </a:lnTo>
                  <a:lnTo>
                    <a:pt x="2336971" y="25283"/>
                  </a:lnTo>
                  <a:lnTo>
                    <a:pt x="2374950" y="25283"/>
                  </a:lnTo>
                  <a:lnTo>
                    <a:pt x="2413015" y="24577"/>
                  </a:lnTo>
                  <a:lnTo>
                    <a:pt x="2451104" y="20919"/>
                  </a:lnTo>
                  <a:lnTo>
                    <a:pt x="2489201" y="19521"/>
                  </a:lnTo>
                  <a:lnTo>
                    <a:pt x="2528006" y="19107"/>
                  </a:lnTo>
                  <a:lnTo>
                    <a:pt x="2569764" y="18985"/>
                  </a:lnTo>
                  <a:lnTo>
                    <a:pt x="2609261" y="18948"/>
                  </a:lnTo>
                  <a:lnTo>
                    <a:pt x="2647775" y="18937"/>
                  </a:lnTo>
                  <a:lnTo>
                    <a:pt x="2685998" y="18934"/>
                  </a:lnTo>
                  <a:lnTo>
                    <a:pt x="2724135" y="18933"/>
                  </a:lnTo>
                  <a:lnTo>
                    <a:pt x="2762245" y="18933"/>
                  </a:lnTo>
                  <a:lnTo>
                    <a:pt x="2800348" y="18933"/>
                  </a:lnTo>
                  <a:lnTo>
                    <a:pt x="2838449" y="18933"/>
                  </a:lnTo>
                  <a:lnTo>
                    <a:pt x="2876550" y="18933"/>
                  </a:lnTo>
                  <a:lnTo>
                    <a:pt x="2915355" y="18933"/>
                  </a:lnTo>
                  <a:lnTo>
                    <a:pt x="2957114" y="19639"/>
                  </a:lnTo>
                  <a:lnTo>
                    <a:pt x="2996612" y="23297"/>
                  </a:lnTo>
                  <a:lnTo>
                    <a:pt x="3035126" y="24695"/>
                  </a:lnTo>
                  <a:lnTo>
                    <a:pt x="3073349" y="25109"/>
                  </a:lnTo>
                  <a:lnTo>
                    <a:pt x="3111485" y="25231"/>
                  </a:lnTo>
                  <a:lnTo>
                    <a:pt x="3149595" y="25268"/>
                  </a:lnTo>
                  <a:lnTo>
                    <a:pt x="3187699" y="25278"/>
                  </a:lnTo>
                  <a:lnTo>
                    <a:pt x="3225799" y="25987"/>
                  </a:lnTo>
                  <a:lnTo>
                    <a:pt x="3263194" y="29646"/>
                  </a:lnTo>
                  <a:lnTo>
                    <a:pt x="3309674" y="31241"/>
                  </a:lnTo>
                  <a:lnTo>
                    <a:pt x="3356040" y="31555"/>
                  </a:lnTo>
                  <a:lnTo>
                    <a:pt x="3399171" y="31618"/>
                  </a:lnTo>
                  <a:lnTo>
                    <a:pt x="3441661" y="31630"/>
                  </a:lnTo>
                  <a:lnTo>
                    <a:pt x="3480655" y="31632"/>
                  </a:lnTo>
                  <a:lnTo>
                    <a:pt x="3519898" y="30927"/>
                  </a:lnTo>
                  <a:lnTo>
                    <a:pt x="3557439" y="26607"/>
                  </a:lnTo>
                  <a:lnTo>
                    <a:pt x="3598617" y="25544"/>
                  </a:lnTo>
                  <a:lnTo>
                    <a:pt x="3644380" y="25317"/>
                  </a:lnTo>
                  <a:lnTo>
                    <a:pt x="3691529" y="25287"/>
                  </a:lnTo>
                  <a:lnTo>
                    <a:pt x="3735646" y="21913"/>
                  </a:lnTo>
                  <a:lnTo>
                    <a:pt x="3778214" y="19325"/>
                  </a:lnTo>
                  <a:lnTo>
                    <a:pt x="3819873" y="18279"/>
                  </a:lnTo>
                  <a:lnTo>
                    <a:pt x="3866985" y="12979"/>
                  </a:lnTo>
                  <a:lnTo>
                    <a:pt x="3911590" y="7139"/>
                  </a:lnTo>
                  <a:lnTo>
                    <a:pt x="3955345" y="5581"/>
                  </a:lnTo>
                  <a:lnTo>
                    <a:pt x="4000452" y="0"/>
                  </a:lnTo>
                  <a:lnTo>
                    <a:pt x="4040599" y="590"/>
                  </a:lnTo>
                  <a:lnTo>
                    <a:pt x="4052741" y="4909"/>
                  </a:lnTo>
                  <a:lnTo>
                    <a:pt x="4070350" y="62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1304">
              <a:extLst>
                <a:ext uri="{FF2B5EF4-FFF2-40B4-BE49-F238E27FC236}">
                  <a16:creationId xmlns:a16="http://schemas.microsoft.com/office/drawing/2014/main" id="{81336DAC-12E9-4F64-A931-CFFF41135309}"/>
                </a:ext>
              </a:extLst>
            </p:cNvPr>
            <p:cNvSpPr/>
            <p:nvPr>
              <p:custDataLst>
                <p:tags r:id="rId10"/>
              </p:custDataLst>
            </p:nvPr>
          </p:nvSpPr>
          <p:spPr>
            <a:xfrm>
              <a:off x="2038350" y="3105411"/>
              <a:ext cx="4114137" cy="672840"/>
            </a:xfrm>
            <a:custGeom>
              <a:avLst/>
              <a:gdLst/>
              <a:ahLst/>
              <a:cxnLst/>
              <a:rect l="0" t="0" r="0" b="0"/>
              <a:pathLst>
                <a:path w="4114137" h="672840">
                  <a:moveTo>
                    <a:pt x="3803650" y="6089"/>
                  </a:moveTo>
                  <a:lnTo>
                    <a:pt x="3803650" y="6089"/>
                  </a:lnTo>
                  <a:lnTo>
                    <a:pt x="3807021" y="6089"/>
                  </a:lnTo>
                  <a:lnTo>
                    <a:pt x="3810557" y="4207"/>
                  </a:lnTo>
                  <a:lnTo>
                    <a:pt x="3814482" y="1725"/>
                  </a:lnTo>
                  <a:lnTo>
                    <a:pt x="3822748" y="131"/>
                  </a:lnTo>
                  <a:lnTo>
                    <a:pt x="3824850" y="0"/>
                  </a:lnTo>
                  <a:lnTo>
                    <a:pt x="3871416" y="14852"/>
                  </a:lnTo>
                  <a:lnTo>
                    <a:pt x="3914951" y="33613"/>
                  </a:lnTo>
                  <a:lnTo>
                    <a:pt x="3960649" y="58378"/>
                  </a:lnTo>
                  <a:lnTo>
                    <a:pt x="4002666" y="91519"/>
                  </a:lnTo>
                  <a:lnTo>
                    <a:pt x="4045917" y="134084"/>
                  </a:lnTo>
                  <a:lnTo>
                    <a:pt x="4081110" y="180805"/>
                  </a:lnTo>
                  <a:lnTo>
                    <a:pt x="4095215" y="209719"/>
                  </a:lnTo>
                  <a:lnTo>
                    <a:pt x="4106522" y="242401"/>
                  </a:lnTo>
                  <a:lnTo>
                    <a:pt x="4114136" y="287528"/>
                  </a:lnTo>
                  <a:lnTo>
                    <a:pt x="4114036" y="323062"/>
                  </a:lnTo>
                  <a:lnTo>
                    <a:pt x="4101931" y="355184"/>
                  </a:lnTo>
                  <a:lnTo>
                    <a:pt x="4087504" y="380725"/>
                  </a:lnTo>
                  <a:lnTo>
                    <a:pt x="4048986" y="426600"/>
                  </a:lnTo>
                  <a:lnTo>
                    <a:pt x="4005316" y="458524"/>
                  </a:lnTo>
                  <a:lnTo>
                    <a:pt x="3962051" y="483470"/>
                  </a:lnTo>
                  <a:lnTo>
                    <a:pt x="3917930" y="509340"/>
                  </a:lnTo>
                  <a:lnTo>
                    <a:pt x="3873498" y="526635"/>
                  </a:lnTo>
                  <a:lnTo>
                    <a:pt x="3833518" y="544501"/>
                  </a:lnTo>
                  <a:lnTo>
                    <a:pt x="3791341" y="560303"/>
                  </a:lnTo>
                  <a:lnTo>
                    <a:pt x="3754182" y="574868"/>
                  </a:lnTo>
                  <a:lnTo>
                    <a:pt x="3708461" y="588119"/>
                  </a:lnTo>
                  <a:lnTo>
                    <a:pt x="3663900" y="600867"/>
                  </a:lnTo>
                  <a:lnTo>
                    <a:pt x="3623448" y="611455"/>
                  </a:lnTo>
                  <a:lnTo>
                    <a:pt x="3576279" y="624156"/>
                  </a:lnTo>
                  <a:lnTo>
                    <a:pt x="3536554" y="632857"/>
                  </a:lnTo>
                  <a:lnTo>
                    <a:pt x="3494564" y="639560"/>
                  </a:lnTo>
                  <a:lnTo>
                    <a:pt x="3452276" y="646262"/>
                  </a:lnTo>
                  <a:lnTo>
                    <a:pt x="3409949" y="652310"/>
                  </a:lnTo>
                  <a:lnTo>
                    <a:pt x="3366911" y="653594"/>
                  </a:lnTo>
                  <a:lnTo>
                    <a:pt x="3326842" y="653750"/>
                  </a:lnTo>
                  <a:lnTo>
                    <a:pt x="3284956" y="653781"/>
                  </a:lnTo>
                  <a:lnTo>
                    <a:pt x="3247075" y="653082"/>
                  </a:lnTo>
                  <a:lnTo>
                    <a:pt x="3206353" y="648763"/>
                  </a:lnTo>
                  <a:lnTo>
                    <a:pt x="3167709" y="647701"/>
                  </a:lnTo>
                  <a:lnTo>
                    <a:pt x="3127829" y="647491"/>
                  </a:lnTo>
                  <a:lnTo>
                    <a:pt x="3085981" y="647449"/>
                  </a:lnTo>
                  <a:lnTo>
                    <a:pt x="3047114" y="647441"/>
                  </a:lnTo>
                  <a:lnTo>
                    <a:pt x="3001831" y="647439"/>
                  </a:lnTo>
                  <a:lnTo>
                    <a:pt x="2960877" y="647439"/>
                  </a:lnTo>
                  <a:lnTo>
                    <a:pt x="2913281" y="647439"/>
                  </a:lnTo>
                  <a:lnTo>
                    <a:pt x="2872046" y="644068"/>
                  </a:lnTo>
                  <a:lnTo>
                    <a:pt x="2829930" y="641677"/>
                  </a:lnTo>
                  <a:lnTo>
                    <a:pt x="2789521" y="641205"/>
                  </a:lnTo>
                  <a:lnTo>
                    <a:pt x="2750782" y="641111"/>
                  </a:lnTo>
                  <a:lnTo>
                    <a:pt x="2703659" y="641092"/>
                  </a:lnTo>
                  <a:lnTo>
                    <a:pt x="2662482" y="641089"/>
                  </a:lnTo>
                  <a:lnTo>
                    <a:pt x="2620377" y="641089"/>
                  </a:lnTo>
                  <a:lnTo>
                    <a:pt x="2578089" y="639207"/>
                  </a:lnTo>
                  <a:lnTo>
                    <a:pt x="2535765" y="635622"/>
                  </a:lnTo>
                  <a:lnTo>
                    <a:pt x="2493433" y="634913"/>
                  </a:lnTo>
                  <a:lnTo>
                    <a:pt x="2452982" y="632892"/>
                  </a:lnTo>
                  <a:lnTo>
                    <a:pt x="2410863" y="629278"/>
                  </a:lnTo>
                  <a:lnTo>
                    <a:pt x="2371211" y="627859"/>
                  </a:lnTo>
                  <a:lnTo>
                    <a:pt x="2330139" y="623397"/>
                  </a:lnTo>
                  <a:lnTo>
                    <a:pt x="2288055" y="622308"/>
                  </a:lnTo>
                  <a:lnTo>
                    <a:pt x="2250135" y="622092"/>
                  </a:lnTo>
                  <a:lnTo>
                    <a:pt x="2209405" y="622049"/>
                  </a:lnTo>
                  <a:lnTo>
                    <a:pt x="2170759" y="622041"/>
                  </a:lnTo>
                  <a:lnTo>
                    <a:pt x="2131585" y="622745"/>
                  </a:lnTo>
                  <a:lnTo>
                    <a:pt x="2094057" y="627065"/>
                  </a:lnTo>
                  <a:lnTo>
                    <a:pt x="2051121" y="628920"/>
                  </a:lnTo>
                  <a:lnTo>
                    <a:pt x="2005189" y="633834"/>
                  </a:lnTo>
                  <a:lnTo>
                    <a:pt x="1962243" y="634620"/>
                  </a:lnTo>
                  <a:lnTo>
                    <a:pt x="1919829" y="639087"/>
                  </a:lnTo>
                  <a:lnTo>
                    <a:pt x="1877485" y="640825"/>
                  </a:lnTo>
                  <a:lnTo>
                    <a:pt x="1835150" y="646080"/>
                  </a:lnTo>
                  <a:lnTo>
                    <a:pt x="1789158" y="647965"/>
                  </a:lnTo>
                  <a:lnTo>
                    <a:pt x="1746491" y="652883"/>
                  </a:lnTo>
                  <a:lnTo>
                    <a:pt x="1699007" y="657080"/>
                  </a:lnTo>
                  <a:lnTo>
                    <a:pt x="1657260" y="659736"/>
                  </a:lnTo>
                  <a:lnTo>
                    <a:pt x="1615005" y="664450"/>
                  </a:lnTo>
                  <a:lnTo>
                    <a:pt x="1572682" y="666220"/>
                  </a:lnTo>
                  <a:lnTo>
                    <a:pt x="1530350" y="666453"/>
                  </a:lnTo>
                  <a:lnTo>
                    <a:pt x="1488017" y="670848"/>
                  </a:lnTo>
                  <a:lnTo>
                    <a:pt x="1445683" y="672577"/>
                  </a:lnTo>
                  <a:lnTo>
                    <a:pt x="1398324" y="672805"/>
                  </a:lnTo>
                  <a:lnTo>
                    <a:pt x="1354135" y="672834"/>
                  </a:lnTo>
                  <a:lnTo>
                    <a:pt x="1306889" y="672838"/>
                  </a:lnTo>
                  <a:lnTo>
                    <a:pt x="1267932" y="672839"/>
                  </a:lnTo>
                  <a:lnTo>
                    <a:pt x="1220346" y="672839"/>
                  </a:lnTo>
                  <a:lnTo>
                    <a:pt x="1179497" y="668475"/>
                  </a:lnTo>
                  <a:lnTo>
                    <a:pt x="1141638" y="666881"/>
                  </a:lnTo>
                  <a:lnTo>
                    <a:pt x="1100398" y="666567"/>
                  </a:lnTo>
                  <a:lnTo>
                    <a:pt x="1061939" y="665798"/>
                  </a:lnTo>
                  <a:lnTo>
                    <a:pt x="1018803" y="661466"/>
                  </a:lnTo>
                  <a:lnTo>
                    <a:pt x="979316" y="660401"/>
                  </a:lnTo>
                  <a:lnTo>
                    <a:pt x="933886" y="659485"/>
                  </a:lnTo>
                  <a:lnTo>
                    <a:pt x="894391" y="655123"/>
                  </a:lnTo>
                  <a:lnTo>
                    <a:pt x="852827" y="654053"/>
                  </a:lnTo>
                  <a:lnTo>
                    <a:pt x="810646" y="653135"/>
                  </a:lnTo>
                  <a:lnTo>
                    <a:pt x="768343" y="648773"/>
                  </a:lnTo>
                  <a:lnTo>
                    <a:pt x="729386" y="644331"/>
                  </a:lnTo>
                  <a:lnTo>
                    <a:pt x="689445" y="641729"/>
                  </a:lnTo>
                  <a:lnTo>
                    <a:pt x="647584" y="639334"/>
                  </a:lnTo>
                  <a:lnTo>
                    <a:pt x="605344" y="635646"/>
                  </a:lnTo>
                  <a:lnTo>
                    <a:pt x="559354" y="627951"/>
                  </a:lnTo>
                  <a:lnTo>
                    <a:pt x="516540" y="622817"/>
                  </a:lnTo>
                  <a:lnTo>
                    <a:pt x="474143" y="618770"/>
                  </a:lnTo>
                  <a:lnTo>
                    <a:pt x="431801" y="616094"/>
                  </a:lnTo>
                  <a:lnTo>
                    <a:pt x="386026" y="610698"/>
                  </a:lnTo>
                  <a:lnTo>
                    <a:pt x="345548" y="608812"/>
                  </a:lnTo>
                  <a:lnTo>
                    <a:pt x="300669" y="603593"/>
                  </a:lnTo>
                  <a:lnTo>
                    <a:pt x="256181" y="603042"/>
                  </a:lnTo>
                  <a:lnTo>
                    <a:pt x="211559" y="602992"/>
                  </a:lnTo>
                  <a:lnTo>
                    <a:pt x="165636" y="602989"/>
                  </a:lnTo>
                  <a:lnTo>
                    <a:pt x="120588" y="602989"/>
                  </a:lnTo>
                  <a:lnTo>
                    <a:pt x="78289" y="603694"/>
                  </a:lnTo>
                  <a:lnTo>
                    <a:pt x="59914" y="608751"/>
                  </a:lnTo>
                  <a:lnTo>
                    <a:pt x="55321" y="609077"/>
                  </a:lnTo>
                  <a:lnTo>
                    <a:pt x="50928" y="607341"/>
                  </a:lnTo>
                  <a:lnTo>
                    <a:pt x="46624" y="604923"/>
                  </a:lnTo>
                  <a:lnTo>
                    <a:pt x="38111" y="603371"/>
                  </a:lnTo>
                  <a:lnTo>
                    <a:pt x="29635" y="603065"/>
                  </a:lnTo>
                  <a:lnTo>
                    <a:pt x="25401" y="601141"/>
                  </a:lnTo>
                  <a:lnTo>
                    <a:pt x="21167" y="598640"/>
                  </a:lnTo>
                  <a:lnTo>
                    <a:pt x="14817" y="596526"/>
                  </a:lnTo>
                  <a:lnTo>
                    <a:pt x="10583" y="593531"/>
                  </a:lnTo>
                  <a:lnTo>
                    <a:pt x="8231" y="589848"/>
                  </a:lnTo>
                  <a:lnTo>
                    <a:pt x="6722" y="585106"/>
                  </a:lnTo>
                  <a:lnTo>
                    <a:pt x="0" y="5775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 name="SMARTInkShape-1305">
            <a:extLst>
              <a:ext uri="{FF2B5EF4-FFF2-40B4-BE49-F238E27FC236}">
                <a16:creationId xmlns:a16="http://schemas.microsoft.com/office/drawing/2014/main" id="{680169E0-1D2C-4C2B-A6A2-9C4AD0FF072C}"/>
              </a:ext>
            </a:extLst>
          </p:cNvPr>
          <p:cNvSpPr/>
          <p:nvPr>
            <p:custDataLst>
              <p:tags r:id="rId3"/>
            </p:custDataLst>
          </p:nvPr>
        </p:nvSpPr>
        <p:spPr>
          <a:xfrm>
            <a:off x="1708150" y="4274845"/>
            <a:ext cx="2228568" cy="454579"/>
          </a:xfrm>
          <a:custGeom>
            <a:avLst/>
            <a:gdLst/>
            <a:ahLst/>
            <a:cxnLst/>
            <a:rect l="0" t="0" r="0" b="0"/>
            <a:pathLst>
              <a:path w="2228568" h="454579">
                <a:moveTo>
                  <a:pt x="0" y="341605"/>
                </a:moveTo>
                <a:lnTo>
                  <a:pt x="0" y="341605"/>
                </a:lnTo>
                <a:lnTo>
                  <a:pt x="3371" y="348347"/>
                </a:lnTo>
                <a:lnTo>
                  <a:pt x="5069" y="350333"/>
                </a:lnTo>
                <a:lnTo>
                  <a:pt x="17007" y="358321"/>
                </a:lnTo>
                <a:lnTo>
                  <a:pt x="23305" y="360669"/>
                </a:lnTo>
                <a:lnTo>
                  <a:pt x="29640" y="364814"/>
                </a:lnTo>
                <a:lnTo>
                  <a:pt x="35985" y="367061"/>
                </a:lnTo>
                <a:lnTo>
                  <a:pt x="42334" y="371176"/>
                </a:lnTo>
                <a:lnTo>
                  <a:pt x="68105" y="378736"/>
                </a:lnTo>
                <a:lnTo>
                  <a:pt x="93975" y="381459"/>
                </a:lnTo>
                <a:lnTo>
                  <a:pt x="111931" y="385147"/>
                </a:lnTo>
                <a:lnTo>
                  <a:pt x="156365" y="386031"/>
                </a:lnTo>
                <a:lnTo>
                  <a:pt x="201783" y="380586"/>
                </a:lnTo>
                <a:lnTo>
                  <a:pt x="243272" y="379782"/>
                </a:lnTo>
                <a:lnTo>
                  <a:pt x="285251" y="379014"/>
                </a:lnTo>
                <a:lnTo>
                  <a:pt x="328322" y="374240"/>
                </a:lnTo>
                <a:lnTo>
                  <a:pt x="373603" y="373433"/>
                </a:lnTo>
                <a:lnTo>
                  <a:pt x="416029" y="378829"/>
                </a:lnTo>
                <a:lnTo>
                  <a:pt x="456985" y="383896"/>
                </a:lnTo>
                <a:lnTo>
                  <a:pt x="501074" y="386571"/>
                </a:lnTo>
                <a:lnTo>
                  <a:pt x="544063" y="392505"/>
                </a:lnTo>
                <a:lnTo>
                  <a:pt x="586138" y="398819"/>
                </a:lnTo>
                <a:lnTo>
                  <a:pt x="626524" y="405536"/>
                </a:lnTo>
                <a:lnTo>
                  <a:pt x="672356" y="412817"/>
                </a:lnTo>
                <a:lnTo>
                  <a:pt x="716161" y="419248"/>
                </a:lnTo>
                <a:lnTo>
                  <a:pt x="759530" y="426556"/>
                </a:lnTo>
                <a:lnTo>
                  <a:pt x="804452" y="429985"/>
                </a:lnTo>
                <a:lnTo>
                  <a:pt x="851282" y="435485"/>
                </a:lnTo>
                <a:lnTo>
                  <a:pt x="892578" y="437380"/>
                </a:lnTo>
                <a:lnTo>
                  <a:pt x="938276" y="442600"/>
                </a:lnTo>
                <a:lnTo>
                  <a:pt x="980095" y="446496"/>
                </a:lnTo>
                <a:lnTo>
                  <a:pt x="1018924" y="448648"/>
                </a:lnTo>
                <a:lnTo>
                  <a:pt x="1062334" y="449376"/>
                </a:lnTo>
                <a:lnTo>
                  <a:pt x="1103337" y="449531"/>
                </a:lnTo>
                <a:lnTo>
                  <a:pt x="1143352" y="454578"/>
                </a:lnTo>
                <a:lnTo>
                  <a:pt x="1187049" y="452272"/>
                </a:lnTo>
                <a:lnTo>
                  <a:pt x="1228032" y="450091"/>
                </a:lnTo>
                <a:lnTo>
                  <a:pt x="1271886" y="449626"/>
                </a:lnTo>
                <a:lnTo>
                  <a:pt x="1314420" y="449564"/>
                </a:lnTo>
                <a:lnTo>
                  <a:pt x="1358424" y="449557"/>
                </a:lnTo>
                <a:lnTo>
                  <a:pt x="1398761" y="448849"/>
                </a:lnTo>
                <a:lnTo>
                  <a:pt x="1437867" y="444088"/>
                </a:lnTo>
                <a:lnTo>
                  <a:pt x="1484304" y="443379"/>
                </a:lnTo>
                <a:lnTo>
                  <a:pt x="1531699" y="443227"/>
                </a:lnTo>
                <a:lnTo>
                  <a:pt x="1574699" y="441326"/>
                </a:lnTo>
                <a:lnTo>
                  <a:pt x="1617120" y="437444"/>
                </a:lnTo>
                <a:lnTo>
                  <a:pt x="1659465" y="436933"/>
                </a:lnTo>
                <a:lnTo>
                  <a:pt x="1701800" y="436865"/>
                </a:lnTo>
                <a:lnTo>
                  <a:pt x="1744133" y="436151"/>
                </a:lnTo>
                <a:lnTo>
                  <a:pt x="1786467" y="431388"/>
                </a:lnTo>
                <a:lnTo>
                  <a:pt x="1828800" y="430621"/>
                </a:lnTo>
                <a:lnTo>
                  <a:pt x="1872779" y="427156"/>
                </a:lnTo>
                <a:lnTo>
                  <a:pt x="1913818" y="424042"/>
                </a:lnTo>
                <a:lnTo>
                  <a:pt x="1961159" y="417740"/>
                </a:lnTo>
                <a:lnTo>
                  <a:pt x="2002985" y="406324"/>
                </a:lnTo>
                <a:lnTo>
                  <a:pt x="2045737" y="393691"/>
                </a:lnTo>
                <a:lnTo>
                  <a:pt x="2091828" y="379817"/>
                </a:lnTo>
                <a:lnTo>
                  <a:pt x="2133639" y="364067"/>
                </a:lnTo>
                <a:lnTo>
                  <a:pt x="2179948" y="333235"/>
                </a:lnTo>
                <a:lnTo>
                  <a:pt x="2192096" y="324622"/>
                </a:lnTo>
                <a:lnTo>
                  <a:pt x="2217981" y="285681"/>
                </a:lnTo>
                <a:lnTo>
                  <a:pt x="2224019" y="271595"/>
                </a:lnTo>
                <a:lnTo>
                  <a:pt x="2228567" y="228287"/>
                </a:lnTo>
                <a:lnTo>
                  <a:pt x="2228018" y="219274"/>
                </a:lnTo>
                <a:lnTo>
                  <a:pt x="2223366" y="201100"/>
                </a:lnTo>
                <a:lnTo>
                  <a:pt x="2203841" y="172806"/>
                </a:lnTo>
                <a:lnTo>
                  <a:pt x="2157169" y="129694"/>
                </a:lnTo>
                <a:lnTo>
                  <a:pt x="2143562" y="117871"/>
                </a:lnTo>
                <a:lnTo>
                  <a:pt x="2098764" y="92828"/>
                </a:lnTo>
                <a:lnTo>
                  <a:pt x="2054616" y="76359"/>
                </a:lnTo>
                <a:lnTo>
                  <a:pt x="2013263" y="62333"/>
                </a:lnTo>
                <a:lnTo>
                  <a:pt x="1968519" y="50767"/>
                </a:lnTo>
                <a:lnTo>
                  <a:pt x="1927896" y="45390"/>
                </a:lnTo>
                <a:lnTo>
                  <a:pt x="1884749" y="41715"/>
                </a:lnTo>
                <a:lnTo>
                  <a:pt x="1840071" y="37236"/>
                </a:lnTo>
                <a:lnTo>
                  <a:pt x="1797482" y="36843"/>
                </a:lnTo>
                <a:lnTo>
                  <a:pt x="1752626" y="36807"/>
                </a:lnTo>
                <a:lnTo>
                  <a:pt x="1711131" y="42272"/>
                </a:lnTo>
                <a:lnTo>
                  <a:pt x="1670312" y="43077"/>
                </a:lnTo>
                <a:lnTo>
                  <a:pt x="1626505" y="43148"/>
                </a:lnTo>
                <a:lnTo>
                  <a:pt x="1578891" y="45036"/>
                </a:lnTo>
                <a:lnTo>
                  <a:pt x="1537059" y="49113"/>
                </a:lnTo>
                <a:lnTo>
                  <a:pt x="1492271" y="49482"/>
                </a:lnTo>
                <a:lnTo>
                  <a:pt x="1445425" y="49502"/>
                </a:lnTo>
                <a:lnTo>
                  <a:pt x="1403699" y="49505"/>
                </a:lnTo>
                <a:lnTo>
                  <a:pt x="1364535" y="49505"/>
                </a:lnTo>
                <a:lnTo>
                  <a:pt x="1322378" y="49505"/>
                </a:lnTo>
                <a:lnTo>
                  <a:pt x="1280957" y="49505"/>
                </a:lnTo>
                <a:lnTo>
                  <a:pt x="1238654" y="49505"/>
                </a:lnTo>
                <a:lnTo>
                  <a:pt x="1193278" y="49505"/>
                </a:lnTo>
                <a:lnTo>
                  <a:pt x="1149717" y="46134"/>
                </a:lnTo>
                <a:lnTo>
                  <a:pt x="1108762" y="43743"/>
                </a:lnTo>
                <a:lnTo>
                  <a:pt x="1068284" y="43232"/>
                </a:lnTo>
                <a:lnTo>
                  <a:pt x="1031335" y="43177"/>
                </a:lnTo>
                <a:lnTo>
                  <a:pt x="988559" y="38795"/>
                </a:lnTo>
                <a:lnTo>
                  <a:pt x="944322" y="37067"/>
                </a:lnTo>
                <a:lnTo>
                  <a:pt x="897837" y="32492"/>
                </a:lnTo>
                <a:lnTo>
                  <a:pt x="855043" y="30723"/>
                </a:lnTo>
                <a:lnTo>
                  <a:pt x="812788" y="28609"/>
                </a:lnTo>
                <a:lnTo>
                  <a:pt x="767025" y="24500"/>
                </a:lnTo>
                <a:lnTo>
                  <a:pt x="725842" y="19793"/>
                </a:lnTo>
                <a:lnTo>
                  <a:pt x="679565" y="17934"/>
                </a:lnTo>
                <a:lnTo>
                  <a:pt x="638970" y="14408"/>
                </a:lnTo>
                <a:lnTo>
                  <a:pt x="592928" y="11998"/>
                </a:lnTo>
                <a:lnTo>
                  <a:pt x="550228" y="8112"/>
                </a:lnTo>
                <a:lnTo>
                  <a:pt x="508362" y="5324"/>
                </a:lnTo>
                <a:lnTo>
                  <a:pt x="462866" y="4365"/>
                </a:lnTo>
                <a:lnTo>
                  <a:pt x="417574" y="0"/>
                </a:lnTo>
                <a:lnTo>
                  <a:pt x="376857" y="3847"/>
                </a:lnTo>
                <a:lnTo>
                  <a:pt x="334096" y="4949"/>
                </a:lnTo>
                <a:lnTo>
                  <a:pt x="295457" y="8405"/>
                </a:lnTo>
                <a:lnTo>
                  <a:pt x="251873" y="14513"/>
                </a:lnTo>
                <a:lnTo>
                  <a:pt x="210024" y="24536"/>
                </a:lnTo>
                <a:lnTo>
                  <a:pt x="165505" y="43166"/>
                </a:lnTo>
                <a:lnTo>
                  <a:pt x="137011" y="60794"/>
                </a:lnTo>
                <a:lnTo>
                  <a:pt x="109162" y="86481"/>
                </a:lnTo>
                <a:lnTo>
                  <a:pt x="78963" y="134015"/>
                </a:lnTo>
                <a:lnTo>
                  <a:pt x="55041" y="180737"/>
                </a:lnTo>
                <a:lnTo>
                  <a:pt x="46684" y="225553"/>
                </a:lnTo>
                <a:lnTo>
                  <a:pt x="38531" y="271424"/>
                </a:lnTo>
                <a:lnTo>
                  <a:pt x="40109" y="288120"/>
                </a:lnTo>
                <a:lnTo>
                  <a:pt x="46963" y="312304"/>
                </a:lnTo>
                <a:lnTo>
                  <a:pt x="67874" y="347275"/>
                </a:lnTo>
                <a:lnTo>
                  <a:pt x="133350" y="4051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1306">
            <a:extLst>
              <a:ext uri="{FF2B5EF4-FFF2-40B4-BE49-F238E27FC236}">
                <a16:creationId xmlns:a16="http://schemas.microsoft.com/office/drawing/2014/main" id="{C003AA81-4B6B-4AAA-8F24-34DDF3AE233C}"/>
              </a:ext>
            </a:extLst>
          </p:cNvPr>
          <p:cNvSpPr/>
          <p:nvPr>
            <p:custDataLst>
              <p:tags r:id="rId4"/>
            </p:custDataLst>
          </p:nvPr>
        </p:nvSpPr>
        <p:spPr>
          <a:xfrm>
            <a:off x="6432552" y="3543300"/>
            <a:ext cx="2685977" cy="857251"/>
          </a:xfrm>
          <a:custGeom>
            <a:avLst/>
            <a:gdLst/>
            <a:ahLst/>
            <a:cxnLst/>
            <a:rect l="0" t="0" r="0" b="0"/>
            <a:pathLst>
              <a:path w="2685977" h="857251">
                <a:moveTo>
                  <a:pt x="2241548" y="127000"/>
                </a:moveTo>
                <a:lnTo>
                  <a:pt x="2241548" y="127000"/>
                </a:lnTo>
                <a:lnTo>
                  <a:pt x="2235200" y="127000"/>
                </a:lnTo>
                <a:lnTo>
                  <a:pt x="2235198" y="121533"/>
                </a:lnTo>
                <a:lnTo>
                  <a:pt x="2234493" y="121238"/>
                </a:lnTo>
                <a:lnTo>
                  <a:pt x="2220450" y="118803"/>
                </a:lnTo>
                <a:lnTo>
                  <a:pt x="2211073" y="115634"/>
                </a:lnTo>
                <a:lnTo>
                  <a:pt x="2195018" y="113770"/>
                </a:lnTo>
                <a:lnTo>
                  <a:pt x="2185741" y="109988"/>
                </a:lnTo>
                <a:lnTo>
                  <a:pt x="2138145" y="102027"/>
                </a:lnTo>
                <a:lnTo>
                  <a:pt x="2114192" y="98313"/>
                </a:lnTo>
                <a:lnTo>
                  <a:pt x="2067811" y="87531"/>
                </a:lnTo>
                <a:lnTo>
                  <a:pt x="2021632" y="82841"/>
                </a:lnTo>
                <a:lnTo>
                  <a:pt x="1974279" y="76805"/>
                </a:lnTo>
                <a:lnTo>
                  <a:pt x="1930293" y="76253"/>
                </a:lnTo>
                <a:lnTo>
                  <a:pt x="1885884" y="75498"/>
                </a:lnTo>
                <a:lnTo>
                  <a:pt x="1841438" y="70439"/>
                </a:lnTo>
                <a:lnTo>
                  <a:pt x="1800994" y="69927"/>
                </a:lnTo>
                <a:lnTo>
                  <a:pt x="1755923" y="66485"/>
                </a:lnTo>
                <a:lnTo>
                  <a:pt x="1714790" y="63762"/>
                </a:lnTo>
                <a:lnTo>
                  <a:pt x="1670956" y="63523"/>
                </a:lnTo>
                <a:lnTo>
                  <a:pt x="1626560" y="63502"/>
                </a:lnTo>
                <a:lnTo>
                  <a:pt x="1584211" y="60129"/>
                </a:lnTo>
                <a:lnTo>
                  <a:pt x="1543317" y="57412"/>
                </a:lnTo>
                <a:lnTo>
                  <a:pt x="1499505" y="51705"/>
                </a:lnTo>
                <a:lnTo>
                  <a:pt x="1455110" y="47508"/>
                </a:lnTo>
                <a:lnTo>
                  <a:pt x="1412761" y="41347"/>
                </a:lnTo>
                <a:lnTo>
                  <a:pt x="1368496" y="32918"/>
                </a:lnTo>
                <a:lnTo>
                  <a:pt x="1324061" y="26385"/>
                </a:lnTo>
                <a:lnTo>
                  <a:pt x="1282985" y="22115"/>
                </a:lnTo>
                <a:lnTo>
                  <a:pt x="1239156" y="15948"/>
                </a:lnTo>
                <a:lnTo>
                  <a:pt x="1194759" y="12984"/>
                </a:lnTo>
                <a:lnTo>
                  <a:pt x="1152411" y="7257"/>
                </a:lnTo>
                <a:lnTo>
                  <a:pt x="1108146" y="6429"/>
                </a:lnTo>
                <a:lnTo>
                  <a:pt x="1060638" y="1991"/>
                </a:lnTo>
                <a:lnTo>
                  <a:pt x="1016009" y="116"/>
                </a:lnTo>
                <a:lnTo>
                  <a:pt x="976017" y="10"/>
                </a:lnTo>
                <a:lnTo>
                  <a:pt x="932826" y="0"/>
                </a:lnTo>
                <a:lnTo>
                  <a:pt x="901616" y="1881"/>
                </a:lnTo>
                <a:lnTo>
                  <a:pt x="857243" y="6088"/>
                </a:lnTo>
                <a:lnTo>
                  <a:pt x="812798" y="10699"/>
                </a:lnTo>
                <a:lnTo>
                  <a:pt x="765203" y="12583"/>
                </a:lnTo>
                <a:lnTo>
                  <a:pt x="721618" y="12693"/>
                </a:lnTo>
                <a:lnTo>
                  <a:pt x="679315" y="18461"/>
                </a:lnTo>
                <a:lnTo>
                  <a:pt x="634990" y="24042"/>
                </a:lnTo>
                <a:lnTo>
                  <a:pt x="589959" y="26053"/>
                </a:lnTo>
                <a:lnTo>
                  <a:pt x="546064" y="31355"/>
                </a:lnTo>
                <a:lnTo>
                  <a:pt x="501646" y="35098"/>
                </a:lnTo>
                <a:lnTo>
                  <a:pt x="455874" y="37983"/>
                </a:lnTo>
                <a:lnTo>
                  <a:pt x="444614" y="38753"/>
                </a:lnTo>
                <a:lnTo>
                  <a:pt x="399764" y="47558"/>
                </a:lnTo>
                <a:lnTo>
                  <a:pt x="355581" y="54974"/>
                </a:lnTo>
                <a:lnTo>
                  <a:pt x="310675" y="61457"/>
                </a:lnTo>
                <a:lnTo>
                  <a:pt x="265855" y="68944"/>
                </a:lnTo>
                <a:lnTo>
                  <a:pt x="242231" y="71612"/>
                </a:lnTo>
                <a:lnTo>
                  <a:pt x="194742" y="93154"/>
                </a:lnTo>
                <a:lnTo>
                  <a:pt x="151576" y="112889"/>
                </a:lnTo>
                <a:lnTo>
                  <a:pt x="114192" y="144610"/>
                </a:lnTo>
                <a:lnTo>
                  <a:pt x="97344" y="157604"/>
                </a:lnTo>
                <a:lnTo>
                  <a:pt x="83103" y="177928"/>
                </a:lnTo>
                <a:lnTo>
                  <a:pt x="53095" y="224368"/>
                </a:lnTo>
                <a:lnTo>
                  <a:pt x="31751" y="268581"/>
                </a:lnTo>
                <a:lnTo>
                  <a:pt x="16049" y="315306"/>
                </a:lnTo>
                <a:lnTo>
                  <a:pt x="7318" y="358949"/>
                </a:lnTo>
                <a:lnTo>
                  <a:pt x="905" y="403378"/>
                </a:lnTo>
                <a:lnTo>
                  <a:pt x="21" y="447827"/>
                </a:lnTo>
                <a:lnTo>
                  <a:pt x="0" y="490404"/>
                </a:lnTo>
                <a:lnTo>
                  <a:pt x="703" y="501590"/>
                </a:lnTo>
                <a:lnTo>
                  <a:pt x="13139" y="546062"/>
                </a:lnTo>
                <a:lnTo>
                  <a:pt x="35987" y="592666"/>
                </a:lnTo>
                <a:lnTo>
                  <a:pt x="46565" y="610462"/>
                </a:lnTo>
                <a:lnTo>
                  <a:pt x="86846" y="651287"/>
                </a:lnTo>
                <a:lnTo>
                  <a:pt x="133752" y="679447"/>
                </a:lnTo>
                <a:lnTo>
                  <a:pt x="179125" y="704850"/>
                </a:lnTo>
                <a:lnTo>
                  <a:pt x="199139" y="714728"/>
                </a:lnTo>
                <a:lnTo>
                  <a:pt x="240066" y="726977"/>
                </a:lnTo>
                <a:lnTo>
                  <a:pt x="277642" y="747430"/>
                </a:lnTo>
                <a:lnTo>
                  <a:pt x="290889" y="752301"/>
                </a:lnTo>
                <a:lnTo>
                  <a:pt x="337909" y="781053"/>
                </a:lnTo>
                <a:lnTo>
                  <a:pt x="347770" y="785519"/>
                </a:lnTo>
                <a:lnTo>
                  <a:pt x="381124" y="800216"/>
                </a:lnTo>
                <a:lnTo>
                  <a:pt x="389520" y="803679"/>
                </a:lnTo>
                <a:lnTo>
                  <a:pt x="410638" y="809456"/>
                </a:lnTo>
                <a:lnTo>
                  <a:pt x="438867" y="822730"/>
                </a:lnTo>
                <a:lnTo>
                  <a:pt x="465541" y="830326"/>
                </a:lnTo>
                <a:lnTo>
                  <a:pt x="482573" y="836435"/>
                </a:lnTo>
                <a:lnTo>
                  <a:pt x="495290" y="839558"/>
                </a:lnTo>
                <a:lnTo>
                  <a:pt x="507995" y="843071"/>
                </a:lnTo>
                <a:lnTo>
                  <a:pt x="520696" y="845993"/>
                </a:lnTo>
                <a:lnTo>
                  <a:pt x="533396" y="849446"/>
                </a:lnTo>
                <a:lnTo>
                  <a:pt x="546098" y="852350"/>
                </a:lnTo>
                <a:lnTo>
                  <a:pt x="558798" y="855798"/>
                </a:lnTo>
                <a:lnTo>
                  <a:pt x="601923" y="857212"/>
                </a:lnTo>
                <a:lnTo>
                  <a:pt x="645558" y="857249"/>
                </a:lnTo>
                <a:lnTo>
                  <a:pt x="688620" y="857250"/>
                </a:lnTo>
                <a:lnTo>
                  <a:pt x="735550" y="857250"/>
                </a:lnTo>
                <a:lnTo>
                  <a:pt x="770424" y="856544"/>
                </a:lnTo>
                <a:lnTo>
                  <a:pt x="803240" y="851292"/>
                </a:lnTo>
                <a:lnTo>
                  <a:pt x="830799" y="849052"/>
                </a:lnTo>
                <a:lnTo>
                  <a:pt x="845203" y="845439"/>
                </a:lnTo>
                <a:lnTo>
                  <a:pt x="868988" y="842785"/>
                </a:lnTo>
                <a:lnTo>
                  <a:pt x="886693" y="839107"/>
                </a:lnTo>
                <a:lnTo>
                  <a:pt x="933445" y="836329"/>
                </a:lnTo>
                <a:lnTo>
                  <a:pt x="946146" y="833177"/>
                </a:lnTo>
                <a:lnTo>
                  <a:pt x="990206" y="826858"/>
                </a:lnTo>
                <a:lnTo>
                  <a:pt x="1034646" y="825536"/>
                </a:lnTo>
                <a:lnTo>
                  <a:pt x="1079094" y="825501"/>
                </a:lnTo>
                <a:lnTo>
                  <a:pt x="1123474" y="825500"/>
                </a:lnTo>
                <a:lnTo>
                  <a:pt x="1162453" y="823618"/>
                </a:lnTo>
                <a:lnTo>
                  <a:pt x="1174222" y="821842"/>
                </a:lnTo>
                <a:lnTo>
                  <a:pt x="1219467" y="825316"/>
                </a:lnTo>
                <a:lnTo>
                  <a:pt x="1264050" y="825493"/>
                </a:lnTo>
                <a:lnTo>
                  <a:pt x="1308121" y="825500"/>
                </a:lnTo>
                <a:lnTo>
                  <a:pt x="1337969" y="827381"/>
                </a:lnTo>
                <a:lnTo>
                  <a:pt x="1359781" y="830967"/>
                </a:lnTo>
                <a:lnTo>
                  <a:pt x="1403399" y="831798"/>
                </a:lnTo>
                <a:lnTo>
                  <a:pt x="1449682" y="831847"/>
                </a:lnTo>
                <a:lnTo>
                  <a:pt x="1491855" y="836876"/>
                </a:lnTo>
                <a:lnTo>
                  <a:pt x="1534579" y="838122"/>
                </a:lnTo>
                <a:lnTo>
                  <a:pt x="1577365" y="838195"/>
                </a:lnTo>
                <a:lnTo>
                  <a:pt x="1622170" y="838199"/>
                </a:lnTo>
                <a:lnTo>
                  <a:pt x="1663397" y="838200"/>
                </a:lnTo>
                <a:lnTo>
                  <a:pt x="1706798" y="838200"/>
                </a:lnTo>
                <a:lnTo>
                  <a:pt x="1751155" y="843226"/>
                </a:lnTo>
                <a:lnTo>
                  <a:pt x="1795597" y="844433"/>
                </a:lnTo>
                <a:lnTo>
                  <a:pt x="1840045" y="839513"/>
                </a:lnTo>
                <a:lnTo>
                  <a:pt x="1884495" y="838315"/>
                </a:lnTo>
                <a:lnTo>
                  <a:pt x="1930828" y="838210"/>
                </a:lnTo>
                <a:lnTo>
                  <a:pt x="1976210" y="838201"/>
                </a:lnTo>
                <a:lnTo>
                  <a:pt x="2016655" y="838200"/>
                </a:lnTo>
                <a:lnTo>
                  <a:pt x="2061530" y="838200"/>
                </a:lnTo>
                <a:lnTo>
                  <a:pt x="2106017" y="837494"/>
                </a:lnTo>
                <a:lnTo>
                  <a:pt x="2146813" y="831733"/>
                </a:lnTo>
                <a:lnTo>
                  <a:pt x="2190143" y="826140"/>
                </a:lnTo>
                <a:lnTo>
                  <a:pt x="2237044" y="820512"/>
                </a:lnTo>
                <a:lnTo>
                  <a:pt x="2272705" y="814260"/>
                </a:lnTo>
                <a:lnTo>
                  <a:pt x="2317713" y="805088"/>
                </a:lnTo>
                <a:lnTo>
                  <a:pt x="2362196" y="791554"/>
                </a:lnTo>
                <a:lnTo>
                  <a:pt x="2406648" y="776812"/>
                </a:lnTo>
                <a:lnTo>
                  <a:pt x="2451098" y="762000"/>
                </a:lnTo>
                <a:lnTo>
                  <a:pt x="2495546" y="747183"/>
                </a:lnTo>
                <a:lnTo>
                  <a:pt x="2538507" y="724292"/>
                </a:lnTo>
                <a:lnTo>
                  <a:pt x="2552255" y="715785"/>
                </a:lnTo>
                <a:lnTo>
                  <a:pt x="2596743" y="679404"/>
                </a:lnTo>
                <a:lnTo>
                  <a:pt x="2627400" y="641348"/>
                </a:lnTo>
                <a:lnTo>
                  <a:pt x="2658339" y="594078"/>
                </a:lnTo>
                <a:lnTo>
                  <a:pt x="2677575" y="549802"/>
                </a:lnTo>
                <a:lnTo>
                  <a:pt x="2684164" y="526527"/>
                </a:lnTo>
                <a:lnTo>
                  <a:pt x="2685976" y="482696"/>
                </a:lnTo>
                <a:lnTo>
                  <a:pt x="2684153" y="462106"/>
                </a:lnTo>
                <a:lnTo>
                  <a:pt x="2669041" y="418455"/>
                </a:lnTo>
                <a:lnTo>
                  <a:pt x="2648807" y="373742"/>
                </a:lnTo>
                <a:lnTo>
                  <a:pt x="2614267" y="328840"/>
                </a:lnTo>
                <a:lnTo>
                  <a:pt x="2571634" y="291138"/>
                </a:lnTo>
                <a:lnTo>
                  <a:pt x="2526586" y="257719"/>
                </a:lnTo>
                <a:lnTo>
                  <a:pt x="2479071" y="227088"/>
                </a:lnTo>
                <a:lnTo>
                  <a:pt x="2434259" y="201842"/>
                </a:lnTo>
                <a:lnTo>
                  <a:pt x="2389778" y="182155"/>
                </a:lnTo>
                <a:lnTo>
                  <a:pt x="2345325" y="163049"/>
                </a:lnTo>
                <a:lnTo>
                  <a:pt x="2298824" y="141152"/>
                </a:lnTo>
                <a:lnTo>
                  <a:pt x="2254255" y="124968"/>
                </a:lnTo>
                <a:lnTo>
                  <a:pt x="2208654" y="111924"/>
                </a:lnTo>
                <a:lnTo>
                  <a:pt x="2161792" y="102209"/>
                </a:lnTo>
                <a:lnTo>
                  <a:pt x="2114427" y="101600"/>
                </a:lnTo>
                <a:lnTo>
                  <a:pt x="2101848" y="101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 name="SMARTInkShape-Group355">
            <a:extLst>
              <a:ext uri="{FF2B5EF4-FFF2-40B4-BE49-F238E27FC236}">
                <a16:creationId xmlns:a16="http://schemas.microsoft.com/office/drawing/2014/main" id="{F608AED3-8C55-445B-942C-6EAD8346B264}"/>
              </a:ext>
            </a:extLst>
          </p:cNvPr>
          <p:cNvGrpSpPr/>
          <p:nvPr/>
        </p:nvGrpSpPr>
        <p:grpSpPr>
          <a:xfrm>
            <a:off x="1498600" y="3213100"/>
            <a:ext cx="527048" cy="387351"/>
            <a:chOff x="1498600" y="3213100"/>
            <a:chExt cx="527048" cy="387351"/>
          </a:xfrm>
        </p:grpSpPr>
        <p:sp>
          <p:nvSpPr>
            <p:cNvPr id="51" name="SMARTInkShape-1307">
              <a:extLst>
                <a:ext uri="{FF2B5EF4-FFF2-40B4-BE49-F238E27FC236}">
                  <a16:creationId xmlns:a16="http://schemas.microsoft.com/office/drawing/2014/main" id="{4D3B54DF-1B46-4512-8660-49AEF49E82B8}"/>
                </a:ext>
              </a:extLst>
            </p:cNvPr>
            <p:cNvSpPr/>
            <p:nvPr>
              <p:custDataLst>
                <p:tags r:id="rId5"/>
              </p:custDataLst>
            </p:nvPr>
          </p:nvSpPr>
          <p:spPr>
            <a:xfrm>
              <a:off x="1498600" y="3295650"/>
              <a:ext cx="495301" cy="279401"/>
            </a:xfrm>
            <a:custGeom>
              <a:avLst/>
              <a:gdLst/>
              <a:ahLst/>
              <a:cxnLst/>
              <a:rect l="0" t="0" r="0" b="0"/>
              <a:pathLst>
                <a:path w="495301" h="279401">
                  <a:moveTo>
                    <a:pt x="0" y="0"/>
                  </a:moveTo>
                  <a:lnTo>
                    <a:pt x="0" y="0"/>
                  </a:lnTo>
                  <a:lnTo>
                    <a:pt x="40821" y="0"/>
                  </a:lnTo>
                  <a:lnTo>
                    <a:pt x="84324" y="0"/>
                  </a:lnTo>
                  <a:lnTo>
                    <a:pt x="101420" y="705"/>
                  </a:lnTo>
                  <a:lnTo>
                    <a:pt x="146332" y="14927"/>
                  </a:lnTo>
                  <a:lnTo>
                    <a:pt x="190516" y="30345"/>
                  </a:lnTo>
                  <a:lnTo>
                    <a:pt x="233671" y="53870"/>
                  </a:lnTo>
                  <a:lnTo>
                    <a:pt x="275277" y="79583"/>
                  </a:lnTo>
                  <a:lnTo>
                    <a:pt x="317515" y="111540"/>
                  </a:lnTo>
                  <a:lnTo>
                    <a:pt x="341023" y="129945"/>
                  </a:lnTo>
                  <a:lnTo>
                    <a:pt x="385861" y="171151"/>
                  </a:lnTo>
                  <a:lnTo>
                    <a:pt x="431713" y="212511"/>
                  </a:lnTo>
                  <a:lnTo>
                    <a:pt x="476739" y="258560"/>
                  </a:lnTo>
                  <a:lnTo>
                    <a:pt x="495300" y="279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1308">
              <a:extLst>
                <a:ext uri="{FF2B5EF4-FFF2-40B4-BE49-F238E27FC236}">
                  <a16:creationId xmlns:a16="http://schemas.microsoft.com/office/drawing/2014/main" id="{6B66D34F-C0F2-4B0D-86C8-2DBEE2D04099}"/>
                </a:ext>
              </a:extLst>
            </p:cNvPr>
            <p:cNvSpPr/>
            <p:nvPr>
              <p:custDataLst>
                <p:tags r:id="rId6"/>
              </p:custDataLst>
            </p:nvPr>
          </p:nvSpPr>
          <p:spPr>
            <a:xfrm>
              <a:off x="1524000" y="3289300"/>
              <a:ext cx="501648" cy="234951"/>
            </a:xfrm>
            <a:custGeom>
              <a:avLst/>
              <a:gdLst/>
              <a:ahLst/>
              <a:cxnLst/>
              <a:rect l="0" t="0" r="0" b="0"/>
              <a:pathLst>
                <a:path w="501648" h="234951">
                  <a:moveTo>
                    <a:pt x="457200" y="31750"/>
                  </a:moveTo>
                  <a:lnTo>
                    <a:pt x="457200" y="31750"/>
                  </a:lnTo>
                  <a:lnTo>
                    <a:pt x="471015" y="22961"/>
                  </a:lnTo>
                  <a:lnTo>
                    <a:pt x="487389" y="7833"/>
                  </a:lnTo>
                  <a:lnTo>
                    <a:pt x="490138" y="7009"/>
                  </a:lnTo>
                  <a:lnTo>
                    <a:pt x="491859" y="6790"/>
                  </a:lnTo>
                  <a:lnTo>
                    <a:pt x="495652" y="4664"/>
                  </a:lnTo>
                  <a:lnTo>
                    <a:pt x="501647" y="2"/>
                  </a:lnTo>
                  <a:lnTo>
                    <a:pt x="454247" y="0"/>
                  </a:lnTo>
                  <a:lnTo>
                    <a:pt x="408507" y="0"/>
                  </a:lnTo>
                  <a:lnTo>
                    <a:pt x="391581" y="5069"/>
                  </a:lnTo>
                  <a:lnTo>
                    <a:pt x="365478" y="16301"/>
                  </a:lnTo>
                  <a:lnTo>
                    <a:pt x="335022" y="23878"/>
                  </a:lnTo>
                  <a:lnTo>
                    <a:pt x="308379" y="35330"/>
                  </a:lnTo>
                  <a:lnTo>
                    <a:pt x="277876" y="42926"/>
                  </a:lnTo>
                  <a:lnTo>
                    <a:pt x="236842" y="63510"/>
                  </a:lnTo>
                  <a:lnTo>
                    <a:pt x="204965" y="90389"/>
                  </a:lnTo>
                  <a:lnTo>
                    <a:pt x="188773" y="112549"/>
                  </a:lnTo>
                  <a:lnTo>
                    <a:pt x="185115" y="115250"/>
                  </a:lnTo>
                  <a:lnTo>
                    <a:pt x="150946" y="159993"/>
                  </a:lnTo>
                  <a:lnTo>
                    <a:pt x="112848" y="204532"/>
                  </a:lnTo>
                  <a:lnTo>
                    <a:pt x="97080" y="217026"/>
                  </a:lnTo>
                  <a:lnTo>
                    <a:pt x="84582" y="224073"/>
                  </a:lnTo>
                  <a:lnTo>
                    <a:pt x="40476" y="233949"/>
                  </a:lnTo>
                  <a:lnTo>
                    <a:pt x="0" y="234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1309">
              <a:extLst>
                <a:ext uri="{FF2B5EF4-FFF2-40B4-BE49-F238E27FC236}">
                  <a16:creationId xmlns:a16="http://schemas.microsoft.com/office/drawing/2014/main" id="{8F7DF9DA-CF8C-46A8-9397-67E6709CD049}"/>
                </a:ext>
              </a:extLst>
            </p:cNvPr>
            <p:cNvSpPr/>
            <p:nvPr>
              <p:custDataLst>
                <p:tags r:id="rId7"/>
              </p:custDataLst>
            </p:nvPr>
          </p:nvSpPr>
          <p:spPr>
            <a:xfrm>
              <a:off x="1727200" y="3213100"/>
              <a:ext cx="120350" cy="387351"/>
            </a:xfrm>
            <a:custGeom>
              <a:avLst/>
              <a:gdLst/>
              <a:ahLst/>
              <a:cxnLst/>
              <a:rect l="0" t="0" r="0" b="0"/>
              <a:pathLst>
                <a:path w="120350" h="387351">
                  <a:moveTo>
                    <a:pt x="0" y="0"/>
                  </a:moveTo>
                  <a:lnTo>
                    <a:pt x="0" y="0"/>
                  </a:lnTo>
                  <a:lnTo>
                    <a:pt x="16132" y="0"/>
                  </a:lnTo>
                  <a:lnTo>
                    <a:pt x="14696" y="0"/>
                  </a:lnTo>
                  <a:lnTo>
                    <a:pt x="14031" y="706"/>
                  </a:lnTo>
                  <a:lnTo>
                    <a:pt x="13291" y="3371"/>
                  </a:lnTo>
                  <a:lnTo>
                    <a:pt x="13800" y="4364"/>
                  </a:lnTo>
                  <a:lnTo>
                    <a:pt x="14844" y="5026"/>
                  </a:lnTo>
                  <a:lnTo>
                    <a:pt x="16246" y="5467"/>
                  </a:lnTo>
                  <a:lnTo>
                    <a:pt x="17181" y="6467"/>
                  </a:lnTo>
                  <a:lnTo>
                    <a:pt x="19907" y="11951"/>
                  </a:lnTo>
                  <a:lnTo>
                    <a:pt x="27614" y="22199"/>
                  </a:lnTo>
                  <a:lnTo>
                    <a:pt x="37867" y="48068"/>
                  </a:lnTo>
                  <a:lnTo>
                    <a:pt x="65112" y="92614"/>
                  </a:lnTo>
                  <a:lnTo>
                    <a:pt x="77642" y="110669"/>
                  </a:lnTo>
                  <a:lnTo>
                    <a:pt x="91197" y="153389"/>
                  </a:lnTo>
                  <a:lnTo>
                    <a:pt x="106650" y="194332"/>
                  </a:lnTo>
                  <a:lnTo>
                    <a:pt x="118365" y="241790"/>
                  </a:lnTo>
                  <a:lnTo>
                    <a:pt x="120349" y="273115"/>
                  </a:lnTo>
                  <a:lnTo>
                    <a:pt x="116932" y="293393"/>
                  </a:lnTo>
                  <a:lnTo>
                    <a:pt x="118529" y="307378"/>
                  </a:lnTo>
                  <a:lnTo>
                    <a:pt x="113463" y="328828"/>
                  </a:lnTo>
                  <a:lnTo>
                    <a:pt x="101526" y="353597"/>
                  </a:lnTo>
                  <a:lnTo>
                    <a:pt x="81312" y="375767"/>
                  </a:lnTo>
                  <a:lnTo>
                    <a:pt x="76590" y="378674"/>
                  </a:lnTo>
                  <a:lnTo>
                    <a:pt x="71182" y="380540"/>
                  </a:lnTo>
                  <a:lnTo>
                    <a:pt x="63500" y="387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1310">
              <a:extLst>
                <a:ext uri="{FF2B5EF4-FFF2-40B4-BE49-F238E27FC236}">
                  <a16:creationId xmlns:a16="http://schemas.microsoft.com/office/drawing/2014/main" id="{8468127E-6ED0-40A2-B71C-A603DE6CB570}"/>
                </a:ext>
              </a:extLst>
            </p:cNvPr>
            <p:cNvSpPr/>
            <p:nvPr>
              <p:custDataLst>
                <p:tags r:id="rId8"/>
              </p:custDataLst>
            </p:nvPr>
          </p:nvSpPr>
          <p:spPr>
            <a:xfrm>
              <a:off x="1498600" y="3371938"/>
              <a:ext cx="444493" cy="133263"/>
            </a:xfrm>
            <a:custGeom>
              <a:avLst/>
              <a:gdLst/>
              <a:ahLst/>
              <a:cxnLst/>
              <a:rect l="0" t="0" r="0" b="0"/>
              <a:pathLst>
                <a:path w="444493" h="133263">
                  <a:moveTo>
                    <a:pt x="412750" y="31662"/>
                  </a:moveTo>
                  <a:lnTo>
                    <a:pt x="412750" y="31662"/>
                  </a:lnTo>
                  <a:lnTo>
                    <a:pt x="416121" y="31662"/>
                  </a:lnTo>
                  <a:lnTo>
                    <a:pt x="437867" y="37838"/>
                  </a:lnTo>
                  <a:lnTo>
                    <a:pt x="443487" y="37989"/>
                  </a:lnTo>
                  <a:lnTo>
                    <a:pt x="443825" y="38702"/>
                  </a:lnTo>
                  <a:lnTo>
                    <a:pt x="444492" y="49751"/>
                  </a:lnTo>
                  <a:lnTo>
                    <a:pt x="443789" y="50072"/>
                  </a:lnTo>
                  <a:lnTo>
                    <a:pt x="441127" y="50428"/>
                  </a:lnTo>
                  <a:lnTo>
                    <a:pt x="432290" y="47256"/>
                  </a:lnTo>
                  <a:lnTo>
                    <a:pt x="387592" y="23041"/>
                  </a:lnTo>
                  <a:lnTo>
                    <a:pt x="342024" y="8258"/>
                  </a:lnTo>
                  <a:lnTo>
                    <a:pt x="325472" y="4972"/>
                  </a:lnTo>
                  <a:lnTo>
                    <a:pt x="314693" y="2161"/>
                  </a:lnTo>
                  <a:lnTo>
                    <a:pt x="269368" y="0"/>
                  </a:lnTo>
                  <a:lnTo>
                    <a:pt x="245841" y="1805"/>
                  </a:lnTo>
                  <a:lnTo>
                    <a:pt x="199555" y="20893"/>
                  </a:lnTo>
                  <a:lnTo>
                    <a:pt x="156728" y="49111"/>
                  </a:lnTo>
                  <a:lnTo>
                    <a:pt x="113229" y="80363"/>
                  </a:lnTo>
                  <a:lnTo>
                    <a:pt x="75205" y="100627"/>
                  </a:lnTo>
                  <a:lnTo>
                    <a:pt x="31073" y="123954"/>
                  </a:lnTo>
                  <a:lnTo>
                    <a:pt x="0" y="1332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73728718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Southern Colonies Review </a:t>
            </a:r>
          </a:p>
        </p:txBody>
      </p:sp>
      <p:sp>
        <p:nvSpPr>
          <p:cNvPr id="3" name="Content Placeholder 2"/>
          <p:cNvSpPr>
            <a:spLocks noGrp="1"/>
          </p:cNvSpPr>
          <p:nvPr>
            <p:ph idx="1"/>
          </p:nvPr>
        </p:nvSpPr>
        <p:spPr>
          <a:xfrm>
            <a:off x="1295401" y="2364828"/>
            <a:ext cx="5956737" cy="3867806"/>
          </a:xfrm>
        </p:spPr>
        <p:txBody>
          <a:bodyPr>
            <a:normAutofit lnSpcReduction="10000"/>
          </a:bodyPr>
          <a:lstStyle/>
          <a:p>
            <a:r>
              <a:rPr lang="en-US" b="1" dirty="0"/>
              <a:t>Reasons for settlement </a:t>
            </a:r>
          </a:p>
          <a:p>
            <a:pPr lvl="1"/>
            <a:r>
              <a:rPr lang="en-US" b="1" dirty="0"/>
              <a:t>Agriculture </a:t>
            </a:r>
          </a:p>
          <a:p>
            <a:pPr lvl="2"/>
            <a:r>
              <a:rPr lang="en-US" b="1" dirty="0"/>
              <a:t>Cash crops like tobacco, indigo, rice</a:t>
            </a:r>
          </a:p>
          <a:p>
            <a:pPr lvl="0"/>
            <a:r>
              <a:rPr lang="en-US" b="1" dirty="0"/>
              <a:t>Impact of geography:</a:t>
            </a:r>
          </a:p>
          <a:p>
            <a:pPr lvl="1"/>
            <a:r>
              <a:rPr lang="en-US" b="1" dirty="0"/>
              <a:t>Rich soils in the coastal regions and along the river valleys</a:t>
            </a:r>
          </a:p>
          <a:p>
            <a:pPr lvl="1"/>
            <a:r>
              <a:rPr lang="en-US" b="1" dirty="0"/>
              <a:t>Deep rivers so inland farmers were able to ship cash crops - tobacco, indigo, corn, and rice - directly from their farms to European markets</a:t>
            </a:r>
          </a:p>
          <a:p>
            <a:pPr marL="0" indent="0">
              <a:buNone/>
            </a:pPr>
            <a:endParaRPr lang="en-US" dirty="0"/>
          </a:p>
        </p:txBody>
      </p:sp>
      <p:pic>
        <p:nvPicPr>
          <p:cNvPr id="10246" name="Picture 6" descr="Pictur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281588" y="1939156"/>
            <a:ext cx="3953970" cy="4160265"/>
          </a:xfrm>
          <a:prstGeom prst="rect">
            <a:avLst/>
          </a:prstGeom>
          <a:noFill/>
          <a:extLst>
            <a:ext uri="{909E8E84-426E-40DD-AFC4-6F175D3DCCD1}">
              <a14:hiddenFill xmlns:a14="http://schemas.microsoft.com/office/drawing/2010/main">
                <a:solidFill>
                  <a:srgbClr val="FFFFFF"/>
                </a:solidFill>
              </a14:hiddenFill>
            </a:ext>
          </a:extLst>
        </p:spPr>
      </p:pic>
      <p:sp>
        <p:nvSpPr>
          <p:cNvPr id="10301" name="SMARTInkShape-1311">
            <a:extLst>
              <a:ext uri="{FF2B5EF4-FFF2-40B4-BE49-F238E27FC236}">
                <a16:creationId xmlns:a16="http://schemas.microsoft.com/office/drawing/2014/main" id="{200B7C89-478A-408D-95D8-37CE7C54AC9B}"/>
              </a:ext>
            </a:extLst>
          </p:cNvPr>
          <p:cNvSpPr/>
          <p:nvPr>
            <p:custDataLst>
              <p:tags r:id="rId1"/>
            </p:custDataLst>
          </p:nvPr>
        </p:nvSpPr>
        <p:spPr>
          <a:xfrm>
            <a:off x="1339850" y="5016500"/>
            <a:ext cx="533401" cy="120651"/>
          </a:xfrm>
          <a:custGeom>
            <a:avLst/>
            <a:gdLst/>
            <a:ahLst/>
            <a:cxnLst/>
            <a:rect l="0" t="0" r="0" b="0"/>
            <a:pathLst>
              <a:path w="533401" h="120651">
                <a:moveTo>
                  <a:pt x="0" y="0"/>
                </a:moveTo>
                <a:lnTo>
                  <a:pt x="0" y="0"/>
                </a:lnTo>
                <a:lnTo>
                  <a:pt x="15111" y="0"/>
                </a:lnTo>
                <a:lnTo>
                  <a:pt x="48801" y="6089"/>
                </a:lnTo>
                <a:lnTo>
                  <a:pt x="90566" y="11405"/>
                </a:lnTo>
                <a:lnTo>
                  <a:pt x="134989" y="17904"/>
                </a:lnTo>
                <a:lnTo>
                  <a:pt x="174308" y="23894"/>
                </a:lnTo>
                <a:lnTo>
                  <a:pt x="217928" y="31870"/>
                </a:lnTo>
                <a:lnTo>
                  <a:pt x="263729" y="40241"/>
                </a:lnTo>
                <a:lnTo>
                  <a:pt x="299451" y="46574"/>
                </a:lnTo>
                <a:lnTo>
                  <a:pt x="340218" y="52918"/>
                </a:lnTo>
                <a:lnTo>
                  <a:pt x="376834" y="62638"/>
                </a:lnTo>
                <a:lnTo>
                  <a:pt x="413397" y="74456"/>
                </a:lnTo>
                <a:lnTo>
                  <a:pt x="451042" y="90263"/>
                </a:lnTo>
                <a:lnTo>
                  <a:pt x="498060" y="110159"/>
                </a:lnTo>
                <a:lnTo>
                  <a:pt x="533400" y="1206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2" name="SMARTInkShape-1312">
            <a:extLst>
              <a:ext uri="{FF2B5EF4-FFF2-40B4-BE49-F238E27FC236}">
                <a16:creationId xmlns:a16="http://schemas.microsoft.com/office/drawing/2014/main" id="{E4977973-C70B-45DB-A7F4-9339CB5F2701}"/>
              </a:ext>
            </a:extLst>
          </p:cNvPr>
          <p:cNvSpPr/>
          <p:nvPr>
            <p:custDataLst>
              <p:tags r:id="rId2"/>
            </p:custDataLst>
          </p:nvPr>
        </p:nvSpPr>
        <p:spPr>
          <a:xfrm>
            <a:off x="1377950" y="4235450"/>
            <a:ext cx="438151" cy="63501"/>
          </a:xfrm>
          <a:custGeom>
            <a:avLst/>
            <a:gdLst/>
            <a:ahLst/>
            <a:cxnLst/>
            <a:rect l="0" t="0" r="0" b="0"/>
            <a:pathLst>
              <a:path w="438151" h="63501">
                <a:moveTo>
                  <a:pt x="0" y="0"/>
                </a:moveTo>
                <a:lnTo>
                  <a:pt x="0" y="0"/>
                </a:lnTo>
                <a:lnTo>
                  <a:pt x="45381" y="0"/>
                </a:lnTo>
                <a:lnTo>
                  <a:pt x="90836" y="0"/>
                </a:lnTo>
                <a:lnTo>
                  <a:pt x="136558" y="4364"/>
                </a:lnTo>
                <a:lnTo>
                  <a:pt x="178016" y="5957"/>
                </a:lnTo>
                <a:lnTo>
                  <a:pt x="220176" y="9643"/>
                </a:lnTo>
                <a:lnTo>
                  <a:pt x="266839" y="17166"/>
                </a:lnTo>
                <a:lnTo>
                  <a:pt x="308878" y="25446"/>
                </a:lnTo>
                <a:lnTo>
                  <a:pt x="347939" y="33875"/>
                </a:lnTo>
                <a:lnTo>
                  <a:pt x="391367" y="44451"/>
                </a:lnTo>
                <a:lnTo>
                  <a:pt x="429906" y="57019"/>
                </a:lnTo>
                <a:lnTo>
                  <a:pt x="438150" y="63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3" name="SMARTInkShape-1313">
            <a:extLst>
              <a:ext uri="{FF2B5EF4-FFF2-40B4-BE49-F238E27FC236}">
                <a16:creationId xmlns:a16="http://schemas.microsoft.com/office/drawing/2014/main" id="{FA387C0C-ABA6-4C42-BA2C-4541EF6D5AF7}"/>
              </a:ext>
            </a:extLst>
          </p:cNvPr>
          <p:cNvSpPr/>
          <p:nvPr>
            <p:custDataLst>
              <p:tags r:id="rId3"/>
            </p:custDataLst>
          </p:nvPr>
        </p:nvSpPr>
        <p:spPr>
          <a:xfrm>
            <a:off x="1454150" y="2984637"/>
            <a:ext cx="393701" cy="25264"/>
          </a:xfrm>
          <a:custGeom>
            <a:avLst/>
            <a:gdLst/>
            <a:ahLst/>
            <a:cxnLst/>
            <a:rect l="0" t="0" r="0" b="0"/>
            <a:pathLst>
              <a:path w="393701" h="25264">
                <a:moveTo>
                  <a:pt x="0" y="25263"/>
                </a:moveTo>
                <a:lnTo>
                  <a:pt x="0" y="25263"/>
                </a:lnTo>
                <a:lnTo>
                  <a:pt x="16315" y="24557"/>
                </a:lnTo>
                <a:lnTo>
                  <a:pt x="35809" y="20237"/>
                </a:lnTo>
                <a:lnTo>
                  <a:pt x="60234" y="15542"/>
                </a:lnTo>
                <a:lnTo>
                  <a:pt x="89814" y="8977"/>
                </a:lnTo>
                <a:lnTo>
                  <a:pt x="124684" y="5151"/>
                </a:lnTo>
                <a:lnTo>
                  <a:pt x="164414" y="1430"/>
                </a:lnTo>
                <a:lnTo>
                  <a:pt x="204878" y="327"/>
                </a:lnTo>
                <a:lnTo>
                  <a:pt x="246266" y="0"/>
                </a:lnTo>
                <a:lnTo>
                  <a:pt x="285340" y="1785"/>
                </a:lnTo>
                <a:lnTo>
                  <a:pt x="323728" y="4901"/>
                </a:lnTo>
                <a:lnTo>
                  <a:pt x="368002" y="7979"/>
                </a:lnTo>
                <a:lnTo>
                  <a:pt x="393700" y="125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30" name="SMARTInkShape-Group359">
            <a:extLst>
              <a:ext uri="{FF2B5EF4-FFF2-40B4-BE49-F238E27FC236}">
                <a16:creationId xmlns:a16="http://schemas.microsoft.com/office/drawing/2014/main" id="{FD78B3BE-9070-4CB8-B009-31C97E5F6143}"/>
              </a:ext>
            </a:extLst>
          </p:cNvPr>
          <p:cNvGrpSpPr/>
          <p:nvPr/>
        </p:nvGrpSpPr>
        <p:grpSpPr>
          <a:xfrm>
            <a:off x="794928" y="464847"/>
            <a:ext cx="4767470" cy="2249990"/>
            <a:chOff x="794928" y="464847"/>
            <a:chExt cx="4767470" cy="2249990"/>
          </a:xfrm>
        </p:grpSpPr>
        <p:sp>
          <p:nvSpPr>
            <p:cNvPr id="10304" name="SMARTInkShape-1314">
              <a:extLst>
                <a:ext uri="{FF2B5EF4-FFF2-40B4-BE49-F238E27FC236}">
                  <a16:creationId xmlns:a16="http://schemas.microsoft.com/office/drawing/2014/main" id="{611DFDCF-A010-4D7A-82AB-9ECB42D8E934}"/>
                </a:ext>
              </a:extLst>
            </p:cNvPr>
            <p:cNvSpPr/>
            <p:nvPr>
              <p:custDataLst>
                <p:tags r:id="rId9"/>
              </p:custDataLst>
            </p:nvPr>
          </p:nvSpPr>
          <p:spPr>
            <a:xfrm>
              <a:off x="1963684" y="1035933"/>
              <a:ext cx="182617" cy="206972"/>
            </a:xfrm>
            <a:custGeom>
              <a:avLst/>
              <a:gdLst/>
              <a:ahLst/>
              <a:cxnLst/>
              <a:rect l="0" t="0" r="0" b="0"/>
              <a:pathLst>
                <a:path w="182617" h="206972">
                  <a:moveTo>
                    <a:pt x="74666" y="5467"/>
                  </a:moveTo>
                  <a:lnTo>
                    <a:pt x="74666" y="5467"/>
                  </a:lnTo>
                  <a:lnTo>
                    <a:pt x="71295" y="2096"/>
                  </a:lnTo>
                  <a:lnTo>
                    <a:pt x="65877" y="441"/>
                  </a:lnTo>
                  <a:lnTo>
                    <a:pt x="62456" y="0"/>
                  </a:lnTo>
                  <a:lnTo>
                    <a:pt x="50901" y="2750"/>
                  </a:lnTo>
                  <a:lnTo>
                    <a:pt x="41911" y="8033"/>
                  </a:lnTo>
                  <a:lnTo>
                    <a:pt x="23824" y="26278"/>
                  </a:lnTo>
                  <a:lnTo>
                    <a:pt x="6230" y="59870"/>
                  </a:lnTo>
                  <a:lnTo>
                    <a:pt x="0" y="96908"/>
                  </a:lnTo>
                  <a:lnTo>
                    <a:pt x="332" y="123499"/>
                  </a:lnTo>
                  <a:lnTo>
                    <a:pt x="5410" y="140711"/>
                  </a:lnTo>
                  <a:lnTo>
                    <a:pt x="16134" y="155886"/>
                  </a:lnTo>
                  <a:lnTo>
                    <a:pt x="49790" y="187945"/>
                  </a:lnTo>
                  <a:lnTo>
                    <a:pt x="89830" y="203656"/>
                  </a:lnTo>
                  <a:lnTo>
                    <a:pt x="124123" y="206971"/>
                  </a:lnTo>
                  <a:lnTo>
                    <a:pt x="166592" y="200770"/>
                  </a:lnTo>
                  <a:lnTo>
                    <a:pt x="182616" y="1959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5" name="SMARTInkShape-1315">
              <a:extLst>
                <a:ext uri="{FF2B5EF4-FFF2-40B4-BE49-F238E27FC236}">
                  <a16:creationId xmlns:a16="http://schemas.microsoft.com/office/drawing/2014/main" id="{A515B8C2-F2CD-4232-81A7-F4F93E55790B}"/>
                </a:ext>
              </a:extLst>
            </p:cNvPr>
            <p:cNvSpPr/>
            <p:nvPr>
              <p:custDataLst>
                <p:tags r:id="rId10"/>
              </p:custDataLst>
            </p:nvPr>
          </p:nvSpPr>
          <p:spPr>
            <a:xfrm>
              <a:off x="1772218" y="1092200"/>
              <a:ext cx="170883" cy="209049"/>
            </a:xfrm>
            <a:custGeom>
              <a:avLst/>
              <a:gdLst/>
              <a:ahLst/>
              <a:cxnLst/>
              <a:rect l="0" t="0" r="0" b="0"/>
              <a:pathLst>
                <a:path w="170883" h="209049">
                  <a:moveTo>
                    <a:pt x="107382" y="0"/>
                  </a:moveTo>
                  <a:lnTo>
                    <a:pt x="107382" y="0"/>
                  </a:lnTo>
                  <a:lnTo>
                    <a:pt x="92455" y="0"/>
                  </a:lnTo>
                  <a:lnTo>
                    <a:pt x="82812" y="3371"/>
                  </a:lnTo>
                  <a:lnTo>
                    <a:pt x="55855" y="21654"/>
                  </a:lnTo>
                  <a:lnTo>
                    <a:pt x="39198" y="40753"/>
                  </a:lnTo>
                  <a:lnTo>
                    <a:pt x="12926" y="85852"/>
                  </a:lnTo>
                  <a:lnTo>
                    <a:pt x="2307" y="125353"/>
                  </a:lnTo>
                  <a:lnTo>
                    <a:pt x="0" y="160541"/>
                  </a:lnTo>
                  <a:lnTo>
                    <a:pt x="3447" y="173892"/>
                  </a:lnTo>
                  <a:lnTo>
                    <a:pt x="16763" y="197747"/>
                  </a:lnTo>
                  <a:lnTo>
                    <a:pt x="23833" y="203834"/>
                  </a:lnTo>
                  <a:lnTo>
                    <a:pt x="31679" y="207009"/>
                  </a:lnTo>
                  <a:lnTo>
                    <a:pt x="48213" y="209048"/>
                  </a:lnTo>
                  <a:lnTo>
                    <a:pt x="60844" y="206030"/>
                  </a:lnTo>
                  <a:lnTo>
                    <a:pt x="73524" y="200668"/>
                  </a:lnTo>
                  <a:lnTo>
                    <a:pt x="80104" y="194784"/>
                  </a:lnTo>
                  <a:lnTo>
                    <a:pt x="87775" y="181656"/>
                  </a:lnTo>
                  <a:lnTo>
                    <a:pt x="108583" y="136183"/>
                  </a:lnTo>
                  <a:lnTo>
                    <a:pt x="114935" y="93184"/>
                  </a:lnTo>
                  <a:lnTo>
                    <a:pt x="118699" y="52200"/>
                  </a:lnTo>
                  <a:lnTo>
                    <a:pt x="113753" y="12958"/>
                  </a:lnTo>
                  <a:lnTo>
                    <a:pt x="113732" y="59690"/>
                  </a:lnTo>
                  <a:lnTo>
                    <a:pt x="114438" y="99818"/>
                  </a:lnTo>
                  <a:lnTo>
                    <a:pt x="119507" y="124277"/>
                  </a:lnTo>
                  <a:lnTo>
                    <a:pt x="138789" y="162502"/>
                  </a:lnTo>
                  <a:lnTo>
                    <a:pt x="141020" y="165484"/>
                  </a:lnTo>
                  <a:lnTo>
                    <a:pt x="147262" y="168799"/>
                  </a:lnTo>
                  <a:lnTo>
                    <a:pt x="170882"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6" name="SMARTInkShape-1316">
              <a:extLst>
                <a:ext uri="{FF2B5EF4-FFF2-40B4-BE49-F238E27FC236}">
                  <a16:creationId xmlns:a16="http://schemas.microsoft.com/office/drawing/2014/main" id="{1281D706-583C-47FF-8F6C-727C1E666381}"/>
                </a:ext>
              </a:extLst>
            </p:cNvPr>
            <p:cNvSpPr/>
            <p:nvPr>
              <p:custDataLst>
                <p:tags r:id="rId11"/>
              </p:custDataLst>
            </p:nvPr>
          </p:nvSpPr>
          <p:spPr>
            <a:xfrm>
              <a:off x="1638300" y="1136650"/>
              <a:ext cx="107951" cy="234818"/>
            </a:xfrm>
            <a:custGeom>
              <a:avLst/>
              <a:gdLst/>
              <a:ahLst/>
              <a:cxnLst/>
              <a:rect l="0" t="0" r="0" b="0"/>
              <a:pathLst>
                <a:path w="107951" h="234818">
                  <a:moveTo>
                    <a:pt x="0" y="50800"/>
                  </a:moveTo>
                  <a:lnTo>
                    <a:pt x="0" y="50800"/>
                  </a:lnTo>
                  <a:lnTo>
                    <a:pt x="0" y="54171"/>
                  </a:lnTo>
                  <a:lnTo>
                    <a:pt x="14927" y="99135"/>
                  </a:lnTo>
                  <a:lnTo>
                    <a:pt x="22600" y="136652"/>
                  </a:lnTo>
                  <a:lnTo>
                    <a:pt x="26728" y="176153"/>
                  </a:lnTo>
                  <a:lnTo>
                    <a:pt x="33190" y="217785"/>
                  </a:lnTo>
                  <a:lnTo>
                    <a:pt x="36645" y="227277"/>
                  </a:lnTo>
                  <a:lnTo>
                    <a:pt x="37130" y="229835"/>
                  </a:lnTo>
                  <a:lnTo>
                    <a:pt x="38159" y="231540"/>
                  </a:lnTo>
                  <a:lnTo>
                    <a:pt x="39550" y="232676"/>
                  </a:lnTo>
                  <a:lnTo>
                    <a:pt x="43482" y="234501"/>
                  </a:lnTo>
                  <a:lnTo>
                    <a:pt x="43099" y="234650"/>
                  </a:lnTo>
                  <a:lnTo>
                    <a:pt x="40792" y="234817"/>
                  </a:lnTo>
                  <a:lnTo>
                    <a:pt x="39895" y="233450"/>
                  </a:lnTo>
                  <a:lnTo>
                    <a:pt x="28021" y="190795"/>
                  </a:lnTo>
                  <a:lnTo>
                    <a:pt x="25745" y="150043"/>
                  </a:lnTo>
                  <a:lnTo>
                    <a:pt x="25446" y="107919"/>
                  </a:lnTo>
                  <a:lnTo>
                    <a:pt x="27285" y="65936"/>
                  </a:lnTo>
                  <a:lnTo>
                    <a:pt x="40327" y="34009"/>
                  </a:lnTo>
                  <a:lnTo>
                    <a:pt x="46380" y="27345"/>
                  </a:lnTo>
                  <a:lnTo>
                    <a:pt x="68729" y="10697"/>
                  </a:lnTo>
                  <a:lnTo>
                    <a:pt x="93029" y="996"/>
                  </a:lnTo>
                  <a:lnTo>
                    <a:pt x="1079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7" name="SMARTInkShape-1317">
              <a:extLst>
                <a:ext uri="{FF2B5EF4-FFF2-40B4-BE49-F238E27FC236}">
                  <a16:creationId xmlns:a16="http://schemas.microsoft.com/office/drawing/2014/main" id="{05F7F9BD-A729-4F5D-B765-897D4A3C5097}"/>
                </a:ext>
              </a:extLst>
            </p:cNvPr>
            <p:cNvSpPr/>
            <p:nvPr>
              <p:custDataLst>
                <p:tags r:id="rId12"/>
              </p:custDataLst>
            </p:nvPr>
          </p:nvSpPr>
          <p:spPr>
            <a:xfrm>
              <a:off x="1424206" y="1176001"/>
              <a:ext cx="169645" cy="233275"/>
            </a:xfrm>
            <a:custGeom>
              <a:avLst/>
              <a:gdLst/>
              <a:ahLst/>
              <a:cxnLst/>
              <a:rect l="0" t="0" r="0" b="0"/>
              <a:pathLst>
                <a:path w="169645" h="233275">
                  <a:moveTo>
                    <a:pt x="118844" y="30499"/>
                  </a:moveTo>
                  <a:lnTo>
                    <a:pt x="118844" y="30499"/>
                  </a:lnTo>
                  <a:lnTo>
                    <a:pt x="118844" y="21661"/>
                  </a:lnTo>
                  <a:lnTo>
                    <a:pt x="116962" y="17634"/>
                  </a:lnTo>
                  <a:lnTo>
                    <a:pt x="103917" y="2973"/>
                  </a:lnTo>
                  <a:lnTo>
                    <a:pt x="99745" y="626"/>
                  </a:lnTo>
                  <a:lnTo>
                    <a:pt x="97645" y="0"/>
                  </a:lnTo>
                  <a:lnTo>
                    <a:pt x="91548" y="1187"/>
                  </a:lnTo>
                  <a:lnTo>
                    <a:pt x="72765" y="7697"/>
                  </a:lnTo>
                  <a:lnTo>
                    <a:pt x="62852" y="15426"/>
                  </a:lnTo>
                  <a:lnTo>
                    <a:pt x="36316" y="49498"/>
                  </a:lnTo>
                  <a:lnTo>
                    <a:pt x="17666" y="88475"/>
                  </a:lnTo>
                  <a:lnTo>
                    <a:pt x="3765" y="133516"/>
                  </a:lnTo>
                  <a:lnTo>
                    <a:pt x="0" y="173040"/>
                  </a:lnTo>
                  <a:lnTo>
                    <a:pt x="4295" y="198009"/>
                  </a:lnTo>
                  <a:lnTo>
                    <a:pt x="10548" y="209840"/>
                  </a:lnTo>
                  <a:lnTo>
                    <a:pt x="22002" y="221064"/>
                  </a:lnTo>
                  <a:lnTo>
                    <a:pt x="34333" y="228858"/>
                  </a:lnTo>
                  <a:lnTo>
                    <a:pt x="46923" y="232264"/>
                  </a:lnTo>
                  <a:lnTo>
                    <a:pt x="59591" y="233274"/>
                  </a:lnTo>
                  <a:lnTo>
                    <a:pt x="75652" y="226831"/>
                  </a:lnTo>
                  <a:lnTo>
                    <a:pt x="90446" y="215985"/>
                  </a:lnTo>
                  <a:lnTo>
                    <a:pt x="100395" y="203834"/>
                  </a:lnTo>
                  <a:lnTo>
                    <a:pt x="114478" y="160969"/>
                  </a:lnTo>
                  <a:lnTo>
                    <a:pt x="123295" y="119299"/>
                  </a:lnTo>
                  <a:lnTo>
                    <a:pt x="124238" y="82827"/>
                  </a:lnTo>
                  <a:lnTo>
                    <a:pt x="118919" y="50956"/>
                  </a:lnTo>
                  <a:lnTo>
                    <a:pt x="119550" y="89467"/>
                  </a:lnTo>
                  <a:lnTo>
                    <a:pt x="125311" y="131608"/>
                  </a:lnTo>
                  <a:lnTo>
                    <a:pt x="138025" y="174639"/>
                  </a:lnTo>
                  <a:lnTo>
                    <a:pt x="142891" y="183461"/>
                  </a:lnTo>
                  <a:lnTo>
                    <a:pt x="149758" y="189734"/>
                  </a:lnTo>
                  <a:lnTo>
                    <a:pt x="155632" y="192992"/>
                  </a:lnTo>
                  <a:lnTo>
                    <a:pt x="158186" y="193861"/>
                  </a:lnTo>
                  <a:lnTo>
                    <a:pt x="160594" y="193735"/>
                  </a:lnTo>
                  <a:lnTo>
                    <a:pt x="168313" y="189979"/>
                  </a:lnTo>
                  <a:lnTo>
                    <a:pt x="169052" y="187692"/>
                  </a:lnTo>
                  <a:lnTo>
                    <a:pt x="169644" y="1828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8" name="SMARTInkShape-1318">
              <a:extLst>
                <a:ext uri="{FF2B5EF4-FFF2-40B4-BE49-F238E27FC236}">
                  <a16:creationId xmlns:a16="http://schemas.microsoft.com/office/drawing/2014/main" id="{2918D174-CF64-4C6B-867B-5C2A42CBD56F}"/>
                </a:ext>
              </a:extLst>
            </p:cNvPr>
            <p:cNvSpPr/>
            <p:nvPr>
              <p:custDataLst>
                <p:tags r:id="rId13"/>
              </p:custDataLst>
            </p:nvPr>
          </p:nvSpPr>
          <p:spPr>
            <a:xfrm>
              <a:off x="1231908" y="1073296"/>
              <a:ext cx="203193" cy="380724"/>
            </a:xfrm>
            <a:custGeom>
              <a:avLst/>
              <a:gdLst/>
              <a:ahLst/>
              <a:cxnLst/>
              <a:rect l="0" t="0" r="0" b="0"/>
              <a:pathLst>
                <a:path w="203193" h="380724">
                  <a:moveTo>
                    <a:pt x="31742" y="120504"/>
                  </a:moveTo>
                  <a:lnTo>
                    <a:pt x="31742" y="120504"/>
                  </a:lnTo>
                  <a:lnTo>
                    <a:pt x="12643" y="73517"/>
                  </a:lnTo>
                  <a:lnTo>
                    <a:pt x="3340" y="28848"/>
                  </a:lnTo>
                  <a:lnTo>
                    <a:pt x="0" y="0"/>
                  </a:lnTo>
                  <a:lnTo>
                    <a:pt x="699" y="10727"/>
                  </a:lnTo>
                  <a:lnTo>
                    <a:pt x="7831" y="56563"/>
                  </a:lnTo>
                  <a:lnTo>
                    <a:pt x="15103" y="102621"/>
                  </a:lnTo>
                  <a:lnTo>
                    <a:pt x="21246" y="146642"/>
                  </a:lnTo>
                  <a:lnTo>
                    <a:pt x="27534" y="192062"/>
                  </a:lnTo>
                  <a:lnTo>
                    <a:pt x="33866" y="236800"/>
                  </a:lnTo>
                  <a:lnTo>
                    <a:pt x="40211" y="277964"/>
                  </a:lnTo>
                  <a:lnTo>
                    <a:pt x="43606" y="318954"/>
                  </a:lnTo>
                  <a:lnTo>
                    <a:pt x="44393" y="364113"/>
                  </a:lnTo>
                  <a:lnTo>
                    <a:pt x="44442" y="380723"/>
                  </a:lnTo>
                  <a:lnTo>
                    <a:pt x="45148" y="341464"/>
                  </a:lnTo>
                  <a:lnTo>
                    <a:pt x="51349" y="296795"/>
                  </a:lnTo>
                  <a:lnTo>
                    <a:pt x="62740" y="250577"/>
                  </a:lnTo>
                  <a:lnTo>
                    <a:pt x="82722" y="205619"/>
                  </a:lnTo>
                  <a:lnTo>
                    <a:pt x="91088" y="192905"/>
                  </a:lnTo>
                  <a:lnTo>
                    <a:pt x="107958" y="178994"/>
                  </a:lnTo>
                  <a:lnTo>
                    <a:pt x="117121" y="174722"/>
                  </a:lnTo>
                  <a:lnTo>
                    <a:pt x="143044" y="171754"/>
                  </a:lnTo>
                  <a:lnTo>
                    <a:pt x="159735" y="174808"/>
                  </a:lnTo>
                  <a:lnTo>
                    <a:pt x="174715" y="183553"/>
                  </a:lnTo>
                  <a:lnTo>
                    <a:pt x="188091" y="195081"/>
                  </a:lnTo>
                  <a:lnTo>
                    <a:pt x="192953" y="205155"/>
                  </a:lnTo>
                  <a:lnTo>
                    <a:pt x="196614" y="250998"/>
                  </a:lnTo>
                  <a:lnTo>
                    <a:pt x="188994" y="297635"/>
                  </a:lnTo>
                  <a:lnTo>
                    <a:pt x="185580" y="310806"/>
                  </a:lnTo>
                  <a:lnTo>
                    <a:pt x="184426" y="324527"/>
                  </a:lnTo>
                  <a:lnTo>
                    <a:pt x="185037" y="326369"/>
                  </a:lnTo>
                  <a:lnTo>
                    <a:pt x="186150" y="327598"/>
                  </a:lnTo>
                  <a:lnTo>
                    <a:pt x="187597" y="328416"/>
                  </a:lnTo>
                  <a:lnTo>
                    <a:pt x="189268" y="328257"/>
                  </a:lnTo>
                  <a:lnTo>
                    <a:pt x="195705" y="324443"/>
                  </a:lnTo>
                  <a:lnTo>
                    <a:pt x="203192" y="3110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9" name="SMARTInkShape-1319">
              <a:extLst>
                <a:ext uri="{FF2B5EF4-FFF2-40B4-BE49-F238E27FC236}">
                  <a16:creationId xmlns:a16="http://schemas.microsoft.com/office/drawing/2014/main" id="{6B23E40A-5897-4788-AE15-3EAEF62EF496}"/>
                </a:ext>
              </a:extLst>
            </p:cNvPr>
            <p:cNvSpPr/>
            <p:nvPr>
              <p:custDataLst>
                <p:tags r:id="rId14"/>
              </p:custDataLst>
            </p:nvPr>
          </p:nvSpPr>
          <p:spPr>
            <a:xfrm>
              <a:off x="794928" y="1137940"/>
              <a:ext cx="398873" cy="451929"/>
            </a:xfrm>
            <a:custGeom>
              <a:avLst/>
              <a:gdLst/>
              <a:ahLst/>
              <a:cxnLst/>
              <a:rect l="0" t="0" r="0" b="0"/>
              <a:pathLst>
                <a:path w="398873" h="451929">
                  <a:moveTo>
                    <a:pt x="290922" y="36810"/>
                  </a:moveTo>
                  <a:lnTo>
                    <a:pt x="290922" y="36810"/>
                  </a:lnTo>
                  <a:lnTo>
                    <a:pt x="275713" y="23012"/>
                  </a:lnTo>
                  <a:lnTo>
                    <a:pt x="236770" y="5243"/>
                  </a:lnTo>
                  <a:lnTo>
                    <a:pt x="208964" y="0"/>
                  </a:lnTo>
                  <a:lnTo>
                    <a:pt x="186126" y="2463"/>
                  </a:lnTo>
                  <a:lnTo>
                    <a:pt x="144730" y="18533"/>
                  </a:lnTo>
                  <a:lnTo>
                    <a:pt x="119430" y="34452"/>
                  </a:lnTo>
                  <a:lnTo>
                    <a:pt x="77133" y="78389"/>
                  </a:lnTo>
                  <a:lnTo>
                    <a:pt x="45152" y="121510"/>
                  </a:lnTo>
                  <a:lnTo>
                    <a:pt x="26661" y="158097"/>
                  </a:lnTo>
                  <a:lnTo>
                    <a:pt x="12245" y="195749"/>
                  </a:lnTo>
                  <a:lnTo>
                    <a:pt x="2799" y="235597"/>
                  </a:lnTo>
                  <a:lnTo>
                    <a:pt x="0" y="274921"/>
                  </a:lnTo>
                  <a:lnTo>
                    <a:pt x="2426" y="319813"/>
                  </a:lnTo>
                  <a:lnTo>
                    <a:pt x="11100" y="348636"/>
                  </a:lnTo>
                  <a:lnTo>
                    <a:pt x="25978" y="375050"/>
                  </a:lnTo>
                  <a:lnTo>
                    <a:pt x="71314" y="417401"/>
                  </a:lnTo>
                  <a:lnTo>
                    <a:pt x="105465" y="437354"/>
                  </a:lnTo>
                  <a:lnTo>
                    <a:pt x="147331" y="448821"/>
                  </a:lnTo>
                  <a:lnTo>
                    <a:pt x="181819" y="451928"/>
                  </a:lnTo>
                  <a:lnTo>
                    <a:pt x="228449" y="446657"/>
                  </a:lnTo>
                  <a:lnTo>
                    <a:pt x="274061" y="433046"/>
                  </a:lnTo>
                  <a:lnTo>
                    <a:pt x="321223" y="410707"/>
                  </a:lnTo>
                  <a:lnTo>
                    <a:pt x="364719" y="382540"/>
                  </a:lnTo>
                  <a:lnTo>
                    <a:pt x="379816" y="371612"/>
                  </a:lnTo>
                  <a:lnTo>
                    <a:pt x="398872" y="3416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0" name="SMARTInkShape-1320">
              <a:extLst>
                <a:ext uri="{FF2B5EF4-FFF2-40B4-BE49-F238E27FC236}">
                  <a16:creationId xmlns:a16="http://schemas.microsoft.com/office/drawing/2014/main" id="{AD391253-F066-4306-9646-820B1BAC8F69}"/>
                </a:ext>
              </a:extLst>
            </p:cNvPr>
            <p:cNvSpPr/>
            <p:nvPr>
              <p:custDataLst>
                <p:tags r:id="rId15"/>
              </p:custDataLst>
            </p:nvPr>
          </p:nvSpPr>
          <p:spPr>
            <a:xfrm>
              <a:off x="1377950" y="1752600"/>
              <a:ext cx="336551" cy="962237"/>
            </a:xfrm>
            <a:custGeom>
              <a:avLst/>
              <a:gdLst/>
              <a:ahLst/>
              <a:cxnLst/>
              <a:rect l="0" t="0" r="0" b="0"/>
              <a:pathLst>
                <a:path w="336551" h="962237">
                  <a:moveTo>
                    <a:pt x="0" y="0"/>
                  </a:moveTo>
                  <a:lnTo>
                    <a:pt x="0" y="0"/>
                  </a:lnTo>
                  <a:lnTo>
                    <a:pt x="22604" y="42063"/>
                  </a:lnTo>
                  <a:lnTo>
                    <a:pt x="43621" y="86311"/>
                  </a:lnTo>
                  <a:lnTo>
                    <a:pt x="61373" y="128114"/>
                  </a:lnTo>
                  <a:lnTo>
                    <a:pt x="79333" y="173661"/>
                  </a:lnTo>
                  <a:lnTo>
                    <a:pt x="93820" y="206300"/>
                  </a:lnTo>
                  <a:lnTo>
                    <a:pt x="107314" y="239620"/>
                  </a:lnTo>
                  <a:lnTo>
                    <a:pt x="120367" y="275126"/>
                  </a:lnTo>
                  <a:lnTo>
                    <a:pt x="133930" y="312072"/>
                  </a:lnTo>
                  <a:lnTo>
                    <a:pt x="149365" y="349660"/>
                  </a:lnTo>
                  <a:lnTo>
                    <a:pt x="163751" y="389414"/>
                  </a:lnTo>
                  <a:lnTo>
                    <a:pt x="177201" y="430600"/>
                  </a:lnTo>
                  <a:lnTo>
                    <a:pt x="190234" y="472424"/>
                  </a:lnTo>
                  <a:lnTo>
                    <a:pt x="201200" y="512650"/>
                  </a:lnTo>
                  <a:lnTo>
                    <a:pt x="212189" y="552400"/>
                  </a:lnTo>
                  <a:lnTo>
                    <a:pt x="226480" y="593585"/>
                  </a:lnTo>
                  <a:lnTo>
                    <a:pt x="238476" y="633527"/>
                  </a:lnTo>
                  <a:lnTo>
                    <a:pt x="248512" y="672445"/>
                  </a:lnTo>
                  <a:lnTo>
                    <a:pt x="257676" y="710909"/>
                  </a:lnTo>
                  <a:lnTo>
                    <a:pt x="266452" y="747289"/>
                  </a:lnTo>
                  <a:lnTo>
                    <a:pt x="275056" y="780862"/>
                  </a:lnTo>
                  <a:lnTo>
                    <a:pt x="287834" y="824268"/>
                  </a:lnTo>
                  <a:lnTo>
                    <a:pt x="299851" y="866685"/>
                  </a:lnTo>
                  <a:lnTo>
                    <a:pt x="312472" y="909574"/>
                  </a:lnTo>
                  <a:lnTo>
                    <a:pt x="326716" y="944809"/>
                  </a:lnTo>
                  <a:lnTo>
                    <a:pt x="329873" y="958531"/>
                  </a:lnTo>
                  <a:lnTo>
                    <a:pt x="331393" y="960754"/>
                  </a:lnTo>
                  <a:lnTo>
                    <a:pt x="333112" y="962236"/>
                  </a:lnTo>
                  <a:lnTo>
                    <a:pt x="334258" y="961813"/>
                  </a:lnTo>
                  <a:lnTo>
                    <a:pt x="335022" y="960119"/>
                  </a:lnTo>
                  <a:lnTo>
                    <a:pt x="336550" y="933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1" name="SMARTInkShape-1321">
              <a:extLst>
                <a:ext uri="{FF2B5EF4-FFF2-40B4-BE49-F238E27FC236}">
                  <a16:creationId xmlns:a16="http://schemas.microsoft.com/office/drawing/2014/main" id="{6B6896F5-6B80-4631-BFC8-B71DCD0A6F1E}"/>
                </a:ext>
              </a:extLst>
            </p:cNvPr>
            <p:cNvSpPr/>
            <p:nvPr>
              <p:custDataLst>
                <p:tags r:id="rId16"/>
              </p:custDataLst>
            </p:nvPr>
          </p:nvSpPr>
          <p:spPr>
            <a:xfrm>
              <a:off x="2184400" y="863600"/>
              <a:ext cx="35326" cy="328597"/>
            </a:xfrm>
            <a:custGeom>
              <a:avLst/>
              <a:gdLst/>
              <a:ahLst/>
              <a:cxnLst/>
              <a:rect l="0" t="0" r="0" b="0"/>
              <a:pathLst>
                <a:path w="35326" h="328597">
                  <a:moveTo>
                    <a:pt x="6350" y="0"/>
                  </a:moveTo>
                  <a:lnTo>
                    <a:pt x="6350" y="0"/>
                  </a:lnTo>
                  <a:lnTo>
                    <a:pt x="6350" y="5467"/>
                  </a:lnTo>
                  <a:lnTo>
                    <a:pt x="9721" y="9459"/>
                  </a:lnTo>
                  <a:lnTo>
                    <a:pt x="24517" y="54932"/>
                  </a:lnTo>
                  <a:lnTo>
                    <a:pt x="30321" y="93949"/>
                  </a:lnTo>
                  <a:lnTo>
                    <a:pt x="32173" y="140697"/>
                  </a:lnTo>
                  <a:lnTo>
                    <a:pt x="35325" y="178096"/>
                  </a:lnTo>
                  <a:lnTo>
                    <a:pt x="33123" y="215988"/>
                  </a:lnTo>
                  <a:lnTo>
                    <a:pt x="30140" y="262954"/>
                  </a:lnTo>
                  <a:lnTo>
                    <a:pt x="25319" y="306423"/>
                  </a:lnTo>
                  <a:lnTo>
                    <a:pt x="20515" y="319078"/>
                  </a:lnTo>
                  <a:lnTo>
                    <a:pt x="13869" y="328596"/>
                  </a:lnTo>
                  <a:lnTo>
                    <a:pt x="12773" y="328425"/>
                  </a:lnTo>
                  <a:lnTo>
                    <a:pt x="7335" y="324592"/>
                  </a:lnTo>
                  <a:lnTo>
                    <a:pt x="0" y="311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2" name="SMARTInkShape-1322">
              <a:extLst>
                <a:ext uri="{FF2B5EF4-FFF2-40B4-BE49-F238E27FC236}">
                  <a16:creationId xmlns:a16="http://schemas.microsoft.com/office/drawing/2014/main" id="{4F2AAC49-4BA2-48B1-BABB-AC5AB1A3A505}"/>
                </a:ext>
              </a:extLst>
            </p:cNvPr>
            <p:cNvSpPr/>
            <p:nvPr>
              <p:custDataLst>
                <p:tags r:id="rId17"/>
              </p:custDataLst>
            </p:nvPr>
          </p:nvSpPr>
          <p:spPr>
            <a:xfrm>
              <a:off x="2159000" y="1041400"/>
              <a:ext cx="120651" cy="19051"/>
            </a:xfrm>
            <a:custGeom>
              <a:avLst/>
              <a:gdLst/>
              <a:ahLst/>
              <a:cxnLst/>
              <a:rect l="0" t="0" r="0" b="0"/>
              <a:pathLst>
                <a:path w="120651" h="19051">
                  <a:moveTo>
                    <a:pt x="0" y="19050"/>
                  </a:moveTo>
                  <a:lnTo>
                    <a:pt x="0" y="19050"/>
                  </a:lnTo>
                  <a:lnTo>
                    <a:pt x="3371" y="15679"/>
                  </a:lnTo>
                  <a:lnTo>
                    <a:pt x="8789" y="14024"/>
                  </a:lnTo>
                  <a:lnTo>
                    <a:pt x="19773" y="11211"/>
                  </a:lnTo>
                  <a:lnTo>
                    <a:pt x="28543" y="8510"/>
                  </a:lnTo>
                  <a:lnTo>
                    <a:pt x="68845" y="6540"/>
                  </a:lnTo>
                  <a:lnTo>
                    <a:pt x="100469" y="5661"/>
                  </a:lnTo>
                  <a:lnTo>
                    <a:pt x="1206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3" name="SMARTInkShape-1323">
              <a:extLst>
                <a:ext uri="{FF2B5EF4-FFF2-40B4-BE49-F238E27FC236}">
                  <a16:creationId xmlns:a16="http://schemas.microsoft.com/office/drawing/2014/main" id="{FEA155F7-6F6D-464D-843E-B69A42951D45}"/>
                </a:ext>
              </a:extLst>
            </p:cNvPr>
            <p:cNvSpPr/>
            <p:nvPr>
              <p:custDataLst>
                <p:tags r:id="rId18"/>
              </p:custDataLst>
            </p:nvPr>
          </p:nvSpPr>
          <p:spPr>
            <a:xfrm>
              <a:off x="2266950" y="889000"/>
              <a:ext cx="311151" cy="258952"/>
            </a:xfrm>
            <a:custGeom>
              <a:avLst/>
              <a:gdLst/>
              <a:ahLst/>
              <a:cxnLst/>
              <a:rect l="0" t="0" r="0" b="0"/>
              <a:pathLst>
                <a:path w="311151" h="258952">
                  <a:moveTo>
                    <a:pt x="0" y="196850"/>
                  </a:moveTo>
                  <a:lnTo>
                    <a:pt x="0" y="196850"/>
                  </a:lnTo>
                  <a:lnTo>
                    <a:pt x="0" y="200221"/>
                  </a:lnTo>
                  <a:lnTo>
                    <a:pt x="706" y="201214"/>
                  </a:lnTo>
                  <a:lnTo>
                    <a:pt x="1881" y="201876"/>
                  </a:lnTo>
                  <a:lnTo>
                    <a:pt x="8838" y="202938"/>
                  </a:lnTo>
                  <a:lnTo>
                    <a:pt x="51302" y="203195"/>
                  </a:lnTo>
                  <a:lnTo>
                    <a:pt x="94014" y="198130"/>
                  </a:lnTo>
                  <a:lnTo>
                    <a:pt x="138236" y="185488"/>
                  </a:lnTo>
                  <a:lnTo>
                    <a:pt x="153456" y="174120"/>
                  </a:lnTo>
                  <a:lnTo>
                    <a:pt x="179118" y="139377"/>
                  </a:lnTo>
                  <a:lnTo>
                    <a:pt x="184971" y="126856"/>
                  </a:lnTo>
                  <a:lnTo>
                    <a:pt x="186161" y="116118"/>
                  </a:lnTo>
                  <a:lnTo>
                    <a:pt x="182445" y="85915"/>
                  </a:lnTo>
                  <a:lnTo>
                    <a:pt x="175346" y="71377"/>
                  </a:lnTo>
                  <a:lnTo>
                    <a:pt x="172637" y="68751"/>
                  </a:lnTo>
                  <a:lnTo>
                    <a:pt x="165863" y="65834"/>
                  </a:lnTo>
                  <a:lnTo>
                    <a:pt x="138327" y="63705"/>
                  </a:lnTo>
                  <a:lnTo>
                    <a:pt x="123614" y="66932"/>
                  </a:lnTo>
                  <a:lnTo>
                    <a:pt x="110318" y="75727"/>
                  </a:lnTo>
                  <a:lnTo>
                    <a:pt x="84689" y="113933"/>
                  </a:lnTo>
                  <a:lnTo>
                    <a:pt x="73513" y="143992"/>
                  </a:lnTo>
                  <a:lnTo>
                    <a:pt x="71641" y="165196"/>
                  </a:lnTo>
                  <a:lnTo>
                    <a:pt x="73703" y="180900"/>
                  </a:lnTo>
                  <a:lnTo>
                    <a:pt x="80735" y="195406"/>
                  </a:lnTo>
                  <a:lnTo>
                    <a:pt x="108547" y="227704"/>
                  </a:lnTo>
                  <a:lnTo>
                    <a:pt x="133468" y="245174"/>
                  </a:lnTo>
                  <a:lnTo>
                    <a:pt x="162144" y="255628"/>
                  </a:lnTo>
                  <a:lnTo>
                    <a:pt x="183274" y="258951"/>
                  </a:lnTo>
                  <a:lnTo>
                    <a:pt x="202941" y="256564"/>
                  </a:lnTo>
                  <a:lnTo>
                    <a:pt x="218802" y="251389"/>
                  </a:lnTo>
                  <a:lnTo>
                    <a:pt x="232439" y="242016"/>
                  </a:lnTo>
                  <a:lnTo>
                    <a:pt x="248983" y="221137"/>
                  </a:lnTo>
                  <a:lnTo>
                    <a:pt x="267987" y="178277"/>
                  </a:lnTo>
                  <a:lnTo>
                    <a:pt x="272050" y="138958"/>
                  </a:lnTo>
                  <a:lnTo>
                    <a:pt x="272213" y="92461"/>
                  </a:lnTo>
                  <a:lnTo>
                    <a:pt x="266814" y="45234"/>
                  </a:lnTo>
                  <a:lnTo>
                    <a:pt x="266707" y="38518"/>
                  </a:lnTo>
                  <a:lnTo>
                    <a:pt x="266702" y="41595"/>
                  </a:lnTo>
                  <a:lnTo>
                    <a:pt x="264819" y="45062"/>
                  </a:lnTo>
                  <a:lnTo>
                    <a:pt x="263329" y="46975"/>
                  </a:lnTo>
                  <a:lnTo>
                    <a:pt x="255440" y="89246"/>
                  </a:lnTo>
                  <a:lnTo>
                    <a:pt x="252245" y="133938"/>
                  </a:lnTo>
                  <a:lnTo>
                    <a:pt x="247730" y="181431"/>
                  </a:lnTo>
                  <a:lnTo>
                    <a:pt x="247651" y="190402"/>
                  </a:lnTo>
                  <a:lnTo>
                    <a:pt x="247650" y="187100"/>
                  </a:lnTo>
                  <a:lnTo>
                    <a:pt x="249531" y="183580"/>
                  </a:lnTo>
                  <a:lnTo>
                    <a:pt x="251021" y="181653"/>
                  </a:lnTo>
                  <a:lnTo>
                    <a:pt x="260791" y="137473"/>
                  </a:lnTo>
                  <a:lnTo>
                    <a:pt x="266627" y="97073"/>
                  </a:lnTo>
                  <a:lnTo>
                    <a:pt x="277463" y="52316"/>
                  </a:lnTo>
                  <a:lnTo>
                    <a:pt x="287084" y="26170"/>
                  </a:lnTo>
                  <a:lnTo>
                    <a:pt x="304713" y="6437"/>
                  </a:lnTo>
                  <a:lnTo>
                    <a:pt x="304774" y="3005"/>
                  </a:lnTo>
                  <a:lnTo>
                    <a:pt x="305489" y="2003"/>
                  </a:lnTo>
                  <a:lnTo>
                    <a:pt x="306670" y="1335"/>
                  </a:lnTo>
                  <a:lnTo>
                    <a:pt x="3111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4" name="SMARTInkShape-1324">
              <a:extLst>
                <a:ext uri="{FF2B5EF4-FFF2-40B4-BE49-F238E27FC236}">
                  <a16:creationId xmlns:a16="http://schemas.microsoft.com/office/drawing/2014/main" id="{BD16FE46-159A-4A6E-8CFC-06CD5E8D134C}"/>
                </a:ext>
              </a:extLst>
            </p:cNvPr>
            <p:cNvSpPr/>
            <p:nvPr>
              <p:custDataLst>
                <p:tags r:id="rId19"/>
              </p:custDataLst>
            </p:nvPr>
          </p:nvSpPr>
          <p:spPr>
            <a:xfrm>
              <a:off x="2686050" y="857250"/>
              <a:ext cx="12666" cy="215509"/>
            </a:xfrm>
            <a:custGeom>
              <a:avLst/>
              <a:gdLst/>
              <a:ahLst/>
              <a:cxnLst/>
              <a:rect l="0" t="0" r="0" b="0"/>
              <a:pathLst>
                <a:path w="12666" h="215509">
                  <a:moveTo>
                    <a:pt x="0" y="0"/>
                  </a:moveTo>
                  <a:lnTo>
                    <a:pt x="0" y="0"/>
                  </a:lnTo>
                  <a:lnTo>
                    <a:pt x="3371" y="3371"/>
                  </a:lnTo>
                  <a:lnTo>
                    <a:pt x="5026" y="8789"/>
                  </a:lnTo>
                  <a:lnTo>
                    <a:pt x="10662" y="51848"/>
                  </a:lnTo>
                  <a:lnTo>
                    <a:pt x="12432" y="91433"/>
                  </a:lnTo>
                  <a:lnTo>
                    <a:pt x="12665" y="133405"/>
                  </a:lnTo>
                  <a:lnTo>
                    <a:pt x="10815" y="177247"/>
                  </a:lnTo>
                  <a:lnTo>
                    <a:pt x="6357" y="215508"/>
                  </a:lnTo>
                  <a:lnTo>
                    <a:pt x="6350" y="209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5" name="SMARTInkShape-1325">
              <a:extLst>
                <a:ext uri="{FF2B5EF4-FFF2-40B4-BE49-F238E27FC236}">
                  <a16:creationId xmlns:a16="http://schemas.microsoft.com/office/drawing/2014/main" id="{0E191890-93D7-4513-80BB-86AFE0693BB9}"/>
                </a:ext>
              </a:extLst>
            </p:cNvPr>
            <p:cNvSpPr/>
            <p:nvPr>
              <p:custDataLst>
                <p:tags r:id="rId20"/>
              </p:custDataLst>
            </p:nvPr>
          </p:nvSpPr>
          <p:spPr>
            <a:xfrm>
              <a:off x="2775424" y="807105"/>
              <a:ext cx="112454" cy="201630"/>
            </a:xfrm>
            <a:custGeom>
              <a:avLst/>
              <a:gdLst/>
              <a:ahLst/>
              <a:cxnLst/>
              <a:rect l="0" t="0" r="0" b="0"/>
              <a:pathLst>
                <a:path w="112454" h="201630">
                  <a:moveTo>
                    <a:pt x="63026" y="18395"/>
                  </a:moveTo>
                  <a:lnTo>
                    <a:pt x="63026" y="18395"/>
                  </a:lnTo>
                  <a:lnTo>
                    <a:pt x="63026" y="15024"/>
                  </a:lnTo>
                  <a:lnTo>
                    <a:pt x="61144" y="11487"/>
                  </a:lnTo>
                  <a:lnTo>
                    <a:pt x="59655" y="9557"/>
                  </a:lnTo>
                  <a:lnTo>
                    <a:pt x="56118" y="7411"/>
                  </a:lnTo>
                  <a:lnTo>
                    <a:pt x="33254" y="0"/>
                  </a:lnTo>
                  <a:lnTo>
                    <a:pt x="22141" y="245"/>
                  </a:lnTo>
                  <a:lnTo>
                    <a:pt x="10617" y="4472"/>
                  </a:lnTo>
                  <a:lnTo>
                    <a:pt x="4926" y="8209"/>
                  </a:lnTo>
                  <a:lnTo>
                    <a:pt x="1926" y="12221"/>
                  </a:lnTo>
                  <a:lnTo>
                    <a:pt x="237" y="18447"/>
                  </a:lnTo>
                  <a:lnTo>
                    <a:pt x="0" y="20546"/>
                  </a:lnTo>
                  <a:lnTo>
                    <a:pt x="3500" y="26642"/>
                  </a:lnTo>
                  <a:lnTo>
                    <a:pt x="34253" y="58686"/>
                  </a:lnTo>
                  <a:lnTo>
                    <a:pt x="78821" y="92481"/>
                  </a:lnTo>
                  <a:lnTo>
                    <a:pt x="104456" y="117748"/>
                  </a:lnTo>
                  <a:lnTo>
                    <a:pt x="110736" y="128345"/>
                  </a:lnTo>
                  <a:lnTo>
                    <a:pt x="112453" y="133819"/>
                  </a:lnTo>
                  <a:lnTo>
                    <a:pt x="111334" y="140485"/>
                  </a:lnTo>
                  <a:lnTo>
                    <a:pt x="106738" y="150290"/>
                  </a:lnTo>
                  <a:lnTo>
                    <a:pt x="67336" y="191882"/>
                  </a:lnTo>
                  <a:lnTo>
                    <a:pt x="63060" y="194278"/>
                  </a:lnTo>
                  <a:lnTo>
                    <a:pt x="57937" y="195816"/>
                  </a:lnTo>
                  <a:lnTo>
                    <a:pt x="57517" y="196648"/>
                  </a:lnTo>
                  <a:lnTo>
                    <a:pt x="57050" y="199454"/>
                  </a:lnTo>
                  <a:lnTo>
                    <a:pt x="57630" y="200484"/>
                  </a:lnTo>
                  <a:lnTo>
                    <a:pt x="58723" y="201171"/>
                  </a:lnTo>
                  <a:lnTo>
                    <a:pt x="60158" y="201629"/>
                  </a:lnTo>
                  <a:lnTo>
                    <a:pt x="61819" y="201229"/>
                  </a:lnTo>
                  <a:lnTo>
                    <a:pt x="68242" y="196997"/>
                  </a:lnTo>
                  <a:lnTo>
                    <a:pt x="75726" y="1961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6" name="SMARTInkShape-1326">
              <a:extLst>
                <a:ext uri="{FF2B5EF4-FFF2-40B4-BE49-F238E27FC236}">
                  <a16:creationId xmlns:a16="http://schemas.microsoft.com/office/drawing/2014/main" id="{4E92887D-A601-4BEF-A2C2-6BA278D810D2}"/>
                </a:ext>
              </a:extLst>
            </p:cNvPr>
            <p:cNvSpPr/>
            <p:nvPr>
              <p:custDataLst>
                <p:tags r:id="rId21"/>
              </p:custDataLst>
            </p:nvPr>
          </p:nvSpPr>
          <p:spPr>
            <a:xfrm>
              <a:off x="2965450" y="673100"/>
              <a:ext cx="63123" cy="285249"/>
            </a:xfrm>
            <a:custGeom>
              <a:avLst/>
              <a:gdLst/>
              <a:ahLst/>
              <a:cxnLst/>
              <a:rect l="0" t="0" r="0" b="0"/>
              <a:pathLst>
                <a:path w="63123" h="285249">
                  <a:moveTo>
                    <a:pt x="0" y="0"/>
                  </a:moveTo>
                  <a:lnTo>
                    <a:pt x="0" y="0"/>
                  </a:lnTo>
                  <a:lnTo>
                    <a:pt x="15111" y="0"/>
                  </a:lnTo>
                  <a:lnTo>
                    <a:pt x="17130" y="1411"/>
                  </a:lnTo>
                  <a:lnTo>
                    <a:pt x="21254" y="6742"/>
                  </a:lnTo>
                  <a:lnTo>
                    <a:pt x="43130" y="52944"/>
                  </a:lnTo>
                  <a:lnTo>
                    <a:pt x="54859" y="97780"/>
                  </a:lnTo>
                  <a:lnTo>
                    <a:pt x="61584" y="136776"/>
                  </a:lnTo>
                  <a:lnTo>
                    <a:pt x="63122" y="181456"/>
                  </a:lnTo>
                  <a:lnTo>
                    <a:pt x="61569" y="227967"/>
                  </a:lnTo>
                  <a:lnTo>
                    <a:pt x="50855" y="273941"/>
                  </a:lnTo>
                  <a:lnTo>
                    <a:pt x="45432" y="284056"/>
                  </a:lnTo>
                  <a:lnTo>
                    <a:pt x="44399" y="284620"/>
                  </a:lnTo>
                  <a:lnTo>
                    <a:pt x="41370" y="285248"/>
                  </a:lnTo>
                  <a:lnTo>
                    <a:pt x="40280" y="284710"/>
                  </a:lnTo>
                  <a:lnTo>
                    <a:pt x="39553" y="283645"/>
                  </a:lnTo>
                  <a:lnTo>
                    <a:pt x="38387" y="280239"/>
                  </a:lnTo>
                  <a:lnTo>
                    <a:pt x="31750" y="273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7" name="SMARTInkShape-1327">
              <a:extLst>
                <a:ext uri="{FF2B5EF4-FFF2-40B4-BE49-F238E27FC236}">
                  <a16:creationId xmlns:a16="http://schemas.microsoft.com/office/drawing/2014/main" id="{3FF016FF-A9C6-41B5-A208-777DA129BDA0}"/>
                </a:ext>
              </a:extLst>
            </p:cNvPr>
            <p:cNvSpPr/>
            <p:nvPr>
              <p:custDataLst>
                <p:tags r:id="rId22"/>
              </p:custDataLst>
            </p:nvPr>
          </p:nvSpPr>
          <p:spPr>
            <a:xfrm>
              <a:off x="2946400" y="775601"/>
              <a:ext cx="127001" cy="24500"/>
            </a:xfrm>
            <a:custGeom>
              <a:avLst/>
              <a:gdLst/>
              <a:ahLst/>
              <a:cxnLst/>
              <a:rect l="0" t="0" r="0" b="0"/>
              <a:pathLst>
                <a:path w="127001" h="24500">
                  <a:moveTo>
                    <a:pt x="0" y="24499"/>
                  </a:moveTo>
                  <a:lnTo>
                    <a:pt x="0" y="24499"/>
                  </a:lnTo>
                  <a:lnTo>
                    <a:pt x="0" y="15661"/>
                  </a:lnTo>
                  <a:lnTo>
                    <a:pt x="1882" y="11634"/>
                  </a:lnTo>
                  <a:lnTo>
                    <a:pt x="3371" y="9572"/>
                  </a:lnTo>
                  <a:lnTo>
                    <a:pt x="6907" y="7282"/>
                  </a:lnTo>
                  <a:lnTo>
                    <a:pt x="30038" y="89"/>
                  </a:lnTo>
                  <a:lnTo>
                    <a:pt x="47352" y="0"/>
                  </a:lnTo>
                  <a:lnTo>
                    <a:pt x="91992" y="10662"/>
                  </a:lnTo>
                  <a:lnTo>
                    <a:pt x="127000" y="181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8" name="SMARTInkShape-1328">
              <a:extLst>
                <a:ext uri="{FF2B5EF4-FFF2-40B4-BE49-F238E27FC236}">
                  <a16:creationId xmlns:a16="http://schemas.microsoft.com/office/drawing/2014/main" id="{D6B3B5E5-3DCC-4288-AF21-42A59D4480D2}"/>
                </a:ext>
              </a:extLst>
            </p:cNvPr>
            <p:cNvSpPr/>
            <p:nvPr>
              <p:custDataLst>
                <p:tags r:id="rId23"/>
              </p:custDataLst>
            </p:nvPr>
          </p:nvSpPr>
          <p:spPr>
            <a:xfrm>
              <a:off x="3092450" y="755650"/>
              <a:ext cx="12701" cy="146051"/>
            </a:xfrm>
            <a:custGeom>
              <a:avLst/>
              <a:gdLst/>
              <a:ahLst/>
              <a:cxnLst/>
              <a:rect l="0" t="0" r="0" b="0"/>
              <a:pathLst>
                <a:path w="12701" h="146051">
                  <a:moveTo>
                    <a:pt x="0" y="0"/>
                  </a:moveTo>
                  <a:lnTo>
                    <a:pt x="0" y="0"/>
                  </a:lnTo>
                  <a:lnTo>
                    <a:pt x="706" y="16606"/>
                  </a:lnTo>
                  <a:lnTo>
                    <a:pt x="6089" y="63652"/>
                  </a:lnTo>
                  <a:lnTo>
                    <a:pt x="5629" y="107253"/>
                  </a:lnTo>
                  <a:lnTo>
                    <a:pt x="261" y="138356"/>
                  </a:lnTo>
                  <a:lnTo>
                    <a:pt x="880" y="140921"/>
                  </a:lnTo>
                  <a:lnTo>
                    <a:pt x="1998" y="142631"/>
                  </a:lnTo>
                  <a:lnTo>
                    <a:pt x="5490" y="145375"/>
                  </a:lnTo>
                  <a:lnTo>
                    <a:pt x="12700" y="146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9" name="SMARTInkShape-1329">
              <a:extLst>
                <a:ext uri="{FF2B5EF4-FFF2-40B4-BE49-F238E27FC236}">
                  <a16:creationId xmlns:a16="http://schemas.microsoft.com/office/drawing/2014/main" id="{E0135DE3-C8F2-4664-B345-D7F9ED933B67}"/>
                </a:ext>
              </a:extLst>
            </p:cNvPr>
            <p:cNvSpPr/>
            <p:nvPr>
              <p:custDataLst>
                <p:tags r:id="rId24"/>
              </p:custDataLst>
            </p:nvPr>
          </p:nvSpPr>
          <p:spPr>
            <a:xfrm>
              <a:off x="3254779" y="628763"/>
              <a:ext cx="427783" cy="251958"/>
            </a:xfrm>
            <a:custGeom>
              <a:avLst/>
              <a:gdLst/>
              <a:ahLst/>
              <a:cxnLst/>
              <a:rect l="0" t="0" r="0" b="0"/>
              <a:pathLst>
                <a:path w="427783" h="251958">
                  <a:moveTo>
                    <a:pt x="53571" y="114187"/>
                  </a:moveTo>
                  <a:lnTo>
                    <a:pt x="53571" y="114187"/>
                  </a:lnTo>
                  <a:lnTo>
                    <a:pt x="44111" y="114187"/>
                  </a:lnTo>
                  <a:lnTo>
                    <a:pt x="40430" y="116068"/>
                  </a:lnTo>
                  <a:lnTo>
                    <a:pt x="14229" y="140854"/>
                  </a:lnTo>
                  <a:lnTo>
                    <a:pt x="731" y="163167"/>
                  </a:lnTo>
                  <a:lnTo>
                    <a:pt x="0" y="167302"/>
                  </a:lnTo>
                  <a:lnTo>
                    <a:pt x="2266" y="188296"/>
                  </a:lnTo>
                  <a:lnTo>
                    <a:pt x="6310" y="196749"/>
                  </a:lnTo>
                  <a:lnTo>
                    <a:pt x="32611" y="226371"/>
                  </a:lnTo>
                  <a:lnTo>
                    <a:pt x="65532" y="240630"/>
                  </a:lnTo>
                  <a:lnTo>
                    <a:pt x="111213" y="251957"/>
                  </a:lnTo>
                  <a:lnTo>
                    <a:pt x="136266" y="251434"/>
                  </a:lnTo>
                  <a:lnTo>
                    <a:pt x="181908" y="240972"/>
                  </a:lnTo>
                  <a:lnTo>
                    <a:pt x="196687" y="236152"/>
                  </a:lnTo>
                  <a:lnTo>
                    <a:pt x="219554" y="219679"/>
                  </a:lnTo>
                  <a:lnTo>
                    <a:pt x="236101" y="200477"/>
                  </a:lnTo>
                  <a:lnTo>
                    <a:pt x="257263" y="160410"/>
                  </a:lnTo>
                  <a:lnTo>
                    <a:pt x="265720" y="118375"/>
                  </a:lnTo>
                  <a:lnTo>
                    <a:pt x="269142" y="73084"/>
                  </a:lnTo>
                  <a:lnTo>
                    <a:pt x="263374" y="27601"/>
                  </a:lnTo>
                  <a:lnTo>
                    <a:pt x="265115" y="20906"/>
                  </a:lnTo>
                  <a:lnTo>
                    <a:pt x="268180" y="13170"/>
                  </a:lnTo>
                  <a:lnTo>
                    <a:pt x="268610" y="10859"/>
                  </a:lnTo>
                  <a:lnTo>
                    <a:pt x="272587" y="4236"/>
                  </a:lnTo>
                  <a:lnTo>
                    <a:pt x="276265" y="1820"/>
                  </a:lnTo>
                  <a:lnTo>
                    <a:pt x="280958" y="746"/>
                  </a:lnTo>
                  <a:lnTo>
                    <a:pt x="302873" y="0"/>
                  </a:lnTo>
                  <a:lnTo>
                    <a:pt x="320761" y="6662"/>
                  </a:lnTo>
                  <a:lnTo>
                    <a:pt x="361785" y="29744"/>
                  </a:lnTo>
                  <a:lnTo>
                    <a:pt x="402563" y="63778"/>
                  </a:lnTo>
                  <a:lnTo>
                    <a:pt x="415052" y="82553"/>
                  </a:lnTo>
                  <a:lnTo>
                    <a:pt x="425999" y="117347"/>
                  </a:lnTo>
                  <a:lnTo>
                    <a:pt x="427782" y="136840"/>
                  </a:lnTo>
                  <a:lnTo>
                    <a:pt x="424263" y="145657"/>
                  </a:lnTo>
                  <a:lnTo>
                    <a:pt x="410897" y="166361"/>
                  </a:lnTo>
                  <a:lnTo>
                    <a:pt x="403823" y="172183"/>
                  </a:lnTo>
                  <a:lnTo>
                    <a:pt x="383420" y="180964"/>
                  </a:lnTo>
                  <a:lnTo>
                    <a:pt x="343335" y="183857"/>
                  </a:lnTo>
                  <a:lnTo>
                    <a:pt x="299692" y="182140"/>
                  </a:lnTo>
                  <a:lnTo>
                    <a:pt x="256645" y="171394"/>
                  </a:lnTo>
                  <a:lnTo>
                    <a:pt x="231371" y="1649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0" name="SMARTInkShape-1330">
              <a:extLst>
                <a:ext uri="{FF2B5EF4-FFF2-40B4-BE49-F238E27FC236}">
                  <a16:creationId xmlns:a16="http://schemas.microsoft.com/office/drawing/2014/main" id="{3E9C35E8-EB01-4DF1-8117-8C116C0B89C6}"/>
                </a:ext>
              </a:extLst>
            </p:cNvPr>
            <p:cNvSpPr/>
            <p:nvPr>
              <p:custDataLst>
                <p:tags r:id="rId25"/>
              </p:custDataLst>
            </p:nvPr>
          </p:nvSpPr>
          <p:spPr>
            <a:xfrm>
              <a:off x="2774950" y="482862"/>
              <a:ext cx="69851" cy="25139"/>
            </a:xfrm>
            <a:custGeom>
              <a:avLst/>
              <a:gdLst/>
              <a:ahLst/>
              <a:cxnLst/>
              <a:rect l="0" t="0" r="0" b="0"/>
              <a:pathLst>
                <a:path w="69851" h="25139">
                  <a:moveTo>
                    <a:pt x="69850" y="6088"/>
                  </a:moveTo>
                  <a:lnTo>
                    <a:pt x="69850" y="6088"/>
                  </a:lnTo>
                  <a:lnTo>
                    <a:pt x="61012" y="6088"/>
                  </a:lnTo>
                  <a:lnTo>
                    <a:pt x="56985" y="4207"/>
                  </a:lnTo>
                  <a:lnTo>
                    <a:pt x="54923" y="2717"/>
                  </a:lnTo>
                  <a:lnTo>
                    <a:pt x="45280" y="621"/>
                  </a:lnTo>
                  <a:lnTo>
                    <a:pt x="36856" y="0"/>
                  </a:lnTo>
                  <a:lnTo>
                    <a:pt x="32138" y="1736"/>
                  </a:lnTo>
                  <a:lnTo>
                    <a:pt x="0" y="251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1" name="SMARTInkShape-1331">
              <a:extLst>
                <a:ext uri="{FF2B5EF4-FFF2-40B4-BE49-F238E27FC236}">
                  <a16:creationId xmlns:a16="http://schemas.microsoft.com/office/drawing/2014/main" id="{6CB0C9B5-7A06-4AFC-AC5A-FD9AAFEC6BA8}"/>
                </a:ext>
              </a:extLst>
            </p:cNvPr>
            <p:cNvSpPr/>
            <p:nvPr>
              <p:custDataLst>
                <p:tags r:id="rId26"/>
              </p:custDataLst>
            </p:nvPr>
          </p:nvSpPr>
          <p:spPr>
            <a:xfrm>
              <a:off x="2070843" y="1284074"/>
              <a:ext cx="251466" cy="500235"/>
            </a:xfrm>
            <a:custGeom>
              <a:avLst/>
              <a:gdLst/>
              <a:ahLst/>
              <a:cxnLst/>
              <a:rect l="0" t="0" r="0" b="0"/>
              <a:pathLst>
                <a:path w="251466" h="500235">
                  <a:moveTo>
                    <a:pt x="113557" y="189126"/>
                  </a:moveTo>
                  <a:lnTo>
                    <a:pt x="113557" y="189126"/>
                  </a:lnTo>
                  <a:lnTo>
                    <a:pt x="94458" y="144694"/>
                  </a:lnTo>
                  <a:lnTo>
                    <a:pt x="86031" y="131117"/>
                  </a:lnTo>
                  <a:lnTo>
                    <a:pt x="81803" y="128067"/>
                  </a:lnTo>
                  <a:lnTo>
                    <a:pt x="76866" y="126711"/>
                  </a:lnTo>
                  <a:lnTo>
                    <a:pt x="69969" y="126108"/>
                  </a:lnTo>
                  <a:lnTo>
                    <a:pt x="62199" y="129603"/>
                  </a:lnTo>
                  <a:lnTo>
                    <a:pt x="45713" y="143345"/>
                  </a:lnTo>
                  <a:lnTo>
                    <a:pt x="20414" y="185705"/>
                  </a:lnTo>
                  <a:lnTo>
                    <a:pt x="4899" y="219625"/>
                  </a:lnTo>
                  <a:lnTo>
                    <a:pt x="0" y="266581"/>
                  </a:lnTo>
                  <a:lnTo>
                    <a:pt x="6262" y="307781"/>
                  </a:lnTo>
                  <a:lnTo>
                    <a:pt x="10837" y="320884"/>
                  </a:lnTo>
                  <a:lnTo>
                    <a:pt x="28327" y="348256"/>
                  </a:lnTo>
                  <a:lnTo>
                    <a:pt x="32873" y="351572"/>
                  </a:lnTo>
                  <a:lnTo>
                    <a:pt x="42770" y="353440"/>
                  </a:lnTo>
                  <a:lnTo>
                    <a:pt x="48700" y="351995"/>
                  </a:lnTo>
                  <a:lnTo>
                    <a:pt x="64825" y="342643"/>
                  </a:lnTo>
                  <a:lnTo>
                    <a:pt x="83864" y="319380"/>
                  </a:lnTo>
                  <a:lnTo>
                    <a:pt x="98549" y="279035"/>
                  </a:lnTo>
                  <a:lnTo>
                    <a:pt x="106354" y="233609"/>
                  </a:lnTo>
                  <a:lnTo>
                    <a:pt x="105157" y="203296"/>
                  </a:lnTo>
                  <a:lnTo>
                    <a:pt x="94536" y="157792"/>
                  </a:lnTo>
                  <a:lnTo>
                    <a:pt x="119077" y="178578"/>
                  </a:lnTo>
                  <a:lnTo>
                    <a:pt x="130872" y="181532"/>
                  </a:lnTo>
                  <a:lnTo>
                    <a:pt x="152568" y="181825"/>
                  </a:lnTo>
                  <a:lnTo>
                    <a:pt x="199121" y="167839"/>
                  </a:lnTo>
                  <a:lnTo>
                    <a:pt x="225633" y="140943"/>
                  </a:lnTo>
                  <a:lnTo>
                    <a:pt x="241947" y="118539"/>
                  </a:lnTo>
                  <a:lnTo>
                    <a:pt x="249592" y="100008"/>
                  </a:lnTo>
                  <a:lnTo>
                    <a:pt x="251465" y="81111"/>
                  </a:lnTo>
                  <a:lnTo>
                    <a:pt x="243755" y="33744"/>
                  </a:lnTo>
                  <a:lnTo>
                    <a:pt x="234763" y="20164"/>
                  </a:lnTo>
                  <a:lnTo>
                    <a:pt x="214158" y="3264"/>
                  </a:lnTo>
                  <a:lnTo>
                    <a:pt x="207422" y="687"/>
                  </a:lnTo>
                  <a:lnTo>
                    <a:pt x="203651" y="0"/>
                  </a:lnTo>
                  <a:lnTo>
                    <a:pt x="188229" y="2404"/>
                  </a:lnTo>
                  <a:lnTo>
                    <a:pt x="173625" y="7585"/>
                  </a:lnTo>
                  <a:lnTo>
                    <a:pt x="166595" y="13426"/>
                  </a:lnTo>
                  <a:lnTo>
                    <a:pt x="156332" y="28674"/>
                  </a:lnTo>
                  <a:lnTo>
                    <a:pt x="153042" y="44453"/>
                  </a:lnTo>
                  <a:lnTo>
                    <a:pt x="153721" y="81915"/>
                  </a:lnTo>
                  <a:lnTo>
                    <a:pt x="160531" y="121931"/>
                  </a:lnTo>
                  <a:lnTo>
                    <a:pt x="169965" y="158162"/>
                  </a:lnTo>
                  <a:lnTo>
                    <a:pt x="181698" y="195709"/>
                  </a:lnTo>
                  <a:lnTo>
                    <a:pt x="190740" y="237016"/>
                  </a:lnTo>
                  <a:lnTo>
                    <a:pt x="197888" y="277164"/>
                  </a:lnTo>
                  <a:lnTo>
                    <a:pt x="200849" y="322880"/>
                  </a:lnTo>
                  <a:lnTo>
                    <a:pt x="196414" y="350975"/>
                  </a:lnTo>
                  <a:lnTo>
                    <a:pt x="178960" y="397740"/>
                  </a:lnTo>
                  <a:lnTo>
                    <a:pt x="156547" y="441190"/>
                  </a:lnTo>
                  <a:lnTo>
                    <a:pt x="115648" y="485426"/>
                  </a:lnTo>
                  <a:lnTo>
                    <a:pt x="102966" y="494778"/>
                  </a:lnTo>
                  <a:lnTo>
                    <a:pt x="90271" y="498647"/>
                  </a:lnTo>
                  <a:lnTo>
                    <a:pt x="70471" y="500234"/>
                  </a:lnTo>
                  <a:lnTo>
                    <a:pt x="70016" y="499542"/>
                  </a:lnTo>
                  <a:lnTo>
                    <a:pt x="69107" y="4939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2" name="SMARTInkShape-1332">
              <a:extLst>
                <a:ext uri="{FF2B5EF4-FFF2-40B4-BE49-F238E27FC236}">
                  <a16:creationId xmlns:a16="http://schemas.microsoft.com/office/drawing/2014/main" id="{ACBAF1B1-EF03-45A5-BBDF-416E67F0DD53}"/>
                </a:ext>
              </a:extLst>
            </p:cNvPr>
            <p:cNvSpPr/>
            <p:nvPr>
              <p:custDataLst>
                <p:tags r:id="rId27"/>
              </p:custDataLst>
            </p:nvPr>
          </p:nvSpPr>
          <p:spPr>
            <a:xfrm>
              <a:off x="2436437" y="1301895"/>
              <a:ext cx="196346" cy="456651"/>
            </a:xfrm>
            <a:custGeom>
              <a:avLst/>
              <a:gdLst/>
              <a:ahLst/>
              <a:cxnLst/>
              <a:rect l="0" t="0" r="0" b="0"/>
              <a:pathLst>
                <a:path w="196346" h="456651">
                  <a:moveTo>
                    <a:pt x="167063" y="88755"/>
                  </a:moveTo>
                  <a:lnTo>
                    <a:pt x="167063" y="88755"/>
                  </a:lnTo>
                  <a:lnTo>
                    <a:pt x="170434" y="85384"/>
                  </a:lnTo>
                  <a:lnTo>
                    <a:pt x="183487" y="37904"/>
                  </a:lnTo>
                  <a:lnTo>
                    <a:pt x="186010" y="5423"/>
                  </a:lnTo>
                  <a:lnTo>
                    <a:pt x="185339" y="3567"/>
                  </a:lnTo>
                  <a:lnTo>
                    <a:pt x="184186" y="2330"/>
                  </a:lnTo>
                  <a:lnTo>
                    <a:pt x="181023" y="955"/>
                  </a:lnTo>
                  <a:lnTo>
                    <a:pt x="164442" y="0"/>
                  </a:lnTo>
                  <a:lnTo>
                    <a:pt x="136076" y="5659"/>
                  </a:lnTo>
                  <a:lnTo>
                    <a:pt x="91547" y="23624"/>
                  </a:lnTo>
                  <a:lnTo>
                    <a:pt x="48663" y="51276"/>
                  </a:lnTo>
                  <a:lnTo>
                    <a:pt x="20029" y="82487"/>
                  </a:lnTo>
                  <a:lnTo>
                    <a:pt x="1250" y="110795"/>
                  </a:lnTo>
                  <a:lnTo>
                    <a:pt x="0" y="121834"/>
                  </a:lnTo>
                  <a:lnTo>
                    <a:pt x="2502" y="133090"/>
                  </a:lnTo>
                  <a:lnTo>
                    <a:pt x="15605" y="151814"/>
                  </a:lnTo>
                  <a:lnTo>
                    <a:pt x="35154" y="169101"/>
                  </a:lnTo>
                  <a:lnTo>
                    <a:pt x="77586" y="195370"/>
                  </a:lnTo>
                  <a:lnTo>
                    <a:pt x="120420" y="218401"/>
                  </a:lnTo>
                  <a:lnTo>
                    <a:pt x="162820" y="247853"/>
                  </a:lnTo>
                  <a:lnTo>
                    <a:pt x="174114" y="260360"/>
                  </a:lnTo>
                  <a:lnTo>
                    <a:pt x="193261" y="287611"/>
                  </a:lnTo>
                  <a:lnTo>
                    <a:pt x="196345" y="299197"/>
                  </a:lnTo>
                  <a:lnTo>
                    <a:pt x="194711" y="317619"/>
                  </a:lnTo>
                  <a:lnTo>
                    <a:pt x="178944" y="349140"/>
                  </a:lnTo>
                  <a:lnTo>
                    <a:pt x="141243" y="393557"/>
                  </a:lnTo>
                  <a:lnTo>
                    <a:pt x="93961" y="435778"/>
                  </a:lnTo>
                  <a:lnTo>
                    <a:pt x="65952" y="456650"/>
                  </a:lnTo>
                  <a:lnTo>
                    <a:pt x="84513" y="4380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3" name="SMARTInkShape-1333">
              <a:extLst>
                <a:ext uri="{FF2B5EF4-FFF2-40B4-BE49-F238E27FC236}">
                  <a16:creationId xmlns:a16="http://schemas.microsoft.com/office/drawing/2014/main" id="{4A22AEF3-4911-4463-8554-946156F76DA1}"/>
                </a:ext>
              </a:extLst>
            </p:cNvPr>
            <p:cNvSpPr/>
            <p:nvPr>
              <p:custDataLst>
                <p:tags r:id="rId28"/>
              </p:custDataLst>
            </p:nvPr>
          </p:nvSpPr>
          <p:spPr>
            <a:xfrm>
              <a:off x="3282950" y="527050"/>
              <a:ext cx="6349" cy="38101"/>
            </a:xfrm>
            <a:custGeom>
              <a:avLst/>
              <a:gdLst/>
              <a:ahLst/>
              <a:cxnLst/>
              <a:rect l="0" t="0" r="0" b="0"/>
              <a:pathLst>
                <a:path w="6349" h="38101">
                  <a:moveTo>
                    <a:pt x="0" y="38100"/>
                  </a:moveTo>
                  <a:lnTo>
                    <a:pt x="0" y="38100"/>
                  </a:lnTo>
                  <a:lnTo>
                    <a:pt x="0" y="23173"/>
                  </a:lnTo>
                  <a:lnTo>
                    <a:pt x="1881" y="19001"/>
                  </a:lnTo>
                  <a:lnTo>
                    <a:pt x="4364" y="14795"/>
                  </a:lnTo>
                  <a:lnTo>
                    <a:pt x="6088" y="7601"/>
                  </a:lnTo>
                  <a:lnTo>
                    <a:pt x="6348" y="87"/>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4" name="SMARTInkShape-1334">
              <a:extLst>
                <a:ext uri="{FF2B5EF4-FFF2-40B4-BE49-F238E27FC236}">
                  <a16:creationId xmlns:a16="http://schemas.microsoft.com/office/drawing/2014/main" id="{ABF91A24-04BB-4294-910C-032032EBAB53}"/>
                </a:ext>
              </a:extLst>
            </p:cNvPr>
            <p:cNvSpPr/>
            <p:nvPr>
              <p:custDataLst>
                <p:tags r:id="rId29"/>
              </p:custDataLst>
            </p:nvPr>
          </p:nvSpPr>
          <p:spPr>
            <a:xfrm>
              <a:off x="2686793" y="1156115"/>
              <a:ext cx="481858" cy="418533"/>
            </a:xfrm>
            <a:custGeom>
              <a:avLst/>
              <a:gdLst/>
              <a:ahLst/>
              <a:cxnLst/>
              <a:rect l="0" t="0" r="0" b="0"/>
              <a:pathLst>
                <a:path w="481858" h="418533">
                  <a:moveTo>
                    <a:pt x="88157" y="259935"/>
                  </a:moveTo>
                  <a:lnTo>
                    <a:pt x="88157" y="259935"/>
                  </a:lnTo>
                  <a:lnTo>
                    <a:pt x="88157" y="256564"/>
                  </a:lnTo>
                  <a:lnTo>
                    <a:pt x="86276" y="253027"/>
                  </a:lnTo>
                  <a:lnTo>
                    <a:pt x="83793" y="249104"/>
                  </a:lnTo>
                  <a:lnTo>
                    <a:pt x="81690" y="242928"/>
                  </a:lnTo>
                  <a:lnTo>
                    <a:pt x="78697" y="238736"/>
                  </a:lnTo>
                  <a:lnTo>
                    <a:pt x="77617" y="238041"/>
                  </a:lnTo>
                  <a:lnTo>
                    <a:pt x="76897" y="238283"/>
                  </a:lnTo>
                  <a:lnTo>
                    <a:pt x="76417" y="239151"/>
                  </a:lnTo>
                  <a:lnTo>
                    <a:pt x="49764" y="257446"/>
                  </a:lnTo>
                  <a:lnTo>
                    <a:pt x="20406" y="301632"/>
                  </a:lnTo>
                  <a:lnTo>
                    <a:pt x="4898" y="333605"/>
                  </a:lnTo>
                  <a:lnTo>
                    <a:pt x="0" y="367552"/>
                  </a:lnTo>
                  <a:lnTo>
                    <a:pt x="4473" y="392513"/>
                  </a:lnTo>
                  <a:lnTo>
                    <a:pt x="8161" y="402585"/>
                  </a:lnTo>
                  <a:lnTo>
                    <a:pt x="14032" y="409883"/>
                  </a:lnTo>
                  <a:lnTo>
                    <a:pt x="21346" y="414773"/>
                  </a:lnTo>
                  <a:lnTo>
                    <a:pt x="33397" y="417526"/>
                  </a:lnTo>
                  <a:lnTo>
                    <a:pt x="54326" y="418532"/>
                  </a:lnTo>
                  <a:lnTo>
                    <a:pt x="67001" y="415269"/>
                  </a:lnTo>
                  <a:lnTo>
                    <a:pt x="86277" y="400788"/>
                  </a:lnTo>
                  <a:lnTo>
                    <a:pt x="99623" y="384654"/>
                  </a:lnTo>
                  <a:lnTo>
                    <a:pt x="115380" y="348635"/>
                  </a:lnTo>
                  <a:lnTo>
                    <a:pt x="122880" y="301879"/>
                  </a:lnTo>
                  <a:lnTo>
                    <a:pt x="125812" y="259884"/>
                  </a:lnTo>
                  <a:lnTo>
                    <a:pt x="126240" y="213862"/>
                  </a:lnTo>
                  <a:lnTo>
                    <a:pt x="126255" y="199009"/>
                  </a:lnTo>
                  <a:lnTo>
                    <a:pt x="128138" y="195697"/>
                  </a:lnTo>
                  <a:lnTo>
                    <a:pt x="131724" y="191194"/>
                  </a:lnTo>
                  <a:lnTo>
                    <a:pt x="132724" y="191530"/>
                  </a:lnTo>
                  <a:lnTo>
                    <a:pt x="141368" y="199021"/>
                  </a:lnTo>
                  <a:lnTo>
                    <a:pt x="143556" y="202993"/>
                  </a:lnTo>
                  <a:lnTo>
                    <a:pt x="160203" y="247720"/>
                  </a:lnTo>
                  <a:lnTo>
                    <a:pt x="170752" y="295134"/>
                  </a:lnTo>
                  <a:lnTo>
                    <a:pt x="177484" y="309117"/>
                  </a:lnTo>
                  <a:lnTo>
                    <a:pt x="181480" y="313544"/>
                  </a:lnTo>
                  <a:lnTo>
                    <a:pt x="185608" y="315511"/>
                  </a:lnTo>
                  <a:lnTo>
                    <a:pt x="198231" y="316947"/>
                  </a:lnTo>
                  <a:lnTo>
                    <a:pt x="202460" y="315142"/>
                  </a:lnTo>
                  <a:lnTo>
                    <a:pt x="210924" y="308235"/>
                  </a:lnTo>
                  <a:lnTo>
                    <a:pt x="235441" y="269164"/>
                  </a:lnTo>
                  <a:lnTo>
                    <a:pt x="250383" y="222926"/>
                  </a:lnTo>
                  <a:lnTo>
                    <a:pt x="259519" y="178760"/>
                  </a:lnTo>
                  <a:lnTo>
                    <a:pt x="260254" y="179007"/>
                  </a:lnTo>
                  <a:lnTo>
                    <a:pt x="265066" y="182973"/>
                  </a:lnTo>
                  <a:lnTo>
                    <a:pt x="267316" y="205352"/>
                  </a:lnTo>
                  <a:lnTo>
                    <a:pt x="294207" y="243013"/>
                  </a:lnTo>
                  <a:lnTo>
                    <a:pt x="323150" y="270754"/>
                  </a:lnTo>
                  <a:lnTo>
                    <a:pt x="358210" y="287342"/>
                  </a:lnTo>
                  <a:lnTo>
                    <a:pt x="374901" y="290398"/>
                  </a:lnTo>
                  <a:lnTo>
                    <a:pt x="389880" y="287933"/>
                  </a:lnTo>
                  <a:lnTo>
                    <a:pt x="424669" y="264732"/>
                  </a:lnTo>
                  <a:lnTo>
                    <a:pt x="433157" y="255717"/>
                  </a:lnTo>
                  <a:lnTo>
                    <a:pt x="450967" y="222255"/>
                  </a:lnTo>
                  <a:lnTo>
                    <a:pt x="462642" y="181351"/>
                  </a:lnTo>
                  <a:lnTo>
                    <a:pt x="467870" y="140931"/>
                  </a:lnTo>
                  <a:lnTo>
                    <a:pt x="468903" y="99681"/>
                  </a:lnTo>
                  <a:lnTo>
                    <a:pt x="469124" y="58349"/>
                  </a:lnTo>
                  <a:lnTo>
                    <a:pt x="467271" y="27079"/>
                  </a:lnTo>
                  <a:lnTo>
                    <a:pt x="463199" y="6676"/>
                  </a:lnTo>
                  <a:lnTo>
                    <a:pt x="462830" y="0"/>
                  </a:lnTo>
                  <a:lnTo>
                    <a:pt x="462814" y="6450"/>
                  </a:lnTo>
                  <a:lnTo>
                    <a:pt x="464691" y="11573"/>
                  </a:lnTo>
                  <a:lnTo>
                    <a:pt x="466180" y="13927"/>
                  </a:lnTo>
                  <a:lnTo>
                    <a:pt x="468275" y="23982"/>
                  </a:lnTo>
                  <a:lnTo>
                    <a:pt x="474175" y="68468"/>
                  </a:lnTo>
                  <a:lnTo>
                    <a:pt x="481090" y="113855"/>
                  </a:lnTo>
                  <a:lnTo>
                    <a:pt x="481790" y="156976"/>
                  </a:lnTo>
                  <a:lnTo>
                    <a:pt x="481857" y="1837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5" name="SMARTInkShape-1335">
              <a:extLst>
                <a:ext uri="{FF2B5EF4-FFF2-40B4-BE49-F238E27FC236}">
                  <a16:creationId xmlns:a16="http://schemas.microsoft.com/office/drawing/2014/main" id="{8E5A6C9B-9890-4ED9-B668-B3DF0E4A1E0E}"/>
                </a:ext>
              </a:extLst>
            </p:cNvPr>
            <p:cNvSpPr/>
            <p:nvPr>
              <p:custDataLst>
                <p:tags r:id="rId30"/>
              </p:custDataLst>
            </p:nvPr>
          </p:nvSpPr>
          <p:spPr>
            <a:xfrm>
              <a:off x="4094092" y="673220"/>
              <a:ext cx="306459" cy="380357"/>
            </a:xfrm>
            <a:custGeom>
              <a:avLst/>
              <a:gdLst/>
              <a:ahLst/>
              <a:cxnLst/>
              <a:rect l="0" t="0" r="0" b="0"/>
              <a:pathLst>
                <a:path w="306459" h="380357">
                  <a:moveTo>
                    <a:pt x="147708" y="82430"/>
                  </a:moveTo>
                  <a:lnTo>
                    <a:pt x="147708" y="82430"/>
                  </a:lnTo>
                  <a:lnTo>
                    <a:pt x="158968" y="37998"/>
                  </a:lnTo>
                  <a:lnTo>
                    <a:pt x="160124" y="21050"/>
                  </a:lnTo>
                  <a:lnTo>
                    <a:pt x="158400" y="14463"/>
                  </a:lnTo>
                  <a:lnTo>
                    <a:pt x="155344" y="6788"/>
                  </a:lnTo>
                  <a:lnTo>
                    <a:pt x="154916" y="4485"/>
                  </a:lnTo>
                  <a:lnTo>
                    <a:pt x="153219" y="2950"/>
                  </a:lnTo>
                  <a:lnTo>
                    <a:pt x="144794" y="790"/>
                  </a:lnTo>
                  <a:lnTo>
                    <a:pt x="129694" y="0"/>
                  </a:lnTo>
                  <a:lnTo>
                    <a:pt x="117754" y="3287"/>
                  </a:lnTo>
                  <a:lnTo>
                    <a:pt x="77591" y="28425"/>
                  </a:lnTo>
                  <a:lnTo>
                    <a:pt x="59434" y="45968"/>
                  </a:lnTo>
                  <a:lnTo>
                    <a:pt x="27168" y="92637"/>
                  </a:lnTo>
                  <a:lnTo>
                    <a:pt x="13606" y="114853"/>
                  </a:lnTo>
                  <a:lnTo>
                    <a:pt x="0" y="160138"/>
                  </a:lnTo>
                  <a:lnTo>
                    <a:pt x="599" y="198857"/>
                  </a:lnTo>
                  <a:lnTo>
                    <a:pt x="5212" y="236295"/>
                  </a:lnTo>
                  <a:lnTo>
                    <a:pt x="23998" y="282870"/>
                  </a:lnTo>
                  <a:lnTo>
                    <a:pt x="42144" y="308723"/>
                  </a:lnTo>
                  <a:lnTo>
                    <a:pt x="85942" y="347851"/>
                  </a:lnTo>
                  <a:lnTo>
                    <a:pt x="128843" y="368502"/>
                  </a:lnTo>
                  <a:lnTo>
                    <a:pt x="167840" y="378226"/>
                  </a:lnTo>
                  <a:lnTo>
                    <a:pt x="212676" y="380356"/>
                  </a:lnTo>
                  <a:lnTo>
                    <a:pt x="243001" y="377354"/>
                  </a:lnTo>
                  <a:lnTo>
                    <a:pt x="282208" y="358376"/>
                  </a:lnTo>
                  <a:lnTo>
                    <a:pt x="306458" y="3427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6" name="SMARTInkShape-1336">
              <a:extLst>
                <a:ext uri="{FF2B5EF4-FFF2-40B4-BE49-F238E27FC236}">
                  <a16:creationId xmlns:a16="http://schemas.microsoft.com/office/drawing/2014/main" id="{F2C6E0F8-4101-4483-BE9F-752CBA17392F}"/>
                </a:ext>
              </a:extLst>
            </p:cNvPr>
            <p:cNvSpPr/>
            <p:nvPr>
              <p:custDataLst>
                <p:tags r:id="rId31"/>
              </p:custDataLst>
            </p:nvPr>
          </p:nvSpPr>
          <p:spPr>
            <a:xfrm>
              <a:off x="4368917" y="549883"/>
              <a:ext cx="330084" cy="440718"/>
            </a:xfrm>
            <a:custGeom>
              <a:avLst/>
              <a:gdLst/>
              <a:ahLst/>
              <a:cxnLst/>
              <a:rect l="0" t="0" r="0" b="0"/>
              <a:pathLst>
                <a:path w="330084" h="440718">
                  <a:moveTo>
                    <a:pt x="76083" y="351817"/>
                  </a:moveTo>
                  <a:lnTo>
                    <a:pt x="76083" y="351817"/>
                  </a:lnTo>
                  <a:lnTo>
                    <a:pt x="71014" y="346042"/>
                  </a:lnTo>
                  <a:lnTo>
                    <a:pt x="58865" y="326760"/>
                  </a:lnTo>
                  <a:lnTo>
                    <a:pt x="57142" y="322336"/>
                  </a:lnTo>
                  <a:lnTo>
                    <a:pt x="48303" y="311621"/>
                  </a:lnTo>
                  <a:lnTo>
                    <a:pt x="42334" y="309257"/>
                  </a:lnTo>
                  <a:lnTo>
                    <a:pt x="38767" y="308627"/>
                  </a:lnTo>
                  <a:lnTo>
                    <a:pt x="32922" y="309809"/>
                  </a:lnTo>
                  <a:lnTo>
                    <a:pt x="11425" y="322327"/>
                  </a:lnTo>
                  <a:lnTo>
                    <a:pt x="4400" y="331947"/>
                  </a:lnTo>
                  <a:lnTo>
                    <a:pt x="1221" y="343735"/>
                  </a:lnTo>
                  <a:lnTo>
                    <a:pt x="0" y="368784"/>
                  </a:lnTo>
                  <a:lnTo>
                    <a:pt x="3289" y="381460"/>
                  </a:lnTo>
                  <a:lnTo>
                    <a:pt x="8732" y="390782"/>
                  </a:lnTo>
                  <a:lnTo>
                    <a:pt x="18184" y="401384"/>
                  </a:lnTo>
                  <a:lnTo>
                    <a:pt x="25890" y="405597"/>
                  </a:lnTo>
                  <a:lnTo>
                    <a:pt x="48854" y="408671"/>
                  </a:lnTo>
                  <a:lnTo>
                    <a:pt x="51581" y="408770"/>
                  </a:lnTo>
                  <a:lnTo>
                    <a:pt x="66095" y="403858"/>
                  </a:lnTo>
                  <a:lnTo>
                    <a:pt x="74231" y="400111"/>
                  </a:lnTo>
                  <a:lnTo>
                    <a:pt x="80669" y="394213"/>
                  </a:lnTo>
                  <a:lnTo>
                    <a:pt x="85177" y="386887"/>
                  </a:lnTo>
                  <a:lnTo>
                    <a:pt x="94451" y="343915"/>
                  </a:lnTo>
                  <a:lnTo>
                    <a:pt x="95125" y="320555"/>
                  </a:lnTo>
                  <a:lnTo>
                    <a:pt x="100600" y="320110"/>
                  </a:lnTo>
                  <a:lnTo>
                    <a:pt x="100894" y="319390"/>
                  </a:lnTo>
                  <a:lnTo>
                    <a:pt x="101221" y="316709"/>
                  </a:lnTo>
                  <a:lnTo>
                    <a:pt x="102014" y="315711"/>
                  </a:lnTo>
                  <a:lnTo>
                    <a:pt x="104776" y="314603"/>
                  </a:lnTo>
                  <a:lnTo>
                    <a:pt x="146669" y="311846"/>
                  </a:lnTo>
                  <a:lnTo>
                    <a:pt x="189123" y="300853"/>
                  </a:lnTo>
                  <a:lnTo>
                    <a:pt x="233399" y="281395"/>
                  </a:lnTo>
                  <a:lnTo>
                    <a:pt x="265688" y="260019"/>
                  </a:lnTo>
                  <a:lnTo>
                    <a:pt x="289470" y="230785"/>
                  </a:lnTo>
                  <a:lnTo>
                    <a:pt x="301651" y="199916"/>
                  </a:lnTo>
                  <a:lnTo>
                    <a:pt x="309658" y="153613"/>
                  </a:lnTo>
                  <a:lnTo>
                    <a:pt x="308970" y="110617"/>
                  </a:lnTo>
                  <a:lnTo>
                    <a:pt x="299472" y="73266"/>
                  </a:lnTo>
                  <a:lnTo>
                    <a:pt x="288244" y="54324"/>
                  </a:lnTo>
                  <a:lnTo>
                    <a:pt x="241283" y="10852"/>
                  </a:lnTo>
                  <a:lnTo>
                    <a:pt x="224269" y="833"/>
                  </a:lnTo>
                  <a:lnTo>
                    <a:pt x="220029" y="0"/>
                  </a:lnTo>
                  <a:lnTo>
                    <a:pt x="211555" y="956"/>
                  </a:lnTo>
                  <a:lnTo>
                    <a:pt x="191617" y="11264"/>
                  </a:lnTo>
                  <a:lnTo>
                    <a:pt x="185522" y="17251"/>
                  </a:lnTo>
                  <a:lnTo>
                    <a:pt x="178124" y="30436"/>
                  </a:lnTo>
                  <a:lnTo>
                    <a:pt x="167863" y="65112"/>
                  </a:lnTo>
                  <a:lnTo>
                    <a:pt x="167433" y="99928"/>
                  </a:lnTo>
                  <a:lnTo>
                    <a:pt x="173934" y="140567"/>
                  </a:lnTo>
                  <a:lnTo>
                    <a:pt x="182013" y="183272"/>
                  </a:lnTo>
                  <a:lnTo>
                    <a:pt x="192284" y="229859"/>
                  </a:lnTo>
                  <a:lnTo>
                    <a:pt x="204321" y="276613"/>
                  </a:lnTo>
                  <a:lnTo>
                    <a:pt x="222926" y="321544"/>
                  </a:lnTo>
                  <a:lnTo>
                    <a:pt x="241871" y="368274"/>
                  </a:lnTo>
                  <a:lnTo>
                    <a:pt x="268864" y="414460"/>
                  </a:lnTo>
                  <a:lnTo>
                    <a:pt x="281448" y="428547"/>
                  </a:lnTo>
                  <a:lnTo>
                    <a:pt x="289888" y="434838"/>
                  </a:lnTo>
                  <a:lnTo>
                    <a:pt x="298343" y="438104"/>
                  </a:lnTo>
                  <a:lnTo>
                    <a:pt x="330083" y="4407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7" name="SMARTInkShape-1337">
              <a:extLst>
                <a:ext uri="{FF2B5EF4-FFF2-40B4-BE49-F238E27FC236}">
                  <a16:creationId xmlns:a16="http://schemas.microsoft.com/office/drawing/2014/main" id="{8BFD044D-C619-438E-9066-BC6ADA6FA8CD}"/>
                </a:ext>
              </a:extLst>
            </p:cNvPr>
            <p:cNvSpPr/>
            <p:nvPr>
              <p:custDataLst>
                <p:tags r:id="rId32"/>
              </p:custDataLst>
            </p:nvPr>
          </p:nvSpPr>
          <p:spPr>
            <a:xfrm>
              <a:off x="4768993" y="464847"/>
              <a:ext cx="793405" cy="404707"/>
            </a:xfrm>
            <a:custGeom>
              <a:avLst/>
              <a:gdLst/>
              <a:ahLst/>
              <a:cxnLst/>
              <a:rect l="0" t="0" r="0" b="0"/>
              <a:pathLst>
                <a:path w="793405" h="404707">
                  <a:moveTo>
                    <a:pt x="82407" y="328903"/>
                  </a:moveTo>
                  <a:lnTo>
                    <a:pt x="82407" y="328903"/>
                  </a:lnTo>
                  <a:lnTo>
                    <a:pt x="85778" y="325532"/>
                  </a:lnTo>
                  <a:lnTo>
                    <a:pt x="87433" y="321995"/>
                  </a:lnTo>
                  <a:lnTo>
                    <a:pt x="88679" y="307704"/>
                  </a:lnTo>
                  <a:lnTo>
                    <a:pt x="88000" y="306303"/>
                  </a:lnTo>
                  <a:lnTo>
                    <a:pt x="86841" y="305370"/>
                  </a:lnTo>
                  <a:lnTo>
                    <a:pt x="85363" y="304748"/>
                  </a:lnTo>
                  <a:lnTo>
                    <a:pt x="64990" y="303612"/>
                  </a:lnTo>
                  <a:lnTo>
                    <a:pt x="48445" y="308594"/>
                  </a:lnTo>
                  <a:lnTo>
                    <a:pt x="35813" y="315046"/>
                  </a:lnTo>
                  <a:lnTo>
                    <a:pt x="5343" y="342585"/>
                  </a:lnTo>
                  <a:lnTo>
                    <a:pt x="2295" y="349330"/>
                  </a:lnTo>
                  <a:lnTo>
                    <a:pt x="0" y="374296"/>
                  </a:lnTo>
                  <a:lnTo>
                    <a:pt x="3270" y="384843"/>
                  </a:lnTo>
                  <a:lnTo>
                    <a:pt x="8665" y="390924"/>
                  </a:lnTo>
                  <a:lnTo>
                    <a:pt x="23333" y="402086"/>
                  </a:lnTo>
                  <a:lnTo>
                    <a:pt x="39123" y="404706"/>
                  </a:lnTo>
                  <a:lnTo>
                    <a:pt x="53422" y="404319"/>
                  </a:lnTo>
                  <a:lnTo>
                    <a:pt x="61528" y="401697"/>
                  </a:lnTo>
                  <a:lnTo>
                    <a:pt x="74025" y="392883"/>
                  </a:lnTo>
                  <a:lnTo>
                    <a:pt x="93880" y="365605"/>
                  </a:lnTo>
                  <a:lnTo>
                    <a:pt x="116208" y="321766"/>
                  </a:lnTo>
                  <a:lnTo>
                    <a:pt x="130192" y="278684"/>
                  </a:lnTo>
                  <a:lnTo>
                    <a:pt x="138011" y="245124"/>
                  </a:lnTo>
                  <a:lnTo>
                    <a:pt x="146020" y="229360"/>
                  </a:lnTo>
                  <a:lnTo>
                    <a:pt x="150190" y="224689"/>
                  </a:lnTo>
                  <a:lnTo>
                    <a:pt x="154396" y="222614"/>
                  </a:lnTo>
                  <a:lnTo>
                    <a:pt x="172543" y="221099"/>
                  </a:lnTo>
                  <a:lnTo>
                    <a:pt x="177266" y="222899"/>
                  </a:lnTo>
                  <a:lnTo>
                    <a:pt x="179513" y="224367"/>
                  </a:lnTo>
                  <a:lnTo>
                    <a:pt x="188189" y="236862"/>
                  </a:lnTo>
                  <a:lnTo>
                    <a:pt x="205170" y="273050"/>
                  </a:lnTo>
                  <a:lnTo>
                    <a:pt x="209297" y="320098"/>
                  </a:lnTo>
                  <a:lnTo>
                    <a:pt x="209407" y="347910"/>
                  </a:lnTo>
                  <a:lnTo>
                    <a:pt x="209407" y="304383"/>
                  </a:lnTo>
                  <a:lnTo>
                    <a:pt x="214476" y="260411"/>
                  </a:lnTo>
                  <a:lnTo>
                    <a:pt x="224334" y="218736"/>
                  </a:lnTo>
                  <a:lnTo>
                    <a:pt x="236703" y="183397"/>
                  </a:lnTo>
                  <a:lnTo>
                    <a:pt x="251859" y="156950"/>
                  </a:lnTo>
                  <a:lnTo>
                    <a:pt x="281013" y="132118"/>
                  </a:lnTo>
                  <a:lnTo>
                    <a:pt x="290595" y="127604"/>
                  </a:lnTo>
                  <a:lnTo>
                    <a:pt x="293165" y="126970"/>
                  </a:lnTo>
                  <a:lnTo>
                    <a:pt x="295585" y="127253"/>
                  </a:lnTo>
                  <a:lnTo>
                    <a:pt x="303323" y="131282"/>
                  </a:lnTo>
                  <a:lnTo>
                    <a:pt x="307632" y="135195"/>
                  </a:lnTo>
                  <a:lnTo>
                    <a:pt x="319549" y="155798"/>
                  </a:lnTo>
                  <a:lnTo>
                    <a:pt x="322887" y="176725"/>
                  </a:lnTo>
                  <a:lnTo>
                    <a:pt x="330153" y="222432"/>
                  </a:lnTo>
                  <a:lnTo>
                    <a:pt x="341790" y="256799"/>
                  </a:lnTo>
                  <a:lnTo>
                    <a:pt x="345841" y="261756"/>
                  </a:lnTo>
                  <a:lnTo>
                    <a:pt x="349537" y="263782"/>
                  </a:lnTo>
                  <a:lnTo>
                    <a:pt x="357658" y="265083"/>
                  </a:lnTo>
                  <a:lnTo>
                    <a:pt x="367319" y="265308"/>
                  </a:lnTo>
                  <a:lnTo>
                    <a:pt x="369715" y="264634"/>
                  </a:lnTo>
                  <a:lnTo>
                    <a:pt x="371312" y="263479"/>
                  </a:lnTo>
                  <a:lnTo>
                    <a:pt x="372377" y="262004"/>
                  </a:lnTo>
                  <a:lnTo>
                    <a:pt x="386160" y="250653"/>
                  </a:lnTo>
                  <a:lnTo>
                    <a:pt x="399815" y="225241"/>
                  </a:lnTo>
                  <a:lnTo>
                    <a:pt x="410718" y="189022"/>
                  </a:lnTo>
                  <a:lnTo>
                    <a:pt x="413929" y="171981"/>
                  </a:lnTo>
                  <a:lnTo>
                    <a:pt x="417964" y="153581"/>
                  </a:lnTo>
                  <a:lnTo>
                    <a:pt x="418955" y="126085"/>
                  </a:lnTo>
                  <a:lnTo>
                    <a:pt x="418957" y="135172"/>
                  </a:lnTo>
                  <a:lnTo>
                    <a:pt x="430202" y="171655"/>
                  </a:lnTo>
                  <a:lnTo>
                    <a:pt x="455337" y="200051"/>
                  </a:lnTo>
                  <a:lnTo>
                    <a:pt x="467758" y="209194"/>
                  </a:lnTo>
                  <a:lnTo>
                    <a:pt x="503042" y="224412"/>
                  </a:lnTo>
                  <a:lnTo>
                    <a:pt x="540839" y="227190"/>
                  </a:lnTo>
                  <a:lnTo>
                    <a:pt x="555651" y="223899"/>
                  </a:lnTo>
                  <a:lnTo>
                    <a:pt x="565607" y="218455"/>
                  </a:lnTo>
                  <a:lnTo>
                    <a:pt x="573024" y="209002"/>
                  </a:lnTo>
                  <a:lnTo>
                    <a:pt x="586134" y="181479"/>
                  </a:lnTo>
                  <a:lnTo>
                    <a:pt x="589845" y="155948"/>
                  </a:lnTo>
                  <a:lnTo>
                    <a:pt x="588359" y="137957"/>
                  </a:lnTo>
                  <a:lnTo>
                    <a:pt x="583450" y="122984"/>
                  </a:lnTo>
                  <a:lnTo>
                    <a:pt x="566250" y="95532"/>
                  </a:lnTo>
                  <a:lnTo>
                    <a:pt x="563678" y="94655"/>
                  </a:lnTo>
                  <a:lnTo>
                    <a:pt x="556278" y="94092"/>
                  </a:lnTo>
                  <a:lnTo>
                    <a:pt x="554954" y="94751"/>
                  </a:lnTo>
                  <a:lnTo>
                    <a:pt x="554072" y="95896"/>
                  </a:lnTo>
                  <a:lnTo>
                    <a:pt x="546943" y="114351"/>
                  </a:lnTo>
                  <a:lnTo>
                    <a:pt x="551511" y="142058"/>
                  </a:lnTo>
                  <a:lnTo>
                    <a:pt x="555716" y="150846"/>
                  </a:lnTo>
                  <a:lnTo>
                    <a:pt x="576673" y="175254"/>
                  </a:lnTo>
                  <a:lnTo>
                    <a:pt x="610348" y="197582"/>
                  </a:lnTo>
                  <a:lnTo>
                    <a:pt x="619025" y="199983"/>
                  </a:lnTo>
                  <a:lnTo>
                    <a:pt x="638472" y="201524"/>
                  </a:lnTo>
                  <a:lnTo>
                    <a:pt x="651608" y="198420"/>
                  </a:lnTo>
                  <a:lnTo>
                    <a:pt x="668687" y="190344"/>
                  </a:lnTo>
                  <a:lnTo>
                    <a:pt x="680707" y="179820"/>
                  </a:lnTo>
                  <a:lnTo>
                    <a:pt x="686515" y="171862"/>
                  </a:lnTo>
                  <a:lnTo>
                    <a:pt x="700363" y="132528"/>
                  </a:lnTo>
                  <a:lnTo>
                    <a:pt x="704326" y="85156"/>
                  </a:lnTo>
                  <a:lnTo>
                    <a:pt x="704685" y="37737"/>
                  </a:lnTo>
                  <a:lnTo>
                    <a:pt x="704707" y="3082"/>
                  </a:lnTo>
                  <a:lnTo>
                    <a:pt x="705412" y="1622"/>
                  </a:lnTo>
                  <a:lnTo>
                    <a:pt x="706588" y="649"/>
                  </a:lnTo>
                  <a:lnTo>
                    <a:pt x="708078" y="0"/>
                  </a:lnTo>
                  <a:lnTo>
                    <a:pt x="709776" y="273"/>
                  </a:lnTo>
                  <a:lnTo>
                    <a:pt x="726783" y="10316"/>
                  </a:lnTo>
                  <a:lnTo>
                    <a:pt x="742986" y="26606"/>
                  </a:lnTo>
                  <a:lnTo>
                    <a:pt x="778078" y="70637"/>
                  </a:lnTo>
                  <a:lnTo>
                    <a:pt x="788379" y="87515"/>
                  </a:lnTo>
                  <a:lnTo>
                    <a:pt x="792575" y="106217"/>
                  </a:lnTo>
                  <a:lnTo>
                    <a:pt x="793404" y="123500"/>
                  </a:lnTo>
                  <a:lnTo>
                    <a:pt x="791635" y="130133"/>
                  </a:lnTo>
                  <a:lnTo>
                    <a:pt x="790176" y="132890"/>
                  </a:lnTo>
                  <a:lnTo>
                    <a:pt x="781380" y="140140"/>
                  </a:lnTo>
                  <a:lnTo>
                    <a:pt x="766466" y="146757"/>
                  </a:lnTo>
                  <a:lnTo>
                    <a:pt x="752851" y="147290"/>
                  </a:lnTo>
                  <a:lnTo>
                    <a:pt x="709568" y="139434"/>
                  </a:lnTo>
                  <a:lnTo>
                    <a:pt x="672957" y="1257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8" name="SMARTInkShape-1338">
              <a:extLst>
                <a:ext uri="{FF2B5EF4-FFF2-40B4-BE49-F238E27FC236}">
                  <a16:creationId xmlns:a16="http://schemas.microsoft.com/office/drawing/2014/main" id="{BC19B971-2B38-4E64-847B-1A30AC7743B1}"/>
                </a:ext>
              </a:extLst>
            </p:cNvPr>
            <p:cNvSpPr/>
            <p:nvPr>
              <p:custDataLst>
                <p:tags r:id="rId33"/>
              </p:custDataLst>
            </p:nvPr>
          </p:nvSpPr>
          <p:spPr>
            <a:xfrm>
              <a:off x="3073400" y="1036155"/>
              <a:ext cx="889001" cy="252868"/>
            </a:xfrm>
            <a:custGeom>
              <a:avLst/>
              <a:gdLst/>
              <a:ahLst/>
              <a:cxnLst/>
              <a:rect l="0" t="0" r="0" b="0"/>
              <a:pathLst>
                <a:path w="889001" h="252868">
                  <a:moveTo>
                    <a:pt x="0" y="246545"/>
                  </a:moveTo>
                  <a:lnTo>
                    <a:pt x="0" y="246545"/>
                  </a:lnTo>
                  <a:lnTo>
                    <a:pt x="0" y="241078"/>
                  </a:lnTo>
                  <a:lnTo>
                    <a:pt x="44858" y="233743"/>
                  </a:lnTo>
                  <a:lnTo>
                    <a:pt x="83467" y="227057"/>
                  </a:lnTo>
                  <a:lnTo>
                    <a:pt x="125064" y="218942"/>
                  </a:lnTo>
                  <a:lnTo>
                    <a:pt x="170916" y="206552"/>
                  </a:lnTo>
                  <a:lnTo>
                    <a:pt x="192929" y="195184"/>
                  </a:lnTo>
                  <a:lnTo>
                    <a:pt x="217500" y="173799"/>
                  </a:lnTo>
                  <a:lnTo>
                    <a:pt x="232967" y="150723"/>
                  </a:lnTo>
                  <a:lnTo>
                    <a:pt x="237596" y="137635"/>
                  </a:lnTo>
                  <a:lnTo>
                    <a:pt x="240812" y="97973"/>
                  </a:lnTo>
                  <a:lnTo>
                    <a:pt x="236134" y="70207"/>
                  </a:lnTo>
                  <a:lnTo>
                    <a:pt x="222195" y="34060"/>
                  </a:lnTo>
                  <a:lnTo>
                    <a:pt x="211426" y="18245"/>
                  </a:lnTo>
                  <a:lnTo>
                    <a:pt x="210801" y="16028"/>
                  </a:lnTo>
                  <a:lnTo>
                    <a:pt x="209679" y="14550"/>
                  </a:lnTo>
                  <a:lnTo>
                    <a:pt x="206550" y="12908"/>
                  </a:lnTo>
                  <a:lnTo>
                    <a:pt x="204728" y="13176"/>
                  </a:lnTo>
                  <a:lnTo>
                    <a:pt x="200821" y="15355"/>
                  </a:lnTo>
                  <a:lnTo>
                    <a:pt x="194656" y="20549"/>
                  </a:lnTo>
                  <a:lnTo>
                    <a:pt x="188360" y="29927"/>
                  </a:lnTo>
                  <a:lnTo>
                    <a:pt x="182026" y="45014"/>
                  </a:lnTo>
                  <a:lnTo>
                    <a:pt x="178171" y="90430"/>
                  </a:lnTo>
                  <a:lnTo>
                    <a:pt x="179731" y="134195"/>
                  </a:lnTo>
                  <a:lnTo>
                    <a:pt x="183568" y="179643"/>
                  </a:lnTo>
                  <a:lnTo>
                    <a:pt x="189595" y="226970"/>
                  </a:lnTo>
                  <a:lnTo>
                    <a:pt x="191027" y="241215"/>
                  </a:lnTo>
                  <a:lnTo>
                    <a:pt x="192262" y="242992"/>
                  </a:lnTo>
                  <a:lnTo>
                    <a:pt x="193791" y="244176"/>
                  </a:lnTo>
                  <a:lnTo>
                    <a:pt x="195490" y="247374"/>
                  </a:lnTo>
                  <a:lnTo>
                    <a:pt x="196826" y="252799"/>
                  </a:lnTo>
                  <a:lnTo>
                    <a:pt x="200214" y="252867"/>
                  </a:lnTo>
                  <a:lnTo>
                    <a:pt x="201209" y="252171"/>
                  </a:lnTo>
                  <a:lnTo>
                    <a:pt x="201873" y="251001"/>
                  </a:lnTo>
                  <a:lnTo>
                    <a:pt x="202315" y="249516"/>
                  </a:lnTo>
                  <a:lnTo>
                    <a:pt x="208800" y="241357"/>
                  </a:lnTo>
                  <a:lnTo>
                    <a:pt x="223571" y="222857"/>
                  </a:lnTo>
                  <a:lnTo>
                    <a:pt x="233382" y="206954"/>
                  </a:lnTo>
                  <a:lnTo>
                    <a:pt x="252478" y="190756"/>
                  </a:lnTo>
                  <a:lnTo>
                    <a:pt x="255205" y="190000"/>
                  </a:lnTo>
                  <a:lnTo>
                    <a:pt x="278559" y="189405"/>
                  </a:lnTo>
                  <a:lnTo>
                    <a:pt x="294468" y="194467"/>
                  </a:lnTo>
                  <a:lnTo>
                    <a:pt x="311199" y="200379"/>
                  </a:lnTo>
                  <a:lnTo>
                    <a:pt x="355209" y="209889"/>
                  </a:lnTo>
                  <a:lnTo>
                    <a:pt x="359573" y="211525"/>
                  </a:lnTo>
                  <a:lnTo>
                    <a:pt x="368184" y="211460"/>
                  </a:lnTo>
                  <a:lnTo>
                    <a:pt x="397926" y="205250"/>
                  </a:lnTo>
                  <a:lnTo>
                    <a:pt x="407260" y="199659"/>
                  </a:lnTo>
                  <a:lnTo>
                    <a:pt x="421099" y="186379"/>
                  </a:lnTo>
                  <a:lnTo>
                    <a:pt x="426574" y="178412"/>
                  </a:lnTo>
                  <a:lnTo>
                    <a:pt x="435858" y="144791"/>
                  </a:lnTo>
                  <a:lnTo>
                    <a:pt x="437131" y="135234"/>
                  </a:lnTo>
                  <a:lnTo>
                    <a:pt x="434477" y="121920"/>
                  </a:lnTo>
                  <a:lnTo>
                    <a:pt x="426567" y="108494"/>
                  </a:lnTo>
                  <a:lnTo>
                    <a:pt x="419039" y="107333"/>
                  </a:lnTo>
                  <a:lnTo>
                    <a:pt x="411242" y="106990"/>
                  </a:lnTo>
                  <a:lnTo>
                    <a:pt x="406671" y="108791"/>
                  </a:lnTo>
                  <a:lnTo>
                    <a:pt x="404464" y="110259"/>
                  </a:lnTo>
                  <a:lnTo>
                    <a:pt x="395852" y="122754"/>
                  </a:lnTo>
                  <a:lnTo>
                    <a:pt x="390183" y="134685"/>
                  </a:lnTo>
                  <a:lnTo>
                    <a:pt x="387722" y="155571"/>
                  </a:lnTo>
                  <a:lnTo>
                    <a:pt x="392493" y="176834"/>
                  </a:lnTo>
                  <a:lnTo>
                    <a:pt x="402287" y="199718"/>
                  </a:lnTo>
                  <a:lnTo>
                    <a:pt x="410216" y="206448"/>
                  </a:lnTo>
                  <a:lnTo>
                    <a:pt x="437947" y="218060"/>
                  </a:lnTo>
                  <a:lnTo>
                    <a:pt x="466169" y="224533"/>
                  </a:lnTo>
                  <a:lnTo>
                    <a:pt x="482670" y="221757"/>
                  </a:lnTo>
                  <a:lnTo>
                    <a:pt x="496105" y="216466"/>
                  </a:lnTo>
                  <a:lnTo>
                    <a:pt x="513036" y="202899"/>
                  </a:lnTo>
                  <a:lnTo>
                    <a:pt x="521800" y="191123"/>
                  </a:lnTo>
                  <a:lnTo>
                    <a:pt x="537574" y="150319"/>
                  </a:lnTo>
                  <a:lnTo>
                    <a:pt x="545539" y="107779"/>
                  </a:lnTo>
                  <a:lnTo>
                    <a:pt x="546099" y="81512"/>
                  </a:lnTo>
                  <a:lnTo>
                    <a:pt x="551567" y="81451"/>
                  </a:lnTo>
                  <a:lnTo>
                    <a:pt x="551861" y="82154"/>
                  </a:lnTo>
                  <a:lnTo>
                    <a:pt x="552188" y="84818"/>
                  </a:lnTo>
                  <a:lnTo>
                    <a:pt x="554215" y="88353"/>
                  </a:lnTo>
                  <a:lnTo>
                    <a:pt x="573647" y="115060"/>
                  </a:lnTo>
                  <a:lnTo>
                    <a:pt x="591787" y="127990"/>
                  </a:lnTo>
                  <a:lnTo>
                    <a:pt x="598390" y="130354"/>
                  </a:lnTo>
                  <a:lnTo>
                    <a:pt x="633792" y="132212"/>
                  </a:lnTo>
                  <a:lnTo>
                    <a:pt x="641753" y="128467"/>
                  </a:lnTo>
                  <a:lnTo>
                    <a:pt x="668765" y="108356"/>
                  </a:lnTo>
                  <a:lnTo>
                    <a:pt x="681274" y="89553"/>
                  </a:lnTo>
                  <a:lnTo>
                    <a:pt x="698488" y="45047"/>
                  </a:lnTo>
                  <a:lnTo>
                    <a:pt x="702965" y="31149"/>
                  </a:lnTo>
                  <a:lnTo>
                    <a:pt x="704840" y="0"/>
                  </a:lnTo>
                  <a:lnTo>
                    <a:pt x="704849" y="7830"/>
                  </a:lnTo>
                  <a:lnTo>
                    <a:pt x="702968" y="11803"/>
                  </a:lnTo>
                  <a:lnTo>
                    <a:pt x="701479" y="13850"/>
                  </a:lnTo>
                  <a:lnTo>
                    <a:pt x="699088" y="31639"/>
                  </a:lnTo>
                  <a:lnTo>
                    <a:pt x="697969" y="44424"/>
                  </a:lnTo>
                  <a:lnTo>
                    <a:pt x="693508" y="57303"/>
                  </a:lnTo>
                  <a:lnTo>
                    <a:pt x="692229" y="79010"/>
                  </a:lnTo>
                  <a:lnTo>
                    <a:pt x="694067" y="82244"/>
                  </a:lnTo>
                  <a:lnTo>
                    <a:pt x="698241" y="87470"/>
                  </a:lnTo>
                  <a:lnTo>
                    <a:pt x="707315" y="87767"/>
                  </a:lnTo>
                  <a:lnTo>
                    <a:pt x="711355" y="85901"/>
                  </a:lnTo>
                  <a:lnTo>
                    <a:pt x="719697" y="78954"/>
                  </a:lnTo>
                  <a:lnTo>
                    <a:pt x="738482" y="51397"/>
                  </a:lnTo>
                  <a:lnTo>
                    <a:pt x="745198" y="45512"/>
                  </a:lnTo>
                  <a:lnTo>
                    <a:pt x="757505" y="29511"/>
                  </a:lnTo>
                  <a:lnTo>
                    <a:pt x="761884" y="26613"/>
                  </a:lnTo>
                  <a:lnTo>
                    <a:pt x="764039" y="25840"/>
                  </a:lnTo>
                  <a:lnTo>
                    <a:pt x="766182" y="26031"/>
                  </a:lnTo>
                  <a:lnTo>
                    <a:pt x="770444" y="28124"/>
                  </a:lnTo>
                  <a:lnTo>
                    <a:pt x="801334" y="51825"/>
                  </a:lnTo>
                  <a:lnTo>
                    <a:pt x="827610" y="83484"/>
                  </a:lnTo>
                  <a:lnTo>
                    <a:pt x="833728" y="85879"/>
                  </a:lnTo>
                  <a:lnTo>
                    <a:pt x="874500" y="87785"/>
                  </a:lnTo>
                  <a:lnTo>
                    <a:pt x="889000" y="814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9" name="SMARTInkShape-1339">
              <a:extLst>
                <a:ext uri="{FF2B5EF4-FFF2-40B4-BE49-F238E27FC236}">
                  <a16:creationId xmlns:a16="http://schemas.microsoft.com/office/drawing/2014/main" id="{3CCCBEF2-1E46-471C-A4CF-160B02A2EE14}"/>
                </a:ext>
              </a:extLst>
            </p:cNvPr>
            <p:cNvSpPr/>
            <p:nvPr>
              <p:custDataLst>
                <p:tags r:id="rId34"/>
              </p:custDataLst>
            </p:nvPr>
          </p:nvSpPr>
          <p:spPr>
            <a:xfrm>
              <a:off x="5276850" y="470162"/>
              <a:ext cx="38023" cy="31489"/>
            </a:xfrm>
            <a:custGeom>
              <a:avLst/>
              <a:gdLst/>
              <a:ahLst/>
              <a:cxnLst/>
              <a:rect l="0" t="0" r="0" b="0"/>
              <a:pathLst>
                <a:path w="38023" h="31489">
                  <a:moveTo>
                    <a:pt x="31750" y="6088"/>
                  </a:moveTo>
                  <a:lnTo>
                    <a:pt x="31750" y="6088"/>
                  </a:lnTo>
                  <a:lnTo>
                    <a:pt x="35121" y="6088"/>
                  </a:lnTo>
                  <a:lnTo>
                    <a:pt x="36114" y="5382"/>
                  </a:lnTo>
                  <a:lnTo>
                    <a:pt x="36776" y="4207"/>
                  </a:lnTo>
                  <a:lnTo>
                    <a:pt x="38022" y="0"/>
                  </a:lnTo>
                  <a:lnTo>
                    <a:pt x="9871" y="26085"/>
                  </a:lnTo>
                  <a:lnTo>
                    <a:pt x="0" y="314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31" name="SMARTInkShape-1340">
            <a:extLst>
              <a:ext uri="{FF2B5EF4-FFF2-40B4-BE49-F238E27FC236}">
                <a16:creationId xmlns:a16="http://schemas.microsoft.com/office/drawing/2014/main" id="{D6FAEA49-1E11-4EFC-BAEF-5FD5B1D570E7}"/>
              </a:ext>
            </a:extLst>
          </p:cNvPr>
          <p:cNvSpPr/>
          <p:nvPr>
            <p:custDataLst>
              <p:tags r:id="rId4"/>
            </p:custDataLst>
          </p:nvPr>
        </p:nvSpPr>
        <p:spPr>
          <a:xfrm>
            <a:off x="2654300" y="3543405"/>
            <a:ext cx="3397251" cy="139570"/>
          </a:xfrm>
          <a:custGeom>
            <a:avLst/>
            <a:gdLst/>
            <a:ahLst/>
            <a:cxnLst/>
            <a:rect l="0" t="0" r="0" b="0"/>
            <a:pathLst>
              <a:path w="3397251" h="139570">
                <a:moveTo>
                  <a:pt x="0" y="57045"/>
                </a:moveTo>
                <a:lnTo>
                  <a:pt x="0" y="57045"/>
                </a:lnTo>
                <a:lnTo>
                  <a:pt x="14927" y="57045"/>
                </a:lnTo>
                <a:lnTo>
                  <a:pt x="24570" y="53674"/>
                </a:lnTo>
                <a:lnTo>
                  <a:pt x="36587" y="45490"/>
                </a:lnTo>
                <a:lnTo>
                  <a:pt x="72780" y="11546"/>
                </a:lnTo>
                <a:lnTo>
                  <a:pt x="93626" y="1684"/>
                </a:lnTo>
                <a:lnTo>
                  <a:pt x="118810" y="0"/>
                </a:lnTo>
                <a:lnTo>
                  <a:pt x="163731" y="8743"/>
                </a:lnTo>
                <a:lnTo>
                  <a:pt x="210820" y="20284"/>
                </a:lnTo>
                <a:lnTo>
                  <a:pt x="254074" y="33839"/>
                </a:lnTo>
                <a:lnTo>
                  <a:pt x="297574" y="46469"/>
                </a:lnTo>
                <a:lnTo>
                  <a:pt x="345162" y="62072"/>
                </a:lnTo>
                <a:lnTo>
                  <a:pt x="386991" y="70952"/>
                </a:lnTo>
                <a:lnTo>
                  <a:pt x="420393" y="75643"/>
                </a:lnTo>
                <a:lnTo>
                  <a:pt x="463625" y="76068"/>
                </a:lnTo>
                <a:lnTo>
                  <a:pt x="503654" y="74682"/>
                </a:lnTo>
                <a:lnTo>
                  <a:pt x="546961" y="63866"/>
                </a:lnTo>
                <a:lnTo>
                  <a:pt x="587456" y="57506"/>
                </a:lnTo>
                <a:lnTo>
                  <a:pt x="630260" y="57085"/>
                </a:lnTo>
                <a:lnTo>
                  <a:pt x="671195" y="57050"/>
                </a:lnTo>
                <a:lnTo>
                  <a:pt x="713344" y="60417"/>
                </a:lnTo>
                <a:lnTo>
                  <a:pt x="758798" y="68029"/>
                </a:lnTo>
                <a:lnTo>
                  <a:pt x="800252" y="72777"/>
                </a:lnTo>
                <a:lnTo>
                  <a:pt x="844779" y="80684"/>
                </a:lnTo>
                <a:lnTo>
                  <a:pt x="888462" y="89198"/>
                </a:lnTo>
                <a:lnTo>
                  <a:pt x="932079" y="101530"/>
                </a:lnTo>
                <a:lnTo>
                  <a:pt x="973311" y="109172"/>
                </a:lnTo>
                <a:lnTo>
                  <a:pt x="1012506" y="113203"/>
                </a:lnTo>
                <a:lnTo>
                  <a:pt x="1056214" y="114108"/>
                </a:lnTo>
                <a:lnTo>
                  <a:pt x="1098673" y="114190"/>
                </a:lnTo>
                <a:lnTo>
                  <a:pt x="1123974" y="116075"/>
                </a:lnTo>
                <a:lnTo>
                  <a:pt x="1168401" y="120283"/>
                </a:lnTo>
                <a:lnTo>
                  <a:pt x="1213346" y="118629"/>
                </a:lnTo>
                <a:lnTo>
                  <a:pt x="1257329" y="114454"/>
                </a:lnTo>
                <a:lnTo>
                  <a:pt x="1300870" y="119685"/>
                </a:lnTo>
                <a:lnTo>
                  <a:pt x="1345138" y="121081"/>
                </a:lnTo>
                <a:lnTo>
                  <a:pt x="1388698" y="125990"/>
                </a:lnTo>
                <a:lnTo>
                  <a:pt x="1432195" y="131802"/>
                </a:lnTo>
                <a:lnTo>
                  <a:pt x="1475195" y="137419"/>
                </a:lnTo>
                <a:lnTo>
                  <a:pt x="1517468" y="139308"/>
                </a:lnTo>
                <a:lnTo>
                  <a:pt x="1564898" y="139569"/>
                </a:lnTo>
                <a:lnTo>
                  <a:pt x="1601876" y="133815"/>
                </a:lnTo>
                <a:lnTo>
                  <a:pt x="1644240" y="121190"/>
                </a:lnTo>
                <a:lnTo>
                  <a:pt x="1689967" y="105671"/>
                </a:lnTo>
                <a:lnTo>
                  <a:pt x="1733600" y="97375"/>
                </a:lnTo>
                <a:lnTo>
                  <a:pt x="1774477" y="90977"/>
                </a:lnTo>
                <a:lnTo>
                  <a:pt x="1817155" y="89226"/>
                </a:lnTo>
                <a:lnTo>
                  <a:pt x="1857866" y="93216"/>
                </a:lnTo>
                <a:lnTo>
                  <a:pt x="1902778" y="94976"/>
                </a:lnTo>
                <a:lnTo>
                  <a:pt x="1949321" y="95135"/>
                </a:lnTo>
                <a:lnTo>
                  <a:pt x="1992564" y="95144"/>
                </a:lnTo>
                <a:lnTo>
                  <a:pt x="2036909" y="95145"/>
                </a:lnTo>
                <a:lnTo>
                  <a:pt x="2083231" y="97026"/>
                </a:lnTo>
                <a:lnTo>
                  <a:pt x="2130236" y="100612"/>
                </a:lnTo>
                <a:lnTo>
                  <a:pt x="2172889" y="102026"/>
                </a:lnTo>
                <a:lnTo>
                  <a:pt x="2215862" y="106940"/>
                </a:lnTo>
                <a:lnTo>
                  <a:pt x="2257139" y="107726"/>
                </a:lnTo>
                <a:lnTo>
                  <a:pt x="2303895" y="107821"/>
                </a:lnTo>
                <a:lnTo>
                  <a:pt x="2344777" y="107840"/>
                </a:lnTo>
                <a:lnTo>
                  <a:pt x="2391549" y="103481"/>
                </a:lnTo>
                <a:lnTo>
                  <a:pt x="2439026" y="95894"/>
                </a:lnTo>
                <a:lnTo>
                  <a:pt x="2483469" y="83638"/>
                </a:lnTo>
                <a:lnTo>
                  <a:pt x="2526797" y="74875"/>
                </a:lnTo>
                <a:lnTo>
                  <a:pt x="2570381" y="63288"/>
                </a:lnTo>
                <a:lnTo>
                  <a:pt x="2617117" y="53503"/>
                </a:lnTo>
                <a:lnTo>
                  <a:pt x="2662329" y="47693"/>
                </a:lnTo>
                <a:lnTo>
                  <a:pt x="2708061" y="44639"/>
                </a:lnTo>
                <a:lnTo>
                  <a:pt x="2749660" y="44383"/>
                </a:lnTo>
                <a:lnTo>
                  <a:pt x="2791192" y="44350"/>
                </a:lnTo>
                <a:lnTo>
                  <a:pt x="2832122" y="44346"/>
                </a:lnTo>
                <a:lnTo>
                  <a:pt x="2879366" y="44345"/>
                </a:lnTo>
                <a:lnTo>
                  <a:pt x="2921092" y="44345"/>
                </a:lnTo>
                <a:lnTo>
                  <a:pt x="2964998" y="44345"/>
                </a:lnTo>
                <a:lnTo>
                  <a:pt x="3010050" y="39319"/>
                </a:lnTo>
                <a:lnTo>
                  <a:pt x="3051547" y="38169"/>
                </a:lnTo>
                <a:lnTo>
                  <a:pt x="3096568" y="38010"/>
                </a:lnTo>
                <a:lnTo>
                  <a:pt x="3123759" y="36116"/>
                </a:lnTo>
                <a:lnTo>
                  <a:pt x="3149513" y="32528"/>
                </a:lnTo>
                <a:lnTo>
                  <a:pt x="3193160" y="37190"/>
                </a:lnTo>
                <a:lnTo>
                  <a:pt x="3232590" y="44796"/>
                </a:lnTo>
                <a:lnTo>
                  <a:pt x="3274540" y="55693"/>
                </a:lnTo>
                <a:lnTo>
                  <a:pt x="3320196" y="74358"/>
                </a:lnTo>
                <a:lnTo>
                  <a:pt x="3365510" y="100668"/>
                </a:lnTo>
                <a:lnTo>
                  <a:pt x="3397250" y="1141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2" name="SMARTInkShape-1341">
            <a:extLst>
              <a:ext uri="{FF2B5EF4-FFF2-40B4-BE49-F238E27FC236}">
                <a16:creationId xmlns:a16="http://schemas.microsoft.com/office/drawing/2014/main" id="{70D40A1D-7ADE-4338-A91A-6D03651F2B38}"/>
              </a:ext>
            </a:extLst>
          </p:cNvPr>
          <p:cNvSpPr/>
          <p:nvPr>
            <p:custDataLst>
              <p:tags r:id="rId5"/>
            </p:custDataLst>
          </p:nvPr>
        </p:nvSpPr>
        <p:spPr>
          <a:xfrm>
            <a:off x="2178050" y="5054678"/>
            <a:ext cx="1390651" cy="63423"/>
          </a:xfrm>
          <a:custGeom>
            <a:avLst/>
            <a:gdLst/>
            <a:ahLst/>
            <a:cxnLst/>
            <a:rect l="0" t="0" r="0" b="0"/>
            <a:pathLst>
              <a:path w="1390651" h="63423">
                <a:moveTo>
                  <a:pt x="0" y="12622"/>
                </a:moveTo>
                <a:lnTo>
                  <a:pt x="0" y="12622"/>
                </a:lnTo>
                <a:lnTo>
                  <a:pt x="0" y="9251"/>
                </a:lnTo>
                <a:lnTo>
                  <a:pt x="705" y="8258"/>
                </a:lnTo>
                <a:lnTo>
                  <a:pt x="1881" y="7596"/>
                </a:lnTo>
                <a:lnTo>
                  <a:pt x="6327" y="6279"/>
                </a:lnTo>
                <a:lnTo>
                  <a:pt x="53315" y="6272"/>
                </a:lnTo>
                <a:lnTo>
                  <a:pt x="99814" y="6272"/>
                </a:lnTo>
                <a:lnTo>
                  <a:pt x="138766" y="6272"/>
                </a:lnTo>
                <a:lnTo>
                  <a:pt x="184863" y="1908"/>
                </a:lnTo>
                <a:lnTo>
                  <a:pt x="231648" y="0"/>
                </a:lnTo>
                <a:lnTo>
                  <a:pt x="268922" y="1813"/>
                </a:lnTo>
                <a:lnTo>
                  <a:pt x="298087" y="5881"/>
                </a:lnTo>
                <a:lnTo>
                  <a:pt x="328844" y="8119"/>
                </a:lnTo>
                <a:lnTo>
                  <a:pt x="346824" y="12029"/>
                </a:lnTo>
                <a:lnTo>
                  <a:pt x="358252" y="13152"/>
                </a:lnTo>
                <a:lnTo>
                  <a:pt x="401572" y="27731"/>
                </a:lnTo>
                <a:lnTo>
                  <a:pt x="435156" y="37203"/>
                </a:lnTo>
                <a:lnTo>
                  <a:pt x="463622" y="39855"/>
                </a:lnTo>
                <a:lnTo>
                  <a:pt x="473460" y="42364"/>
                </a:lnTo>
                <a:lnTo>
                  <a:pt x="518593" y="44254"/>
                </a:lnTo>
                <a:lnTo>
                  <a:pt x="563771" y="44369"/>
                </a:lnTo>
                <a:lnTo>
                  <a:pt x="610122" y="44372"/>
                </a:lnTo>
                <a:lnTo>
                  <a:pt x="655780" y="44372"/>
                </a:lnTo>
                <a:lnTo>
                  <a:pt x="702653" y="44372"/>
                </a:lnTo>
                <a:lnTo>
                  <a:pt x="719651" y="45077"/>
                </a:lnTo>
                <a:lnTo>
                  <a:pt x="745065" y="50134"/>
                </a:lnTo>
                <a:lnTo>
                  <a:pt x="789117" y="50719"/>
                </a:lnTo>
                <a:lnTo>
                  <a:pt x="797335" y="51426"/>
                </a:lnTo>
                <a:lnTo>
                  <a:pt x="844447" y="56956"/>
                </a:lnTo>
                <a:lnTo>
                  <a:pt x="870067" y="56351"/>
                </a:lnTo>
                <a:lnTo>
                  <a:pt x="916247" y="50837"/>
                </a:lnTo>
                <a:lnTo>
                  <a:pt x="933997" y="48874"/>
                </a:lnTo>
                <a:lnTo>
                  <a:pt x="972723" y="44489"/>
                </a:lnTo>
                <a:lnTo>
                  <a:pt x="980538" y="45129"/>
                </a:lnTo>
                <a:lnTo>
                  <a:pt x="1005065" y="50463"/>
                </a:lnTo>
                <a:lnTo>
                  <a:pt x="1018086" y="50699"/>
                </a:lnTo>
                <a:lnTo>
                  <a:pt x="1022336" y="52593"/>
                </a:lnTo>
                <a:lnTo>
                  <a:pt x="1026577" y="55081"/>
                </a:lnTo>
                <a:lnTo>
                  <a:pt x="1035049" y="56679"/>
                </a:lnTo>
                <a:lnTo>
                  <a:pt x="1056217" y="57065"/>
                </a:lnTo>
                <a:lnTo>
                  <a:pt x="1060450" y="58951"/>
                </a:lnTo>
                <a:lnTo>
                  <a:pt x="1062567" y="60441"/>
                </a:lnTo>
                <a:lnTo>
                  <a:pt x="1072288" y="62539"/>
                </a:lnTo>
                <a:lnTo>
                  <a:pt x="1116407" y="63412"/>
                </a:lnTo>
                <a:lnTo>
                  <a:pt x="1163641" y="63422"/>
                </a:lnTo>
                <a:lnTo>
                  <a:pt x="1171223" y="62717"/>
                </a:lnTo>
                <a:lnTo>
                  <a:pt x="1193284" y="57464"/>
                </a:lnTo>
                <a:lnTo>
                  <a:pt x="1224137" y="56367"/>
                </a:lnTo>
                <a:lnTo>
                  <a:pt x="1241895" y="51310"/>
                </a:lnTo>
                <a:lnTo>
                  <a:pt x="1289401" y="50722"/>
                </a:lnTo>
                <a:lnTo>
                  <a:pt x="1335729" y="57762"/>
                </a:lnTo>
                <a:lnTo>
                  <a:pt x="1351218" y="63160"/>
                </a:lnTo>
                <a:lnTo>
                  <a:pt x="1380146" y="63422"/>
                </a:lnTo>
                <a:lnTo>
                  <a:pt x="1384335" y="61540"/>
                </a:lnTo>
                <a:lnTo>
                  <a:pt x="1386440" y="60051"/>
                </a:lnTo>
                <a:lnTo>
                  <a:pt x="1388779" y="56515"/>
                </a:lnTo>
                <a:lnTo>
                  <a:pt x="1390650" y="507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3" name="SMARTInkShape-1342">
            <a:extLst>
              <a:ext uri="{FF2B5EF4-FFF2-40B4-BE49-F238E27FC236}">
                <a16:creationId xmlns:a16="http://schemas.microsoft.com/office/drawing/2014/main" id="{C09743C4-7F94-4E7E-8633-FB436665738C}"/>
              </a:ext>
            </a:extLst>
          </p:cNvPr>
          <p:cNvSpPr/>
          <p:nvPr>
            <p:custDataLst>
              <p:tags r:id="rId6"/>
            </p:custDataLst>
          </p:nvPr>
        </p:nvSpPr>
        <p:spPr>
          <a:xfrm>
            <a:off x="2139950" y="4362712"/>
            <a:ext cx="1104629" cy="53554"/>
          </a:xfrm>
          <a:custGeom>
            <a:avLst/>
            <a:gdLst/>
            <a:ahLst/>
            <a:cxnLst/>
            <a:rect l="0" t="0" r="0" b="0"/>
            <a:pathLst>
              <a:path w="1104629" h="53554">
                <a:moveTo>
                  <a:pt x="0" y="6088"/>
                </a:moveTo>
                <a:lnTo>
                  <a:pt x="0" y="6088"/>
                </a:lnTo>
                <a:lnTo>
                  <a:pt x="0" y="0"/>
                </a:lnTo>
                <a:lnTo>
                  <a:pt x="11933" y="6679"/>
                </a:lnTo>
                <a:lnTo>
                  <a:pt x="16593" y="9878"/>
                </a:lnTo>
                <a:lnTo>
                  <a:pt x="33967" y="17283"/>
                </a:lnTo>
                <a:lnTo>
                  <a:pt x="42441" y="22497"/>
                </a:lnTo>
                <a:lnTo>
                  <a:pt x="86809" y="34567"/>
                </a:lnTo>
                <a:lnTo>
                  <a:pt x="112979" y="42433"/>
                </a:lnTo>
                <a:lnTo>
                  <a:pt x="152694" y="49552"/>
                </a:lnTo>
                <a:lnTo>
                  <a:pt x="197385" y="53553"/>
                </a:lnTo>
                <a:lnTo>
                  <a:pt x="242601" y="49950"/>
                </a:lnTo>
                <a:lnTo>
                  <a:pt x="283672" y="40824"/>
                </a:lnTo>
                <a:lnTo>
                  <a:pt x="326398" y="28353"/>
                </a:lnTo>
                <a:lnTo>
                  <a:pt x="369323" y="16425"/>
                </a:lnTo>
                <a:lnTo>
                  <a:pt x="413502" y="8307"/>
                </a:lnTo>
                <a:lnTo>
                  <a:pt x="455898" y="6146"/>
                </a:lnTo>
                <a:lnTo>
                  <a:pt x="491566" y="6795"/>
                </a:lnTo>
                <a:lnTo>
                  <a:pt x="512146" y="11850"/>
                </a:lnTo>
                <a:lnTo>
                  <a:pt x="528180" y="12360"/>
                </a:lnTo>
                <a:lnTo>
                  <a:pt x="532961" y="14285"/>
                </a:lnTo>
                <a:lnTo>
                  <a:pt x="535224" y="15785"/>
                </a:lnTo>
                <a:lnTo>
                  <a:pt x="545151" y="17899"/>
                </a:lnTo>
                <a:lnTo>
                  <a:pt x="560442" y="19318"/>
                </a:lnTo>
                <a:lnTo>
                  <a:pt x="573275" y="24231"/>
                </a:lnTo>
                <a:lnTo>
                  <a:pt x="611794" y="25840"/>
                </a:lnTo>
                <a:lnTo>
                  <a:pt x="624148" y="30605"/>
                </a:lnTo>
                <a:lnTo>
                  <a:pt x="668796" y="31485"/>
                </a:lnTo>
                <a:lnTo>
                  <a:pt x="715358" y="31488"/>
                </a:lnTo>
                <a:lnTo>
                  <a:pt x="761999" y="37722"/>
                </a:lnTo>
                <a:lnTo>
                  <a:pt x="805992" y="37833"/>
                </a:lnTo>
                <a:lnTo>
                  <a:pt x="848720" y="39719"/>
                </a:lnTo>
                <a:lnTo>
                  <a:pt x="895734" y="43926"/>
                </a:lnTo>
                <a:lnTo>
                  <a:pt x="922124" y="46035"/>
                </a:lnTo>
                <a:lnTo>
                  <a:pt x="967141" y="50143"/>
                </a:lnTo>
                <a:lnTo>
                  <a:pt x="995794" y="49780"/>
                </a:lnTo>
                <a:lnTo>
                  <a:pt x="1018480" y="44772"/>
                </a:lnTo>
                <a:lnTo>
                  <a:pt x="1030924" y="43655"/>
                </a:lnTo>
                <a:lnTo>
                  <a:pt x="1053549" y="38240"/>
                </a:lnTo>
                <a:lnTo>
                  <a:pt x="1064050" y="36076"/>
                </a:lnTo>
                <a:lnTo>
                  <a:pt x="1085051" y="31891"/>
                </a:lnTo>
                <a:lnTo>
                  <a:pt x="1104628" y="31488"/>
                </a:lnTo>
                <a:lnTo>
                  <a:pt x="1098550" y="251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36" name="SMARTInkShape-Group363">
            <a:extLst>
              <a:ext uri="{FF2B5EF4-FFF2-40B4-BE49-F238E27FC236}">
                <a16:creationId xmlns:a16="http://schemas.microsoft.com/office/drawing/2014/main" id="{432EB03B-2DE6-4702-8654-D915325B9FF7}"/>
              </a:ext>
            </a:extLst>
          </p:cNvPr>
          <p:cNvGrpSpPr/>
          <p:nvPr/>
        </p:nvGrpSpPr>
        <p:grpSpPr>
          <a:xfrm>
            <a:off x="1651000" y="2705113"/>
            <a:ext cx="1942877" cy="520688"/>
            <a:chOff x="1651000" y="2705113"/>
            <a:chExt cx="1942877" cy="520688"/>
          </a:xfrm>
        </p:grpSpPr>
        <p:sp>
          <p:nvSpPr>
            <p:cNvPr id="10334" name="SMARTInkShape-1343">
              <a:extLst>
                <a:ext uri="{FF2B5EF4-FFF2-40B4-BE49-F238E27FC236}">
                  <a16:creationId xmlns:a16="http://schemas.microsoft.com/office/drawing/2014/main" id="{8A24FD67-3E31-4F78-AF73-ADD7374AA839}"/>
                </a:ext>
              </a:extLst>
            </p:cNvPr>
            <p:cNvSpPr/>
            <p:nvPr>
              <p:custDataLst>
                <p:tags r:id="rId7"/>
              </p:custDataLst>
            </p:nvPr>
          </p:nvSpPr>
          <p:spPr>
            <a:xfrm>
              <a:off x="2101850" y="2851309"/>
              <a:ext cx="1492027" cy="374492"/>
            </a:xfrm>
            <a:custGeom>
              <a:avLst/>
              <a:gdLst/>
              <a:ahLst/>
              <a:cxnLst/>
              <a:rect l="0" t="0" r="0" b="0"/>
              <a:pathLst>
                <a:path w="1492027" h="374492">
                  <a:moveTo>
                    <a:pt x="0" y="279241"/>
                  </a:moveTo>
                  <a:lnTo>
                    <a:pt x="0" y="279241"/>
                  </a:lnTo>
                  <a:lnTo>
                    <a:pt x="12830" y="279241"/>
                  </a:lnTo>
                  <a:lnTo>
                    <a:pt x="18167" y="277359"/>
                  </a:lnTo>
                  <a:lnTo>
                    <a:pt x="20578" y="275870"/>
                  </a:lnTo>
                  <a:lnTo>
                    <a:pt x="30713" y="273774"/>
                  </a:lnTo>
                  <a:lnTo>
                    <a:pt x="76407" y="267899"/>
                  </a:lnTo>
                  <a:lnTo>
                    <a:pt x="117411" y="271084"/>
                  </a:lnTo>
                  <a:lnTo>
                    <a:pt x="164090" y="272653"/>
                  </a:lnTo>
                  <a:lnTo>
                    <a:pt x="210605" y="277913"/>
                  </a:lnTo>
                  <a:lnTo>
                    <a:pt x="247962" y="283708"/>
                  </a:lnTo>
                  <a:lnTo>
                    <a:pt x="286548" y="289894"/>
                  </a:lnTo>
                  <a:lnTo>
                    <a:pt x="329652" y="296195"/>
                  </a:lnTo>
                  <a:lnTo>
                    <a:pt x="377153" y="302530"/>
                  </a:lnTo>
                  <a:lnTo>
                    <a:pt x="423526" y="308876"/>
                  </a:lnTo>
                  <a:lnTo>
                    <a:pt x="456110" y="313108"/>
                  </a:lnTo>
                  <a:lnTo>
                    <a:pt x="491288" y="317341"/>
                  </a:lnTo>
                  <a:lnTo>
                    <a:pt x="526678" y="321574"/>
                  </a:lnTo>
                  <a:lnTo>
                    <a:pt x="558870" y="325808"/>
                  </a:lnTo>
                  <a:lnTo>
                    <a:pt x="593403" y="330041"/>
                  </a:lnTo>
                  <a:lnTo>
                    <a:pt x="629918" y="334274"/>
                  </a:lnTo>
                  <a:lnTo>
                    <a:pt x="667314" y="338508"/>
                  </a:lnTo>
                  <a:lnTo>
                    <a:pt x="703219" y="340860"/>
                  </a:lnTo>
                  <a:lnTo>
                    <a:pt x="738697" y="341905"/>
                  </a:lnTo>
                  <a:lnTo>
                    <a:pt x="775632" y="342370"/>
                  </a:lnTo>
                  <a:lnTo>
                    <a:pt x="813215" y="342576"/>
                  </a:lnTo>
                  <a:lnTo>
                    <a:pt x="851084" y="342668"/>
                  </a:lnTo>
                  <a:lnTo>
                    <a:pt x="889082" y="342708"/>
                  </a:lnTo>
                  <a:lnTo>
                    <a:pt x="927136" y="342726"/>
                  </a:lnTo>
                  <a:lnTo>
                    <a:pt x="965216" y="342029"/>
                  </a:lnTo>
                  <a:lnTo>
                    <a:pt x="1003307" y="339367"/>
                  </a:lnTo>
                  <a:lnTo>
                    <a:pt x="1039522" y="335833"/>
                  </a:lnTo>
                  <a:lnTo>
                    <a:pt x="1074432" y="331910"/>
                  </a:lnTo>
                  <a:lnTo>
                    <a:pt x="1108762" y="327814"/>
                  </a:lnTo>
                  <a:lnTo>
                    <a:pt x="1142835" y="323642"/>
                  </a:lnTo>
                  <a:lnTo>
                    <a:pt x="1189988" y="317326"/>
                  </a:lnTo>
                  <a:lnTo>
                    <a:pt x="1232652" y="309105"/>
                  </a:lnTo>
                  <a:lnTo>
                    <a:pt x="1276572" y="297733"/>
                  </a:lnTo>
                  <a:lnTo>
                    <a:pt x="1317103" y="287307"/>
                  </a:lnTo>
                  <a:lnTo>
                    <a:pt x="1362403" y="274092"/>
                  </a:lnTo>
                  <a:lnTo>
                    <a:pt x="1403911" y="257894"/>
                  </a:lnTo>
                  <a:lnTo>
                    <a:pt x="1446586" y="232658"/>
                  </a:lnTo>
                  <a:lnTo>
                    <a:pt x="1483653" y="198807"/>
                  </a:lnTo>
                  <a:lnTo>
                    <a:pt x="1488430" y="190341"/>
                  </a:lnTo>
                  <a:lnTo>
                    <a:pt x="1491495" y="173408"/>
                  </a:lnTo>
                  <a:lnTo>
                    <a:pt x="1492026" y="160708"/>
                  </a:lnTo>
                  <a:lnTo>
                    <a:pt x="1488388" y="152241"/>
                  </a:lnTo>
                  <a:lnTo>
                    <a:pt x="1462391" y="122608"/>
                  </a:lnTo>
                  <a:lnTo>
                    <a:pt x="1419520" y="97208"/>
                  </a:lnTo>
                  <a:lnTo>
                    <a:pt x="1380491" y="80274"/>
                  </a:lnTo>
                  <a:lnTo>
                    <a:pt x="1344366" y="67574"/>
                  </a:lnTo>
                  <a:lnTo>
                    <a:pt x="1302696" y="55580"/>
                  </a:lnTo>
                  <a:lnTo>
                    <a:pt x="1259070" y="46538"/>
                  </a:lnTo>
                  <a:lnTo>
                    <a:pt x="1214158" y="35942"/>
                  </a:lnTo>
                  <a:lnTo>
                    <a:pt x="1181916" y="30467"/>
                  </a:lnTo>
                  <a:lnTo>
                    <a:pt x="1146890" y="23801"/>
                  </a:lnTo>
                  <a:lnTo>
                    <a:pt x="1110157" y="17545"/>
                  </a:lnTo>
                  <a:lnTo>
                    <a:pt x="1072664" y="14765"/>
                  </a:lnTo>
                  <a:lnTo>
                    <a:pt x="1034834" y="11648"/>
                  </a:lnTo>
                  <a:lnTo>
                    <a:pt x="996148" y="7911"/>
                  </a:lnTo>
                  <a:lnTo>
                    <a:pt x="955437" y="3898"/>
                  </a:lnTo>
                  <a:lnTo>
                    <a:pt x="915705" y="1644"/>
                  </a:lnTo>
                  <a:lnTo>
                    <a:pt x="876175" y="642"/>
                  </a:lnTo>
                  <a:lnTo>
                    <a:pt x="835087" y="197"/>
                  </a:lnTo>
                  <a:lnTo>
                    <a:pt x="793307" y="0"/>
                  </a:lnTo>
                  <a:lnTo>
                    <a:pt x="751220" y="617"/>
                  </a:lnTo>
                  <a:lnTo>
                    <a:pt x="708996" y="3243"/>
                  </a:lnTo>
                  <a:lnTo>
                    <a:pt x="666711" y="6762"/>
                  </a:lnTo>
                  <a:lnTo>
                    <a:pt x="624399" y="9973"/>
                  </a:lnTo>
                  <a:lnTo>
                    <a:pt x="582076" y="11400"/>
                  </a:lnTo>
                  <a:lnTo>
                    <a:pt x="541628" y="13915"/>
                  </a:lnTo>
                  <a:lnTo>
                    <a:pt x="502485" y="18091"/>
                  </a:lnTo>
                  <a:lnTo>
                    <a:pt x="463921" y="24650"/>
                  </a:lnTo>
                  <a:lnTo>
                    <a:pt x="427496" y="30387"/>
                  </a:lnTo>
                  <a:lnTo>
                    <a:pt x="391787" y="35995"/>
                  </a:lnTo>
                  <a:lnTo>
                    <a:pt x="354750" y="43191"/>
                  </a:lnTo>
                  <a:lnTo>
                    <a:pt x="320885" y="49212"/>
                  </a:lnTo>
                  <a:lnTo>
                    <a:pt x="274053" y="58449"/>
                  </a:lnTo>
                  <a:lnTo>
                    <a:pt x="228897" y="70123"/>
                  </a:lnTo>
                  <a:lnTo>
                    <a:pt x="188001" y="82519"/>
                  </a:lnTo>
                  <a:lnTo>
                    <a:pt x="142577" y="95979"/>
                  </a:lnTo>
                  <a:lnTo>
                    <a:pt x="95908" y="114537"/>
                  </a:lnTo>
                  <a:lnTo>
                    <a:pt x="53297" y="139576"/>
                  </a:lnTo>
                  <a:lnTo>
                    <a:pt x="40721" y="152251"/>
                  </a:lnTo>
                  <a:lnTo>
                    <a:pt x="24203" y="173409"/>
                  </a:lnTo>
                  <a:lnTo>
                    <a:pt x="20577" y="186108"/>
                  </a:lnTo>
                  <a:lnTo>
                    <a:pt x="19729" y="194574"/>
                  </a:lnTo>
                  <a:lnTo>
                    <a:pt x="22622" y="207274"/>
                  </a:lnTo>
                  <a:lnTo>
                    <a:pt x="34990" y="224208"/>
                  </a:lnTo>
                  <a:lnTo>
                    <a:pt x="47605" y="236202"/>
                  </a:lnTo>
                  <a:lnTo>
                    <a:pt x="88602" y="255840"/>
                  </a:lnTo>
                  <a:lnTo>
                    <a:pt x="134731" y="271734"/>
                  </a:lnTo>
                  <a:lnTo>
                    <a:pt x="179327" y="283533"/>
                  </a:lnTo>
                  <a:lnTo>
                    <a:pt x="216352" y="294702"/>
                  </a:lnTo>
                  <a:lnTo>
                    <a:pt x="254134" y="306243"/>
                  </a:lnTo>
                  <a:lnTo>
                    <a:pt x="292140" y="315150"/>
                  </a:lnTo>
                  <a:lnTo>
                    <a:pt x="330212" y="326413"/>
                  </a:lnTo>
                  <a:lnTo>
                    <a:pt x="368303" y="338687"/>
                  </a:lnTo>
                  <a:lnTo>
                    <a:pt x="411574" y="352956"/>
                  </a:lnTo>
                  <a:lnTo>
                    <a:pt x="450850" y="3744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5" name="SMARTInkShape-1344">
              <a:extLst>
                <a:ext uri="{FF2B5EF4-FFF2-40B4-BE49-F238E27FC236}">
                  <a16:creationId xmlns:a16="http://schemas.microsoft.com/office/drawing/2014/main" id="{BDF4D23B-2BF9-467E-ACB6-31ED4BE83B38}"/>
                </a:ext>
              </a:extLst>
            </p:cNvPr>
            <p:cNvSpPr/>
            <p:nvPr>
              <p:custDataLst>
                <p:tags r:id="rId8"/>
              </p:custDataLst>
            </p:nvPr>
          </p:nvSpPr>
          <p:spPr>
            <a:xfrm>
              <a:off x="1651000" y="2705113"/>
              <a:ext cx="1206501" cy="69838"/>
            </a:xfrm>
            <a:custGeom>
              <a:avLst/>
              <a:gdLst/>
              <a:ahLst/>
              <a:cxnLst/>
              <a:rect l="0" t="0" r="0" b="0"/>
              <a:pathLst>
                <a:path w="1206501" h="69838">
                  <a:moveTo>
                    <a:pt x="0" y="25387"/>
                  </a:moveTo>
                  <a:lnTo>
                    <a:pt x="0" y="25387"/>
                  </a:lnTo>
                  <a:lnTo>
                    <a:pt x="20278" y="11589"/>
                  </a:lnTo>
                  <a:lnTo>
                    <a:pt x="47698" y="2488"/>
                  </a:lnTo>
                  <a:lnTo>
                    <a:pt x="89090" y="134"/>
                  </a:lnTo>
                  <a:lnTo>
                    <a:pt x="135855" y="0"/>
                  </a:lnTo>
                  <a:lnTo>
                    <a:pt x="177851" y="1870"/>
                  </a:lnTo>
                  <a:lnTo>
                    <a:pt x="225210" y="6454"/>
                  </a:lnTo>
                  <a:lnTo>
                    <a:pt x="266866" y="13128"/>
                  </a:lnTo>
                  <a:lnTo>
                    <a:pt x="309066" y="21241"/>
                  </a:lnTo>
                  <a:lnTo>
                    <a:pt x="351373" y="29637"/>
                  </a:lnTo>
                  <a:lnTo>
                    <a:pt x="395583" y="38090"/>
                  </a:lnTo>
                  <a:lnTo>
                    <a:pt x="432358" y="44438"/>
                  </a:lnTo>
                  <a:lnTo>
                    <a:pt x="479339" y="52904"/>
                  </a:lnTo>
                  <a:lnTo>
                    <a:pt x="515265" y="55883"/>
                  </a:lnTo>
                  <a:lnTo>
                    <a:pt x="552721" y="60136"/>
                  </a:lnTo>
                  <a:lnTo>
                    <a:pt x="598939" y="62825"/>
                  </a:lnTo>
                  <a:lnTo>
                    <a:pt x="646221" y="63356"/>
                  </a:lnTo>
                  <a:lnTo>
                    <a:pt x="682775" y="63448"/>
                  </a:lnTo>
                  <a:lnTo>
                    <a:pt x="721122" y="63476"/>
                  </a:lnTo>
                  <a:lnTo>
                    <a:pt x="756708" y="61602"/>
                  </a:lnTo>
                  <a:lnTo>
                    <a:pt x="794064" y="58460"/>
                  </a:lnTo>
                  <a:lnTo>
                    <a:pt x="831943" y="57529"/>
                  </a:lnTo>
                  <a:lnTo>
                    <a:pt x="879297" y="57214"/>
                  </a:lnTo>
                  <a:lnTo>
                    <a:pt x="922623" y="57152"/>
                  </a:lnTo>
                  <a:lnTo>
                    <a:pt x="965152" y="57140"/>
                  </a:lnTo>
                  <a:lnTo>
                    <a:pt x="1002580" y="57138"/>
                  </a:lnTo>
                  <a:lnTo>
                    <a:pt x="1048941" y="57137"/>
                  </a:lnTo>
                  <a:lnTo>
                    <a:pt x="1093844" y="57137"/>
                  </a:lnTo>
                  <a:lnTo>
                    <a:pt x="1138038" y="57137"/>
                  </a:lnTo>
                  <a:lnTo>
                    <a:pt x="1170206" y="57842"/>
                  </a:lnTo>
                  <a:lnTo>
                    <a:pt x="1199412" y="69197"/>
                  </a:lnTo>
                  <a:lnTo>
                    <a:pt x="1206500" y="698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065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Southern Colonies Review </a:t>
            </a:r>
          </a:p>
        </p:txBody>
      </p:sp>
      <p:sp>
        <p:nvSpPr>
          <p:cNvPr id="3" name="Content Placeholder 2"/>
          <p:cNvSpPr>
            <a:spLocks noGrp="1"/>
          </p:cNvSpPr>
          <p:nvPr>
            <p:ph idx="1"/>
          </p:nvPr>
        </p:nvSpPr>
        <p:spPr>
          <a:xfrm>
            <a:off x="1401276" y="2503143"/>
            <a:ext cx="9392848" cy="3414181"/>
          </a:xfrm>
        </p:spPr>
        <p:txBody>
          <a:bodyPr>
            <a:normAutofit/>
          </a:bodyPr>
          <a:lstStyle/>
          <a:p>
            <a:pPr lvl="0"/>
            <a:r>
              <a:rPr lang="en-US" b="1" dirty="0"/>
              <a:t>Impact of location on colonial settlement:</a:t>
            </a:r>
          </a:p>
          <a:p>
            <a:pPr lvl="1"/>
            <a:r>
              <a:rPr lang="en-US" b="1" dirty="0"/>
              <a:t>Large estates, spaced out, few towns- plantations near waterways, agriculture rules society</a:t>
            </a:r>
          </a:p>
          <a:p>
            <a:pPr lvl="1"/>
            <a:r>
              <a:rPr lang="en-US" b="1" dirty="0"/>
              <a:t>Large colonies with smaller populations </a:t>
            </a:r>
          </a:p>
          <a:p>
            <a:pPr lvl="1"/>
            <a:r>
              <a:rPr lang="en-US" b="1" dirty="0"/>
              <a:t>Few large cities, more small towns with citizens spread out</a:t>
            </a:r>
          </a:p>
          <a:p>
            <a:endParaRPr lang="en-US" dirty="0"/>
          </a:p>
        </p:txBody>
      </p:sp>
      <p:grpSp>
        <p:nvGrpSpPr>
          <p:cNvPr id="34" name="SMARTInkShape-Group364">
            <a:extLst>
              <a:ext uri="{FF2B5EF4-FFF2-40B4-BE49-F238E27FC236}">
                <a16:creationId xmlns:a16="http://schemas.microsoft.com/office/drawing/2014/main" id="{71195CBF-CEFE-4827-BE43-CA4C81336BD3}"/>
              </a:ext>
            </a:extLst>
          </p:cNvPr>
          <p:cNvGrpSpPr/>
          <p:nvPr/>
        </p:nvGrpSpPr>
        <p:grpSpPr>
          <a:xfrm>
            <a:off x="432402" y="3843495"/>
            <a:ext cx="1147576" cy="1052356"/>
            <a:chOff x="432402" y="3843495"/>
            <a:chExt cx="1147576" cy="1052356"/>
          </a:xfrm>
        </p:grpSpPr>
        <p:sp>
          <p:nvSpPr>
            <p:cNvPr id="30" name="SMARTInkShape-1345">
              <a:extLst>
                <a:ext uri="{FF2B5EF4-FFF2-40B4-BE49-F238E27FC236}">
                  <a16:creationId xmlns:a16="http://schemas.microsoft.com/office/drawing/2014/main" id="{307F6BDA-4D36-4946-83D7-297F68A28A28}"/>
                </a:ext>
              </a:extLst>
            </p:cNvPr>
            <p:cNvSpPr/>
            <p:nvPr>
              <p:custDataLst>
                <p:tags r:id="rId11"/>
              </p:custDataLst>
            </p:nvPr>
          </p:nvSpPr>
          <p:spPr>
            <a:xfrm>
              <a:off x="432402" y="3843495"/>
              <a:ext cx="1147576" cy="1052356"/>
            </a:xfrm>
            <a:custGeom>
              <a:avLst/>
              <a:gdLst/>
              <a:ahLst/>
              <a:cxnLst/>
              <a:rect l="0" t="0" r="0" b="0"/>
              <a:pathLst>
                <a:path w="1147576" h="1052356">
                  <a:moveTo>
                    <a:pt x="113698" y="899955"/>
                  </a:moveTo>
                  <a:lnTo>
                    <a:pt x="113698" y="899955"/>
                  </a:lnTo>
                  <a:lnTo>
                    <a:pt x="153011" y="930429"/>
                  </a:lnTo>
                  <a:lnTo>
                    <a:pt x="192497" y="938932"/>
                  </a:lnTo>
                  <a:lnTo>
                    <a:pt x="232745" y="946695"/>
                  </a:lnTo>
                  <a:lnTo>
                    <a:pt x="267504" y="952923"/>
                  </a:lnTo>
                  <a:lnTo>
                    <a:pt x="307986" y="959237"/>
                  </a:lnTo>
                  <a:lnTo>
                    <a:pt x="354631" y="965577"/>
                  </a:lnTo>
                  <a:lnTo>
                    <a:pt x="387526" y="971688"/>
                  </a:lnTo>
                  <a:lnTo>
                    <a:pt x="421666" y="979108"/>
                  </a:lnTo>
                  <a:lnTo>
                    <a:pt x="458006" y="987111"/>
                  </a:lnTo>
                  <a:lnTo>
                    <a:pt x="495324" y="995370"/>
                  </a:lnTo>
                  <a:lnTo>
                    <a:pt x="533076" y="1003039"/>
                  </a:lnTo>
                  <a:lnTo>
                    <a:pt x="571022" y="1008800"/>
                  </a:lnTo>
                  <a:lnTo>
                    <a:pt x="607171" y="1015593"/>
                  </a:lnTo>
                  <a:lnTo>
                    <a:pt x="642053" y="1022611"/>
                  </a:lnTo>
                  <a:lnTo>
                    <a:pt x="676370" y="1028082"/>
                  </a:lnTo>
                  <a:lnTo>
                    <a:pt x="708556" y="1030983"/>
                  </a:lnTo>
                  <a:lnTo>
                    <a:pt x="740029" y="1032273"/>
                  </a:lnTo>
                  <a:lnTo>
                    <a:pt x="772832" y="1032847"/>
                  </a:lnTo>
                  <a:lnTo>
                    <a:pt x="819662" y="1029798"/>
                  </a:lnTo>
                  <a:lnTo>
                    <a:pt x="864818" y="1024426"/>
                  </a:lnTo>
                  <a:lnTo>
                    <a:pt x="909477" y="1018366"/>
                  </a:lnTo>
                  <a:lnTo>
                    <a:pt x="953988" y="1008731"/>
                  </a:lnTo>
                  <a:lnTo>
                    <a:pt x="995086" y="993568"/>
                  </a:lnTo>
                  <a:lnTo>
                    <a:pt x="1041829" y="963707"/>
                  </a:lnTo>
                  <a:lnTo>
                    <a:pt x="1072932" y="934053"/>
                  </a:lnTo>
                  <a:lnTo>
                    <a:pt x="1103120" y="886464"/>
                  </a:lnTo>
                  <a:lnTo>
                    <a:pt x="1121118" y="845158"/>
                  </a:lnTo>
                  <a:lnTo>
                    <a:pt x="1135387" y="799051"/>
                  </a:lnTo>
                  <a:lnTo>
                    <a:pt x="1142810" y="767620"/>
                  </a:lnTo>
                  <a:lnTo>
                    <a:pt x="1146109" y="732484"/>
                  </a:lnTo>
                  <a:lnTo>
                    <a:pt x="1147575" y="695702"/>
                  </a:lnTo>
                  <a:lnTo>
                    <a:pt x="1147521" y="658186"/>
                  </a:lnTo>
                  <a:lnTo>
                    <a:pt x="1145145" y="620346"/>
                  </a:lnTo>
                  <a:lnTo>
                    <a:pt x="1139856" y="582362"/>
                  </a:lnTo>
                  <a:lnTo>
                    <a:pt x="1132096" y="545019"/>
                  </a:lnTo>
                  <a:lnTo>
                    <a:pt x="1121592" y="509608"/>
                  </a:lnTo>
                  <a:lnTo>
                    <a:pt x="1107986" y="471292"/>
                  </a:lnTo>
                  <a:lnTo>
                    <a:pt x="1091120" y="431449"/>
                  </a:lnTo>
                  <a:lnTo>
                    <a:pt x="1069514" y="392574"/>
                  </a:lnTo>
                  <a:lnTo>
                    <a:pt x="1045799" y="354130"/>
                  </a:lnTo>
                  <a:lnTo>
                    <a:pt x="1019737" y="315877"/>
                  </a:lnTo>
                  <a:lnTo>
                    <a:pt x="989340" y="277709"/>
                  </a:lnTo>
                  <a:lnTo>
                    <a:pt x="955133" y="239579"/>
                  </a:lnTo>
                  <a:lnTo>
                    <a:pt x="918764" y="202877"/>
                  </a:lnTo>
                  <a:lnTo>
                    <a:pt x="881433" y="170102"/>
                  </a:lnTo>
                  <a:lnTo>
                    <a:pt x="843674" y="139072"/>
                  </a:lnTo>
                  <a:lnTo>
                    <a:pt x="805021" y="110229"/>
                  </a:lnTo>
                  <a:lnTo>
                    <a:pt x="764323" y="85651"/>
                  </a:lnTo>
                  <a:lnTo>
                    <a:pt x="722716" y="64849"/>
                  </a:lnTo>
                  <a:lnTo>
                    <a:pt x="680706" y="46902"/>
                  </a:lnTo>
                  <a:lnTo>
                    <a:pt x="638516" y="31870"/>
                  </a:lnTo>
                  <a:lnTo>
                    <a:pt x="596247" y="18134"/>
                  </a:lnTo>
                  <a:lnTo>
                    <a:pt x="553942" y="7090"/>
                  </a:lnTo>
                  <a:lnTo>
                    <a:pt x="511621" y="2182"/>
                  </a:lnTo>
                  <a:lnTo>
                    <a:pt x="471175" y="0"/>
                  </a:lnTo>
                  <a:lnTo>
                    <a:pt x="432738" y="441"/>
                  </a:lnTo>
                  <a:lnTo>
                    <a:pt x="396840" y="5341"/>
                  </a:lnTo>
                  <a:lnTo>
                    <a:pt x="363952" y="14104"/>
                  </a:lnTo>
                  <a:lnTo>
                    <a:pt x="317669" y="32820"/>
                  </a:lnTo>
                  <a:lnTo>
                    <a:pt x="272677" y="58120"/>
                  </a:lnTo>
                  <a:lnTo>
                    <a:pt x="231829" y="89841"/>
                  </a:lnTo>
                  <a:lnTo>
                    <a:pt x="195502" y="127932"/>
                  </a:lnTo>
                  <a:lnTo>
                    <a:pt x="159808" y="170498"/>
                  </a:lnTo>
                  <a:lnTo>
                    <a:pt x="126890" y="216272"/>
                  </a:lnTo>
                  <a:lnTo>
                    <a:pt x="106156" y="249668"/>
                  </a:lnTo>
                  <a:lnTo>
                    <a:pt x="87533" y="285677"/>
                  </a:lnTo>
                  <a:lnTo>
                    <a:pt x="69849" y="324730"/>
                  </a:lnTo>
                  <a:lnTo>
                    <a:pt x="53287" y="364899"/>
                  </a:lnTo>
                  <a:lnTo>
                    <a:pt x="38871" y="403919"/>
                  </a:lnTo>
                  <a:lnTo>
                    <a:pt x="25408" y="446191"/>
                  </a:lnTo>
                  <a:lnTo>
                    <a:pt x="13780" y="490849"/>
                  </a:lnTo>
                  <a:lnTo>
                    <a:pt x="6260" y="536567"/>
                  </a:lnTo>
                  <a:lnTo>
                    <a:pt x="2448" y="582757"/>
                  </a:lnTo>
                  <a:lnTo>
                    <a:pt x="754" y="629861"/>
                  </a:lnTo>
                  <a:lnTo>
                    <a:pt x="302" y="654276"/>
                  </a:lnTo>
                  <a:lnTo>
                    <a:pt x="0" y="679018"/>
                  </a:lnTo>
                  <a:lnTo>
                    <a:pt x="1211" y="703981"/>
                  </a:lnTo>
                  <a:lnTo>
                    <a:pt x="3429" y="729089"/>
                  </a:lnTo>
                  <a:lnTo>
                    <a:pt x="6318" y="754294"/>
                  </a:lnTo>
                  <a:lnTo>
                    <a:pt x="11067" y="780270"/>
                  </a:lnTo>
                  <a:lnTo>
                    <a:pt x="17055" y="806760"/>
                  </a:lnTo>
                  <a:lnTo>
                    <a:pt x="23869" y="833591"/>
                  </a:lnTo>
                  <a:lnTo>
                    <a:pt x="31235" y="861357"/>
                  </a:lnTo>
                  <a:lnTo>
                    <a:pt x="38967" y="889745"/>
                  </a:lnTo>
                  <a:lnTo>
                    <a:pt x="46944" y="918548"/>
                  </a:lnTo>
                  <a:lnTo>
                    <a:pt x="58171" y="959086"/>
                  </a:lnTo>
                  <a:lnTo>
                    <a:pt x="70204" y="991147"/>
                  </a:lnTo>
                  <a:lnTo>
                    <a:pt x="94648" y="10523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1346">
              <a:extLst>
                <a:ext uri="{FF2B5EF4-FFF2-40B4-BE49-F238E27FC236}">
                  <a16:creationId xmlns:a16="http://schemas.microsoft.com/office/drawing/2014/main" id="{6B19D601-B49F-46BE-B55E-5409AB1E42D5}"/>
                </a:ext>
              </a:extLst>
            </p:cNvPr>
            <p:cNvSpPr/>
            <p:nvPr>
              <p:custDataLst>
                <p:tags r:id="rId12"/>
              </p:custDataLst>
            </p:nvPr>
          </p:nvSpPr>
          <p:spPr>
            <a:xfrm>
              <a:off x="1009898" y="4172979"/>
              <a:ext cx="322041" cy="373128"/>
            </a:xfrm>
            <a:custGeom>
              <a:avLst/>
              <a:gdLst/>
              <a:ahLst/>
              <a:cxnLst/>
              <a:rect l="0" t="0" r="0" b="0"/>
              <a:pathLst>
                <a:path w="322041" h="373128">
                  <a:moveTo>
                    <a:pt x="63252" y="81521"/>
                  </a:moveTo>
                  <a:lnTo>
                    <a:pt x="63252" y="81521"/>
                  </a:lnTo>
                  <a:lnTo>
                    <a:pt x="63252" y="69726"/>
                  </a:lnTo>
                  <a:lnTo>
                    <a:pt x="56344" y="73966"/>
                  </a:lnTo>
                  <a:lnTo>
                    <a:pt x="54414" y="74368"/>
                  </a:lnTo>
                  <a:lnTo>
                    <a:pt x="50387" y="78577"/>
                  </a:lnTo>
                  <a:lnTo>
                    <a:pt x="23034" y="123949"/>
                  </a:lnTo>
                  <a:lnTo>
                    <a:pt x="3985" y="170795"/>
                  </a:lnTo>
                  <a:lnTo>
                    <a:pt x="0" y="214893"/>
                  </a:lnTo>
                  <a:lnTo>
                    <a:pt x="1648" y="261203"/>
                  </a:lnTo>
                  <a:lnTo>
                    <a:pt x="8593" y="286817"/>
                  </a:lnTo>
                  <a:lnTo>
                    <a:pt x="25759" y="314866"/>
                  </a:lnTo>
                  <a:lnTo>
                    <a:pt x="49353" y="346010"/>
                  </a:lnTo>
                  <a:lnTo>
                    <a:pt x="57310" y="350767"/>
                  </a:lnTo>
                  <a:lnTo>
                    <a:pt x="78122" y="357729"/>
                  </a:lnTo>
                  <a:lnTo>
                    <a:pt x="86559" y="356445"/>
                  </a:lnTo>
                  <a:lnTo>
                    <a:pt x="106470" y="345897"/>
                  </a:lnTo>
                  <a:lnTo>
                    <a:pt x="118547" y="336322"/>
                  </a:lnTo>
                  <a:lnTo>
                    <a:pt x="127692" y="321177"/>
                  </a:lnTo>
                  <a:lnTo>
                    <a:pt x="132033" y="297096"/>
                  </a:lnTo>
                  <a:lnTo>
                    <a:pt x="132303" y="253517"/>
                  </a:lnTo>
                  <a:lnTo>
                    <a:pt x="124251" y="207173"/>
                  </a:lnTo>
                  <a:lnTo>
                    <a:pt x="107094" y="162290"/>
                  </a:lnTo>
                  <a:lnTo>
                    <a:pt x="87161" y="116695"/>
                  </a:lnTo>
                  <a:lnTo>
                    <a:pt x="67595" y="71813"/>
                  </a:lnTo>
                  <a:lnTo>
                    <a:pt x="46376" y="30148"/>
                  </a:lnTo>
                  <a:lnTo>
                    <a:pt x="40691" y="25377"/>
                  </a:lnTo>
                  <a:lnTo>
                    <a:pt x="38226" y="19129"/>
                  </a:lnTo>
                  <a:lnTo>
                    <a:pt x="38101" y="19465"/>
                  </a:lnTo>
                  <a:lnTo>
                    <a:pt x="37862" y="32976"/>
                  </a:lnTo>
                  <a:lnTo>
                    <a:pt x="46691" y="54388"/>
                  </a:lnTo>
                  <a:lnTo>
                    <a:pt x="80305" y="101574"/>
                  </a:lnTo>
                  <a:lnTo>
                    <a:pt x="103249" y="125546"/>
                  </a:lnTo>
                  <a:lnTo>
                    <a:pt x="149958" y="159458"/>
                  </a:lnTo>
                  <a:lnTo>
                    <a:pt x="159341" y="162704"/>
                  </a:lnTo>
                  <a:lnTo>
                    <a:pt x="161884" y="162454"/>
                  </a:lnTo>
                  <a:lnTo>
                    <a:pt x="177502" y="156178"/>
                  </a:lnTo>
                  <a:lnTo>
                    <a:pt x="179635" y="154576"/>
                  </a:lnTo>
                  <a:lnTo>
                    <a:pt x="182006" y="149033"/>
                  </a:lnTo>
                  <a:lnTo>
                    <a:pt x="189258" y="121601"/>
                  </a:lnTo>
                  <a:lnTo>
                    <a:pt x="179695" y="75038"/>
                  </a:lnTo>
                  <a:lnTo>
                    <a:pt x="177481" y="61648"/>
                  </a:lnTo>
                  <a:lnTo>
                    <a:pt x="172168" y="48103"/>
                  </a:lnTo>
                  <a:lnTo>
                    <a:pt x="171488" y="41437"/>
                  </a:lnTo>
                  <a:lnTo>
                    <a:pt x="170687" y="39982"/>
                  </a:lnTo>
                  <a:lnTo>
                    <a:pt x="169448" y="39012"/>
                  </a:lnTo>
                  <a:lnTo>
                    <a:pt x="165121" y="37185"/>
                  </a:lnTo>
                  <a:lnTo>
                    <a:pt x="159408" y="42548"/>
                  </a:lnTo>
                  <a:lnTo>
                    <a:pt x="155400" y="49904"/>
                  </a:lnTo>
                  <a:lnTo>
                    <a:pt x="155023" y="53388"/>
                  </a:lnTo>
                  <a:lnTo>
                    <a:pt x="156452" y="65032"/>
                  </a:lnTo>
                  <a:lnTo>
                    <a:pt x="152858" y="89184"/>
                  </a:lnTo>
                  <a:lnTo>
                    <a:pt x="157955" y="131000"/>
                  </a:lnTo>
                  <a:lnTo>
                    <a:pt x="159751" y="151685"/>
                  </a:lnTo>
                  <a:lnTo>
                    <a:pt x="169415" y="191908"/>
                  </a:lnTo>
                  <a:lnTo>
                    <a:pt x="179883" y="236948"/>
                  </a:lnTo>
                  <a:lnTo>
                    <a:pt x="192162" y="276609"/>
                  </a:lnTo>
                  <a:lnTo>
                    <a:pt x="215820" y="321342"/>
                  </a:lnTo>
                  <a:lnTo>
                    <a:pt x="239400" y="362027"/>
                  </a:lnTo>
                  <a:lnTo>
                    <a:pt x="249578" y="369872"/>
                  </a:lnTo>
                  <a:lnTo>
                    <a:pt x="254954" y="371954"/>
                  </a:lnTo>
                  <a:lnTo>
                    <a:pt x="265319" y="373127"/>
                  </a:lnTo>
                  <a:lnTo>
                    <a:pt x="271358" y="371520"/>
                  </a:lnTo>
                  <a:lnTo>
                    <a:pt x="296372" y="355310"/>
                  </a:lnTo>
                  <a:lnTo>
                    <a:pt x="305499" y="343579"/>
                  </a:lnTo>
                  <a:lnTo>
                    <a:pt x="319266" y="306343"/>
                  </a:lnTo>
                  <a:lnTo>
                    <a:pt x="322040" y="273810"/>
                  </a:lnTo>
                  <a:lnTo>
                    <a:pt x="318022" y="228390"/>
                  </a:lnTo>
                  <a:lnTo>
                    <a:pt x="312334" y="187804"/>
                  </a:lnTo>
                  <a:lnTo>
                    <a:pt x="302345" y="143242"/>
                  </a:lnTo>
                  <a:lnTo>
                    <a:pt x="286814" y="100615"/>
                  </a:lnTo>
                  <a:lnTo>
                    <a:pt x="272917" y="56682"/>
                  </a:lnTo>
                  <a:lnTo>
                    <a:pt x="257992" y="20542"/>
                  </a:lnTo>
                  <a:lnTo>
                    <a:pt x="251874" y="13732"/>
                  </a:lnTo>
                  <a:lnTo>
                    <a:pt x="245156" y="9059"/>
                  </a:lnTo>
                  <a:lnTo>
                    <a:pt x="235095" y="4178"/>
                  </a:lnTo>
                  <a:lnTo>
                    <a:pt x="230643" y="1285"/>
                  </a:lnTo>
                  <a:lnTo>
                    <a:pt x="226313" y="0"/>
                  </a:lnTo>
                  <a:lnTo>
                    <a:pt x="224170" y="362"/>
                  </a:lnTo>
                  <a:lnTo>
                    <a:pt x="217079" y="3538"/>
                  </a:lnTo>
                  <a:lnTo>
                    <a:pt x="207059" y="5498"/>
                  </a:lnTo>
                  <a:lnTo>
                    <a:pt x="201720" y="8457"/>
                  </a:lnTo>
                  <a:lnTo>
                    <a:pt x="179712" y="29232"/>
                  </a:lnTo>
                  <a:lnTo>
                    <a:pt x="178512" y="33822"/>
                  </a:lnTo>
                  <a:lnTo>
                    <a:pt x="177552" y="434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1347">
              <a:extLst>
                <a:ext uri="{FF2B5EF4-FFF2-40B4-BE49-F238E27FC236}">
                  <a16:creationId xmlns:a16="http://schemas.microsoft.com/office/drawing/2014/main" id="{6776E93B-05CA-4632-B966-9D59D1619B22}"/>
                </a:ext>
              </a:extLst>
            </p:cNvPr>
            <p:cNvSpPr/>
            <p:nvPr>
              <p:custDataLst>
                <p:tags r:id="rId13"/>
              </p:custDataLst>
            </p:nvPr>
          </p:nvSpPr>
          <p:spPr>
            <a:xfrm>
              <a:off x="802986" y="4184650"/>
              <a:ext cx="161834" cy="393701"/>
            </a:xfrm>
            <a:custGeom>
              <a:avLst/>
              <a:gdLst/>
              <a:ahLst/>
              <a:cxnLst/>
              <a:rect l="0" t="0" r="0" b="0"/>
              <a:pathLst>
                <a:path w="161834" h="393701">
                  <a:moveTo>
                    <a:pt x="35214" y="0"/>
                  </a:moveTo>
                  <a:lnTo>
                    <a:pt x="35214" y="0"/>
                  </a:lnTo>
                  <a:lnTo>
                    <a:pt x="25754" y="9459"/>
                  </a:lnTo>
                  <a:lnTo>
                    <a:pt x="23954" y="13141"/>
                  </a:lnTo>
                  <a:lnTo>
                    <a:pt x="9876" y="60047"/>
                  </a:lnTo>
                  <a:lnTo>
                    <a:pt x="2020" y="101770"/>
                  </a:lnTo>
                  <a:lnTo>
                    <a:pt x="0" y="114375"/>
                  </a:lnTo>
                  <a:lnTo>
                    <a:pt x="3067" y="156771"/>
                  </a:lnTo>
                  <a:lnTo>
                    <a:pt x="4135" y="201745"/>
                  </a:lnTo>
                  <a:lnTo>
                    <a:pt x="14998" y="247577"/>
                  </a:lnTo>
                  <a:lnTo>
                    <a:pt x="37600" y="291443"/>
                  </a:lnTo>
                  <a:lnTo>
                    <a:pt x="71208" y="334036"/>
                  </a:lnTo>
                  <a:lnTo>
                    <a:pt x="87271" y="343645"/>
                  </a:lnTo>
                  <a:lnTo>
                    <a:pt x="109919" y="352129"/>
                  </a:lnTo>
                  <a:lnTo>
                    <a:pt x="118040" y="352176"/>
                  </a:lnTo>
                  <a:lnTo>
                    <a:pt x="134752" y="346458"/>
                  </a:lnTo>
                  <a:lnTo>
                    <a:pt x="144043" y="340583"/>
                  </a:lnTo>
                  <a:lnTo>
                    <a:pt x="153503" y="327208"/>
                  </a:lnTo>
                  <a:lnTo>
                    <a:pt x="159319" y="315124"/>
                  </a:lnTo>
                  <a:lnTo>
                    <a:pt x="161833" y="290811"/>
                  </a:lnTo>
                  <a:lnTo>
                    <a:pt x="153342" y="259354"/>
                  </a:lnTo>
                  <a:lnTo>
                    <a:pt x="134687" y="218101"/>
                  </a:lnTo>
                  <a:lnTo>
                    <a:pt x="128578" y="211469"/>
                  </a:lnTo>
                  <a:lnTo>
                    <a:pt x="121865" y="206875"/>
                  </a:lnTo>
                  <a:lnTo>
                    <a:pt x="114118" y="204289"/>
                  </a:lnTo>
                  <a:lnTo>
                    <a:pt x="103025" y="203343"/>
                  </a:lnTo>
                  <a:lnTo>
                    <a:pt x="98748" y="205145"/>
                  </a:lnTo>
                  <a:lnTo>
                    <a:pt x="78432" y="218130"/>
                  </a:lnTo>
                  <a:lnTo>
                    <a:pt x="64925" y="239565"/>
                  </a:lnTo>
                  <a:lnTo>
                    <a:pt x="61466" y="261261"/>
                  </a:lnTo>
                  <a:lnTo>
                    <a:pt x="60647" y="305719"/>
                  </a:lnTo>
                  <a:lnTo>
                    <a:pt x="65690" y="329675"/>
                  </a:lnTo>
                  <a:lnTo>
                    <a:pt x="78327" y="361849"/>
                  </a:lnTo>
                  <a:lnTo>
                    <a:pt x="88989" y="375404"/>
                  </a:lnTo>
                  <a:lnTo>
                    <a:pt x="115289" y="392310"/>
                  </a:lnTo>
                  <a:lnTo>
                    <a:pt x="124114" y="393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1348">
              <a:extLst>
                <a:ext uri="{FF2B5EF4-FFF2-40B4-BE49-F238E27FC236}">
                  <a16:creationId xmlns:a16="http://schemas.microsoft.com/office/drawing/2014/main" id="{51B73E09-4978-4918-8B31-1B61A4C057E8}"/>
                </a:ext>
              </a:extLst>
            </p:cNvPr>
            <p:cNvSpPr/>
            <p:nvPr>
              <p:custDataLst>
                <p:tags r:id="rId14"/>
              </p:custDataLst>
            </p:nvPr>
          </p:nvSpPr>
          <p:spPr>
            <a:xfrm>
              <a:off x="654050" y="4197350"/>
              <a:ext cx="88901" cy="386031"/>
            </a:xfrm>
            <a:custGeom>
              <a:avLst/>
              <a:gdLst/>
              <a:ahLst/>
              <a:cxnLst/>
              <a:rect l="0" t="0" r="0" b="0"/>
              <a:pathLst>
                <a:path w="88901" h="386031">
                  <a:moveTo>
                    <a:pt x="0" y="0"/>
                  </a:moveTo>
                  <a:lnTo>
                    <a:pt x="0" y="0"/>
                  </a:lnTo>
                  <a:lnTo>
                    <a:pt x="0" y="3371"/>
                  </a:lnTo>
                  <a:lnTo>
                    <a:pt x="1881" y="6907"/>
                  </a:lnTo>
                  <a:lnTo>
                    <a:pt x="3371" y="8838"/>
                  </a:lnTo>
                  <a:lnTo>
                    <a:pt x="5026" y="14746"/>
                  </a:lnTo>
                  <a:lnTo>
                    <a:pt x="7839" y="26006"/>
                  </a:lnTo>
                  <a:lnTo>
                    <a:pt x="11260" y="38280"/>
                  </a:lnTo>
                  <a:lnTo>
                    <a:pt x="15987" y="82049"/>
                  </a:lnTo>
                  <a:lnTo>
                    <a:pt x="22152" y="126073"/>
                  </a:lnTo>
                  <a:lnTo>
                    <a:pt x="26854" y="165536"/>
                  </a:lnTo>
                  <a:lnTo>
                    <a:pt x="35469" y="207490"/>
                  </a:lnTo>
                  <a:lnTo>
                    <a:pt x="41124" y="249774"/>
                  </a:lnTo>
                  <a:lnTo>
                    <a:pt x="52996" y="297196"/>
                  </a:lnTo>
                  <a:lnTo>
                    <a:pt x="61976" y="342826"/>
                  </a:lnTo>
                  <a:lnTo>
                    <a:pt x="71576" y="380668"/>
                  </a:lnTo>
                  <a:lnTo>
                    <a:pt x="75287" y="386030"/>
                  </a:lnTo>
                  <a:lnTo>
                    <a:pt x="76297" y="385764"/>
                  </a:lnTo>
                  <a:lnTo>
                    <a:pt x="79300" y="383588"/>
                  </a:lnTo>
                  <a:lnTo>
                    <a:pt x="87732" y="370293"/>
                  </a:lnTo>
                  <a:lnTo>
                    <a:pt x="88900" y="349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SMARTInkShape-Group365">
            <a:extLst>
              <a:ext uri="{FF2B5EF4-FFF2-40B4-BE49-F238E27FC236}">
                <a16:creationId xmlns:a16="http://schemas.microsoft.com/office/drawing/2014/main" id="{19936B6D-8518-45E3-8920-9472E033ED7F}"/>
              </a:ext>
            </a:extLst>
          </p:cNvPr>
          <p:cNvGrpSpPr/>
          <p:nvPr/>
        </p:nvGrpSpPr>
        <p:grpSpPr>
          <a:xfrm>
            <a:off x="2190750" y="4121150"/>
            <a:ext cx="1853406" cy="593914"/>
            <a:chOff x="2190750" y="4121150"/>
            <a:chExt cx="1853406" cy="593914"/>
          </a:xfrm>
        </p:grpSpPr>
        <p:sp>
          <p:nvSpPr>
            <p:cNvPr id="35" name="SMARTInkShape-1349">
              <a:extLst>
                <a:ext uri="{FF2B5EF4-FFF2-40B4-BE49-F238E27FC236}">
                  <a16:creationId xmlns:a16="http://schemas.microsoft.com/office/drawing/2014/main" id="{9C4FCA86-679B-4586-B5E0-0E08EFA22E7D}"/>
                </a:ext>
              </a:extLst>
            </p:cNvPr>
            <p:cNvSpPr/>
            <p:nvPr>
              <p:custDataLst>
                <p:tags r:id="rId9"/>
              </p:custDataLst>
            </p:nvPr>
          </p:nvSpPr>
          <p:spPr>
            <a:xfrm>
              <a:off x="2197235" y="4121150"/>
              <a:ext cx="1846921" cy="593914"/>
            </a:xfrm>
            <a:custGeom>
              <a:avLst/>
              <a:gdLst/>
              <a:ahLst/>
              <a:cxnLst/>
              <a:rect l="0" t="0" r="0" b="0"/>
              <a:pathLst>
                <a:path w="1846921" h="593914">
                  <a:moveTo>
                    <a:pt x="63365" y="450850"/>
                  </a:moveTo>
                  <a:lnTo>
                    <a:pt x="63365" y="450850"/>
                  </a:lnTo>
                  <a:lnTo>
                    <a:pt x="81663" y="450850"/>
                  </a:lnTo>
                  <a:lnTo>
                    <a:pt x="87490" y="452731"/>
                  </a:lnTo>
                  <a:lnTo>
                    <a:pt x="93137" y="455214"/>
                  </a:lnTo>
                  <a:lnTo>
                    <a:pt x="137017" y="457166"/>
                  </a:lnTo>
                  <a:lnTo>
                    <a:pt x="180413" y="461559"/>
                  </a:lnTo>
                  <a:lnTo>
                    <a:pt x="220665" y="463288"/>
                  </a:lnTo>
                  <a:lnTo>
                    <a:pt x="260581" y="468541"/>
                  </a:lnTo>
                  <a:lnTo>
                    <a:pt x="303302" y="474085"/>
                  </a:lnTo>
                  <a:lnTo>
                    <a:pt x="343332" y="477704"/>
                  </a:lnTo>
                  <a:lnTo>
                    <a:pt x="385210" y="481633"/>
                  </a:lnTo>
                  <a:lnTo>
                    <a:pt x="427454" y="487478"/>
                  </a:lnTo>
                  <a:lnTo>
                    <a:pt x="471651" y="495428"/>
                  </a:lnTo>
                  <a:lnTo>
                    <a:pt x="508424" y="501688"/>
                  </a:lnTo>
                  <a:lnTo>
                    <a:pt x="546130" y="506129"/>
                  </a:lnTo>
                  <a:lnTo>
                    <a:pt x="584114" y="509327"/>
                  </a:lnTo>
                  <a:lnTo>
                    <a:pt x="622180" y="514743"/>
                  </a:lnTo>
                  <a:lnTo>
                    <a:pt x="660269" y="522698"/>
                  </a:lnTo>
                  <a:lnTo>
                    <a:pt x="700248" y="532111"/>
                  </a:lnTo>
                  <a:lnTo>
                    <a:pt x="741491" y="539367"/>
                  </a:lnTo>
                  <a:lnTo>
                    <a:pt x="782405" y="544105"/>
                  </a:lnTo>
                  <a:lnTo>
                    <a:pt x="823925" y="547390"/>
                  </a:lnTo>
                  <a:lnTo>
                    <a:pt x="864920" y="552833"/>
                  </a:lnTo>
                  <a:lnTo>
                    <a:pt x="908346" y="558913"/>
                  </a:lnTo>
                  <a:lnTo>
                    <a:pt x="952493" y="563302"/>
                  </a:lnTo>
                  <a:lnTo>
                    <a:pt x="998735" y="566484"/>
                  </a:lnTo>
                  <a:lnTo>
                    <a:pt x="1046302" y="571895"/>
                  </a:lnTo>
                  <a:lnTo>
                    <a:pt x="1093558" y="576085"/>
                  </a:lnTo>
                  <a:lnTo>
                    <a:pt x="1126595" y="577771"/>
                  </a:lnTo>
                  <a:lnTo>
                    <a:pt x="1160093" y="580872"/>
                  </a:lnTo>
                  <a:lnTo>
                    <a:pt x="1207315" y="583214"/>
                  </a:lnTo>
                  <a:lnTo>
                    <a:pt x="1252586" y="587279"/>
                  </a:lnTo>
                  <a:lnTo>
                    <a:pt x="1297279" y="589580"/>
                  </a:lnTo>
                  <a:lnTo>
                    <a:pt x="1341801" y="590262"/>
                  </a:lnTo>
                  <a:lnTo>
                    <a:pt x="1382902" y="590465"/>
                  </a:lnTo>
                  <a:lnTo>
                    <a:pt x="1425261" y="590524"/>
                  </a:lnTo>
                  <a:lnTo>
                    <a:pt x="1465721" y="593913"/>
                  </a:lnTo>
                  <a:lnTo>
                    <a:pt x="1512954" y="591946"/>
                  </a:lnTo>
                  <a:lnTo>
                    <a:pt x="1558556" y="590825"/>
                  </a:lnTo>
                  <a:lnTo>
                    <a:pt x="1597644" y="588750"/>
                  </a:lnTo>
                  <a:lnTo>
                    <a:pt x="1642621" y="583666"/>
                  </a:lnTo>
                  <a:lnTo>
                    <a:pt x="1683103" y="575628"/>
                  </a:lnTo>
                  <a:lnTo>
                    <a:pt x="1729922" y="557556"/>
                  </a:lnTo>
                  <a:lnTo>
                    <a:pt x="1776240" y="531945"/>
                  </a:lnTo>
                  <a:lnTo>
                    <a:pt x="1810963" y="499476"/>
                  </a:lnTo>
                  <a:lnTo>
                    <a:pt x="1821745" y="480707"/>
                  </a:lnTo>
                  <a:lnTo>
                    <a:pt x="1839991" y="439308"/>
                  </a:lnTo>
                  <a:lnTo>
                    <a:pt x="1846189" y="416350"/>
                  </a:lnTo>
                  <a:lnTo>
                    <a:pt x="1846920" y="378853"/>
                  </a:lnTo>
                  <a:lnTo>
                    <a:pt x="1836467" y="333920"/>
                  </a:lnTo>
                  <a:lnTo>
                    <a:pt x="1823090" y="304454"/>
                  </a:lnTo>
                  <a:lnTo>
                    <a:pt x="1786296" y="259197"/>
                  </a:lnTo>
                  <a:lnTo>
                    <a:pt x="1752090" y="225520"/>
                  </a:lnTo>
                  <a:lnTo>
                    <a:pt x="1705494" y="195697"/>
                  </a:lnTo>
                  <a:lnTo>
                    <a:pt x="1663524" y="174087"/>
                  </a:lnTo>
                  <a:lnTo>
                    <a:pt x="1617095" y="147276"/>
                  </a:lnTo>
                  <a:lnTo>
                    <a:pt x="1572802" y="127660"/>
                  </a:lnTo>
                  <a:lnTo>
                    <a:pt x="1526868" y="110197"/>
                  </a:lnTo>
                  <a:lnTo>
                    <a:pt x="1491123" y="97405"/>
                  </a:lnTo>
                  <a:lnTo>
                    <a:pt x="1453721" y="88049"/>
                  </a:lnTo>
                  <a:lnTo>
                    <a:pt x="1415828" y="77438"/>
                  </a:lnTo>
                  <a:lnTo>
                    <a:pt x="1377789" y="65356"/>
                  </a:lnTo>
                  <a:lnTo>
                    <a:pt x="1339707" y="56210"/>
                  </a:lnTo>
                  <a:lnTo>
                    <a:pt x="1298241" y="49032"/>
                  </a:lnTo>
                  <a:lnTo>
                    <a:pt x="1258047" y="39065"/>
                  </a:lnTo>
                  <a:lnTo>
                    <a:pt x="1215955" y="30547"/>
                  </a:lnTo>
                  <a:lnTo>
                    <a:pt x="1172204" y="23554"/>
                  </a:lnTo>
                  <a:lnTo>
                    <a:pt x="1127961" y="20384"/>
                  </a:lnTo>
                  <a:lnTo>
                    <a:pt x="1083573" y="16074"/>
                  </a:lnTo>
                  <a:lnTo>
                    <a:pt x="1042512" y="10329"/>
                  </a:lnTo>
                  <a:lnTo>
                    <a:pt x="1000164" y="4158"/>
                  </a:lnTo>
                  <a:lnTo>
                    <a:pt x="956336" y="1232"/>
                  </a:lnTo>
                  <a:lnTo>
                    <a:pt x="912071" y="365"/>
                  </a:lnTo>
                  <a:lnTo>
                    <a:pt x="867676" y="108"/>
                  </a:lnTo>
                  <a:lnTo>
                    <a:pt x="823241" y="32"/>
                  </a:lnTo>
                  <a:lnTo>
                    <a:pt x="778796" y="10"/>
                  </a:lnTo>
                  <a:lnTo>
                    <a:pt x="734348" y="3"/>
                  </a:lnTo>
                  <a:lnTo>
                    <a:pt x="689898" y="1"/>
                  </a:lnTo>
                  <a:lnTo>
                    <a:pt x="648819" y="0"/>
                  </a:lnTo>
                  <a:lnTo>
                    <a:pt x="606466" y="3371"/>
                  </a:lnTo>
                  <a:lnTo>
                    <a:pt x="566008" y="8838"/>
                  </a:lnTo>
                  <a:lnTo>
                    <a:pt x="523838" y="11555"/>
                  </a:lnTo>
                  <a:lnTo>
                    <a:pt x="483435" y="15732"/>
                  </a:lnTo>
                  <a:lnTo>
                    <a:pt x="444653" y="21438"/>
                  </a:lnTo>
                  <a:lnTo>
                    <a:pt x="402979" y="27597"/>
                  </a:lnTo>
                  <a:lnTo>
                    <a:pt x="362723" y="33891"/>
                  </a:lnTo>
                  <a:lnTo>
                    <a:pt x="315558" y="46702"/>
                  </a:lnTo>
                  <a:lnTo>
                    <a:pt x="278730" y="55152"/>
                  </a:lnTo>
                  <a:lnTo>
                    <a:pt x="241712" y="65574"/>
                  </a:lnTo>
                  <a:lnTo>
                    <a:pt x="199123" y="77655"/>
                  </a:lnTo>
                  <a:lnTo>
                    <a:pt x="154699" y="97558"/>
                  </a:lnTo>
                  <a:lnTo>
                    <a:pt x="112090" y="118559"/>
                  </a:lnTo>
                  <a:lnTo>
                    <a:pt x="70090" y="143935"/>
                  </a:lnTo>
                  <a:lnTo>
                    <a:pt x="50164" y="160867"/>
                  </a:lnTo>
                  <a:lnTo>
                    <a:pt x="24177" y="200201"/>
                  </a:lnTo>
                  <a:lnTo>
                    <a:pt x="5071" y="246179"/>
                  </a:lnTo>
                  <a:lnTo>
                    <a:pt x="322" y="291088"/>
                  </a:lnTo>
                  <a:lnTo>
                    <a:pt x="0" y="331076"/>
                  </a:lnTo>
                  <a:lnTo>
                    <a:pt x="4909" y="377988"/>
                  </a:lnTo>
                  <a:lnTo>
                    <a:pt x="6215" y="412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350">
              <a:extLst>
                <a:ext uri="{FF2B5EF4-FFF2-40B4-BE49-F238E27FC236}">
                  <a16:creationId xmlns:a16="http://schemas.microsoft.com/office/drawing/2014/main" id="{212402D0-09D1-4774-A782-E56BC286FB44}"/>
                </a:ext>
              </a:extLst>
            </p:cNvPr>
            <p:cNvSpPr/>
            <p:nvPr>
              <p:custDataLst>
                <p:tags r:id="rId10"/>
              </p:custDataLst>
            </p:nvPr>
          </p:nvSpPr>
          <p:spPr>
            <a:xfrm>
              <a:off x="2190750" y="4552950"/>
              <a:ext cx="38101" cy="12701"/>
            </a:xfrm>
            <a:custGeom>
              <a:avLst/>
              <a:gdLst/>
              <a:ahLst/>
              <a:cxnLst/>
              <a:rect l="0" t="0" r="0" b="0"/>
              <a:pathLst>
                <a:path w="38101" h="12701">
                  <a:moveTo>
                    <a:pt x="0" y="0"/>
                  </a:moveTo>
                  <a:lnTo>
                    <a:pt x="0" y="0"/>
                  </a:lnTo>
                  <a:lnTo>
                    <a:pt x="5467" y="5467"/>
                  </a:lnTo>
                  <a:lnTo>
                    <a:pt x="15609" y="10540"/>
                  </a:lnTo>
                  <a:lnTo>
                    <a:pt x="25153" y="12510"/>
                  </a:lnTo>
                  <a:lnTo>
                    <a:pt x="3810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SMARTInkShape-1351">
            <a:extLst>
              <a:ext uri="{FF2B5EF4-FFF2-40B4-BE49-F238E27FC236}">
                <a16:creationId xmlns:a16="http://schemas.microsoft.com/office/drawing/2014/main" id="{63A87B18-2095-4B6A-892D-5ACE785ED0A0}"/>
              </a:ext>
            </a:extLst>
          </p:cNvPr>
          <p:cNvSpPr/>
          <p:nvPr>
            <p:custDataLst>
              <p:tags r:id="rId1"/>
            </p:custDataLst>
          </p:nvPr>
        </p:nvSpPr>
        <p:spPr>
          <a:xfrm>
            <a:off x="4300008" y="3537268"/>
            <a:ext cx="2372881" cy="660083"/>
          </a:xfrm>
          <a:custGeom>
            <a:avLst/>
            <a:gdLst/>
            <a:ahLst/>
            <a:cxnLst/>
            <a:rect l="0" t="0" r="0" b="0"/>
            <a:pathLst>
              <a:path w="2372881" h="660083">
                <a:moveTo>
                  <a:pt x="151342" y="571182"/>
                </a:moveTo>
                <a:lnTo>
                  <a:pt x="151342" y="571182"/>
                </a:lnTo>
                <a:lnTo>
                  <a:pt x="151342" y="576649"/>
                </a:lnTo>
                <a:lnTo>
                  <a:pt x="152047" y="576944"/>
                </a:lnTo>
                <a:lnTo>
                  <a:pt x="198002" y="578236"/>
                </a:lnTo>
                <a:lnTo>
                  <a:pt x="239785" y="583293"/>
                </a:lnTo>
                <a:lnTo>
                  <a:pt x="280419" y="584536"/>
                </a:lnTo>
                <a:lnTo>
                  <a:pt x="314000" y="588936"/>
                </a:lnTo>
                <a:lnTo>
                  <a:pt x="356249" y="594003"/>
                </a:lnTo>
                <a:lnTo>
                  <a:pt x="397239" y="597954"/>
                </a:lnTo>
                <a:lnTo>
                  <a:pt x="441094" y="602276"/>
                </a:lnTo>
                <a:lnTo>
                  <a:pt x="486999" y="606216"/>
                </a:lnTo>
                <a:lnTo>
                  <a:pt x="528350" y="613040"/>
                </a:lnTo>
                <a:lnTo>
                  <a:pt x="570489" y="617001"/>
                </a:lnTo>
                <a:lnTo>
                  <a:pt x="612784" y="620998"/>
                </a:lnTo>
                <a:lnTo>
                  <a:pt x="651453" y="626151"/>
                </a:lnTo>
                <a:lnTo>
                  <a:pt x="696511" y="627901"/>
                </a:lnTo>
                <a:lnTo>
                  <a:pt x="738324" y="630086"/>
                </a:lnTo>
                <a:lnTo>
                  <a:pt x="772762" y="632639"/>
                </a:lnTo>
                <a:lnTo>
                  <a:pt x="815949" y="634076"/>
                </a:lnTo>
                <a:lnTo>
                  <a:pt x="854852" y="634503"/>
                </a:lnTo>
                <a:lnTo>
                  <a:pt x="901840" y="634646"/>
                </a:lnTo>
                <a:lnTo>
                  <a:pt x="948308" y="634675"/>
                </a:lnTo>
                <a:lnTo>
                  <a:pt x="995821" y="634680"/>
                </a:lnTo>
                <a:lnTo>
                  <a:pt x="1041792" y="634682"/>
                </a:lnTo>
                <a:lnTo>
                  <a:pt x="1080753" y="634682"/>
                </a:lnTo>
                <a:lnTo>
                  <a:pt x="1121695" y="636563"/>
                </a:lnTo>
                <a:lnTo>
                  <a:pt x="1162519" y="639708"/>
                </a:lnTo>
                <a:lnTo>
                  <a:pt x="1204013" y="640640"/>
                </a:lnTo>
                <a:lnTo>
                  <a:pt x="1245000" y="642797"/>
                </a:lnTo>
                <a:lnTo>
                  <a:pt x="1288425" y="646024"/>
                </a:lnTo>
                <a:lnTo>
                  <a:pt x="1332570" y="646980"/>
                </a:lnTo>
                <a:lnTo>
                  <a:pt x="1376930" y="647263"/>
                </a:lnTo>
                <a:lnTo>
                  <a:pt x="1421352" y="649228"/>
                </a:lnTo>
                <a:lnTo>
                  <a:pt x="1465795" y="652397"/>
                </a:lnTo>
                <a:lnTo>
                  <a:pt x="1510244" y="653337"/>
                </a:lnTo>
                <a:lnTo>
                  <a:pt x="1554692" y="655496"/>
                </a:lnTo>
                <a:lnTo>
                  <a:pt x="1599140" y="658723"/>
                </a:lnTo>
                <a:lnTo>
                  <a:pt x="1643592" y="659679"/>
                </a:lnTo>
                <a:lnTo>
                  <a:pt x="1688042" y="659963"/>
                </a:lnTo>
                <a:lnTo>
                  <a:pt x="1732490" y="660047"/>
                </a:lnTo>
                <a:lnTo>
                  <a:pt x="1776942" y="660072"/>
                </a:lnTo>
                <a:lnTo>
                  <a:pt x="1819510" y="660079"/>
                </a:lnTo>
                <a:lnTo>
                  <a:pt x="1860816" y="660081"/>
                </a:lnTo>
                <a:lnTo>
                  <a:pt x="1904333" y="660082"/>
                </a:lnTo>
                <a:lnTo>
                  <a:pt x="1948508" y="660082"/>
                </a:lnTo>
                <a:lnTo>
                  <a:pt x="1992876" y="660082"/>
                </a:lnTo>
                <a:lnTo>
                  <a:pt x="2035421" y="660082"/>
                </a:lnTo>
                <a:lnTo>
                  <a:pt x="2074837" y="660082"/>
                </a:lnTo>
                <a:lnTo>
                  <a:pt x="2113328" y="658200"/>
                </a:lnTo>
                <a:lnTo>
                  <a:pt x="2160888" y="651244"/>
                </a:lnTo>
                <a:lnTo>
                  <a:pt x="2203549" y="647439"/>
                </a:lnTo>
                <a:lnTo>
                  <a:pt x="2248552" y="638644"/>
                </a:lnTo>
                <a:lnTo>
                  <a:pt x="2294256" y="622820"/>
                </a:lnTo>
                <a:lnTo>
                  <a:pt x="2340470" y="590182"/>
                </a:lnTo>
                <a:lnTo>
                  <a:pt x="2352430" y="577517"/>
                </a:lnTo>
                <a:lnTo>
                  <a:pt x="2362793" y="557225"/>
                </a:lnTo>
                <a:lnTo>
                  <a:pt x="2371899" y="526567"/>
                </a:lnTo>
                <a:lnTo>
                  <a:pt x="2372880" y="494255"/>
                </a:lnTo>
                <a:lnTo>
                  <a:pt x="2362283" y="450413"/>
                </a:lnTo>
                <a:lnTo>
                  <a:pt x="2343801" y="410021"/>
                </a:lnTo>
                <a:lnTo>
                  <a:pt x="2314199" y="367944"/>
                </a:lnTo>
                <a:lnTo>
                  <a:pt x="2273325" y="330008"/>
                </a:lnTo>
                <a:lnTo>
                  <a:pt x="2233520" y="297739"/>
                </a:lnTo>
                <a:lnTo>
                  <a:pt x="2191686" y="264188"/>
                </a:lnTo>
                <a:lnTo>
                  <a:pt x="2153280" y="238842"/>
                </a:lnTo>
                <a:lnTo>
                  <a:pt x="2113992" y="216830"/>
                </a:lnTo>
                <a:lnTo>
                  <a:pt x="2072169" y="193531"/>
                </a:lnTo>
                <a:lnTo>
                  <a:pt x="2028497" y="172124"/>
                </a:lnTo>
                <a:lnTo>
                  <a:pt x="1980907" y="152376"/>
                </a:lnTo>
                <a:lnTo>
                  <a:pt x="1947791" y="139513"/>
                </a:lnTo>
                <a:lnTo>
                  <a:pt x="1913552" y="126740"/>
                </a:lnTo>
                <a:lnTo>
                  <a:pt x="1877169" y="114008"/>
                </a:lnTo>
                <a:lnTo>
                  <a:pt x="1841712" y="103175"/>
                </a:lnTo>
                <a:lnTo>
                  <a:pt x="1806436" y="92951"/>
                </a:lnTo>
                <a:lnTo>
                  <a:pt x="1769589" y="81351"/>
                </a:lnTo>
                <a:lnTo>
                  <a:pt x="1730165" y="71022"/>
                </a:lnTo>
                <a:lnTo>
                  <a:pt x="1689830" y="61727"/>
                </a:lnTo>
                <a:lnTo>
                  <a:pt x="1650737" y="52893"/>
                </a:lnTo>
                <a:lnTo>
                  <a:pt x="1610313" y="44263"/>
                </a:lnTo>
                <a:lnTo>
                  <a:pt x="1569535" y="36429"/>
                </a:lnTo>
                <a:lnTo>
                  <a:pt x="1530244" y="30596"/>
                </a:lnTo>
                <a:lnTo>
                  <a:pt x="1489734" y="25651"/>
                </a:lnTo>
                <a:lnTo>
                  <a:pt x="1448210" y="20396"/>
                </a:lnTo>
                <a:lnTo>
                  <a:pt x="1406237" y="13356"/>
                </a:lnTo>
                <a:lnTo>
                  <a:pt x="1365945" y="9287"/>
                </a:lnTo>
                <a:lnTo>
                  <a:pt x="1326165" y="6773"/>
                </a:lnTo>
                <a:lnTo>
                  <a:pt x="1284967" y="3304"/>
                </a:lnTo>
                <a:lnTo>
                  <a:pt x="1243139" y="1292"/>
                </a:lnTo>
                <a:lnTo>
                  <a:pt x="1201029" y="397"/>
                </a:lnTo>
                <a:lnTo>
                  <a:pt x="1158796" y="0"/>
                </a:lnTo>
                <a:lnTo>
                  <a:pt x="1118388" y="1705"/>
                </a:lnTo>
                <a:lnTo>
                  <a:pt x="1078557" y="4814"/>
                </a:lnTo>
                <a:lnTo>
                  <a:pt x="1037335" y="8548"/>
                </a:lnTo>
                <a:lnTo>
                  <a:pt x="997378" y="12560"/>
                </a:lnTo>
                <a:lnTo>
                  <a:pt x="958452" y="17400"/>
                </a:lnTo>
                <a:lnTo>
                  <a:pt x="919985" y="24255"/>
                </a:lnTo>
                <a:lnTo>
                  <a:pt x="881721" y="30124"/>
                </a:lnTo>
                <a:lnTo>
                  <a:pt x="844256" y="35789"/>
                </a:lnTo>
                <a:lnTo>
                  <a:pt x="808789" y="43011"/>
                </a:lnTo>
                <a:lnTo>
                  <a:pt x="774211" y="50925"/>
                </a:lnTo>
                <a:lnTo>
                  <a:pt x="739322" y="59145"/>
                </a:lnTo>
                <a:lnTo>
                  <a:pt x="702650" y="67503"/>
                </a:lnTo>
                <a:lnTo>
                  <a:pt x="668946" y="75921"/>
                </a:lnTo>
                <a:lnTo>
                  <a:pt x="636800" y="85071"/>
                </a:lnTo>
                <a:lnTo>
                  <a:pt x="603697" y="96194"/>
                </a:lnTo>
                <a:lnTo>
                  <a:pt x="556698" y="110985"/>
                </a:lnTo>
                <a:lnTo>
                  <a:pt x="511492" y="127675"/>
                </a:lnTo>
                <a:lnTo>
                  <a:pt x="470190" y="146026"/>
                </a:lnTo>
                <a:lnTo>
                  <a:pt x="431142" y="164869"/>
                </a:lnTo>
                <a:lnTo>
                  <a:pt x="392760" y="183858"/>
                </a:lnTo>
                <a:lnTo>
                  <a:pt x="346935" y="209237"/>
                </a:lnTo>
                <a:lnTo>
                  <a:pt x="303911" y="234633"/>
                </a:lnTo>
                <a:lnTo>
                  <a:pt x="261442" y="260032"/>
                </a:lnTo>
                <a:lnTo>
                  <a:pt x="219787" y="285432"/>
                </a:lnTo>
                <a:lnTo>
                  <a:pt x="174998" y="313811"/>
                </a:lnTo>
                <a:lnTo>
                  <a:pt x="132340" y="342974"/>
                </a:lnTo>
                <a:lnTo>
                  <a:pt x="88404" y="378835"/>
                </a:lnTo>
                <a:lnTo>
                  <a:pt x="43425" y="415674"/>
                </a:lnTo>
                <a:lnTo>
                  <a:pt x="15409" y="447753"/>
                </a:lnTo>
                <a:lnTo>
                  <a:pt x="8289" y="460527"/>
                </a:lnTo>
                <a:lnTo>
                  <a:pt x="5918" y="466263"/>
                </a:lnTo>
                <a:lnTo>
                  <a:pt x="1322" y="474164"/>
                </a:lnTo>
                <a:lnTo>
                  <a:pt x="0" y="481261"/>
                </a:lnTo>
                <a:lnTo>
                  <a:pt x="1293" y="487238"/>
                </a:lnTo>
                <a:lnTo>
                  <a:pt x="3515" y="492245"/>
                </a:lnTo>
                <a:lnTo>
                  <a:pt x="5136" y="505511"/>
                </a:lnTo>
                <a:lnTo>
                  <a:pt x="5292" y="514031"/>
                </a:lnTo>
                <a:lnTo>
                  <a:pt x="10759" y="508565"/>
                </a:lnTo>
                <a:lnTo>
                  <a:pt x="11642" y="5013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1352">
            <a:extLst>
              <a:ext uri="{FF2B5EF4-FFF2-40B4-BE49-F238E27FC236}">
                <a16:creationId xmlns:a16="http://schemas.microsoft.com/office/drawing/2014/main" id="{52820D10-8C22-4444-9A8A-9A5C4FD9A86E}"/>
              </a:ext>
            </a:extLst>
          </p:cNvPr>
          <p:cNvSpPr/>
          <p:nvPr>
            <p:custDataLst>
              <p:tags r:id="rId2"/>
            </p:custDataLst>
          </p:nvPr>
        </p:nvSpPr>
        <p:spPr>
          <a:xfrm>
            <a:off x="2114935" y="2959115"/>
            <a:ext cx="1662996" cy="431785"/>
          </a:xfrm>
          <a:custGeom>
            <a:avLst/>
            <a:gdLst/>
            <a:ahLst/>
            <a:cxnLst/>
            <a:rect l="0" t="0" r="0" b="0"/>
            <a:pathLst>
              <a:path w="1662996" h="431785">
                <a:moveTo>
                  <a:pt x="107565" y="380985"/>
                </a:moveTo>
                <a:lnTo>
                  <a:pt x="107565" y="380985"/>
                </a:lnTo>
                <a:lnTo>
                  <a:pt x="150870" y="380985"/>
                </a:lnTo>
                <a:lnTo>
                  <a:pt x="191289" y="380985"/>
                </a:lnTo>
                <a:lnTo>
                  <a:pt x="234111" y="375518"/>
                </a:lnTo>
                <a:lnTo>
                  <a:pt x="275996" y="374713"/>
                </a:lnTo>
                <a:lnTo>
                  <a:pt x="321980" y="374650"/>
                </a:lnTo>
                <a:lnTo>
                  <a:pt x="369278" y="371266"/>
                </a:lnTo>
                <a:lnTo>
                  <a:pt x="409121" y="373704"/>
                </a:lnTo>
                <a:lnTo>
                  <a:pt x="454977" y="374512"/>
                </a:lnTo>
                <a:lnTo>
                  <a:pt x="502443" y="374619"/>
                </a:lnTo>
                <a:lnTo>
                  <a:pt x="542132" y="378995"/>
                </a:lnTo>
                <a:lnTo>
                  <a:pt x="583943" y="380592"/>
                </a:lnTo>
                <a:lnTo>
                  <a:pt x="622803" y="384279"/>
                </a:lnTo>
                <a:lnTo>
                  <a:pt x="662725" y="386731"/>
                </a:lnTo>
                <a:lnTo>
                  <a:pt x="706464" y="389097"/>
                </a:lnTo>
                <a:lnTo>
                  <a:pt x="750683" y="394207"/>
                </a:lnTo>
                <a:lnTo>
                  <a:pt x="784979" y="398150"/>
                </a:lnTo>
                <a:lnTo>
                  <a:pt x="824119" y="404337"/>
                </a:lnTo>
                <a:lnTo>
                  <a:pt x="868950" y="410867"/>
                </a:lnTo>
                <a:lnTo>
                  <a:pt x="915148" y="415737"/>
                </a:lnTo>
                <a:lnTo>
                  <a:pt x="959970" y="419129"/>
                </a:lnTo>
                <a:lnTo>
                  <a:pt x="1002794" y="423980"/>
                </a:lnTo>
                <a:lnTo>
                  <a:pt x="1048595" y="428518"/>
                </a:lnTo>
                <a:lnTo>
                  <a:pt x="1093338" y="431140"/>
                </a:lnTo>
                <a:lnTo>
                  <a:pt x="1136148" y="431657"/>
                </a:lnTo>
                <a:lnTo>
                  <a:pt x="1178575" y="431759"/>
                </a:lnTo>
                <a:lnTo>
                  <a:pt x="1216563" y="431780"/>
                </a:lnTo>
                <a:lnTo>
                  <a:pt x="1255425" y="431784"/>
                </a:lnTo>
                <a:lnTo>
                  <a:pt x="1291281" y="429903"/>
                </a:lnTo>
                <a:lnTo>
                  <a:pt x="1332714" y="426759"/>
                </a:lnTo>
                <a:lnTo>
                  <a:pt x="1380204" y="420540"/>
                </a:lnTo>
                <a:lnTo>
                  <a:pt x="1426759" y="408443"/>
                </a:lnTo>
                <a:lnTo>
                  <a:pt x="1472729" y="395796"/>
                </a:lnTo>
                <a:lnTo>
                  <a:pt x="1518724" y="386054"/>
                </a:lnTo>
                <a:lnTo>
                  <a:pt x="1565330" y="367672"/>
                </a:lnTo>
                <a:lnTo>
                  <a:pt x="1611850" y="349294"/>
                </a:lnTo>
                <a:lnTo>
                  <a:pt x="1625018" y="341021"/>
                </a:lnTo>
                <a:lnTo>
                  <a:pt x="1651901" y="319071"/>
                </a:lnTo>
                <a:lnTo>
                  <a:pt x="1661695" y="298837"/>
                </a:lnTo>
                <a:lnTo>
                  <a:pt x="1662995" y="286677"/>
                </a:lnTo>
                <a:lnTo>
                  <a:pt x="1659849" y="274803"/>
                </a:lnTo>
                <a:lnTo>
                  <a:pt x="1648379" y="249721"/>
                </a:lnTo>
                <a:lnTo>
                  <a:pt x="1614032" y="213503"/>
                </a:lnTo>
                <a:lnTo>
                  <a:pt x="1572667" y="184483"/>
                </a:lnTo>
                <a:lnTo>
                  <a:pt x="1527487" y="158650"/>
                </a:lnTo>
                <a:lnTo>
                  <a:pt x="1488449" y="140087"/>
                </a:lnTo>
                <a:lnTo>
                  <a:pt x="1443761" y="122831"/>
                </a:lnTo>
                <a:lnTo>
                  <a:pt x="1408233" y="110075"/>
                </a:lnTo>
                <a:lnTo>
                  <a:pt x="1370894" y="97359"/>
                </a:lnTo>
                <a:lnTo>
                  <a:pt x="1333020" y="84654"/>
                </a:lnTo>
                <a:lnTo>
                  <a:pt x="1291616" y="71952"/>
                </a:lnTo>
                <a:lnTo>
                  <a:pt x="1248068" y="62623"/>
                </a:lnTo>
                <a:lnTo>
                  <a:pt x="1200515" y="52019"/>
                </a:lnTo>
                <a:lnTo>
                  <a:pt x="1154047" y="43311"/>
                </a:lnTo>
                <a:lnTo>
                  <a:pt x="1122060" y="36645"/>
                </a:lnTo>
                <a:lnTo>
                  <a:pt x="1089735" y="29683"/>
                </a:lnTo>
                <a:lnTo>
                  <a:pt x="1043064" y="21798"/>
                </a:lnTo>
                <a:lnTo>
                  <a:pt x="1010411" y="17206"/>
                </a:lnTo>
                <a:lnTo>
                  <a:pt x="977083" y="12813"/>
                </a:lnTo>
                <a:lnTo>
                  <a:pt x="943456" y="8509"/>
                </a:lnTo>
                <a:lnTo>
                  <a:pt x="909696" y="4244"/>
                </a:lnTo>
                <a:lnTo>
                  <a:pt x="873995" y="1878"/>
                </a:lnTo>
                <a:lnTo>
                  <a:pt x="837668" y="826"/>
                </a:lnTo>
                <a:lnTo>
                  <a:pt x="802707" y="359"/>
                </a:lnTo>
                <a:lnTo>
                  <a:pt x="766472" y="151"/>
                </a:lnTo>
                <a:lnTo>
                  <a:pt x="729907" y="59"/>
                </a:lnTo>
                <a:lnTo>
                  <a:pt x="694841" y="18"/>
                </a:lnTo>
                <a:lnTo>
                  <a:pt x="660441" y="0"/>
                </a:lnTo>
                <a:lnTo>
                  <a:pt x="626338" y="697"/>
                </a:lnTo>
                <a:lnTo>
                  <a:pt x="592366" y="3359"/>
                </a:lnTo>
                <a:lnTo>
                  <a:pt x="558452" y="6893"/>
                </a:lnTo>
                <a:lnTo>
                  <a:pt x="524565" y="10816"/>
                </a:lnTo>
                <a:lnTo>
                  <a:pt x="490689" y="14912"/>
                </a:lnTo>
                <a:lnTo>
                  <a:pt x="456818" y="19084"/>
                </a:lnTo>
                <a:lnTo>
                  <a:pt x="423655" y="23290"/>
                </a:lnTo>
                <a:lnTo>
                  <a:pt x="377218" y="31036"/>
                </a:lnTo>
                <a:lnTo>
                  <a:pt x="332885" y="44698"/>
                </a:lnTo>
                <a:lnTo>
                  <a:pt x="291919" y="55253"/>
                </a:lnTo>
                <a:lnTo>
                  <a:pt x="249520" y="70453"/>
                </a:lnTo>
                <a:lnTo>
                  <a:pt x="210539" y="84913"/>
                </a:lnTo>
                <a:lnTo>
                  <a:pt x="163523" y="106523"/>
                </a:lnTo>
                <a:lnTo>
                  <a:pt x="120422" y="127961"/>
                </a:lnTo>
                <a:lnTo>
                  <a:pt x="76114" y="158863"/>
                </a:lnTo>
                <a:lnTo>
                  <a:pt x="28775" y="199822"/>
                </a:lnTo>
                <a:lnTo>
                  <a:pt x="4001" y="245224"/>
                </a:lnTo>
                <a:lnTo>
                  <a:pt x="915" y="258131"/>
                </a:lnTo>
                <a:lnTo>
                  <a:pt x="0" y="270893"/>
                </a:lnTo>
                <a:lnTo>
                  <a:pt x="3100" y="283610"/>
                </a:lnTo>
                <a:lnTo>
                  <a:pt x="12495" y="302903"/>
                </a:lnTo>
                <a:lnTo>
                  <a:pt x="29961" y="327406"/>
                </a:lnTo>
                <a:lnTo>
                  <a:pt x="75812" y="361932"/>
                </a:lnTo>
                <a:lnTo>
                  <a:pt x="75815" y="3873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1353">
            <a:extLst>
              <a:ext uri="{FF2B5EF4-FFF2-40B4-BE49-F238E27FC236}">
                <a16:creationId xmlns:a16="http://schemas.microsoft.com/office/drawing/2014/main" id="{12183F7D-0AC1-4985-8FDD-8872D80D0C8B}"/>
              </a:ext>
            </a:extLst>
          </p:cNvPr>
          <p:cNvSpPr/>
          <p:nvPr>
            <p:custDataLst>
              <p:tags r:id="rId3"/>
            </p:custDataLst>
          </p:nvPr>
        </p:nvSpPr>
        <p:spPr>
          <a:xfrm>
            <a:off x="2419350" y="4470481"/>
            <a:ext cx="1365251" cy="177720"/>
          </a:xfrm>
          <a:custGeom>
            <a:avLst/>
            <a:gdLst/>
            <a:ahLst/>
            <a:cxnLst/>
            <a:rect l="0" t="0" r="0" b="0"/>
            <a:pathLst>
              <a:path w="1365251" h="177720">
                <a:moveTo>
                  <a:pt x="0" y="76119"/>
                </a:moveTo>
                <a:lnTo>
                  <a:pt x="0" y="76119"/>
                </a:lnTo>
                <a:lnTo>
                  <a:pt x="10139" y="75413"/>
                </a:lnTo>
                <a:lnTo>
                  <a:pt x="55562" y="64326"/>
                </a:lnTo>
                <a:lnTo>
                  <a:pt x="76435" y="64304"/>
                </a:lnTo>
                <a:lnTo>
                  <a:pt x="118423" y="71537"/>
                </a:lnTo>
                <a:lnTo>
                  <a:pt x="165814" y="82128"/>
                </a:lnTo>
                <a:lnTo>
                  <a:pt x="180476" y="83107"/>
                </a:lnTo>
                <a:lnTo>
                  <a:pt x="201002" y="88224"/>
                </a:lnTo>
                <a:lnTo>
                  <a:pt x="247293" y="94766"/>
                </a:lnTo>
                <a:lnTo>
                  <a:pt x="274626" y="91718"/>
                </a:lnTo>
                <a:lnTo>
                  <a:pt x="318781" y="73967"/>
                </a:lnTo>
                <a:lnTo>
                  <a:pt x="361180" y="55832"/>
                </a:lnTo>
                <a:lnTo>
                  <a:pt x="405649" y="40187"/>
                </a:lnTo>
                <a:lnTo>
                  <a:pt x="450534" y="23440"/>
                </a:lnTo>
                <a:lnTo>
                  <a:pt x="496492" y="11385"/>
                </a:lnTo>
                <a:lnTo>
                  <a:pt x="540116" y="6943"/>
                </a:lnTo>
                <a:lnTo>
                  <a:pt x="583674" y="1302"/>
                </a:lnTo>
                <a:lnTo>
                  <a:pt x="628619" y="0"/>
                </a:lnTo>
                <a:lnTo>
                  <a:pt x="672214" y="8764"/>
                </a:lnTo>
                <a:lnTo>
                  <a:pt x="719811" y="20900"/>
                </a:lnTo>
                <a:lnTo>
                  <a:pt x="755111" y="34615"/>
                </a:lnTo>
                <a:lnTo>
                  <a:pt x="800069" y="44727"/>
                </a:lnTo>
                <a:lnTo>
                  <a:pt x="844431" y="61316"/>
                </a:lnTo>
                <a:lnTo>
                  <a:pt x="889284" y="81607"/>
                </a:lnTo>
                <a:lnTo>
                  <a:pt x="933466" y="99228"/>
                </a:lnTo>
                <a:lnTo>
                  <a:pt x="961831" y="106592"/>
                </a:lnTo>
                <a:lnTo>
                  <a:pt x="1007571" y="112845"/>
                </a:lnTo>
                <a:lnTo>
                  <a:pt x="1030671" y="115693"/>
                </a:lnTo>
                <a:lnTo>
                  <a:pt x="1075213" y="124742"/>
                </a:lnTo>
                <a:lnTo>
                  <a:pt x="1120228" y="131226"/>
                </a:lnTo>
                <a:lnTo>
                  <a:pt x="1163035" y="136560"/>
                </a:lnTo>
                <a:lnTo>
                  <a:pt x="1210387" y="139540"/>
                </a:lnTo>
                <a:lnTo>
                  <a:pt x="1254913" y="139617"/>
                </a:lnTo>
                <a:lnTo>
                  <a:pt x="1290562" y="140324"/>
                </a:lnTo>
                <a:lnTo>
                  <a:pt x="1328544" y="150864"/>
                </a:lnTo>
                <a:lnTo>
                  <a:pt x="1354724" y="168564"/>
                </a:lnTo>
                <a:lnTo>
                  <a:pt x="1363725" y="171000"/>
                </a:lnTo>
                <a:lnTo>
                  <a:pt x="1364233" y="171828"/>
                </a:lnTo>
                <a:lnTo>
                  <a:pt x="1365250" y="177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 name="SMARTInkShape-Group369">
            <a:extLst>
              <a:ext uri="{FF2B5EF4-FFF2-40B4-BE49-F238E27FC236}">
                <a16:creationId xmlns:a16="http://schemas.microsoft.com/office/drawing/2014/main" id="{1099A981-BA6E-464C-84EB-4CFB0F9032A3}"/>
              </a:ext>
            </a:extLst>
          </p:cNvPr>
          <p:cNvGrpSpPr/>
          <p:nvPr/>
        </p:nvGrpSpPr>
        <p:grpSpPr>
          <a:xfrm>
            <a:off x="2447442" y="3321050"/>
            <a:ext cx="908534" cy="107951"/>
            <a:chOff x="2447442" y="3321050"/>
            <a:chExt cx="908534" cy="107951"/>
          </a:xfrm>
        </p:grpSpPr>
        <p:sp>
          <p:nvSpPr>
            <p:cNvPr id="41" name="SMARTInkShape-1354">
              <a:extLst>
                <a:ext uri="{FF2B5EF4-FFF2-40B4-BE49-F238E27FC236}">
                  <a16:creationId xmlns:a16="http://schemas.microsoft.com/office/drawing/2014/main" id="{7E94512C-09E9-49C0-ABA5-6AF95B778528}"/>
                </a:ext>
              </a:extLst>
            </p:cNvPr>
            <p:cNvSpPr/>
            <p:nvPr>
              <p:custDataLst>
                <p:tags r:id="rId7"/>
              </p:custDataLst>
            </p:nvPr>
          </p:nvSpPr>
          <p:spPr>
            <a:xfrm>
              <a:off x="3346450" y="33655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1355">
              <a:extLst>
                <a:ext uri="{FF2B5EF4-FFF2-40B4-BE49-F238E27FC236}">
                  <a16:creationId xmlns:a16="http://schemas.microsoft.com/office/drawing/2014/main" id="{90F26DA0-A8FD-4262-B316-591A6F2DD06A}"/>
                </a:ext>
              </a:extLst>
            </p:cNvPr>
            <p:cNvSpPr/>
            <p:nvPr>
              <p:custDataLst>
                <p:tags r:id="rId8"/>
              </p:custDataLst>
            </p:nvPr>
          </p:nvSpPr>
          <p:spPr>
            <a:xfrm>
              <a:off x="2447442" y="3321050"/>
              <a:ext cx="740259" cy="107951"/>
            </a:xfrm>
            <a:custGeom>
              <a:avLst/>
              <a:gdLst/>
              <a:ahLst/>
              <a:cxnLst/>
              <a:rect l="0" t="0" r="0" b="0"/>
              <a:pathLst>
                <a:path w="740259" h="107951">
                  <a:moveTo>
                    <a:pt x="3658" y="19050"/>
                  </a:moveTo>
                  <a:lnTo>
                    <a:pt x="3658" y="19050"/>
                  </a:lnTo>
                  <a:lnTo>
                    <a:pt x="287" y="19050"/>
                  </a:lnTo>
                  <a:lnTo>
                    <a:pt x="0" y="18344"/>
                  </a:lnTo>
                  <a:lnTo>
                    <a:pt x="3244" y="12583"/>
                  </a:lnTo>
                  <a:lnTo>
                    <a:pt x="3642" y="3263"/>
                  </a:lnTo>
                  <a:lnTo>
                    <a:pt x="4353" y="2175"/>
                  </a:lnTo>
                  <a:lnTo>
                    <a:pt x="5532" y="1450"/>
                  </a:lnTo>
                  <a:lnTo>
                    <a:pt x="9746" y="84"/>
                  </a:lnTo>
                  <a:lnTo>
                    <a:pt x="21818" y="0"/>
                  </a:lnTo>
                  <a:lnTo>
                    <a:pt x="41886" y="17299"/>
                  </a:lnTo>
                  <a:lnTo>
                    <a:pt x="46048" y="18978"/>
                  </a:lnTo>
                  <a:lnTo>
                    <a:pt x="50250" y="22075"/>
                  </a:lnTo>
                  <a:lnTo>
                    <a:pt x="56351" y="23922"/>
                  </a:lnTo>
                  <a:lnTo>
                    <a:pt x="63060" y="25448"/>
                  </a:lnTo>
                  <a:lnTo>
                    <a:pt x="73117" y="30296"/>
                  </a:lnTo>
                  <a:lnTo>
                    <a:pt x="75364" y="30781"/>
                  </a:lnTo>
                  <a:lnTo>
                    <a:pt x="103931" y="42998"/>
                  </a:lnTo>
                  <a:lnTo>
                    <a:pt x="113096" y="45901"/>
                  </a:lnTo>
                  <a:lnTo>
                    <a:pt x="122867" y="49348"/>
                  </a:lnTo>
                  <a:lnTo>
                    <a:pt x="170360" y="56557"/>
                  </a:lnTo>
                  <a:lnTo>
                    <a:pt x="217712" y="57147"/>
                  </a:lnTo>
                  <a:lnTo>
                    <a:pt x="223676" y="57854"/>
                  </a:lnTo>
                  <a:lnTo>
                    <a:pt x="243105" y="62617"/>
                  </a:lnTo>
                  <a:lnTo>
                    <a:pt x="289411" y="63490"/>
                  </a:lnTo>
                  <a:lnTo>
                    <a:pt x="309870" y="64204"/>
                  </a:lnTo>
                  <a:lnTo>
                    <a:pt x="322482" y="68526"/>
                  </a:lnTo>
                  <a:lnTo>
                    <a:pt x="367740" y="70540"/>
                  </a:lnTo>
                  <a:lnTo>
                    <a:pt x="414291" y="84961"/>
                  </a:lnTo>
                  <a:lnTo>
                    <a:pt x="452261" y="94593"/>
                  </a:lnTo>
                  <a:lnTo>
                    <a:pt x="485050" y="97093"/>
                  </a:lnTo>
                  <a:lnTo>
                    <a:pt x="496719" y="102146"/>
                  </a:lnTo>
                  <a:lnTo>
                    <a:pt x="499582" y="104080"/>
                  </a:lnTo>
                  <a:lnTo>
                    <a:pt x="513724" y="106804"/>
                  </a:lnTo>
                  <a:lnTo>
                    <a:pt x="558187" y="107930"/>
                  </a:lnTo>
                  <a:lnTo>
                    <a:pt x="604660" y="107950"/>
                  </a:lnTo>
                  <a:lnTo>
                    <a:pt x="650208" y="107950"/>
                  </a:lnTo>
                  <a:lnTo>
                    <a:pt x="662002" y="107244"/>
                  </a:lnTo>
                  <a:lnTo>
                    <a:pt x="677907" y="102483"/>
                  </a:lnTo>
                  <a:lnTo>
                    <a:pt x="691514" y="101069"/>
                  </a:lnTo>
                  <a:lnTo>
                    <a:pt x="703609" y="96608"/>
                  </a:lnTo>
                  <a:lnTo>
                    <a:pt x="722659" y="93487"/>
                  </a:lnTo>
                  <a:lnTo>
                    <a:pt x="733132" y="89504"/>
                  </a:lnTo>
                  <a:lnTo>
                    <a:pt x="740258" y="88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4" name="SMARTInkShape-1356">
            <a:extLst>
              <a:ext uri="{FF2B5EF4-FFF2-40B4-BE49-F238E27FC236}">
                <a16:creationId xmlns:a16="http://schemas.microsoft.com/office/drawing/2014/main" id="{DE198DD3-1F4B-4A42-8768-1EE3BCB2C892}"/>
              </a:ext>
            </a:extLst>
          </p:cNvPr>
          <p:cNvSpPr/>
          <p:nvPr>
            <p:custDataLst>
              <p:tags r:id="rId4"/>
            </p:custDataLst>
          </p:nvPr>
        </p:nvSpPr>
        <p:spPr>
          <a:xfrm>
            <a:off x="1739902" y="3797300"/>
            <a:ext cx="520699" cy="431801"/>
          </a:xfrm>
          <a:custGeom>
            <a:avLst/>
            <a:gdLst/>
            <a:ahLst/>
            <a:cxnLst/>
            <a:rect l="0" t="0" r="0" b="0"/>
            <a:pathLst>
              <a:path w="520699" h="431801">
                <a:moveTo>
                  <a:pt x="120648" y="12700"/>
                </a:moveTo>
                <a:lnTo>
                  <a:pt x="120648" y="12700"/>
                </a:lnTo>
                <a:lnTo>
                  <a:pt x="120648" y="9329"/>
                </a:lnTo>
                <a:lnTo>
                  <a:pt x="119942" y="8336"/>
                </a:lnTo>
                <a:lnTo>
                  <a:pt x="118767" y="7674"/>
                </a:lnTo>
                <a:lnTo>
                  <a:pt x="115181" y="6611"/>
                </a:lnTo>
                <a:lnTo>
                  <a:pt x="114690" y="4585"/>
                </a:lnTo>
                <a:lnTo>
                  <a:pt x="114298" y="0"/>
                </a:lnTo>
                <a:lnTo>
                  <a:pt x="110927" y="0"/>
                </a:lnTo>
                <a:lnTo>
                  <a:pt x="109934" y="705"/>
                </a:lnTo>
                <a:lnTo>
                  <a:pt x="109272" y="1881"/>
                </a:lnTo>
                <a:lnTo>
                  <a:pt x="108209" y="5467"/>
                </a:lnTo>
                <a:lnTo>
                  <a:pt x="106183" y="5957"/>
                </a:lnTo>
                <a:lnTo>
                  <a:pt x="104654" y="6088"/>
                </a:lnTo>
                <a:lnTo>
                  <a:pt x="103635" y="6881"/>
                </a:lnTo>
                <a:lnTo>
                  <a:pt x="101677" y="12432"/>
                </a:lnTo>
                <a:lnTo>
                  <a:pt x="101605" y="18144"/>
                </a:lnTo>
                <a:lnTo>
                  <a:pt x="100897" y="18446"/>
                </a:lnTo>
                <a:lnTo>
                  <a:pt x="98229" y="18781"/>
                </a:lnTo>
                <a:lnTo>
                  <a:pt x="97235" y="19576"/>
                </a:lnTo>
                <a:lnTo>
                  <a:pt x="95326" y="25131"/>
                </a:lnTo>
                <a:lnTo>
                  <a:pt x="95249" y="31670"/>
                </a:lnTo>
                <a:lnTo>
                  <a:pt x="89781" y="37210"/>
                </a:lnTo>
                <a:lnTo>
                  <a:pt x="88975" y="43489"/>
                </a:lnTo>
                <a:lnTo>
                  <a:pt x="88900" y="53885"/>
                </a:lnTo>
                <a:lnTo>
                  <a:pt x="87017" y="57580"/>
                </a:lnTo>
                <a:lnTo>
                  <a:pt x="83431" y="62331"/>
                </a:lnTo>
                <a:lnTo>
                  <a:pt x="82626" y="68864"/>
                </a:lnTo>
                <a:lnTo>
                  <a:pt x="82548" y="85652"/>
                </a:lnTo>
                <a:lnTo>
                  <a:pt x="80667" y="89338"/>
                </a:lnTo>
                <a:lnTo>
                  <a:pt x="77081" y="94082"/>
                </a:lnTo>
                <a:lnTo>
                  <a:pt x="76276" y="100614"/>
                </a:lnTo>
                <a:lnTo>
                  <a:pt x="75544" y="100943"/>
                </a:lnTo>
                <a:lnTo>
                  <a:pt x="72850" y="101308"/>
                </a:lnTo>
                <a:lnTo>
                  <a:pt x="71849" y="102111"/>
                </a:lnTo>
                <a:lnTo>
                  <a:pt x="70737" y="104884"/>
                </a:lnTo>
                <a:lnTo>
                  <a:pt x="69735" y="105906"/>
                </a:lnTo>
                <a:lnTo>
                  <a:pt x="66740" y="107042"/>
                </a:lnTo>
                <a:lnTo>
                  <a:pt x="65660" y="108050"/>
                </a:lnTo>
                <a:lnTo>
                  <a:pt x="64459" y="111052"/>
                </a:lnTo>
                <a:lnTo>
                  <a:pt x="63433" y="112135"/>
                </a:lnTo>
                <a:lnTo>
                  <a:pt x="54744" y="117385"/>
                </a:lnTo>
                <a:lnTo>
                  <a:pt x="52552" y="121081"/>
                </a:lnTo>
                <a:lnTo>
                  <a:pt x="50872" y="125075"/>
                </a:lnTo>
                <a:lnTo>
                  <a:pt x="47774" y="129201"/>
                </a:lnTo>
                <a:lnTo>
                  <a:pt x="44044" y="131506"/>
                </a:lnTo>
                <a:lnTo>
                  <a:pt x="40035" y="133236"/>
                </a:lnTo>
                <a:lnTo>
                  <a:pt x="35901" y="136357"/>
                </a:lnTo>
                <a:lnTo>
                  <a:pt x="33594" y="140096"/>
                </a:lnTo>
                <a:lnTo>
                  <a:pt x="31863" y="144109"/>
                </a:lnTo>
                <a:lnTo>
                  <a:pt x="20812" y="158760"/>
                </a:lnTo>
                <a:lnTo>
                  <a:pt x="19126" y="162988"/>
                </a:lnTo>
                <a:lnTo>
                  <a:pt x="8110" y="177800"/>
                </a:lnTo>
                <a:lnTo>
                  <a:pt x="5874" y="188383"/>
                </a:lnTo>
                <a:lnTo>
                  <a:pt x="1368" y="196850"/>
                </a:lnTo>
                <a:lnTo>
                  <a:pt x="0" y="236805"/>
                </a:lnTo>
                <a:lnTo>
                  <a:pt x="1880" y="241184"/>
                </a:lnTo>
                <a:lnTo>
                  <a:pt x="10982" y="253990"/>
                </a:lnTo>
                <a:lnTo>
                  <a:pt x="12641" y="258228"/>
                </a:lnTo>
                <a:lnTo>
                  <a:pt x="16836" y="264582"/>
                </a:lnTo>
                <a:lnTo>
                  <a:pt x="19098" y="270933"/>
                </a:lnTo>
                <a:lnTo>
                  <a:pt x="42578" y="298450"/>
                </a:lnTo>
                <a:lnTo>
                  <a:pt x="44322" y="302683"/>
                </a:lnTo>
                <a:lnTo>
                  <a:pt x="47449" y="306917"/>
                </a:lnTo>
                <a:lnTo>
                  <a:pt x="51191" y="309268"/>
                </a:lnTo>
                <a:lnTo>
                  <a:pt x="55206" y="311019"/>
                </a:lnTo>
                <a:lnTo>
                  <a:pt x="75228" y="329232"/>
                </a:lnTo>
                <a:lnTo>
                  <a:pt x="75911" y="333284"/>
                </a:lnTo>
                <a:lnTo>
                  <a:pt x="76712" y="334373"/>
                </a:lnTo>
                <a:lnTo>
                  <a:pt x="81640" y="336263"/>
                </a:lnTo>
                <a:lnTo>
                  <a:pt x="85650" y="336465"/>
                </a:lnTo>
                <a:lnTo>
                  <a:pt x="89336" y="338394"/>
                </a:lnTo>
                <a:lnTo>
                  <a:pt x="94080" y="342010"/>
                </a:lnTo>
                <a:lnTo>
                  <a:pt x="98273" y="342636"/>
                </a:lnTo>
                <a:lnTo>
                  <a:pt x="99381" y="343429"/>
                </a:lnTo>
                <a:lnTo>
                  <a:pt x="100120" y="344664"/>
                </a:lnTo>
                <a:lnTo>
                  <a:pt x="101306" y="348344"/>
                </a:lnTo>
                <a:lnTo>
                  <a:pt x="103350" y="348847"/>
                </a:lnTo>
                <a:lnTo>
                  <a:pt x="111239" y="349243"/>
                </a:lnTo>
                <a:lnTo>
                  <a:pt x="112259" y="349952"/>
                </a:lnTo>
                <a:lnTo>
                  <a:pt x="112939" y="351128"/>
                </a:lnTo>
                <a:lnTo>
                  <a:pt x="114030" y="354716"/>
                </a:lnTo>
                <a:lnTo>
                  <a:pt x="116060" y="355207"/>
                </a:lnTo>
                <a:lnTo>
                  <a:pt x="123751" y="355577"/>
                </a:lnTo>
                <a:lnTo>
                  <a:pt x="124833" y="356290"/>
                </a:lnTo>
                <a:lnTo>
                  <a:pt x="125554" y="357471"/>
                </a:lnTo>
                <a:lnTo>
                  <a:pt x="126713" y="361065"/>
                </a:lnTo>
                <a:lnTo>
                  <a:pt x="128753" y="361557"/>
                </a:lnTo>
                <a:lnTo>
                  <a:pt x="130284" y="361688"/>
                </a:lnTo>
                <a:lnTo>
                  <a:pt x="131305" y="362481"/>
                </a:lnTo>
                <a:lnTo>
                  <a:pt x="132440" y="365244"/>
                </a:lnTo>
                <a:lnTo>
                  <a:pt x="133448" y="366262"/>
                </a:lnTo>
                <a:lnTo>
                  <a:pt x="136450" y="367395"/>
                </a:lnTo>
                <a:lnTo>
                  <a:pt x="144880" y="368221"/>
                </a:lnTo>
                <a:lnTo>
                  <a:pt x="151413" y="373761"/>
                </a:lnTo>
                <a:lnTo>
                  <a:pt x="157779" y="374572"/>
                </a:lnTo>
                <a:lnTo>
                  <a:pt x="164811" y="374648"/>
                </a:lnTo>
                <a:lnTo>
                  <a:pt x="170540" y="380117"/>
                </a:lnTo>
                <a:lnTo>
                  <a:pt x="174550" y="380738"/>
                </a:lnTo>
                <a:lnTo>
                  <a:pt x="199044" y="380999"/>
                </a:lnTo>
                <a:lnTo>
                  <a:pt x="203233" y="382881"/>
                </a:lnTo>
                <a:lnTo>
                  <a:pt x="208301" y="386467"/>
                </a:lnTo>
                <a:lnTo>
                  <a:pt x="214371" y="387881"/>
                </a:lnTo>
                <a:lnTo>
                  <a:pt x="220306" y="391662"/>
                </a:lnTo>
                <a:lnTo>
                  <a:pt x="227367" y="393432"/>
                </a:lnTo>
                <a:lnTo>
                  <a:pt x="231604" y="393621"/>
                </a:lnTo>
                <a:lnTo>
                  <a:pt x="235343" y="395546"/>
                </a:lnTo>
                <a:lnTo>
                  <a:pt x="239357" y="398048"/>
                </a:lnTo>
                <a:lnTo>
                  <a:pt x="246289" y="399457"/>
                </a:lnTo>
                <a:lnTo>
                  <a:pt x="253159" y="399786"/>
                </a:lnTo>
                <a:lnTo>
                  <a:pt x="255555" y="400580"/>
                </a:lnTo>
                <a:lnTo>
                  <a:pt x="257153" y="401815"/>
                </a:lnTo>
                <a:lnTo>
                  <a:pt x="258218" y="403342"/>
                </a:lnTo>
                <a:lnTo>
                  <a:pt x="263164" y="405041"/>
                </a:lnTo>
                <a:lnTo>
                  <a:pt x="276816" y="406926"/>
                </a:lnTo>
                <a:lnTo>
                  <a:pt x="284199" y="410711"/>
                </a:lnTo>
                <a:lnTo>
                  <a:pt x="302081" y="413276"/>
                </a:lnTo>
                <a:lnTo>
                  <a:pt x="309559" y="417061"/>
                </a:lnTo>
                <a:lnTo>
                  <a:pt x="347412" y="420946"/>
                </a:lnTo>
                <a:lnTo>
                  <a:pt x="353371" y="423448"/>
                </a:lnTo>
                <a:lnTo>
                  <a:pt x="398759" y="425416"/>
                </a:lnTo>
                <a:lnTo>
                  <a:pt x="442359" y="425449"/>
                </a:lnTo>
                <a:lnTo>
                  <a:pt x="480480" y="419361"/>
                </a:lnTo>
                <a:lnTo>
                  <a:pt x="511839" y="425195"/>
                </a:lnTo>
                <a:lnTo>
                  <a:pt x="520698" y="431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 name="SMARTInkShape-Group371">
            <a:extLst>
              <a:ext uri="{FF2B5EF4-FFF2-40B4-BE49-F238E27FC236}">
                <a16:creationId xmlns:a16="http://schemas.microsoft.com/office/drawing/2014/main" id="{F8CD4A14-C3E4-4D4C-A57E-81E5CA5DD57E}"/>
              </a:ext>
            </a:extLst>
          </p:cNvPr>
          <p:cNvGrpSpPr/>
          <p:nvPr/>
        </p:nvGrpSpPr>
        <p:grpSpPr>
          <a:xfrm>
            <a:off x="1803424" y="3016290"/>
            <a:ext cx="431777" cy="882611"/>
            <a:chOff x="1803424" y="3016290"/>
            <a:chExt cx="431777" cy="882611"/>
          </a:xfrm>
        </p:grpSpPr>
        <p:sp>
          <p:nvSpPr>
            <p:cNvPr id="45" name="SMARTInkShape-1357">
              <a:extLst>
                <a:ext uri="{FF2B5EF4-FFF2-40B4-BE49-F238E27FC236}">
                  <a16:creationId xmlns:a16="http://schemas.microsoft.com/office/drawing/2014/main" id="{987A885E-2DDF-4463-BF0C-C399A184F55E}"/>
                </a:ext>
              </a:extLst>
            </p:cNvPr>
            <p:cNvSpPr/>
            <p:nvPr>
              <p:custDataLst>
                <p:tags r:id="rId5"/>
              </p:custDataLst>
            </p:nvPr>
          </p:nvSpPr>
          <p:spPr>
            <a:xfrm>
              <a:off x="1879600" y="3016290"/>
              <a:ext cx="355601" cy="95211"/>
            </a:xfrm>
            <a:custGeom>
              <a:avLst/>
              <a:gdLst/>
              <a:ahLst/>
              <a:cxnLst/>
              <a:rect l="0" t="0" r="0" b="0"/>
              <a:pathLst>
                <a:path w="355601" h="95211">
                  <a:moveTo>
                    <a:pt x="349250" y="95210"/>
                  </a:moveTo>
                  <a:lnTo>
                    <a:pt x="349250" y="95210"/>
                  </a:lnTo>
                  <a:lnTo>
                    <a:pt x="354717" y="89743"/>
                  </a:lnTo>
                  <a:lnTo>
                    <a:pt x="355577" y="82794"/>
                  </a:lnTo>
                  <a:lnTo>
                    <a:pt x="355600" y="72813"/>
                  </a:lnTo>
                  <a:lnTo>
                    <a:pt x="349956" y="69263"/>
                  </a:lnTo>
                  <a:lnTo>
                    <a:pt x="325793" y="57062"/>
                  </a:lnTo>
                  <a:lnTo>
                    <a:pt x="279366" y="31710"/>
                  </a:lnTo>
                  <a:lnTo>
                    <a:pt x="233303" y="9721"/>
                  </a:lnTo>
                  <a:lnTo>
                    <a:pt x="189553" y="976"/>
                  </a:lnTo>
                  <a:lnTo>
                    <a:pt x="145621" y="0"/>
                  </a:lnTo>
                  <a:lnTo>
                    <a:pt x="133865" y="683"/>
                  </a:lnTo>
                  <a:lnTo>
                    <a:pt x="88838" y="6841"/>
                  </a:lnTo>
                  <a:lnTo>
                    <a:pt x="46329" y="21419"/>
                  </a:lnTo>
                  <a:lnTo>
                    <a:pt x="25928" y="34720"/>
                  </a:lnTo>
                  <a:lnTo>
                    <a:pt x="12543" y="49872"/>
                  </a:lnTo>
                  <a:lnTo>
                    <a:pt x="0" y="571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1358">
              <a:extLst>
                <a:ext uri="{FF2B5EF4-FFF2-40B4-BE49-F238E27FC236}">
                  <a16:creationId xmlns:a16="http://schemas.microsoft.com/office/drawing/2014/main" id="{7061C0D8-62CC-463E-A5D3-AA2B8FD5B384}"/>
                </a:ext>
              </a:extLst>
            </p:cNvPr>
            <p:cNvSpPr/>
            <p:nvPr>
              <p:custDataLst>
                <p:tags r:id="rId6"/>
              </p:custDataLst>
            </p:nvPr>
          </p:nvSpPr>
          <p:spPr>
            <a:xfrm>
              <a:off x="1803424" y="3117850"/>
              <a:ext cx="253968" cy="781051"/>
            </a:xfrm>
            <a:custGeom>
              <a:avLst/>
              <a:gdLst/>
              <a:ahLst/>
              <a:cxnLst/>
              <a:rect l="0" t="0" r="0" b="0"/>
              <a:pathLst>
                <a:path w="253968" h="781051">
                  <a:moveTo>
                    <a:pt x="57126" y="0"/>
                  </a:moveTo>
                  <a:lnTo>
                    <a:pt x="57126" y="0"/>
                  </a:lnTo>
                  <a:lnTo>
                    <a:pt x="53755" y="3371"/>
                  </a:lnTo>
                  <a:lnTo>
                    <a:pt x="52100" y="6907"/>
                  </a:lnTo>
                  <a:lnTo>
                    <a:pt x="39960" y="51010"/>
                  </a:lnTo>
                  <a:lnTo>
                    <a:pt x="21137" y="96037"/>
                  </a:lnTo>
                  <a:lnTo>
                    <a:pt x="14556" y="120805"/>
                  </a:lnTo>
                  <a:lnTo>
                    <a:pt x="7319" y="165109"/>
                  </a:lnTo>
                  <a:lnTo>
                    <a:pt x="3042" y="206572"/>
                  </a:lnTo>
                  <a:lnTo>
                    <a:pt x="245" y="247389"/>
                  </a:lnTo>
                  <a:lnTo>
                    <a:pt x="0" y="294565"/>
                  </a:lnTo>
                  <a:lnTo>
                    <a:pt x="1861" y="329688"/>
                  </a:lnTo>
                  <a:lnTo>
                    <a:pt x="9697" y="373281"/>
                  </a:lnTo>
                  <a:lnTo>
                    <a:pt x="25114" y="417656"/>
                  </a:lnTo>
                  <a:lnTo>
                    <a:pt x="45645" y="463465"/>
                  </a:lnTo>
                  <a:lnTo>
                    <a:pt x="63915" y="493407"/>
                  </a:lnTo>
                  <a:lnTo>
                    <a:pt x="74425" y="509320"/>
                  </a:lnTo>
                  <a:lnTo>
                    <a:pt x="83889" y="525560"/>
                  </a:lnTo>
                  <a:lnTo>
                    <a:pt x="95630" y="537427"/>
                  </a:lnTo>
                  <a:lnTo>
                    <a:pt x="135622" y="568062"/>
                  </a:lnTo>
                  <a:lnTo>
                    <a:pt x="150530" y="572702"/>
                  </a:lnTo>
                  <a:lnTo>
                    <a:pt x="155789" y="575563"/>
                  </a:lnTo>
                  <a:lnTo>
                    <a:pt x="163422" y="577172"/>
                  </a:lnTo>
                  <a:lnTo>
                    <a:pt x="170456" y="577549"/>
                  </a:lnTo>
                  <a:lnTo>
                    <a:pt x="176404" y="575835"/>
                  </a:lnTo>
                  <a:lnTo>
                    <a:pt x="181400" y="573426"/>
                  </a:lnTo>
                  <a:lnTo>
                    <a:pt x="192512" y="571753"/>
                  </a:lnTo>
                  <a:lnTo>
                    <a:pt x="193950" y="570963"/>
                  </a:lnTo>
                  <a:lnTo>
                    <a:pt x="194909" y="569731"/>
                  </a:lnTo>
                  <a:lnTo>
                    <a:pt x="195548" y="568204"/>
                  </a:lnTo>
                  <a:lnTo>
                    <a:pt x="196679" y="567186"/>
                  </a:lnTo>
                  <a:lnTo>
                    <a:pt x="199818" y="566055"/>
                  </a:lnTo>
                  <a:lnTo>
                    <a:pt x="211946" y="564623"/>
                  </a:lnTo>
                  <a:lnTo>
                    <a:pt x="220277" y="560839"/>
                  </a:lnTo>
                  <a:lnTo>
                    <a:pt x="230664" y="558698"/>
                  </a:lnTo>
                  <a:lnTo>
                    <a:pt x="239739" y="553412"/>
                  </a:lnTo>
                  <a:lnTo>
                    <a:pt x="246042" y="543912"/>
                  </a:lnTo>
                  <a:lnTo>
                    <a:pt x="251312" y="540278"/>
                  </a:lnTo>
                  <a:lnTo>
                    <a:pt x="253625" y="534445"/>
                  </a:lnTo>
                  <a:lnTo>
                    <a:pt x="253967" y="527339"/>
                  </a:lnTo>
                  <a:lnTo>
                    <a:pt x="222609" y="527051"/>
                  </a:lnTo>
                  <a:lnTo>
                    <a:pt x="178348" y="533007"/>
                  </a:lnTo>
                  <a:lnTo>
                    <a:pt x="169564" y="533931"/>
                  </a:lnTo>
                  <a:lnTo>
                    <a:pt x="148176" y="542215"/>
                  </a:lnTo>
                  <a:lnTo>
                    <a:pt x="133888" y="552496"/>
                  </a:lnTo>
                  <a:lnTo>
                    <a:pt x="113075" y="572736"/>
                  </a:lnTo>
                  <a:lnTo>
                    <a:pt x="98102" y="606372"/>
                  </a:lnTo>
                  <a:lnTo>
                    <a:pt x="95394" y="635059"/>
                  </a:lnTo>
                  <a:lnTo>
                    <a:pt x="95938" y="668869"/>
                  </a:lnTo>
                  <a:lnTo>
                    <a:pt x="100988" y="694267"/>
                  </a:lnTo>
                  <a:lnTo>
                    <a:pt x="101571" y="739305"/>
                  </a:lnTo>
                  <a:lnTo>
                    <a:pt x="100869" y="750886"/>
                  </a:lnTo>
                  <a:lnTo>
                    <a:pt x="98204" y="756590"/>
                  </a:lnTo>
                  <a:lnTo>
                    <a:pt x="89366" y="763768"/>
                  </a:lnTo>
                  <a:lnTo>
                    <a:pt x="57126" y="781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3275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dirty="0"/>
              <a:t>The Southern Colonies</a:t>
            </a:r>
          </a:p>
        </p:txBody>
      </p:sp>
      <p:sp>
        <p:nvSpPr>
          <p:cNvPr id="3" name="Content Placeholder 2"/>
          <p:cNvSpPr>
            <a:spLocks noGrp="1"/>
          </p:cNvSpPr>
          <p:nvPr>
            <p:ph idx="1"/>
          </p:nvPr>
        </p:nvSpPr>
        <p:spPr>
          <a:xfrm>
            <a:off x="658906" y="2869324"/>
            <a:ext cx="10676965" cy="2785242"/>
          </a:xfrm>
        </p:spPr>
        <p:txBody>
          <a:bodyPr>
            <a:normAutofit lnSpcReduction="10000"/>
          </a:bodyPr>
          <a:lstStyle/>
          <a:p>
            <a:pPr lvl="0"/>
            <a:r>
              <a:rPr lang="en-US" b="1" dirty="0"/>
              <a:t>Economic development</a:t>
            </a:r>
          </a:p>
          <a:p>
            <a:pPr lvl="1"/>
            <a:r>
              <a:rPr lang="en-US" b="1" dirty="0"/>
              <a:t>Lower southern colonies grew cash crops commercial farms developed that grew primarily labor intensive cash crops such as rice, tobacco, and indigo</a:t>
            </a:r>
          </a:p>
          <a:p>
            <a:pPr lvl="2"/>
            <a:r>
              <a:rPr lang="en-US" sz="2000" b="1" dirty="0"/>
              <a:t>Used indentured servants in early years, but moved toward slave labor by end of 1600s</a:t>
            </a:r>
          </a:p>
          <a:p>
            <a:pPr lvl="1"/>
            <a:r>
              <a:rPr lang="en-US" dirty="0"/>
              <a:t>Upper southern colonies tended to be populated by subsistence family farms</a:t>
            </a:r>
          </a:p>
          <a:p>
            <a:pPr lvl="2"/>
            <a:r>
              <a:rPr lang="en-US" dirty="0"/>
              <a:t>Subsistence farming: farming in which the farmers focus on growing enough food to feed themselves and their families with little or no surplus to sell </a:t>
            </a:r>
          </a:p>
          <a:p>
            <a:endParaRPr lang="en-US" dirty="0"/>
          </a:p>
        </p:txBody>
      </p:sp>
      <p:pic>
        <p:nvPicPr>
          <p:cNvPr id="19458" name="Picture 2" descr="https://www.landofthebrave.info/images/cotton-plantation-southern-colonies.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56129" y="749861"/>
            <a:ext cx="2460812" cy="15953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landofthebrave.info/images/cotton-plantation-southern-colonies.jpg"/>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8875059" y="749861"/>
            <a:ext cx="2460812" cy="1595340"/>
          </a:xfrm>
          <a:prstGeom prst="rect">
            <a:avLst/>
          </a:prstGeom>
          <a:noFill/>
          <a:extLst>
            <a:ext uri="{909E8E84-426E-40DD-AFC4-6F175D3DCCD1}">
              <a14:hiddenFill xmlns:a14="http://schemas.microsoft.com/office/drawing/2010/main">
                <a:solidFill>
                  <a:srgbClr val="FFFFFF"/>
                </a:solidFill>
              </a14:hiddenFill>
            </a:ext>
          </a:extLst>
        </p:spPr>
      </p:pic>
      <p:grpSp>
        <p:nvGrpSpPr>
          <p:cNvPr id="19517" name="SMARTInkShape-Group300">
            <a:extLst>
              <a:ext uri="{FF2B5EF4-FFF2-40B4-BE49-F238E27FC236}">
                <a16:creationId xmlns:a16="http://schemas.microsoft.com/office/drawing/2014/main" id="{F07AF1C7-DA33-4800-8EC8-82B2208C9B6F}"/>
              </a:ext>
            </a:extLst>
          </p:cNvPr>
          <p:cNvGrpSpPr/>
          <p:nvPr/>
        </p:nvGrpSpPr>
        <p:grpSpPr>
          <a:xfrm>
            <a:off x="3924300" y="2362200"/>
            <a:ext cx="3534258" cy="1041401"/>
            <a:chOff x="3924300" y="2362200"/>
            <a:chExt cx="3534258" cy="1041401"/>
          </a:xfrm>
        </p:grpSpPr>
        <p:sp>
          <p:nvSpPr>
            <p:cNvPr id="48" name="SMARTInkShape-1037">
              <a:extLst>
                <a:ext uri="{FF2B5EF4-FFF2-40B4-BE49-F238E27FC236}">
                  <a16:creationId xmlns:a16="http://schemas.microsoft.com/office/drawing/2014/main" id="{2DC28F1C-4729-4809-9235-D22B72977E6A}"/>
                </a:ext>
              </a:extLst>
            </p:cNvPr>
            <p:cNvSpPr/>
            <p:nvPr>
              <p:custDataLst>
                <p:tags r:id="rId16"/>
              </p:custDataLst>
            </p:nvPr>
          </p:nvSpPr>
          <p:spPr>
            <a:xfrm>
              <a:off x="4654550" y="3130550"/>
              <a:ext cx="393701" cy="31751"/>
            </a:xfrm>
            <a:custGeom>
              <a:avLst/>
              <a:gdLst/>
              <a:ahLst/>
              <a:cxnLst/>
              <a:rect l="0" t="0" r="0" b="0"/>
              <a:pathLst>
                <a:path w="393701" h="31751">
                  <a:moveTo>
                    <a:pt x="0" y="0"/>
                  </a:moveTo>
                  <a:lnTo>
                    <a:pt x="0" y="0"/>
                  </a:lnTo>
                  <a:lnTo>
                    <a:pt x="0" y="6327"/>
                  </a:lnTo>
                  <a:lnTo>
                    <a:pt x="44627" y="6350"/>
                  </a:lnTo>
                  <a:lnTo>
                    <a:pt x="89153" y="6350"/>
                  </a:lnTo>
                  <a:lnTo>
                    <a:pt x="133364" y="8232"/>
                  </a:lnTo>
                  <a:lnTo>
                    <a:pt x="178358" y="12308"/>
                  </a:lnTo>
                  <a:lnTo>
                    <a:pt x="223623" y="17692"/>
                  </a:lnTo>
                  <a:lnTo>
                    <a:pt x="268144" y="23956"/>
                  </a:lnTo>
                  <a:lnTo>
                    <a:pt x="310719" y="25273"/>
                  </a:lnTo>
                  <a:lnTo>
                    <a:pt x="328191" y="27244"/>
                  </a:lnTo>
                  <a:lnTo>
                    <a:pt x="346737" y="30859"/>
                  </a:lnTo>
                  <a:lnTo>
                    <a:pt x="39370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1038">
              <a:extLst>
                <a:ext uri="{FF2B5EF4-FFF2-40B4-BE49-F238E27FC236}">
                  <a16:creationId xmlns:a16="http://schemas.microsoft.com/office/drawing/2014/main" id="{2DC4FF6F-DF49-4698-BD7C-6566CD168112}"/>
                </a:ext>
              </a:extLst>
            </p:cNvPr>
            <p:cNvSpPr/>
            <p:nvPr>
              <p:custDataLst>
                <p:tags r:id="rId17"/>
              </p:custDataLst>
            </p:nvPr>
          </p:nvSpPr>
          <p:spPr>
            <a:xfrm>
              <a:off x="7105766" y="2425969"/>
              <a:ext cx="234835" cy="177496"/>
            </a:xfrm>
            <a:custGeom>
              <a:avLst/>
              <a:gdLst/>
              <a:ahLst/>
              <a:cxnLst/>
              <a:rect l="0" t="0" r="0" b="0"/>
              <a:pathLst>
                <a:path w="234835" h="177496">
                  <a:moveTo>
                    <a:pt x="57034" y="56881"/>
                  </a:moveTo>
                  <a:lnTo>
                    <a:pt x="57034" y="56881"/>
                  </a:lnTo>
                  <a:lnTo>
                    <a:pt x="57034" y="60252"/>
                  </a:lnTo>
                  <a:lnTo>
                    <a:pt x="56329" y="61245"/>
                  </a:lnTo>
                  <a:lnTo>
                    <a:pt x="55153" y="61907"/>
                  </a:lnTo>
                  <a:lnTo>
                    <a:pt x="50567" y="63057"/>
                  </a:lnTo>
                  <a:lnTo>
                    <a:pt x="41047" y="63229"/>
                  </a:lnTo>
                  <a:lnTo>
                    <a:pt x="37465" y="65112"/>
                  </a:lnTo>
                  <a:lnTo>
                    <a:pt x="33519" y="69006"/>
                  </a:lnTo>
                  <a:lnTo>
                    <a:pt x="4376" y="109860"/>
                  </a:lnTo>
                  <a:lnTo>
                    <a:pt x="772" y="128442"/>
                  </a:lnTo>
                  <a:lnTo>
                    <a:pt x="0" y="146590"/>
                  </a:lnTo>
                  <a:lnTo>
                    <a:pt x="3289" y="157231"/>
                  </a:lnTo>
                  <a:lnTo>
                    <a:pt x="5682" y="159764"/>
                  </a:lnTo>
                  <a:lnTo>
                    <a:pt x="23360" y="168750"/>
                  </a:lnTo>
                  <a:lnTo>
                    <a:pt x="30544" y="170101"/>
                  </a:lnTo>
                  <a:lnTo>
                    <a:pt x="36559" y="168819"/>
                  </a:lnTo>
                  <a:lnTo>
                    <a:pt x="57467" y="156392"/>
                  </a:lnTo>
                  <a:lnTo>
                    <a:pt x="77551" y="137039"/>
                  </a:lnTo>
                  <a:lnTo>
                    <a:pt x="88238" y="118445"/>
                  </a:lnTo>
                  <a:lnTo>
                    <a:pt x="105938" y="76046"/>
                  </a:lnTo>
                  <a:lnTo>
                    <a:pt x="106571" y="71774"/>
                  </a:lnTo>
                  <a:lnTo>
                    <a:pt x="105391" y="65146"/>
                  </a:lnTo>
                  <a:lnTo>
                    <a:pt x="100759" y="57448"/>
                  </a:lnTo>
                  <a:lnTo>
                    <a:pt x="97634" y="52900"/>
                  </a:lnTo>
                  <a:lnTo>
                    <a:pt x="95169" y="46373"/>
                  </a:lnTo>
                  <a:lnTo>
                    <a:pt x="92092" y="42097"/>
                  </a:lnTo>
                  <a:lnTo>
                    <a:pt x="88372" y="39727"/>
                  </a:lnTo>
                  <a:lnTo>
                    <a:pt x="84367" y="37968"/>
                  </a:lnTo>
                  <a:lnTo>
                    <a:pt x="78147" y="33717"/>
                  </a:lnTo>
                  <a:lnTo>
                    <a:pt x="71835" y="31438"/>
                  </a:lnTo>
                  <a:lnTo>
                    <a:pt x="63755" y="25419"/>
                  </a:lnTo>
                  <a:lnTo>
                    <a:pt x="63494" y="21845"/>
                  </a:lnTo>
                  <a:lnTo>
                    <a:pt x="65315" y="18261"/>
                  </a:lnTo>
                  <a:lnTo>
                    <a:pt x="66787" y="16318"/>
                  </a:lnTo>
                  <a:lnTo>
                    <a:pt x="70306" y="14158"/>
                  </a:lnTo>
                  <a:lnTo>
                    <a:pt x="74221" y="12493"/>
                  </a:lnTo>
                  <a:lnTo>
                    <a:pt x="78313" y="9401"/>
                  </a:lnTo>
                  <a:lnTo>
                    <a:pt x="84365" y="7556"/>
                  </a:lnTo>
                  <a:lnTo>
                    <a:pt x="102977" y="4329"/>
                  </a:lnTo>
                  <a:lnTo>
                    <a:pt x="114626" y="1093"/>
                  </a:lnTo>
                  <a:lnTo>
                    <a:pt x="127834" y="0"/>
                  </a:lnTo>
                  <a:lnTo>
                    <a:pt x="132715" y="1732"/>
                  </a:lnTo>
                  <a:lnTo>
                    <a:pt x="137236" y="4148"/>
                  </a:lnTo>
                  <a:lnTo>
                    <a:pt x="145888" y="5699"/>
                  </a:lnTo>
                  <a:lnTo>
                    <a:pt x="148020" y="5826"/>
                  </a:lnTo>
                  <a:lnTo>
                    <a:pt x="152270" y="7849"/>
                  </a:lnTo>
                  <a:lnTo>
                    <a:pt x="154391" y="9377"/>
                  </a:lnTo>
                  <a:lnTo>
                    <a:pt x="167099" y="26469"/>
                  </a:lnTo>
                  <a:lnTo>
                    <a:pt x="169453" y="33016"/>
                  </a:lnTo>
                  <a:lnTo>
                    <a:pt x="171286" y="77460"/>
                  </a:lnTo>
                  <a:lnTo>
                    <a:pt x="169438" y="95434"/>
                  </a:lnTo>
                  <a:lnTo>
                    <a:pt x="159777" y="139458"/>
                  </a:lnTo>
                  <a:lnTo>
                    <a:pt x="152286" y="177495"/>
                  </a:lnTo>
                  <a:lnTo>
                    <a:pt x="152284" y="174149"/>
                  </a:lnTo>
                  <a:lnTo>
                    <a:pt x="154165" y="170619"/>
                  </a:lnTo>
                  <a:lnTo>
                    <a:pt x="157353" y="165287"/>
                  </a:lnTo>
                  <a:lnTo>
                    <a:pt x="174527" y="126386"/>
                  </a:lnTo>
                  <a:lnTo>
                    <a:pt x="180431" y="101263"/>
                  </a:lnTo>
                  <a:lnTo>
                    <a:pt x="207154" y="55542"/>
                  </a:lnTo>
                  <a:lnTo>
                    <a:pt x="220243" y="38000"/>
                  </a:lnTo>
                  <a:lnTo>
                    <a:pt x="221999" y="33673"/>
                  </a:lnTo>
                  <a:lnTo>
                    <a:pt x="227490" y="26395"/>
                  </a:lnTo>
                  <a:lnTo>
                    <a:pt x="228991" y="20311"/>
                  </a:lnTo>
                  <a:lnTo>
                    <a:pt x="234834" y="124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95" name="SMARTInkShape-1039">
              <a:extLst>
                <a:ext uri="{FF2B5EF4-FFF2-40B4-BE49-F238E27FC236}">
                  <a16:creationId xmlns:a16="http://schemas.microsoft.com/office/drawing/2014/main" id="{10EED4CA-6B77-4379-B3DE-F662BFB7C920}"/>
                </a:ext>
              </a:extLst>
            </p:cNvPr>
            <p:cNvSpPr/>
            <p:nvPr>
              <p:custDataLst>
                <p:tags r:id="rId18"/>
              </p:custDataLst>
            </p:nvPr>
          </p:nvSpPr>
          <p:spPr>
            <a:xfrm>
              <a:off x="6915928" y="2362200"/>
              <a:ext cx="170214" cy="260340"/>
            </a:xfrm>
            <a:custGeom>
              <a:avLst/>
              <a:gdLst/>
              <a:ahLst/>
              <a:cxnLst/>
              <a:rect l="0" t="0" r="0" b="0"/>
              <a:pathLst>
                <a:path w="170214" h="260340">
                  <a:moveTo>
                    <a:pt x="37322" y="0"/>
                  </a:moveTo>
                  <a:lnTo>
                    <a:pt x="37322" y="0"/>
                  </a:lnTo>
                  <a:lnTo>
                    <a:pt x="37322" y="9460"/>
                  </a:lnTo>
                  <a:lnTo>
                    <a:pt x="35441" y="13141"/>
                  </a:lnTo>
                  <a:lnTo>
                    <a:pt x="33951" y="15111"/>
                  </a:lnTo>
                  <a:lnTo>
                    <a:pt x="32296" y="21062"/>
                  </a:lnTo>
                  <a:lnTo>
                    <a:pt x="25582" y="61010"/>
                  </a:lnTo>
                  <a:lnTo>
                    <a:pt x="17841" y="101830"/>
                  </a:lnTo>
                  <a:lnTo>
                    <a:pt x="7632" y="143963"/>
                  </a:lnTo>
                  <a:lnTo>
                    <a:pt x="468" y="186271"/>
                  </a:lnTo>
                  <a:lnTo>
                    <a:pt x="0" y="228235"/>
                  </a:lnTo>
                  <a:lnTo>
                    <a:pt x="5313" y="255648"/>
                  </a:lnTo>
                  <a:lnTo>
                    <a:pt x="6105" y="257215"/>
                  </a:lnTo>
                  <a:lnTo>
                    <a:pt x="7338" y="258260"/>
                  </a:lnTo>
                  <a:lnTo>
                    <a:pt x="11842" y="260314"/>
                  </a:lnTo>
                  <a:lnTo>
                    <a:pt x="15269" y="260339"/>
                  </a:lnTo>
                  <a:lnTo>
                    <a:pt x="18818" y="258463"/>
                  </a:lnTo>
                  <a:lnTo>
                    <a:pt x="26846" y="251511"/>
                  </a:lnTo>
                  <a:lnTo>
                    <a:pt x="48702" y="209205"/>
                  </a:lnTo>
                  <a:lnTo>
                    <a:pt x="70229" y="168451"/>
                  </a:lnTo>
                  <a:lnTo>
                    <a:pt x="76877" y="161180"/>
                  </a:lnTo>
                  <a:lnTo>
                    <a:pt x="92416" y="149192"/>
                  </a:lnTo>
                  <a:lnTo>
                    <a:pt x="107601" y="146671"/>
                  </a:lnTo>
                  <a:lnTo>
                    <a:pt x="115830" y="147031"/>
                  </a:lnTo>
                  <a:lnTo>
                    <a:pt x="136830" y="154924"/>
                  </a:lnTo>
                  <a:lnTo>
                    <a:pt x="149380" y="163769"/>
                  </a:lnTo>
                  <a:lnTo>
                    <a:pt x="162832" y="178373"/>
                  </a:lnTo>
                  <a:lnTo>
                    <a:pt x="167188" y="186521"/>
                  </a:lnTo>
                  <a:lnTo>
                    <a:pt x="170213" y="207467"/>
                  </a:lnTo>
                  <a:lnTo>
                    <a:pt x="168586" y="214033"/>
                  </a:lnTo>
                  <a:lnTo>
                    <a:pt x="161793" y="223998"/>
                  </a:lnTo>
                  <a:lnTo>
                    <a:pt x="140630" y="237034"/>
                  </a:lnTo>
                  <a:lnTo>
                    <a:pt x="131588" y="240036"/>
                  </a:lnTo>
                  <a:lnTo>
                    <a:pt x="86540" y="247040"/>
                  </a:lnTo>
                  <a:lnTo>
                    <a:pt x="41851" y="247648"/>
                  </a:lnTo>
                  <a:lnTo>
                    <a:pt x="40341" y="246943"/>
                  </a:lnTo>
                  <a:lnTo>
                    <a:pt x="39335" y="245768"/>
                  </a:lnTo>
                  <a:lnTo>
                    <a:pt x="38664" y="244278"/>
                  </a:lnTo>
                  <a:lnTo>
                    <a:pt x="38922" y="243286"/>
                  </a:lnTo>
                  <a:lnTo>
                    <a:pt x="39799" y="242624"/>
                  </a:lnTo>
                  <a:lnTo>
                    <a:pt x="42907" y="241561"/>
                  </a:lnTo>
                  <a:lnTo>
                    <a:pt x="56372" y="228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96" name="SMARTInkShape-1040">
              <a:extLst>
                <a:ext uri="{FF2B5EF4-FFF2-40B4-BE49-F238E27FC236}">
                  <a16:creationId xmlns:a16="http://schemas.microsoft.com/office/drawing/2014/main" id="{CBDBC7F3-C6C4-4357-A65D-ECD081DB0407}"/>
                </a:ext>
              </a:extLst>
            </p:cNvPr>
            <p:cNvSpPr/>
            <p:nvPr>
              <p:custDataLst>
                <p:tags r:id="rId19"/>
              </p:custDataLst>
            </p:nvPr>
          </p:nvSpPr>
          <p:spPr>
            <a:xfrm>
              <a:off x="6708750" y="2560226"/>
              <a:ext cx="225451" cy="144471"/>
            </a:xfrm>
            <a:custGeom>
              <a:avLst/>
              <a:gdLst/>
              <a:ahLst/>
              <a:cxnLst/>
              <a:rect l="0" t="0" r="0" b="0"/>
              <a:pathLst>
                <a:path w="225451" h="144471">
                  <a:moveTo>
                    <a:pt x="98450" y="36924"/>
                  </a:moveTo>
                  <a:lnTo>
                    <a:pt x="98450" y="36924"/>
                  </a:lnTo>
                  <a:lnTo>
                    <a:pt x="101820" y="36924"/>
                  </a:lnTo>
                  <a:lnTo>
                    <a:pt x="102813" y="36218"/>
                  </a:lnTo>
                  <a:lnTo>
                    <a:pt x="103476" y="35042"/>
                  </a:lnTo>
                  <a:lnTo>
                    <a:pt x="104538" y="28086"/>
                  </a:lnTo>
                  <a:lnTo>
                    <a:pt x="104777" y="15725"/>
                  </a:lnTo>
                  <a:lnTo>
                    <a:pt x="104079" y="14324"/>
                  </a:lnTo>
                  <a:lnTo>
                    <a:pt x="102909" y="13391"/>
                  </a:lnTo>
                  <a:lnTo>
                    <a:pt x="101423" y="12768"/>
                  </a:lnTo>
                  <a:lnTo>
                    <a:pt x="100431" y="11648"/>
                  </a:lnTo>
                  <a:lnTo>
                    <a:pt x="99329" y="8522"/>
                  </a:lnTo>
                  <a:lnTo>
                    <a:pt x="98709" y="2795"/>
                  </a:lnTo>
                  <a:lnTo>
                    <a:pt x="97212" y="1471"/>
                  </a:lnTo>
                  <a:lnTo>
                    <a:pt x="91785" y="0"/>
                  </a:lnTo>
                  <a:lnTo>
                    <a:pt x="89068" y="314"/>
                  </a:lnTo>
                  <a:lnTo>
                    <a:pt x="44763" y="22841"/>
                  </a:lnTo>
                  <a:lnTo>
                    <a:pt x="33666" y="29724"/>
                  </a:lnTo>
                  <a:lnTo>
                    <a:pt x="25442" y="39368"/>
                  </a:lnTo>
                  <a:lnTo>
                    <a:pt x="6685" y="68331"/>
                  </a:lnTo>
                  <a:lnTo>
                    <a:pt x="4043" y="76282"/>
                  </a:lnTo>
                  <a:lnTo>
                    <a:pt x="517" y="82169"/>
                  </a:lnTo>
                  <a:lnTo>
                    <a:pt x="0" y="85431"/>
                  </a:lnTo>
                  <a:lnTo>
                    <a:pt x="2639" y="101542"/>
                  </a:lnTo>
                  <a:lnTo>
                    <a:pt x="4237" y="103992"/>
                  </a:lnTo>
                  <a:lnTo>
                    <a:pt x="9776" y="108594"/>
                  </a:lnTo>
                  <a:lnTo>
                    <a:pt x="16940" y="111111"/>
                  </a:lnTo>
                  <a:lnTo>
                    <a:pt x="58251" y="119178"/>
                  </a:lnTo>
                  <a:lnTo>
                    <a:pt x="70939" y="116015"/>
                  </a:lnTo>
                  <a:lnTo>
                    <a:pt x="87868" y="107920"/>
                  </a:lnTo>
                  <a:lnTo>
                    <a:pt x="134433" y="64405"/>
                  </a:lnTo>
                  <a:lnTo>
                    <a:pt x="143762" y="51730"/>
                  </a:lnTo>
                  <a:lnTo>
                    <a:pt x="147624" y="39037"/>
                  </a:lnTo>
                  <a:lnTo>
                    <a:pt x="149250" y="11557"/>
                  </a:lnTo>
                  <a:lnTo>
                    <a:pt x="145879" y="14905"/>
                  </a:lnTo>
                  <a:lnTo>
                    <a:pt x="144224" y="18436"/>
                  </a:lnTo>
                  <a:lnTo>
                    <a:pt x="136834" y="57969"/>
                  </a:lnTo>
                  <a:lnTo>
                    <a:pt x="140004" y="72244"/>
                  </a:lnTo>
                  <a:lnTo>
                    <a:pt x="147545" y="93987"/>
                  </a:lnTo>
                  <a:lnTo>
                    <a:pt x="148113" y="98249"/>
                  </a:lnTo>
                  <a:lnTo>
                    <a:pt x="152508" y="106748"/>
                  </a:lnTo>
                  <a:lnTo>
                    <a:pt x="176713" y="140268"/>
                  </a:lnTo>
                  <a:lnTo>
                    <a:pt x="180977" y="142827"/>
                  </a:lnTo>
                  <a:lnTo>
                    <a:pt x="189461" y="144470"/>
                  </a:lnTo>
                  <a:lnTo>
                    <a:pt x="193697" y="142813"/>
                  </a:lnTo>
                  <a:lnTo>
                    <a:pt x="195815" y="141383"/>
                  </a:lnTo>
                  <a:lnTo>
                    <a:pt x="220032" y="110411"/>
                  </a:lnTo>
                  <a:lnTo>
                    <a:pt x="225450" y="1004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97" name="SMARTInkShape-1041">
              <a:extLst>
                <a:ext uri="{FF2B5EF4-FFF2-40B4-BE49-F238E27FC236}">
                  <a16:creationId xmlns:a16="http://schemas.microsoft.com/office/drawing/2014/main" id="{10EC6E64-E7C9-4489-9882-2B2237DFF662}"/>
                </a:ext>
              </a:extLst>
            </p:cNvPr>
            <p:cNvSpPr/>
            <p:nvPr>
              <p:custDataLst>
                <p:tags r:id="rId20"/>
              </p:custDataLst>
            </p:nvPr>
          </p:nvSpPr>
          <p:spPr>
            <a:xfrm>
              <a:off x="7353300" y="3155976"/>
              <a:ext cx="105258" cy="177455"/>
            </a:xfrm>
            <a:custGeom>
              <a:avLst/>
              <a:gdLst/>
              <a:ahLst/>
              <a:cxnLst/>
              <a:rect l="0" t="0" r="0" b="0"/>
              <a:pathLst>
                <a:path w="105258" h="177455">
                  <a:moveTo>
                    <a:pt x="101600" y="31724"/>
                  </a:moveTo>
                  <a:lnTo>
                    <a:pt x="101600" y="31724"/>
                  </a:lnTo>
                  <a:lnTo>
                    <a:pt x="104970" y="31724"/>
                  </a:lnTo>
                  <a:lnTo>
                    <a:pt x="105257" y="31018"/>
                  </a:lnTo>
                  <a:lnTo>
                    <a:pt x="102014" y="25257"/>
                  </a:lnTo>
                  <a:lnTo>
                    <a:pt x="101784" y="22264"/>
                  </a:lnTo>
                  <a:lnTo>
                    <a:pt x="101017" y="21184"/>
                  </a:lnTo>
                  <a:lnTo>
                    <a:pt x="99800" y="20464"/>
                  </a:lnTo>
                  <a:lnTo>
                    <a:pt x="89407" y="15938"/>
                  </a:lnTo>
                  <a:lnTo>
                    <a:pt x="78129" y="8955"/>
                  </a:lnTo>
                  <a:lnTo>
                    <a:pt x="32296" y="104"/>
                  </a:lnTo>
                  <a:lnTo>
                    <a:pt x="26762" y="0"/>
                  </a:lnTo>
                  <a:lnTo>
                    <a:pt x="26308" y="696"/>
                  </a:lnTo>
                  <a:lnTo>
                    <a:pt x="25519" y="8815"/>
                  </a:lnTo>
                  <a:lnTo>
                    <a:pt x="25436" y="14902"/>
                  </a:lnTo>
                  <a:lnTo>
                    <a:pt x="28782" y="24544"/>
                  </a:lnTo>
                  <a:lnTo>
                    <a:pt x="55841" y="71445"/>
                  </a:lnTo>
                  <a:lnTo>
                    <a:pt x="71889" y="114369"/>
                  </a:lnTo>
                  <a:lnTo>
                    <a:pt x="76031" y="150330"/>
                  </a:lnTo>
                  <a:lnTo>
                    <a:pt x="75419" y="156404"/>
                  </a:lnTo>
                  <a:lnTo>
                    <a:pt x="72796" y="163808"/>
                  </a:lnTo>
                  <a:lnTo>
                    <a:pt x="71107" y="166347"/>
                  </a:lnTo>
                  <a:lnTo>
                    <a:pt x="61270" y="174126"/>
                  </a:lnTo>
                  <a:lnTo>
                    <a:pt x="55218" y="176153"/>
                  </a:lnTo>
                  <a:lnTo>
                    <a:pt x="39835" y="177454"/>
                  </a:lnTo>
                  <a:lnTo>
                    <a:pt x="33463" y="175750"/>
                  </a:lnTo>
                  <a:lnTo>
                    <a:pt x="0" y="1587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98" name="SMARTInkShape-1042">
              <a:extLst>
                <a:ext uri="{FF2B5EF4-FFF2-40B4-BE49-F238E27FC236}">
                  <a16:creationId xmlns:a16="http://schemas.microsoft.com/office/drawing/2014/main" id="{E23FC3F8-56A1-4D74-9107-6327078B57E6}"/>
                </a:ext>
              </a:extLst>
            </p:cNvPr>
            <p:cNvSpPr/>
            <p:nvPr>
              <p:custDataLst>
                <p:tags r:id="rId21"/>
              </p:custDataLst>
            </p:nvPr>
          </p:nvSpPr>
          <p:spPr>
            <a:xfrm>
              <a:off x="6648450" y="2411925"/>
              <a:ext cx="38101" cy="321784"/>
            </a:xfrm>
            <a:custGeom>
              <a:avLst/>
              <a:gdLst/>
              <a:ahLst/>
              <a:cxnLst/>
              <a:rect l="0" t="0" r="0" b="0"/>
              <a:pathLst>
                <a:path w="38101" h="321784">
                  <a:moveTo>
                    <a:pt x="10948" y="0"/>
                  </a:moveTo>
                  <a:lnTo>
                    <a:pt x="10948" y="0"/>
                  </a:lnTo>
                  <a:lnTo>
                    <a:pt x="9041" y="24691"/>
                  </a:lnTo>
                  <a:lnTo>
                    <a:pt x="8708" y="70107"/>
                  </a:lnTo>
                  <a:lnTo>
                    <a:pt x="6816" y="111398"/>
                  </a:lnTo>
                  <a:lnTo>
                    <a:pt x="6441" y="151644"/>
                  </a:lnTo>
                  <a:lnTo>
                    <a:pt x="1998" y="195567"/>
                  </a:lnTo>
                  <a:lnTo>
                    <a:pt x="175" y="241517"/>
                  </a:lnTo>
                  <a:lnTo>
                    <a:pt x="9" y="284893"/>
                  </a:lnTo>
                  <a:lnTo>
                    <a:pt x="0" y="316294"/>
                  </a:lnTo>
                  <a:lnTo>
                    <a:pt x="1881" y="319443"/>
                  </a:lnTo>
                  <a:lnTo>
                    <a:pt x="3370" y="321270"/>
                  </a:lnTo>
                  <a:lnTo>
                    <a:pt x="5069" y="321783"/>
                  </a:lnTo>
                  <a:lnTo>
                    <a:pt x="6907" y="321419"/>
                  </a:lnTo>
                  <a:lnTo>
                    <a:pt x="10831" y="319839"/>
                  </a:lnTo>
                  <a:lnTo>
                    <a:pt x="14927" y="319137"/>
                  </a:lnTo>
                  <a:lnTo>
                    <a:pt x="19098" y="315062"/>
                  </a:lnTo>
                  <a:lnTo>
                    <a:pt x="24155" y="307690"/>
                  </a:lnTo>
                  <a:lnTo>
                    <a:pt x="38100" y="29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99" name="SMARTInkShape-1043">
              <a:extLst>
                <a:ext uri="{FF2B5EF4-FFF2-40B4-BE49-F238E27FC236}">
                  <a16:creationId xmlns:a16="http://schemas.microsoft.com/office/drawing/2014/main" id="{42B9AD23-A9C0-4619-91BE-598A337D9845}"/>
                </a:ext>
              </a:extLst>
            </p:cNvPr>
            <p:cNvSpPr/>
            <p:nvPr>
              <p:custDataLst>
                <p:tags r:id="rId22"/>
              </p:custDataLst>
            </p:nvPr>
          </p:nvSpPr>
          <p:spPr>
            <a:xfrm>
              <a:off x="5816600" y="3117961"/>
              <a:ext cx="196851" cy="164899"/>
            </a:xfrm>
            <a:custGeom>
              <a:avLst/>
              <a:gdLst/>
              <a:ahLst/>
              <a:cxnLst/>
              <a:rect l="0" t="0" r="0" b="0"/>
              <a:pathLst>
                <a:path w="196851" h="164899">
                  <a:moveTo>
                    <a:pt x="0" y="95139"/>
                  </a:moveTo>
                  <a:lnTo>
                    <a:pt x="0" y="95139"/>
                  </a:lnTo>
                  <a:lnTo>
                    <a:pt x="5467" y="95139"/>
                  </a:lnTo>
                  <a:lnTo>
                    <a:pt x="9460" y="98510"/>
                  </a:lnTo>
                  <a:lnTo>
                    <a:pt x="15022" y="100165"/>
                  </a:lnTo>
                  <a:lnTo>
                    <a:pt x="33631" y="101411"/>
                  </a:lnTo>
                  <a:lnTo>
                    <a:pt x="67837" y="92027"/>
                  </a:lnTo>
                  <a:lnTo>
                    <a:pt x="80464" y="83007"/>
                  </a:lnTo>
                  <a:lnTo>
                    <a:pt x="109074" y="46416"/>
                  </a:lnTo>
                  <a:lnTo>
                    <a:pt x="118638" y="27165"/>
                  </a:lnTo>
                  <a:lnTo>
                    <a:pt x="120253" y="17193"/>
                  </a:lnTo>
                  <a:lnTo>
                    <a:pt x="118593" y="12754"/>
                  </a:lnTo>
                  <a:lnTo>
                    <a:pt x="111777" y="4155"/>
                  </a:lnTo>
                  <a:lnTo>
                    <a:pt x="107769" y="1785"/>
                  </a:lnTo>
                  <a:lnTo>
                    <a:pt x="99447" y="264"/>
                  </a:lnTo>
                  <a:lnTo>
                    <a:pt x="93122" y="0"/>
                  </a:lnTo>
                  <a:lnTo>
                    <a:pt x="71594" y="8737"/>
                  </a:lnTo>
                  <a:lnTo>
                    <a:pt x="46532" y="29927"/>
                  </a:lnTo>
                  <a:lnTo>
                    <a:pt x="30003" y="60426"/>
                  </a:lnTo>
                  <a:lnTo>
                    <a:pt x="14596" y="101063"/>
                  </a:lnTo>
                  <a:lnTo>
                    <a:pt x="14248" y="109767"/>
                  </a:lnTo>
                  <a:lnTo>
                    <a:pt x="21649" y="131097"/>
                  </a:lnTo>
                  <a:lnTo>
                    <a:pt x="30434" y="143686"/>
                  </a:lnTo>
                  <a:lnTo>
                    <a:pt x="45026" y="157149"/>
                  </a:lnTo>
                  <a:lnTo>
                    <a:pt x="49068" y="159762"/>
                  </a:lnTo>
                  <a:lnTo>
                    <a:pt x="64869" y="163440"/>
                  </a:lnTo>
                  <a:lnTo>
                    <a:pt x="106633" y="164898"/>
                  </a:lnTo>
                  <a:lnTo>
                    <a:pt x="142897" y="161606"/>
                  </a:lnTo>
                  <a:lnTo>
                    <a:pt x="190093" y="141975"/>
                  </a:lnTo>
                  <a:lnTo>
                    <a:pt x="196850" y="1395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00" name="SMARTInkShape-1044">
              <a:extLst>
                <a:ext uri="{FF2B5EF4-FFF2-40B4-BE49-F238E27FC236}">
                  <a16:creationId xmlns:a16="http://schemas.microsoft.com/office/drawing/2014/main" id="{5DDCBE52-75EB-428E-88E0-08BD94AE6DED}"/>
                </a:ext>
              </a:extLst>
            </p:cNvPr>
            <p:cNvSpPr/>
            <p:nvPr>
              <p:custDataLst>
                <p:tags r:id="rId23"/>
              </p:custDataLst>
            </p:nvPr>
          </p:nvSpPr>
          <p:spPr>
            <a:xfrm>
              <a:off x="6985113" y="3144271"/>
              <a:ext cx="342788" cy="156440"/>
            </a:xfrm>
            <a:custGeom>
              <a:avLst/>
              <a:gdLst/>
              <a:ahLst/>
              <a:cxnLst/>
              <a:rect l="0" t="0" r="0" b="0"/>
              <a:pathLst>
                <a:path w="342788" h="156440">
                  <a:moveTo>
                    <a:pt x="76087" y="49779"/>
                  </a:moveTo>
                  <a:lnTo>
                    <a:pt x="76087" y="49779"/>
                  </a:lnTo>
                  <a:lnTo>
                    <a:pt x="81554" y="49779"/>
                  </a:lnTo>
                  <a:lnTo>
                    <a:pt x="67320" y="49779"/>
                  </a:lnTo>
                  <a:lnTo>
                    <a:pt x="63254" y="51661"/>
                  </a:lnTo>
                  <a:lnTo>
                    <a:pt x="18041" y="82773"/>
                  </a:lnTo>
                  <a:lnTo>
                    <a:pt x="8595" y="92645"/>
                  </a:lnTo>
                  <a:lnTo>
                    <a:pt x="2781" y="102775"/>
                  </a:lnTo>
                  <a:lnTo>
                    <a:pt x="459" y="112877"/>
                  </a:lnTo>
                  <a:lnTo>
                    <a:pt x="0" y="121666"/>
                  </a:lnTo>
                  <a:lnTo>
                    <a:pt x="1819" y="125944"/>
                  </a:lnTo>
                  <a:lnTo>
                    <a:pt x="5363" y="131067"/>
                  </a:lnTo>
                  <a:lnTo>
                    <a:pt x="7730" y="131769"/>
                  </a:lnTo>
                  <a:lnTo>
                    <a:pt x="24513" y="132296"/>
                  </a:lnTo>
                  <a:lnTo>
                    <a:pt x="30352" y="130433"/>
                  </a:lnTo>
                  <a:lnTo>
                    <a:pt x="46415" y="117132"/>
                  </a:lnTo>
                  <a:lnTo>
                    <a:pt x="56611" y="105390"/>
                  </a:lnTo>
                  <a:lnTo>
                    <a:pt x="89752" y="59101"/>
                  </a:lnTo>
                  <a:lnTo>
                    <a:pt x="114173" y="13294"/>
                  </a:lnTo>
                  <a:lnTo>
                    <a:pt x="118414" y="8869"/>
                  </a:lnTo>
                  <a:lnTo>
                    <a:pt x="133235" y="510"/>
                  </a:lnTo>
                  <a:lnTo>
                    <a:pt x="135353" y="0"/>
                  </a:lnTo>
                  <a:lnTo>
                    <a:pt x="137470" y="365"/>
                  </a:lnTo>
                  <a:lnTo>
                    <a:pt x="141703" y="2652"/>
                  </a:lnTo>
                  <a:lnTo>
                    <a:pt x="148054" y="7907"/>
                  </a:lnTo>
                  <a:lnTo>
                    <a:pt x="150405" y="11884"/>
                  </a:lnTo>
                  <a:lnTo>
                    <a:pt x="157643" y="35346"/>
                  </a:lnTo>
                  <a:lnTo>
                    <a:pt x="150758" y="68844"/>
                  </a:lnTo>
                  <a:lnTo>
                    <a:pt x="145484" y="79652"/>
                  </a:lnTo>
                  <a:lnTo>
                    <a:pt x="142208" y="84928"/>
                  </a:lnTo>
                  <a:lnTo>
                    <a:pt x="139931" y="92865"/>
                  </a:lnTo>
                  <a:lnTo>
                    <a:pt x="135291" y="99029"/>
                  </a:lnTo>
                  <a:lnTo>
                    <a:pt x="133317" y="106580"/>
                  </a:lnTo>
                  <a:lnTo>
                    <a:pt x="180054" y="60112"/>
                  </a:lnTo>
                  <a:lnTo>
                    <a:pt x="226372" y="17164"/>
                  </a:lnTo>
                  <a:lnTo>
                    <a:pt x="238939" y="8398"/>
                  </a:lnTo>
                  <a:lnTo>
                    <a:pt x="253095" y="5598"/>
                  </a:lnTo>
                  <a:lnTo>
                    <a:pt x="256591" y="5449"/>
                  </a:lnTo>
                  <a:lnTo>
                    <a:pt x="260499" y="7263"/>
                  </a:lnTo>
                  <a:lnTo>
                    <a:pt x="268754" y="14178"/>
                  </a:lnTo>
                  <a:lnTo>
                    <a:pt x="271078" y="18199"/>
                  </a:lnTo>
                  <a:lnTo>
                    <a:pt x="272111" y="23749"/>
                  </a:lnTo>
                  <a:lnTo>
                    <a:pt x="272159" y="52267"/>
                  </a:lnTo>
                  <a:lnTo>
                    <a:pt x="266975" y="94374"/>
                  </a:lnTo>
                  <a:lnTo>
                    <a:pt x="265933" y="120929"/>
                  </a:lnTo>
                  <a:lnTo>
                    <a:pt x="262943" y="133498"/>
                  </a:lnTo>
                  <a:lnTo>
                    <a:pt x="266879" y="148993"/>
                  </a:lnTo>
                  <a:lnTo>
                    <a:pt x="269773" y="153375"/>
                  </a:lnTo>
                  <a:lnTo>
                    <a:pt x="273413" y="155793"/>
                  </a:lnTo>
                  <a:lnTo>
                    <a:pt x="275370" y="156439"/>
                  </a:lnTo>
                  <a:lnTo>
                    <a:pt x="277381" y="156164"/>
                  </a:lnTo>
                  <a:lnTo>
                    <a:pt x="294958" y="146117"/>
                  </a:lnTo>
                  <a:lnTo>
                    <a:pt x="342787" y="106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01" name="SMARTInkShape-1045">
              <a:extLst>
                <a:ext uri="{FF2B5EF4-FFF2-40B4-BE49-F238E27FC236}">
                  <a16:creationId xmlns:a16="http://schemas.microsoft.com/office/drawing/2014/main" id="{8CB87CE0-76BD-459A-BA3D-E28E1B49C55B}"/>
                </a:ext>
              </a:extLst>
            </p:cNvPr>
            <p:cNvSpPr/>
            <p:nvPr>
              <p:custDataLst>
                <p:tags r:id="rId24"/>
              </p:custDataLst>
            </p:nvPr>
          </p:nvSpPr>
          <p:spPr>
            <a:xfrm>
              <a:off x="6800857" y="3117960"/>
              <a:ext cx="139606" cy="145941"/>
            </a:xfrm>
            <a:custGeom>
              <a:avLst/>
              <a:gdLst/>
              <a:ahLst/>
              <a:cxnLst/>
              <a:rect l="0" t="0" r="0" b="0"/>
              <a:pathLst>
                <a:path w="139606" h="145941">
                  <a:moveTo>
                    <a:pt x="6343" y="31640"/>
                  </a:moveTo>
                  <a:lnTo>
                    <a:pt x="6343" y="31640"/>
                  </a:lnTo>
                  <a:lnTo>
                    <a:pt x="875" y="31640"/>
                  </a:lnTo>
                  <a:lnTo>
                    <a:pt x="581" y="32346"/>
                  </a:lnTo>
                  <a:lnTo>
                    <a:pt x="0" y="37912"/>
                  </a:lnTo>
                  <a:lnTo>
                    <a:pt x="3365" y="41338"/>
                  </a:lnTo>
                  <a:lnTo>
                    <a:pt x="6903" y="43006"/>
                  </a:lnTo>
                  <a:lnTo>
                    <a:pt x="51002" y="50500"/>
                  </a:lnTo>
                  <a:lnTo>
                    <a:pt x="65045" y="49928"/>
                  </a:lnTo>
                  <a:lnTo>
                    <a:pt x="86702" y="41844"/>
                  </a:lnTo>
                  <a:lnTo>
                    <a:pt x="117863" y="21050"/>
                  </a:lnTo>
                  <a:lnTo>
                    <a:pt x="129022" y="10473"/>
                  </a:lnTo>
                  <a:lnTo>
                    <a:pt x="131422" y="6240"/>
                  </a:lnTo>
                  <a:lnTo>
                    <a:pt x="132062" y="4123"/>
                  </a:lnTo>
                  <a:lnTo>
                    <a:pt x="133196" y="2712"/>
                  </a:lnTo>
                  <a:lnTo>
                    <a:pt x="139398" y="0"/>
                  </a:lnTo>
                  <a:lnTo>
                    <a:pt x="139605" y="3294"/>
                  </a:lnTo>
                  <a:lnTo>
                    <a:pt x="137772" y="6812"/>
                  </a:lnTo>
                  <a:lnTo>
                    <a:pt x="135311" y="10728"/>
                  </a:lnTo>
                  <a:lnTo>
                    <a:pt x="115646" y="57246"/>
                  </a:lnTo>
                  <a:lnTo>
                    <a:pt x="106384" y="71290"/>
                  </a:lnTo>
                  <a:lnTo>
                    <a:pt x="96848" y="106483"/>
                  </a:lnTo>
                  <a:lnTo>
                    <a:pt x="95336" y="128555"/>
                  </a:lnTo>
                  <a:lnTo>
                    <a:pt x="97167" y="133039"/>
                  </a:lnTo>
                  <a:lnTo>
                    <a:pt x="106800" y="144673"/>
                  </a:lnTo>
                  <a:lnTo>
                    <a:pt x="120643" y="1459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02" name="SMARTInkShape-1046">
              <a:extLst>
                <a:ext uri="{FF2B5EF4-FFF2-40B4-BE49-F238E27FC236}">
                  <a16:creationId xmlns:a16="http://schemas.microsoft.com/office/drawing/2014/main" id="{190F0241-0338-4E09-8D30-D0A64AAD8FD4}"/>
                </a:ext>
              </a:extLst>
            </p:cNvPr>
            <p:cNvSpPr/>
            <p:nvPr>
              <p:custDataLst>
                <p:tags r:id="rId25"/>
              </p:custDataLst>
            </p:nvPr>
          </p:nvSpPr>
          <p:spPr>
            <a:xfrm>
              <a:off x="6178939" y="3042050"/>
              <a:ext cx="723476" cy="253488"/>
            </a:xfrm>
            <a:custGeom>
              <a:avLst/>
              <a:gdLst/>
              <a:ahLst/>
              <a:cxnLst/>
              <a:rect l="0" t="0" r="0" b="0"/>
              <a:pathLst>
                <a:path w="723476" h="253488">
                  <a:moveTo>
                    <a:pt x="152011" y="82150"/>
                  </a:moveTo>
                  <a:lnTo>
                    <a:pt x="152011" y="82150"/>
                  </a:lnTo>
                  <a:lnTo>
                    <a:pt x="145923" y="82150"/>
                  </a:lnTo>
                  <a:lnTo>
                    <a:pt x="145738" y="78779"/>
                  </a:lnTo>
                  <a:lnTo>
                    <a:pt x="145006" y="77786"/>
                  </a:lnTo>
                  <a:lnTo>
                    <a:pt x="136829" y="72690"/>
                  </a:lnTo>
                  <a:lnTo>
                    <a:pt x="134679" y="69009"/>
                  </a:lnTo>
                  <a:lnTo>
                    <a:pt x="134107" y="67039"/>
                  </a:lnTo>
                  <a:lnTo>
                    <a:pt x="132314" y="65726"/>
                  </a:lnTo>
                  <a:lnTo>
                    <a:pt x="121177" y="63619"/>
                  </a:lnTo>
                  <a:lnTo>
                    <a:pt x="111975" y="63203"/>
                  </a:lnTo>
                  <a:lnTo>
                    <a:pt x="102127" y="66501"/>
                  </a:lnTo>
                  <a:lnTo>
                    <a:pt x="55212" y="103412"/>
                  </a:lnTo>
                  <a:lnTo>
                    <a:pt x="18704" y="142654"/>
                  </a:lnTo>
                  <a:lnTo>
                    <a:pt x="2558" y="182535"/>
                  </a:lnTo>
                  <a:lnTo>
                    <a:pt x="0" y="201220"/>
                  </a:lnTo>
                  <a:lnTo>
                    <a:pt x="3098" y="213542"/>
                  </a:lnTo>
                  <a:lnTo>
                    <a:pt x="8483" y="222759"/>
                  </a:lnTo>
                  <a:lnTo>
                    <a:pt x="11172" y="224573"/>
                  </a:lnTo>
                  <a:lnTo>
                    <a:pt x="33023" y="231093"/>
                  </a:lnTo>
                  <a:lnTo>
                    <a:pt x="42918" y="231132"/>
                  </a:lnTo>
                  <a:lnTo>
                    <a:pt x="73627" y="225001"/>
                  </a:lnTo>
                  <a:lnTo>
                    <a:pt x="99879" y="208450"/>
                  </a:lnTo>
                  <a:lnTo>
                    <a:pt x="130767" y="176105"/>
                  </a:lnTo>
                  <a:lnTo>
                    <a:pt x="155464" y="131590"/>
                  </a:lnTo>
                  <a:lnTo>
                    <a:pt x="158248" y="115266"/>
                  </a:lnTo>
                  <a:lnTo>
                    <a:pt x="158351" y="108552"/>
                  </a:lnTo>
                  <a:lnTo>
                    <a:pt x="158358" y="111218"/>
                  </a:lnTo>
                  <a:lnTo>
                    <a:pt x="157653" y="112112"/>
                  </a:lnTo>
                  <a:lnTo>
                    <a:pt x="154989" y="113105"/>
                  </a:lnTo>
                  <a:lnTo>
                    <a:pt x="153997" y="114781"/>
                  </a:lnTo>
                  <a:lnTo>
                    <a:pt x="141195" y="158695"/>
                  </a:lnTo>
                  <a:lnTo>
                    <a:pt x="134797" y="177050"/>
                  </a:lnTo>
                  <a:lnTo>
                    <a:pt x="132993" y="222445"/>
                  </a:lnTo>
                  <a:lnTo>
                    <a:pt x="133673" y="236496"/>
                  </a:lnTo>
                  <a:lnTo>
                    <a:pt x="136334" y="242000"/>
                  </a:lnTo>
                  <a:lnTo>
                    <a:pt x="138739" y="243750"/>
                  </a:lnTo>
                  <a:lnTo>
                    <a:pt x="148157" y="246213"/>
                  </a:lnTo>
                  <a:lnTo>
                    <a:pt x="153355" y="246789"/>
                  </a:lnTo>
                  <a:lnTo>
                    <a:pt x="171875" y="242089"/>
                  </a:lnTo>
                  <a:lnTo>
                    <a:pt x="197758" y="230235"/>
                  </a:lnTo>
                  <a:lnTo>
                    <a:pt x="214263" y="216351"/>
                  </a:lnTo>
                  <a:lnTo>
                    <a:pt x="239456" y="181819"/>
                  </a:lnTo>
                  <a:lnTo>
                    <a:pt x="244949" y="166009"/>
                  </a:lnTo>
                  <a:lnTo>
                    <a:pt x="246939" y="157521"/>
                  </a:lnTo>
                  <a:lnTo>
                    <a:pt x="252592" y="143982"/>
                  </a:lnTo>
                  <a:lnTo>
                    <a:pt x="254115" y="135155"/>
                  </a:lnTo>
                  <a:lnTo>
                    <a:pt x="259692" y="126975"/>
                  </a:lnTo>
                  <a:lnTo>
                    <a:pt x="256510" y="130082"/>
                  </a:lnTo>
                  <a:lnTo>
                    <a:pt x="254899" y="133557"/>
                  </a:lnTo>
                  <a:lnTo>
                    <a:pt x="247528" y="180864"/>
                  </a:lnTo>
                  <a:lnTo>
                    <a:pt x="247268" y="222431"/>
                  </a:lnTo>
                  <a:lnTo>
                    <a:pt x="250634" y="233233"/>
                  </a:lnTo>
                  <a:lnTo>
                    <a:pt x="256100" y="241999"/>
                  </a:lnTo>
                  <a:lnTo>
                    <a:pt x="260126" y="244916"/>
                  </a:lnTo>
                  <a:lnTo>
                    <a:pt x="264267" y="246918"/>
                  </a:lnTo>
                  <a:lnTo>
                    <a:pt x="270567" y="251307"/>
                  </a:lnTo>
                  <a:lnTo>
                    <a:pt x="274787" y="252581"/>
                  </a:lnTo>
                  <a:lnTo>
                    <a:pt x="280898" y="251265"/>
                  </a:lnTo>
                  <a:lnTo>
                    <a:pt x="296062" y="246367"/>
                  </a:lnTo>
                  <a:lnTo>
                    <a:pt x="322315" y="222884"/>
                  </a:lnTo>
                  <a:lnTo>
                    <a:pt x="343458" y="193004"/>
                  </a:lnTo>
                  <a:lnTo>
                    <a:pt x="363647" y="148048"/>
                  </a:lnTo>
                  <a:lnTo>
                    <a:pt x="367068" y="135959"/>
                  </a:lnTo>
                  <a:lnTo>
                    <a:pt x="367878" y="127007"/>
                  </a:lnTo>
                  <a:lnTo>
                    <a:pt x="364531" y="126721"/>
                  </a:lnTo>
                  <a:lnTo>
                    <a:pt x="360999" y="128535"/>
                  </a:lnTo>
                  <a:lnTo>
                    <a:pt x="359070" y="130007"/>
                  </a:lnTo>
                  <a:lnTo>
                    <a:pt x="356926" y="133523"/>
                  </a:lnTo>
                  <a:lnTo>
                    <a:pt x="355268" y="137438"/>
                  </a:lnTo>
                  <a:lnTo>
                    <a:pt x="346472" y="151171"/>
                  </a:lnTo>
                  <a:lnTo>
                    <a:pt x="337146" y="197476"/>
                  </a:lnTo>
                  <a:lnTo>
                    <a:pt x="337061" y="216983"/>
                  </a:lnTo>
                  <a:lnTo>
                    <a:pt x="341654" y="235329"/>
                  </a:lnTo>
                  <a:lnTo>
                    <a:pt x="343350" y="237892"/>
                  </a:lnTo>
                  <a:lnTo>
                    <a:pt x="356741" y="249249"/>
                  </a:lnTo>
                  <a:lnTo>
                    <a:pt x="363181" y="251666"/>
                  </a:lnTo>
                  <a:lnTo>
                    <a:pt x="385822" y="253487"/>
                  </a:lnTo>
                  <a:lnTo>
                    <a:pt x="397834" y="250196"/>
                  </a:lnTo>
                  <a:lnTo>
                    <a:pt x="406959" y="244752"/>
                  </a:lnTo>
                  <a:lnTo>
                    <a:pt x="433001" y="219463"/>
                  </a:lnTo>
                  <a:lnTo>
                    <a:pt x="464751" y="175159"/>
                  </a:lnTo>
                  <a:lnTo>
                    <a:pt x="488514" y="128608"/>
                  </a:lnTo>
                  <a:lnTo>
                    <a:pt x="492068" y="123259"/>
                  </a:lnTo>
                  <a:lnTo>
                    <a:pt x="496230" y="114076"/>
                  </a:lnTo>
                  <a:lnTo>
                    <a:pt x="497907" y="111901"/>
                  </a:lnTo>
                  <a:lnTo>
                    <a:pt x="501651" y="109484"/>
                  </a:lnTo>
                  <a:lnTo>
                    <a:pt x="507532" y="107805"/>
                  </a:lnTo>
                  <a:lnTo>
                    <a:pt x="510633" y="107663"/>
                  </a:lnTo>
                  <a:lnTo>
                    <a:pt x="511743" y="108331"/>
                  </a:lnTo>
                  <a:lnTo>
                    <a:pt x="512482" y="109482"/>
                  </a:lnTo>
                  <a:lnTo>
                    <a:pt x="512975" y="110954"/>
                  </a:lnTo>
                  <a:lnTo>
                    <a:pt x="514009" y="111936"/>
                  </a:lnTo>
                  <a:lnTo>
                    <a:pt x="520370" y="114433"/>
                  </a:lnTo>
                  <a:lnTo>
                    <a:pt x="525189" y="118213"/>
                  </a:lnTo>
                  <a:lnTo>
                    <a:pt x="531841" y="119982"/>
                  </a:lnTo>
                  <a:lnTo>
                    <a:pt x="532231" y="120777"/>
                  </a:lnTo>
                  <a:lnTo>
                    <a:pt x="532665" y="123541"/>
                  </a:lnTo>
                  <a:lnTo>
                    <a:pt x="533486" y="124561"/>
                  </a:lnTo>
                  <a:lnTo>
                    <a:pt x="536279" y="125694"/>
                  </a:lnTo>
                  <a:lnTo>
                    <a:pt x="537307" y="125291"/>
                  </a:lnTo>
                  <a:lnTo>
                    <a:pt x="537991" y="124316"/>
                  </a:lnTo>
                  <a:lnTo>
                    <a:pt x="538448" y="122961"/>
                  </a:lnTo>
                  <a:lnTo>
                    <a:pt x="539458" y="122057"/>
                  </a:lnTo>
                  <a:lnTo>
                    <a:pt x="544747" y="120488"/>
                  </a:lnTo>
                  <a:lnTo>
                    <a:pt x="545283" y="118474"/>
                  </a:lnTo>
                  <a:lnTo>
                    <a:pt x="545627" y="111433"/>
                  </a:lnTo>
                  <a:lnTo>
                    <a:pt x="543793" y="107394"/>
                  </a:lnTo>
                  <a:lnTo>
                    <a:pt x="542315" y="105329"/>
                  </a:lnTo>
                  <a:lnTo>
                    <a:pt x="538793" y="103035"/>
                  </a:lnTo>
                  <a:lnTo>
                    <a:pt x="534874" y="101310"/>
                  </a:lnTo>
                  <a:lnTo>
                    <a:pt x="530782" y="98192"/>
                  </a:lnTo>
                  <a:lnTo>
                    <a:pt x="524729" y="96335"/>
                  </a:lnTo>
                  <a:lnTo>
                    <a:pt x="521140" y="95840"/>
                  </a:lnTo>
                  <a:lnTo>
                    <a:pt x="496914" y="100404"/>
                  </a:lnTo>
                  <a:lnTo>
                    <a:pt x="493424" y="102080"/>
                  </a:lnTo>
                  <a:lnTo>
                    <a:pt x="461575" y="131541"/>
                  </a:lnTo>
                  <a:lnTo>
                    <a:pt x="448693" y="155630"/>
                  </a:lnTo>
                  <a:lnTo>
                    <a:pt x="445468" y="168755"/>
                  </a:lnTo>
                  <a:lnTo>
                    <a:pt x="445085" y="186537"/>
                  </a:lnTo>
                  <a:lnTo>
                    <a:pt x="447601" y="197689"/>
                  </a:lnTo>
                  <a:lnTo>
                    <a:pt x="452952" y="205937"/>
                  </a:lnTo>
                  <a:lnTo>
                    <a:pt x="480241" y="229246"/>
                  </a:lnTo>
                  <a:lnTo>
                    <a:pt x="519861" y="244365"/>
                  </a:lnTo>
                  <a:lnTo>
                    <a:pt x="565032" y="247137"/>
                  </a:lnTo>
                  <a:lnTo>
                    <a:pt x="580521" y="243846"/>
                  </a:lnTo>
                  <a:lnTo>
                    <a:pt x="594046" y="238401"/>
                  </a:lnTo>
                  <a:lnTo>
                    <a:pt x="638574" y="198708"/>
                  </a:lnTo>
                  <a:lnTo>
                    <a:pt x="673517" y="152349"/>
                  </a:lnTo>
                  <a:lnTo>
                    <a:pt x="698468" y="107571"/>
                  </a:lnTo>
                  <a:lnTo>
                    <a:pt x="716635" y="69452"/>
                  </a:lnTo>
                  <a:lnTo>
                    <a:pt x="721474" y="50400"/>
                  </a:lnTo>
                  <a:lnTo>
                    <a:pt x="723475" y="11286"/>
                  </a:lnTo>
                  <a:lnTo>
                    <a:pt x="721612" y="6440"/>
                  </a:lnTo>
                  <a:lnTo>
                    <a:pt x="718040" y="951"/>
                  </a:lnTo>
                  <a:lnTo>
                    <a:pt x="715670" y="201"/>
                  </a:lnTo>
                  <a:lnTo>
                    <a:pt x="714050" y="0"/>
                  </a:lnTo>
                  <a:lnTo>
                    <a:pt x="712971" y="573"/>
                  </a:lnTo>
                  <a:lnTo>
                    <a:pt x="712250" y="1659"/>
                  </a:lnTo>
                  <a:lnTo>
                    <a:pt x="711771" y="3089"/>
                  </a:lnTo>
                  <a:lnTo>
                    <a:pt x="684151" y="48796"/>
                  </a:lnTo>
                  <a:lnTo>
                    <a:pt x="668528" y="94756"/>
                  </a:lnTo>
                  <a:lnTo>
                    <a:pt x="653664" y="139295"/>
                  </a:lnTo>
                  <a:lnTo>
                    <a:pt x="648566" y="161328"/>
                  </a:lnTo>
                  <a:lnTo>
                    <a:pt x="645595" y="183585"/>
                  </a:lnTo>
                  <a:lnTo>
                    <a:pt x="641232" y="201164"/>
                  </a:lnTo>
                  <a:lnTo>
                    <a:pt x="641847" y="201710"/>
                  </a:lnTo>
                  <a:lnTo>
                    <a:pt x="646451" y="202656"/>
                  </a:lnTo>
                  <a:lnTo>
                    <a:pt x="646737" y="201999"/>
                  </a:lnTo>
                  <a:lnTo>
                    <a:pt x="647289" y="191240"/>
                  </a:lnTo>
                  <a:lnTo>
                    <a:pt x="640961" y="177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03" name="SMARTInkShape-1047">
              <a:extLst>
                <a:ext uri="{FF2B5EF4-FFF2-40B4-BE49-F238E27FC236}">
                  <a16:creationId xmlns:a16="http://schemas.microsoft.com/office/drawing/2014/main" id="{31BB98A5-1ED1-4DF5-88D4-8C22BDCE2C62}"/>
                </a:ext>
              </a:extLst>
            </p:cNvPr>
            <p:cNvSpPr/>
            <p:nvPr>
              <p:custDataLst>
                <p:tags r:id="rId26"/>
              </p:custDataLst>
            </p:nvPr>
          </p:nvSpPr>
          <p:spPr>
            <a:xfrm>
              <a:off x="5182006" y="3137867"/>
              <a:ext cx="139295" cy="218194"/>
            </a:xfrm>
            <a:custGeom>
              <a:avLst/>
              <a:gdLst/>
              <a:ahLst/>
              <a:cxnLst/>
              <a:rect l="0" t="0" r="0" b="0"/>
              <a:pathLst>
                <a:path w="139295" h="218194">
                  <a:moveTo>
                    <a:pt x="139294" y="24433"/>
                  </a:moveTo>
                  <a:lnTo>
                    <a:pt x="139294" y="24433"/>
                  </a:lnTo>
                  <a:lnTo>
                    <a:pt x="139294" y="21062"/>
                  </a:lnTo>
                  <a:lnTo>
                    <a:pt x="138588" y="20069"/>
                  </a:lnTo>
                  <a:lnTo>
                    <a:pt x="137412" y="19407"/>
                  </a:lnTo>
                  <a:lnTo>
                    <a:pt x="135923" y="18966"/>
                  </a:lnTo>
                  <a:lnTo>
                    <a:pt x="134930" y="17966"/>
                  </a:lnTo>
                  <a:lnTo>
                    <a:pt x="133827" y="14973"/>
                  </a:lnTo>
                  <a:lnTo>
                    <a:pt x="132827" y="13893"/>
                  </a:lnTo>
                  <a:lnTo>
                    <a:pt x="115087" y="6833"/>
                  </a:lnTo>
                  <a:lnTo>
                    <a:pt x="90309" y="0"/>
                  </a:lnTo>
                  <a:lnTo>
                    <a:pt x="49132" y="8517"/>
                  </a:lnTo>
                  <a:lnTo>
                    <a:pt x="17406" y="22376"/>
                  </a:lnTo>
                  <a:lnTo>
                    <a:pt x="4222" y="32907"/>
                  </a:lnTo>
                  <a:lnTo>
                    <a:pt x="1651" y="39018"/>
                  </a:lnTo>
                  <a:lnTo>
                    <a:pt x="0" y="51068"/>
                  </a:lnTo>
                  <a:lnTo>
                    <a:pt x="1657" y="55791"/>
                  </a:lnTo>
                  <a:lnTo>
                    <a:pt x="11155" y="71079"/>
                  </a:lnTo>
                  <a:lnTo>
                    <a:pt x="34438" y="90001"/>
                  </a:lnTo>
                  <a:lnTo>
                    <a:pt x="75975" y="108738"/>
                  </a:lnTo>
                  <a:lnTo>
                    <a:pt x="111415" y="131252"/>
                  </a:lnTo>
                  <a:lnTo>
                    <a:pt x="128307" y="152383"/>
                  </a:lnTo>
                  <a:lnTo>
                    <a:pt x="130883" y="159145"/>
                  </a:lnTo>
                  <a:lnTo>
                    <a:pt x="131570" y="162925"/>
                  </a:lnTo>
                  <a:lnTo>
                    <a:pt x="130452" y="169005"/>
                  </a:lnTo>
                  <a:lnTo>
                    <a:pt x="123985" y="182029"/>
                  </a:lnTo>
                  <a:lnTo>
                    <a:pt x="118144" y="188079"/>
                  </a:lnTo>
                  <a:lnTo>
                    <a:pt x="77874" y="210674"/>
                  </a:lnTo>
                  <a:lnTo>
                    <a:pt x="65200" y="213671"/>
                  </a:lnTo>
                  <a:lnTo>
                    <a:pt x="44043" y="216648"/>
                  </a:lnTo>
                  <a:lnTo>
                    <a:pt x="39810" y="218193"/>
                  </a:lnTo>
                  <a:lnTo>
                    <a:pt x="31344" y="218028"/>
                  </a:lnTo>
                  <a:lnTo>
                    <a:pt x="15952" y="214635"/>
                  </a:lnTo>
                  <a:lnTo>
                    <a:pt x="14733" y="213323"/>
                  </a:lnTo>
                  <a:lnTo>
                    <a:pt x="12776" y="209519"/>
                  </a:lnTo>
                  <a:lnTo>
                    <a:pt x="12294" y="2022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04" name="SMARTInkShape-1048">
              <a:extLst>
                <a:ext uri="{FF2B5EF4-FFF2-40B4-BE49-F238E27FC236}">
                  <a16:creationId xmlns:a16="http://schemas.microsoft.com/office/drawing/2014/main" id="{98C858B4-FAC3-4717-98C3-E6A53458D0F7}"/>
                </a:ext>
              </a:extLst>
            </p:cNvPr>
            <p:cNvSpPr/>
            <p:nvPr>
              <p:custDataLst>
                <p:tags r:id="rId27"/>
              </p:custDataLst>
            </p:nvPr>
          </p:nvSpPr>
          <p:spPr>
            <a:xfrm>
              <a:off x="7061200" y="3022600"/>
              <a:ext cx="12701" cy="12701"/>
            </a:xfrm>
            <a:custGeom>
              <a:avLst/>
              <a:gdLst/>
              <a:ahLst/>
              <a:cxnLst/>
              <a:rect l="0" t="0" r="0" b="0"/>
              <a:pathLst>
                <a:path w="12701" h="12701">
                  <a:moveTo>
                    <a:pt x="12700" y="0"/>
                  </a:moveTo>
                  <a:lnTo>
                    <a:pt x="12700" y="0"/>
                  </a:lnTo>
                  <a:lnTo>
                    <a:pt x="84" y="0"/>
                  </a:lnTo>
                  <a:lnTo>
                    <a:pt x="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05" name="SMARTInkShape-1049">
              <a:extLst>
                <a:ext uri="{FF2B5EF4-FFF2-40B4-BE49-F238E27FC236}">
                  <a16:creationId xmlns:a16="http://schemas.microsoft.com/office/drawing/2014/main" id="{8C0BD3FF-0B68-455A-A55C-9D51BC6912C0}"/>
                </a:ext>
              </a:extLst>
            </p:cNvPr>
            <p:cNvSpPr/>
            <p:nvPr>
              <p:custDataLst>
                <p:tags r:id="rId28"/>
              </p:custDataLst>
            </p:nvPr>
          </p:nvSpPr>
          <p:spPr>
            <a:xfrm>
              <a:off x="5708728" y="3149600"/>
              <a:ext cx="95170" cy="158717"/>
            </a:xfrm>
            <a:custGeom>
              <a:avLst/>
              <a:gdLst/>
              <a:ahLst/>
              <a:cxnLst/>
              <a:rect l="0" t="0" r="0" b="0"/>
              <a:pathLst>
                <a:path w="95170" h="158717">
                  <a:moveTo>
                    <a:pt x="12622" y="19050"/>
                  </a:moveTo>
                  <a:lnTo>
                    <a:pt x="12622" y="19050"/>
                  </a:lnTo>
                  <a:lnTo>
                    <a:pt x="12622" y="22421"/>
                  </a:lnTo>
                  <a:lnTo>
                    <a:pt x="11916" y="23414"/>
                  </a:lnTo>
                  <a:lnTo>
                    <a:pt x="10740" y="24076"/>
                  </a:lnTo>
                  <a:lnTo>
                    <a:pt x="9251" y="24517"/>
                  </a:lnTo>
                  <a:lnTo>
                    <a:pt x="8258" y="25517"/>
                  </a:lnTo>
                  <a:lnTo>
                    <a:pt x="7155" y="28510"/>
                  </a:lnTo>
                  <a:lnTo>
                    <a:pt x="4400" y="52693"/>
                  </a:lnTo>
                  <a:lnTo>
                    <a:pt x="1912" y="60108"/>
                  </a:lnTo>
                  <a:lnTo>
                    <a:pt x="0" y="98634"/>
                  </a:lnTo>
                  <a:lnTo>
                    <a:pt x="6393" y="134123"/>
                  </a:lnTo>
                  <a:lnTo>
                    <a:pt x="14077" y="152197"/>
                  </a:lnTo>
                  <a:lnTo>
                    <a:pt x="15709" y="154382"/>
                  </a:lnTo>
                  <a:lnTo>
                    <a:pt x="19403" y="156809"/>
                  </a:lnTo>
                  <a:lnTo>
                    <a:pt x="25450" y="158175"/>
                  </a:lnTo>
                  <a:lnTo>
                    <a:pt x="40146" y="158716"/>
                  </a:lnTo>
                  <a:lnTo>
                    <a:pt x="44375" y="156853"/>
                  </a:lnTo>
                  <a:lnTo>
                    <a:pt x="46490" y="155369"/>
                  </a:lnTo>
                  <a:lnTo>
                    <a:pt x="47901" y="152968"/>
                  </a:lnTo>
                  <a:lnTo>
                    <a:pt x="49468" y="146538"/>
                  </a:lnTo>
                  <a:lnTo>
                    <a:pt x="53927" y="140857"/>
                  </a:lnTo>
                  <a:lnTo>
                    <a:pt x="57092" y="138355"/>
                  </a:lnTo>
                  <a:lnTo>
                    <a:pt x="71704" y="110645"/>
                  </a:lnTo>
                  <a:lnTo>
                    <a:pt x="88814" y="65239"/>
                  </a:lnTo>
                  <a:lnTo>
                    <a:pt x="93288" y="51315"/>
                  </a:lnTo>
                  <a:lnTo>
                    <a:pt x="95169" y="10410"/>
                  </a:lnTo>
                  <a:lnTo>
                    <a:pt x="94464" y="9056"/>
                  </a:lnTo>
                  <a:lnTo>
                    <a:pt x="93289" y="8154"/>
                  </a:lnTo>
                  <a:lnTo>
                    <a:pt x="89704" y="6706"/>
                  </a:lnTo>
                  <a:lnTo>
                    <a:pt x="89213" y="4627"/>
                  </a:lnTo>
                  <a:lnTo>
                    <a:pt x="8882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06" name="SMARTInkShape-1050">
              <a:extLst>
                <a:ext uri="{FF2B5EF4-FFF2-40B4-BE49-F238E27FC236}">
                  <a16:creationId xmlns:a16="http://schemas.microsoft.com/office/drawing/2014/main" id="{021C365F-ED74-4A8B-9AFE-CEEE25268745}"/>
                </a:ext>
              </a:extLst>
            </p:cNvPr>
            <p:cNvSpPr/>
            <p:nvPr>
              <p:custDataLst>
                <p:tags r:id="rId29"/>
              </p:custDataLst>
            </p:nvPr>
          </p:nvSpPr>
          <p:spPr>
            <a:xfrm>
              <a:off x="5499210" y="3156211"/>
              <a:ext cx="164991" cy="138417"/>
            </a:xfrm>
            <a:custGeom>
              <a:avLst/>
              <a:gdLst/>
              <a:ahLst/>
              <a:cxnLst/>
              <a:rect l="0" t="0" r="0" b="0"/>
              <a:pathLst>
                <a:path w="164991" h="138417">
                  <a:moveTo>
                    <a:pt x="107840" y="6089"/>
                  </a:moveTo>
                  <a:lnTo>
                    <a:pt x="107840" y="6089"/>
                  </a:lnTo>
                  <a:lnTo>
                    <a:pt x="99002" y="6089"/>
                  </a:lnTo>
                  <a:lnTo>
                    <a:pt x="94975" y="4207"/>
                  </a:lnTo>
                  <a:lnTo>
                    <a:pt x="90833" y="1725"/>
                  </a:lnTo>
                  <a:lnTo>
                    <a:pt x="83829" y="327"/>
                  </a:lnTo>
                  <a:lnTo>
                    <a:pt x="76943" y="0"/>
                  </a:lnTo>
                  <a:lnTo>
                    <a:pt x="71060" y="1737"/>
                  </a:lnTo>
                  <a:lnTo>
                    <a:pt x="65388" y="4155"/>
                  </a:lnTo>
                  <a:lnTo>
                    <a:pt x="46162" y="9205"/>
                  </a:lnTo>
                  <a:lnTo>
                    <a:pt x="24402" y="26461"/>
                  </a:lnTo>
                  <a:lnTo>
                    <a:pt x="4155" y="61212"/>
                  </a:lnTo>
                  <a:lnTo>
                    <a:pt x="732" y="73004"/>
                  </a:lnTo>
                  <a:lnTo>
                    <a:pt x="0" y="87669"/>
                  </a:lnTo>
                  <a:lnTo>
                    <a:pt x="1821" y="93617"/>
                  </a:lnTo>
                  <a:lnTo>
                    <a:pt x="8738" y="103184"/>
                  </a:lnTo>
                  <a:lnTo>
                    <a:pt x="12759" y="105686"/>
                  </a:lnTo>
                  <a:lnTo>
                    <a:pt x="21090" y="107293"/>
                  </a:lnTo>
                  <a:lnTo>
                    <a:pt x="37130" y="107655"/>
                  </a:lnTo>
                  <a:lnTo>
                    <a:pt x="64875" y="101220"/>
                  </a:lnTo>
                  <a:lnTo>
                    <a:pt x="70635" y="98229"/>
                  </a:lnTo>
                  <a:lnTo>
                    <a:pt x="96342" y="70687"/>
                  </a:lnTo>
                  <a:lnTo>
                    <a:pt x="111314" y="46377"/>
                  </a:lnTo>
                  <a:lnTo>
                    <a:pt x="114043" y="36527"/>
                  </a:lnTo>
                  <a:lnTo>
                    <a:pt x="115503" y="34848"/>
                  </a:lnTo>
                  <a:lnTo>
                    <a:pt x="117182" y="33728"/>
                  </a:lnTo>
                  <a:lnTo>
                    <a:pt x="118301" y="32276"/>
                  </a:lnTo>
                  <a:lnTo>
                    <a:pt x="120452" y="25459"/>
                  </a:lnTo>
                  <a:lnTo>
                    <a:pt x="120532" y="34005"/>
                  </a:lnTo>
                  <a:lnTo>
                    <a:pt x="118654" y="38017"/>
                  </a:lnTo>
                  <a:lnTo>
                    <a:pt x="116174" y="42151"/>
                  </a:lnTo>
                  <a:lnTo>
                    <a:pt x="114778" y="49857"/>
                  </a:lnTo>
                  <a:lnTo>
                    <a:pt x="114197" y="95807"/>
                  </a:lnTo>
                  <a:lnTo>
                    <a:pt x="122029" y="124972"/>
                  </a:lnTo>
                  <a:lnTo>
                    <a:pt x="123650" y="127677"/>
                  </a:lnTo>
                  <a:lnTo>
                    <a:pt x="125435" y="129481"/>
                  </a:lnTo>
                  <a:lnTo>
                    <a:pt x="138237" y="137136"/>
                  </a:lnTo>
                  <a:lnTo>
                    <a:pt x="145104" y="138416"/>
                  </a:lnTo>
                  <a:lnTo>
                    <a:pt x="150978" y="137103"/>
                  </a:lnTo>
                  <a:lnTo>
                    <a:pt x="158337" y="132912"/>
                  </a:lnTo>
                  <a:lnTo>
                    <a:pt x="164990" y="1267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07" name="SMARTInkShape-1051">
              <a:extLst>
                <a:ext uri="{FF2B5EF4-FFF2-40B4-BE49-F238E27FC236}">
                  <a16:creationId xmlns:a16="http://schemas.microsoft.com/office/drawing/2014/main" id="{8F50D342-0AAC-4DF4-9D75-563F9BBAF8A9}"/>
                </a:ext>
              </a:extLst>
            </p:cNvPr>
            <p:cNvSpPr/>
            <p:nvPr>
              <p:custDataLst>
                <p:tags r:id="rId30"/>
              </p:custDataLst>
            </p:nvPr>
          </p:nvSpPr>
          <p:spPr>
            <a:xfrm>
              <a:off x="5429250" y="3105150"/>
              <a:ext cx="25401" cy="203090"/>
            </a:xfrm>
            <a:custGeom>
              <a:avLst/>
              <a:gdLst/>
              <a:ahLst/>
              <a:cxnLst/>
              <a:rect l="0" t="0" r="0" b="0"/>
              <a:pathLst>
                <a:path w="25401" h="203090">
                  <a:moveTo>
                    <a:pt x="25400" y="0"/>
                  </a:moveTo>
                  <a:lnTo>
                    <a:pt x="25400" y="0"/>
                  </a:lnTo>
                  <a:lnTo>
                    <a:pt x="25400" y="5467"/>
                  </a:lnTo>
                  <a:lnTo>
                    <a:pt x="21036" y="11245"/>
                  </a:lnTo>
                  <a:lnTo>
                    <a:pt x="19638" y="17129"/>
                  </a:lnTo>
                  <a:lnTo>
                    <a:pt x="19312" y="21254"/>
                  </a:lnTo>
                  <a:lnTo>
                    <a:pt x="17285" y="25439"/>
                  </a:lnTo>
                  <a:lnTo>
                    <a:pt x="15756" y="27542"/>
                  </a:lnTo>
                  <a:lnTo>
                    <a:pt x="7793" y="57316"/>
                  </a:lnTo>
                  <a:lnTo>
                    <a:pt x="645" y="101854"/>
                  </a:lnTo>
                  <a:lnTo>
                    <a:pt x="16" y="147925"/>
                  </a:lnTo>
                  <a:lnTo>
                    <a:pt x="0" y="194659"/>
                  </a:lnTo>
                  <a:lnTo>
                    <a:pt x="0" y="203089"/>
                  </a:lnTo>
                  <a:lnTo>
                    <a:pt x="6350" y="196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08" name="SMARTInkShape-1052">
              <a:extLst>
                <a:ext uri="{FF2B5EF4-FFF2-40B4-BE49-F238E27FC236}">
                  <a16:creationId xmlns:a16="http://schemas.microsoft.com/office/drawing/2014/main" id="{D44A8A73-CEF0-4607-B959-6C4A941D9AB9}"/>
                </a:ext>
              </a:extLst>
            </p:cNvPr>
            <p:cNvSpPr/>
            <p:nvPr>
              <p:custDataLst>
                <p:tags r:id="rId31"/>
              </p:custDataLst>
            </p:nvPr>
          </p:nvSpPr>
          <p:spPr>
            <a:xfrm>
              <a:off x="5944004" y="2613208"/>
              <a:ext cx="558397" cy="250264"/>
            </a:xfrm>
            <a:custGeom>
              <a:avLst/>
              <a:gdLst/>
              <a:ahLst/>
              <a:cxnLst/>
              <a:rect l="0" t="0" r="0" b="0"/>
              <a:pathLst>
                <a:path w="558397" h="250264">
                  <a:moveTo>
                    <a:pt x="126596" y="129992"/>
                  </a:moveTo>
                  <a:lnTo>
                    <a:pt x="126596" y="129992"/>
                  </a:lnTo>
                  <a:lnTo>
                    <a:pt x="126594" y="126621"/>
                  </a:lnTo>
                  <a:lnTo>
                    <a:pt x="125891" y="125628"/>
                  </a:lnTo>
                  <a:lnTo>
                    <a:pt x="124714" y="124966"/>
                  </a:lnTo>
                  <a:lnTo>
                    <a:pt x="123225" y="124525"/>
                  </a:lnTo>
                  <a:lnTo>
                    <a:pt x="122232" y="123525"/>
                  </a:lnTo>
                  <a:lnTo>
                    <a:pt x="119715" y="117227"/>
                  </a:lnTo>
                  <a:lnTo>
                    <a:pt x="115933" y="112412"/>
                  </a:lnTo>
                  <a:lnTo>
                    <a:pt x="114801" y="108538"/>
                  </a:lnTo>
                  <a:lnTo>
                    <a:pt x="113794" y="107223"/>
                  </a:lnTo>
                  <a:lnTo>
                    <a:pt x="101067" y="99720"/>
                  </a:lnTo>
                  <a:lnTo>
                    <a:pt x="83000" y="98328"/>
                  </a:lnTo>
                  <a:lnTo>
                    <a:pt x="71189" y="101639"/>
                  </a:lnTo>
                  <a:lnTo>
                    <a:pt x="50348" y="118018"/>
                  </a:lnTo>
                  <a:lnTo>
                    <a:pt x="17234" y="157654"/>
                  </a:lnTo>
                  <a:lnTo>
                    <a:pt x="4202" y="187440"/>
                  </a:lnTo>
                  <a:lnTo>
                    <a:pt x="0" y="213059"/>
                  </a:lnTo>
                  <a:lnTo>
                    <a:pt x="5098" y="232685"/>
                  </a:lnTo>
                  <a:lnTo>
                    <a:pt x="9333" y="237487"/>
                  </a:lnTo>
                  <a:lnTo>
                    <a:pt x="23547" y="246319"/>
                  </a:lnTo>
                  <a:lnTo>
                    <a:pt x="35778" y="249361"/>
                  </a:lnTo>
                  <a:lnTo>
                    <a:pt x="48339" y="250263"/>
                  </a:lnTo>
                  <a:lnTo>
                    <a:pt x="60997" y="247158"/>
                  </a:lnTo>
                  <a:lnTo>
                    <a:pt x="77915" y="239083"/>
                  </a:lnTo>
                  <a:lnTo>
                    <a:pt x="124479" y="195573"/>
                  </a:lnTo>
                  <a:lnTo>
                    <a:pt x="136343" y="177963"/>
                  </a:lnTo>
                  <a:lnTo>
                    <a:pt x="150709" y="142091"/>
                  </a:lnTo>
                  <a:lnTo>
                    <a:pt x="151994" y="111244"/>
                  </a:lnTo>
                  <a:lnTo>
                    <a:pt x="148625" y="111032"/>
                  </a:lnTo>
                  <a:lnTo>
                    <a:pt x="147632" y="111707"/>
                  </a:lnTo>
                  <a:lnTo>
                    <a:pt x="146970" y="112863"/>
                  </a:lnTo>
                  <a:lnTo>
                    <a:pt x="146529" y="114339"/>
                  </a:lnTo>
                  <a:lnTo>
                    <a:pt x="135573" y="133020"/>
                  </a:lnTo>
                  <a:lnTo>
                    <a:pt x="125153" y="179484"/>
                  </a:lnTo>
                  <a:lnTo>
                    <a:pt x="121700" y="193104"/>
                  </a:lnTo>
                  <a:lnTo>
                    <a:pt x="121598" y="201786"/>
                  </a:lnTo>
                  <a:lnTo>
                    <a:pt x="128371" y="236450"/>
                  </a:lnTo>
                  <a:lnTo>
                    <a:pt x="129897" y="239064"/>
                  </a:lnTo>
                  <a:lnTo>
                    <a:pt x="131617" y="240807"/>
                  </a:lnTo>
                  <a:lnTo>
                    <a:pt x="145691" y="249114"/>
                  </a:lnTo>
                  <a:lnTo>
                    <a:pt x="147793" y="249623"/>
                  </a:lnTo>
                  <a:lnTo>
                    <a:pt x="149898" y="249257"/>
                  </a:lnTo>
                  <a:lnTo>
                    <a:pt x="154121" y="246969"/>
                  </a:lnTo>
                  <a:lnTo>
                    <a:pt x="185405" y="222262"/>
                  </a:lnTo>
                  <a:lnTo>
                    <a:pt x="212723" y="184297"/>
                  </a:lnTo>
                  <a:lnTo>
                    <a:pt x="223597" y="163061"/>
                  </a:lnTo>
                  <a:lnTo>
                    <a:pt x="229680" y="153862"/>
                  </a:lnTo>
                  <a:lnTo>
                    <a:pt x="241167" y="125558"/>
                  </a:lnTo>
                  <a:lnTo>
                    <a:pt x="244545" y="120260"/>
                  </a:lnTo>
                  <a:lnTo>
                    <a:pt x="246446" y="113311"/>
                  </a:lnTo>
                  <a:lnTo>
                    <a:pt x="247237" y="99238"/>
                  </a:lnTo>
                  <a:lnTo>
                    <a:pt x="247244" y="103797"/>
                  </a:lnTo>
                  <a:lnTo>
                    <a:pt x="238407" y="116731"/>
                  </a:lnTo>
                  <a:lnTo>
                    <a:pt x="230408" y="143502"/>
                  </a:lnTo>
                  <a:lnTo>
                    <a:pt x="228213" y="190529"/>
                  </a:lnTo>
                  <a:lnTo>
                    <a:pt x="228204" y="195232"/>
                  </a:lnTo>
                  <a:lnTo>
                    <a:pt x="230081" y="199675"/>
                  </a:lnTo>
                  <a:lnTo>
                    <a:pt x="239180" y="212527"/>
                  </a:lnTo>
                  <a:lnTo>
                    <a:pt x="239752" y="214649"/>
                  </a:lnTo>
                  <a:lnTo>
                    <a:pt x="240839" y="216063"/>
                  </a:lnTo>
                  <a:lnTo>
                    <a:pt x="243928" y="217635"/>
                  </a:lnTo>
                  <a:lnTo>
                    <a:pt x="255793" y="218782"/>
                  </a:lnTo>
                  <a:lnTo>
                    <a:pt x="259982" y="216962"/>
                  </a:lnTo>
                  <a:lnTo>
                    <a:pt x="281245" y="201178"/>
                  </a:lnTo>
                  <a:lnTo>
                    <a:pt x="293551" y="182527"/>
                  </a:lnTo>
                  <a:lnTo>
                    <a:pt x="306242" y="156666"/>
                  </a:lnTo>
                  <a:lnTo>
                    <a:pt x="318322" y="138710"/>
                  </a:lnTo>
                  <a:lnTo>
                    <a:pt x="328781" y="109203"/>
                  </a:lnTo>
                  <a:lnTo>
                    <a:pt x="329796" y="91902"/>
                  </a:lnTo>
                  <a:lnTo>
                    <a:pt x="329796" y="95266"/>
                  </a:lnTo>
                  <a:lnTo>
                    <a:pt x="330501" y="96258"/>
                  </a:lnTo>
                  <a:lnTo>
                    <a:pt x="331677" y="96919"/>
                  </a:lnTo>
                  <a:lnTo>
                    <a:pt x="333167" y="97360"/>
                  </a:lnTo>
                  <a:lnTo>
                    <a:pt x="341352" y="103632"/>
                  </a:lnTo>
                  <a:lnTo>
                    <a:pt x="384886" y="104584"/>
                  </a:lnTo>
                  <a:lnTo>
                    <a:pt x="418830" y="93760"/>
                  </a:lnTo>
                  <a:lnTo>
                    <a:pt x="428398" y="89665"/>
                  </a:lnTo>
                  <a:lnTo>
                    <a:pt x="435473" y="83612"/>
                  </a:lnTo>
                  <a:lnTo>
                    <a:pt x="441674" y="76923"/>
                  </a:lnTo>
                  <a:lnTo>
                    <a:pt x="464716" y="57362"/>
                  </a:lnTo>
                  <a:lnTo>
                    <a:pt x="479140" y="36931"/>
                  </a:lnTo>
                  <a:lnTo>
                    <a:pt x="481794" y="20910"/>
                  </a:lnTo>
                  <a:lnTo>
                    <a:pt x="482077" y="13867"/>
                  </a:lnTo>
                  <a:lnTo>
                    <a:pt x="480263" y="9472"/>
                  </a:lnTo>
                  <a:lnTo>
                    <a:pt x="478790" y="7312"/>
                  </a:lnTo>
                  <a:lnTo>
                    <a:pt x="476397" y="5872"/>
                  </a:lnTo>
                  <a:lnTo>
                    <a:pt x="464301" y="1679"/>
                  </a:lnTo>
                  <a:lnTo>
                    <a:pt x="461798" y="0"/>
                  </a:lnTo>
                  <a:lnTo>
                    <a:pt x="453375" y="16"/>
                  </a:lnTo>
                  <a:lnTo>
                    <a:pt x="434092" y="5775"/>
                  </a:lnTo>
                  <a:lnTo>
                    <a:pt x="399549" y="31501"/>
                  </a:lnTo>
                  <a:lnTo>
                    <a:pt x="363740" y="75942"/>
                  </a:lnTo>
                  <a:lnTo>
                    <a:pt x="358994" y="86920"/>
                  </a:lnTo>
                  <a:lnTo>
                    <a:pt x="355418" y="130072"/>
                  </a:lnTo>
                  <a:lnTo>
                    <a:pt x="359059" y="140846"/>
                  </a:lnTo>
                  <a:lnTo>
                    <a:pt x="385055" y="172217"/>
                  </a:lnTo>
                  <a:lnTo>
                    <a:pt x="400968" y="181622"/>
                  </a:lnTo>
                  <a:lnTo>
                    <a:pt x="443329" y="195496"/>
                  </a:lnTo>
                  <a:lnTo>
                    <a:pt x="462918" y="198554"/>
                  </a:lnTo>
                  <a:lnTo>
                    <a:pt x="499892" y="192765"/>
                  </a:lnTo>
                  <a:lnTo>
                    <a:pt x="543282" y="179449"/>
                  </a:lnTo>
                  <a:lnTo>
                    <a:pt x="558396" y="1744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09" name="SMARTInkShape-1053">
              <a:extLst>
                <a:ext uri="{FF2B5EF4-FFF2-40B4-BE49-F238E27FC236}">
                  <a16:creationId xmlns:a16="http://schemas.microsoft.com/office/drawing/2014/main" id="{3B011571-625A-492A-B894-D1553DF9E3EB}"/>
                </a:ext>
              </a:extLst>
            </p:cNvPr>
            <p:cNvSpPr/>
            <p:nvPr>
              <p:custDataLst>
                <p:tags r:id="rId32"/>
              </p:custDataLst>
            </p:nvPr>
          </p:nvSpPr>
          <p:spPr>
            <a:xfrm>
              <a:off x="5842287" y="2552700"/>
              <a:ext cx="63214" cy="322562"/>
            </a:xfrm>
            <a:custGeom>
              <a:avLst/>
              <a:gdLst/>
              <a:ahLst/>
              <a:cxnLst/>
              <a:rect l="0" t="0" r="0" b="0"/>
              <a:pathLst>
                <a:path w="63214" h="322562">
                  <a:moveTo>
                    <a:pt x="31463" y="0"/>
                  </a:moveTo>
                  <a:lnTo>
                    <a:pt x="31463" y="0"/>
                  </a:lnTo>
                  <a:lnTo>
                    <a:pt x="31463" y="20578"/>
                  </a:lnTo>
                  <a:lnTo>
                    <a:pt x="35120" y="35292"/>
                  </a:lnTo>
                  <a:lnTo>
                    <a:pt x="29858" y="78289"/>
                  </a:lnTo>
                  <a:lnTo>
                    <a:pt x="25032" y="118808"/>
                  </a:lnTo>
                  <a:lnTo>
                    <a:pt x="16357" y="160903"/>
                  </a:lnTo>
                  <a:lnTo>
                    <a:pt x="9388" y="208299"/>
                  </a:lnTo>
                  <a:lnTo>
                    <a:pt x="2985" y="250911"/>
                  </a:lnTo>
                  <a:lnTo>
                    <a:pt x="0" y="282990"/>
                  </a:lnTo>
                  <a:lnTo>
                    <a:pt x="5206" y="305606"/>
                  </a:lnTo>
                  <a:lnTo>
                    <a:pt x="7562" y="310568"/>
                  </a:lnTo>
                  <a:lnTo>
                    <a:pt x="10257" y="315124"/>
                  </a:lnTo>
                  <a:lnTo>
                    <a:pt x="11455" y="319502"/>
                  </a:lnTo>
                  <a:lnTo>
                    <a:pt x="13186" y="320951"/>
                  </a:lnTo>
                  <a:lnTo>
                    <a:pt x="18870" y="322561"/>
                  </a:lnTo>
                  <a:lnTo>
                    <a:pt x="26101" y="321396"/>
                  </a:lnTo>
                  <a:lnTo>
                    <a:pt x="63213" y="304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10" name="SMARTInkShape-1054">
              <a:extLst>
                <a:ext uri="{FF2B5EF4-FFF2-40B4-BE49-F238E27FC236}">
                  <a16:creationId xmlns:a16="http://schemas.microsoft.com/office/drawing/2014/main" id="{3AA9118D-1CF5-4E7B-8C56-0E198FEF0515}"/>
                </a:ext>
              </a:extLst>
            </p:cNvPr>
            <p:cNvSpPr/>
            <p:nvPr>
              <p:custDataLst>
                <p:tags r:id="rId33"/>
              </p:custDataLst>
            </p:nvPr>
          </p:nvSpPr>
          <p:spPr>
            <a:xfrm>
              <a:off x="5667801" y="2692484"/>
              <a:ext cx="141966" cy="241184"/>
            </a:xfrm>
            <a:custGeom>
              <a:avLst/>
              <a:gdLst/>
              <a:ahLst/>
              <a:cxnLst/>
              <a:rect l="0" t="0" r="0" b="0"/>
              <a:pathLst>
                <a:path w="141966" h="241184">
                  <a:moveTo>
                    <a:pt x="117049" y="12616"/>
                  </a:moveTo>
                  <a:lnTo>
                    <a:pt x="117049" y="12616"/>
                  </a:lnTo>
                  <a:lnTo>
                    <a:pt x="113678" y="12616"/>
                  </a:lnTo>
                  <a:lnTo>
                    <a:pt x="112685" y="11910"/>
                  </a:lnTo>
                  <a:lnTo>
                    <a:pt x="112023" y="10734"/>
                  </a:lnTo>
                  <a:lnTo>
                    <a:pt x="111582" y="9245"/>
                  </a:lnTo>
                  <a:lnTo>
                    <a:pt x="110582" y="8252"/>
                  </a:lnTo>
                  <a:lnTo>
                    <a:pt x="103908" y="4777"/>
                  </a:lnTo>
                  <a:lnTo>
                    <a:pt x="99920" y="2076"/>
                  </a:lnTo>
                  <a:lnTo>
                    <a:pt x="93002" y="556"/>
                  </a:lnTo>
                  <a:lnTo>
                    <a:pt x="74336" y="0"/>
                  </a:lnTo>
                  <a:lnTo>
                    <a:pt x="57708" y="5002"/>
                  </a:lnTo>
                  <a:lnTo>
                    <a:pt x="45060" y="11458"/>
                  </a:lnTo>
                  <a:lnTo>
                    <a:pt x="17329" y="33170"/>
                  </a:lnTo>
                  <a:lnTo>
                    <a:pt x="743" y="52549"/>
                  </a:lnTo>
                  <a:lnTo>
                    <a:pt x="0" y="54760"/>
                  </a:lnTo>
                  <a:lnTo>
                    <a:pt x="211" y="56940"/>
                  </a:lnTo>
                  <a:lnTo>
                    <a:pt x="7484" y="71997"/>
                  </a:lnTo>
                  <a:lnTo>
                    <a:pt x="11438" y="77342"/>
                  </a:lnTo>
                  <a:lnTo>
                    <a:pt x="50665" y="102727"/>
                  </a:lnTo>
                  <a:lnTo>
                    <a:pt x="96253" y="125557"/>
                  </a:lnTo>
                  <a:lnTo>
                    <a:pt x="127531" y="147121"/>
                  </a:lnTo>
                  <a:lnTo>
                    <a:pt x="136932" y="157518"/>
                  </a:lnTo>
                  <a:lnTo>
                    <a:pt x="139997" y="165447"/>
                  </a:lnTo>
                  <a:lnTo>
                    <a:pt x="141965" y="182034"/>
                  </a:lnTo>
                  <a:lnTo>
                    <a:pt x="138470" y="190454"/>
                  </a:lnTo>
                  <a:lnTo>
                    <a:pt x="118049" y="214584"/>
                  </a:lnTo>
                  <a:lnTo>
                    <a:pt x="81036" y="236896"/>
                  </a:lnTo>
                  <a:lnTo>
                    <a:pt x="68357" y="239936"/>
                  </a:lnTo>
                  <a:lnTo>
                    <a:pt x="33636" y="241183"/>
                  </a:lnTo>
                  <a:lnTo>
                    <a:pt x="28706" y="239319"/>
                  </a:lnTo>
                  <a:lnTo>
                    <a:pt x="26405" y="237835"/>
                  </a:lnTo>
                  <a:lnTo>
                    <a:pt x="24869" y="235434"/>
                  </a:lnTo>
                  <a:lnTo>
                    <a:pt x="23164" y="229004"/>
                  </a:lnTo>
                  <a:lnTo>
                    <a:pt x="24286" y="221442"/>
                  </a:lnTo>
                  <a:lnTo>
                    <a:pt x="41452" y="177852"/>
                  </a:lnTo>
                  <a:lnTo>
                    <a:pt x="53549" y="1586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11" name="SMARTInkShape-1055">
              <a:extLst>
                <a:ext uri="{FF2B5EF4-FFF2-40B4-BE49-F238E27FC236}">
                  <a16:creationId xmlns:a16="http://schemas.microsoft.com/office/drawing/2014/main" id="{0559689A-E52F-4316-9B2A-757C7590B99C}"/>
                </a:ext>
              </a:extLst>
            </p:cNvPr>
            <p:cNvSpPr/>
            <p:nvPr>
              <p:custDataLst>
                <p:tags r:id="rId34"/>
              </p:custDataLst>
            </p:nvPr>
          </p:nvSpPr>
          <p:spPr>
            <a:xfrm>
              <a:off x="5171861" y="2892195"/>
              <a:ext cx="111340" cy="123978"/>
            </a:xfrm>
            <a:custGeom>
              <a:avLst/>
              <a:gdLst/>
              <a:ahLst/>
              <a:cxnLst/>
              <a:rect l="0" t="0" r="0" b="0"/>
              <a:pathLst>
                <a:path w="111340" h="123978">
                  <a:moveTo>
                    <a:pt x="16089" y="117705"/>
                  </a:moveTo>
                  <a:lnTo>
                    <a:pt x="16089" y="117705"/>
                  </a:lnTo>
                  <a:lnTo>
                    <a:pt x="10001" y="123794"/>
                  </a:lnTo>
                  <a:lnTo>
                    <a:pt x="13188" y="123977"/>
                  </a:lnTo>
                  <a:lnTo>
                    <a:pt x="14153" y="123298"/>
                  </a:lnTo>
                  <a:lnTo>
                    <a:pt x="14799" y="122139"/>
                  </a:lnTo>
                  <a:lnTo>
                    <a:pt x="15229" y="120661"/>
                  </a:lnTo>
                  <a:lnTo>
                    <a:pt x="19205" y="115210"/>
                  </a:lnTo>
                  <a:lnTo>
                    <a:pt x="65142" y="78115"/>
                  </a:lnTo>
                  <a:lnTo>
                    <a:pt x="88025" y="42713"/>
                  </a:lnTo>
                  <a:lnTo>
                    <a:pt x="91026" y="30652"/>
                  </a:lnTo>
                  <a:lnTo>
                    <a:pt x="91915" y="21513"/>
                  </a:lnTo>
                  <a:lnTo>
                    <a:pt x="90241" y="16627"/>
                  </a:lnTo>
                  <a:lnTo>
                    <a:pt x="87851" y="12104"/>
                  </a:lnTo>
                  <a:lnTo>
                    <a:pt x="86788" y="7742"/>
                  </a:lnTo>
                  <a:lnTo>
                    <a:pt x="85800" y="6296"/>
                  </a:lnTo>
                  <a:lnTo>
                    <a:pt x="84434" y="5333"/>
                  </a:lnTo>
                  <a:lnTo>
                    <a:pt x="81037" y="3556"/>
                  </a:lnTo>
                  <a:lnTo>
                    <a:pt x="77175" y="415"/>
                  </a:lnTo>
                  <a:lnTo>
                    <a:pt x="75157" y="0"/>
                  </a:lnTo>
                  <a:lnTo>
                    <a:pt x="73106" y="429"/>
                  </a:lnTo>
                  <a:lnTo>
                    <a:pt x="68241" y="2082"/>
                  </a:lnTo>
                  <a:lnTo>
                    <a:pt x="53620" y="5025"/>
                  </a:lnTo>
                  <a:lnTo>
                    <a:pt x="45470" y="9064"/>
                  </a:lnTo>
                  <a:lnTo>
                    <a:pt x="17955" y="30336"/>
                  </a:lnTo>
                  <a:lnTo>
                    <a:pt x="7991" y="46041"/>
                  </a:lnTo>
                  <a:lnTo>
                    <a:pt x="422" y="67794"/>
                  </a:lnTo>
                  <a:lnTo>
                    <a:pt x="0" y="71025"/>
                  </a:lnTo>
                  <a:lnTo>
                    <a:pt x="1413" y="78379"/>
                  </a:lnTo>
                  <a:lnTo>
                    <a:pt x="6174" y="87081"/>
                  </a:lnTo>
                  <a:lnTo>
                    <a:pt x="12054" y="94128"/>
                  </a:lnTo>
                  <a:lnTo>
                    <a:pt x="33411" y="107096"/>
                  </a:lnTo>
                  <a:lnTo>
                    <a:pt x="54397" y="114878"/>
                  </a:lnTo>
                  <a:lnTo>
                    <a:pt x="94291" y="117595"/>
                  </a:lnTo>
                  <a:lnTo>
                    <a:pt x="111339" y="1113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12" name="SMARTInkShape-1056">
              <a:extLst>
                <a:ext uri="{FF2B5EF4-FFF2-40B4-BE49-F238E27FC236}">
                  <a16:creationId xmlns:a16="http://schemas.microsoft.com/office/drawing/2014/main" id="{AA520AFE-ADBB-4356-A87A-3C3AA9F4B395}"/>
                </a:ext>
              </a:extLst>
            </p:cNvPr>
            <p:cNvSpPr/>
            <p:nvPr>
              <p:custDataLst>
                <p:tags r:id="rId35"/>
              </p:custDataLst>
            </p:nvPr>
          </p:nvSpPr>
          <p:spPr>
            <a:xfrm>
              <a:off x="5016500" y="2902062"/>
              <a:ext cx="120651" cy="126856"/>
            </a:xfrm>
            <a:custGeom>
              <a:avLst/>
              <a:gdLst/>
              <a:ahLst/>
              <a:cxnLst/>
              <a:rect l="0" t="0" r="0" b="0"/>
              <a:pathLst>
                <a:path w="120651" h="126856">
                  <a:moveTo>
                    <a:pt x="0" y="107838"/>
                  </a:moveTo>
                  <a:lnTo>
                    <a:pt x="0" y="107838"/>
                  </a:lnTo>
                  <a:lnTo>
                    <a:pt x="5467" y="113305"/>
                  </a:lnTo>
                  <a:lnTo>
                    <a:pt x="6089" y="117298"/>
                  </a:lnTo>
                  <a:lnTo>
                    <a:pt x="6881" y="118378"/>
                  </a:lnTo>
                  <a:lnTo>
                    <a:pt x="9644" y="119578"/>
                  </a:lnTo>
                  <a:lnTo>
                    <a:pt x="15165" y="120254"/>
                  </a:lnTo>
                  <a:lnTo>
                    <a:pt x="19205" y="118530"/>
                  </a:lnTo>
                  <a:lnTo>
                    <a:pt x="23352" y="116118"/>
                  </a:lnTo>
                  <a:lnTo>
                    <a:pt x="49057" y="105425"/>
                  </a:lnTo>
                  <a:lnTo>
                    <a:pt x="55435" y="99475"/>
                  </a:lnTo>
                  <a:lnTo>
                    <a:pt x="61326" y="92832"/>
                  </a:lnTo>
                  <a:lnTo>
                    <a:pt x="74725" y="80937"/>
                  </a:lnTo>
                  <a:lnTo>
                    <a:pt x="92370" y="52877"/>
                  </a:lnTo>
                  <a:lnTo>
                    <a:pt x="96562" y="39466"/>
                  </a:lnTo>
                  <a:lnTo>
                    <a:pt x="98242" y="36857"/>
                  </a:lnTo>
                  <a:lnTo>
                    <a:pt x="100605" y="26442"/>
                  </a:lnTo>
                  <a:lnTo>
                    <a:pt x="101305" y="17790"/>
                  </a:lnTo>
                  <a:lnTo>
                    <a:pt x="99587" y="13018"/>
                  </a:lnTo>
                  <a:lnTo>
                    <a:pt x="90036" y="1168"/>
                  </a:lnTo>
                  <a:lnTo>
                    <a:pt x="74694" y="0"/>
                  </a:lnTo>
                  <a:lnTo>
                    <a:pt x="70121" y="1819"/>
                  </a:lnTo>
                  <a:lnTo>
                    <a:pt x="42802" y="17602"/>
                  </a:lnTo>
                  <a:lnTo>
                    <a:pt x="32260" y="32210"/>
                  </a:lnTo>
                  <a:lnTo>
                    <a:pt x="15542" y="65527"/>
                  </a:lnTo>
                  <a:lnTo>
                    <a:pt x="13074" y="83303"/>
                  </a:lnTo>
                  <a:lnTo>
                    <a:pt x="16182" y="93905"/>
                  </a:lnTo>
                  <a:lnTo>
                    <a:pt x="23553" y="105059"/>
                  </a:lnTo>
                  <a:lnTo>
                    <a:pt x="30419" y="111875"/>
                  </a:lnTo>
                  <a:lnTo>
                    <a:pt x="52436" y="122629"/>
                  </a:lnTo>
                  <a:lnTo>
                    <a:pt x="75858" y="126327"/>
                  </a:lnTo>
                  <a:lnTo>
                    <a:pt x="104539" y="126855"/>
                  </a:lnTo>
                  <a:lnTo>
                    <a:pt x="120650" y="1205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13" name="SMARTInkShape-1057">
              <a:extLst>
                <a:ext uri="{FF2B5EF4-FFF2-40B4-BE49-F238E27FC236}">
                  <a16:creationId xmlns:a16="http://schemas.microsoft.com/office/drawing/2014/main" id="{02B80DD6-3FBC-40B7-8E21-39361F4F16F8}"/>
                </a:ext>
              </a:extLst>
            </p:cNvPr>
            <p:cNvSpPr/>
            <p:nvPr>
              <p:custDataLst>
                <p:tags r:id="rId36"/>
              </p:custDataLst>
            </p:nvPr>
          </p:nvSpPr>
          <p:spPr>
            <a:xfrm>
              <a:off x="4864100" y="2895600"/>
              <a:ext cx="127001" cy="177707"/>
            </a:xfrm>
            <a:custGeom>
              <a:avLst/>
              <a:gdLst/>
              <a:ahLst/>
              <a:cxnLst/>
              <a:rect l="0" t="0" r="0" b="0"/>
              <a:pathLst>
                <a:path w="127001" h="177707">
                  <a:moveTo>
                    <a:pt x="0" y="19050"/>
                  </a:moveTo>
                  <a:lnTo>
                    <a:pt x="0" y="19050"/>
                  </a:lnTo>
                  <a:lnTo>
                    <a:pt x="0" y="22421"/>
                  </a:lnTo>
                  <a:lnTo>
                    <a:pt x="1881" y="25957"/>
                  </a:lnTo>
                  <a:lnTo>
                    <a:pt x="4364" y="29881"/>
                  </a:lnTo>
                  <a:lnTo>
                    <a:pt x="19481" y="76250"/>
                  </a:lnTo>
                  <a:lnTo>
                    <a:pt x="38110" y="120259"/>
                  </a:lnTo>
                  <a:lnTo>
                    <a:pt x="41632" y="128943"/>
                  </a:lnTo>
                  <a:lnTo>
                    <a:pt x="44321" y="141059"/>
                  </a:lnTo>
                  <a:lnTo>
                    <a:pt x="49273" y="149432"/>
                  </a:lnTo>
                  <a:lnTo>
                    <a:pt x="61435" y="166567"/>
                  </a:lnTo>
                  <a:lnTo>
                    <a:pt x="67043" y="170708"/>
                  </a:lnTo>
                  <a:lnTo>
                    <a:pt x="68602" y="174178"/>
                  </a:lnTo>
                  <a:lnTo>
                    <a:pt x="69724" y="175385"/>
                  </a:lnTo>
                  <a:lnTo>
                    <a:pt x="75208" y="177482"/>
                  </a:lnTo>
                  <a:lnTo>
                    <a:pt x="79277" y="177706"/>
                  </a:lnTo>
                  <a:lnTo>
                    <a:pt x="80368" y="177032"/>
                  </a:lnTo>
                  <a:lnTo>
                    <a:pt x="81095" y="175877"/>
                  </a:lnTo>
                  <a:lnTo>
                    <a:pt x="81580" y="174401"/>
                  </a:lnTo>
                  <a:lnTo>
                    <a:pt x="86723" y="166258"/>
                  </a:lnTo>
                  <a:lnTo>
                    <a:pt x="103803" y="119360"/>
                  </a:lnTo>
                  <a:lnTo>
                    <a:pt x="116680" y="72926"/>
                  </a:lnTo>
                  <a:lnTo>
                    <a:pt x="120127" y="50926"/>
                  </a:lnTo>
                  <a:lnTo>
                    <a:pt x="121123" y="42389"/>
                  </a:lnTo>
                  <a:lnTo>
                    <a:pt x="126593" y="19610"/>
                  </a:lnTo>
                  <a:lnTo>
                    <a:pt x="1270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14" name="SMARTInkShape-1058">
              <a:extLst>
                <a:ext uri="{FF2B5EF4-FFF2-40B4-BE49-F238E27FC236}">
                  <a16:creationId xmlns:a16="http://schemas.microsoft.com/office/drawing/2014/main" id="{90965112-9432-4FAB-BDA2-7B2254C27104}"/>
                </a:ext>
              </a:extLst>
            </p:cNvPr>
            <p:cNvSpPr/>
            <p:nvPr>
              <p:custDataLst>
                <p:tags r:id="rId37"/>
              </p:custDataLst>
            </p:nvPr>
          </p:nvSpPr>
          <p:spPr>
            <a:xfrm>
              <a:off x="4838779" y="2914650"/>
              <a:ext cx="31672" cy="209415"/>
            </a:xfrm>
            <a:custGeom>
              <a:avLst/>
              <a:gdLst/>
              <a:ahLst/>
              <a:cxnLst/>
              <a:rect l="0" t="0" r="0" b="0"/>
              <a:pathLst>
                <a:path w="31672" h="209415">
                  <a:moveTo>
                    <a:pt x="31671" y="0"/>
                  </a:moveTo>
                  <a:lnTo>
                    <a:pt x="31671" y="0"/>
                  </a:lnTo>
                  <a:lnTo>
                    <a:pt x="30965" y="22199"/>
                  </a:lnTo>
                  <a:lnTo>
                    <a:pt x="26204" y="45840"/>
                  </a:lnTo>
                  <a:lnTo>
                    <a:pt x="23556" y="74502"/>
                  </a:lnTo>
                  <a:lnTo>
                    <a:pt x="20329" y="90278"/>
                  </a:lnTo>
                  <a:lnTo>
                    <a:pt x="17209" y="125240"/>
                  </a:lnTo>
                  <a:lnTo>
                    <a:pt x="13981" y="141059"/>
                  </a:lnTo>
                  <a:lnTo>
                    <a:pt x="11142" y="157271"/>
                  </a:lnTo>
                  <a:lnTo>
                    <a:pt x="7233" y="175391"/>
                  </a:lnTo>
                  <a:lnTo>
                    <a:pt x="5756" y="188195"/>
                  </a:lnTo>
                  <a:lnTo>
                    <a:pt x="0" y="209090"/>
                  </a:lnTo>
                  <a:lnTo>
                    <a:pt x="3316" y="209414"/>
                  </a:lnTo>
                  <a:lnTo>
                    <a:pt x="4301" y="208048"/>
                  </a:lnTo>
                  <a:lnTo>
                    <a:pt x="6099" y="197313"/>
                  </a:lnTo>
                  <a:lnTo>
                    <a:pt x="6271"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15" name="SMARTInkShape-1059">
              <a:extLst>
                <a:ext uri="{FF2B5EF4-FFF2-40B4-BE49-F238E27FC236}">
                  <a16:creationId xmlns:a16="http://schemas.microsoft.com/office/drawing/2014/main" id="{EB311DF2-BF4B-4563-A44E-7A49F146CCE7}"/>
                </a:ext>
              </a:extLst>
            </p:cNvPr>
            <p:cNvSpPr/>
            <p:nvPr>
              <p:custDataLst>
                <p:tags r:id="rId38"/>
              </p:custDataLst>
            </p:nvPr>
          </p:nvSpPr>
          <p:spPr>
            <a:xfrm>
              <a:off x="3924300" y="3111500"/>
              <a:ext cx="825500" cy="292101"/>
            </a:xfrm>
            <a:custGeom>
              <a:avLst/>
              <a:gdLst/>
              <a:ahLst/>
              <a:cxnLst/>
              <a:rect l="0" t="0" r="0" b="0"/>
              <a:pathLst>
                <a:path w="825500" h="292101">
                  <a:moveTo>
                    <a:pt x="0" y="292100"/>
                  </a:moveTo>
                  <a:lnTo>
                    <a:pt x="0" y="292100"/>
                  </a:lnTo>
                  <a:lnTo>
                    <a:pt x="24232" y="292100"/>
                  </a:lnTo>
                  <a:lnTo>
                    <a:pt x="40527" y="281974"/>
                  </a:lnTo>
                  <a:lnTo>
                    <a:pt x="84726" y="268174"/>
                  </a:lnTo>
                  <a:lnTo>
                    <a:pt x="127374" y="251858"/>
                  </a:lnTo>
                  <a:lnTo>
                    <a:pt x="172177" y="232701"/>
                  </a:lnTo>
                  <a:lnTo>
                    <a:pt x="216724" y="217485"/>
                  </a:lnTo>
                  <a:lnTo>
                    <a:pt x="261878" y="201988"/>
                  </a:lnTo>
                  <a:lnTo>
                    <a:pt x="301287" y="187726"/>
                  </a:lnTo>
                  <a:lnTo>
                    <a:pt x="344924" y="171321"/>
                  </a:lnTo>
                  <a:lnTo>
                    <a:pt x="381600" y="158711"/>
                  </a:lnTo>
                  <a:lnTo>
                    <a:pt x="419278" y="144157"/>
                  </a:lnTo>
                  <a:lnTo>
                    <a:pt x="459134" y="128320"/>
                  </a:lnTo>
                  <a:lnTo>
                    <a:pt x="500342" y="114691"/>
                  </a:lnTo>
                  <a:lnTo>
                    <a:pt x="539362" y="103598"/>
                  </a:lnTo>
                  <a:lnTo>
                    <a:pt x="575854" y="93961"/>
                  </a:lnTo>
                  <a:lnTo>
                    <a:pt x="623160" y="78062"/>
                  </a:lnTo>
                  <a:lnTo>
                    <a:pt x="660655" y="65541"/>
                  </a:lnTo>
                  <a:lnTo>
                    <a:pt x="701111" y="53738"/>
                  </a:lnTo>
                  <a:lnTo>
                    <a:pt x="744853" y="39070"/>
                  </a:lnTo>
                  <a:lnTo>
                    <a:pt x="778583" y="27688"/>
                  </a:lnTo>
                  <a:lnTo>
                    <a:pt x="807168" y="20067"/>
                  </a:lnTo>
                  <a:lnTo>
                    <a:pt x="812178" y="17621"/>
                  </a:lnTo>
                  <a:lnTo>
                    <a:pt x="816758" y="14887"/>
                  </a:lnTo>
                  <a:lnTo>
                    <a:pt x="825117" y="12785"/>
                  </a:lnTo>
                  <a:lnTo>
                    <a:pt x="825499" y="906"/>
                  </a:lnTo>
                  <a:lnTo>
                    <a:pt x="824794" y="604"/>
                  </a:lnTo>
                  <a:lnTo>
                    <a:pt x="8191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16" name="SMARTInkShape-1060">
              <a:extLst>
                <a:ext uri="{FF2B5EF4-FFF2-40B4-BE49-F238E27FC236}">
                  <a16:creationId xmlns:a16="http://schemas.microsoft.com/office/drawing/2014/main" id="{661A5746-AF2A-4BEF-94D8-E7A252BE18AB}"/>
                </a:ext>
              </a:extLst>
            </p:cNvPr>
            <p:cNvSpPr/>
            <p:nvPr>
              <p:custDataLst>
                <p:tags r:id="rId39"/>
              </p:custDataLst>
            </p:nvPr>
          </p:nvSpPr>
          <p:spPr>
            <a:xfrm>
              <a:off x="5328053" y="2711485"/>
              <a:ext cx="183748" cy="266266"/>
            </a:xfrm>
            <a:custGeom>
              <a:avLst/>
              <a:gdLst/>
              <a:ahLst/>
              <a:cxnLst/>
              <a:rect l="0" t="0" r="0" b="0"/>
              <a:pathLst>
                <a:path w="183748" h="266266">
                  <a:moveTo>
                    <a:pt x="88497" y="253965"/>
                  </a:moveTo>
                  <a:lnTo>
                    <a:pt x="88497" y="253965"/>
                  </a:lnTo>
                  <a:lnTo>
                    <a:pt x="91868" y="253965"/>
                  </a:lnTo>
                  <a:lnTo>
                    <a:pt x="95404" y="252084"/>
                  </a:lnTo>
                  <a:lnTo>
                    <a:pt x="104229" y="244505"/>
                  </a:lnTo>
                  <a:lnTo>
                    <a:pt x="106072" y="240824"/>
                  </a:lnTo>
                  <a:lnTo>
                    <a:pt x="112989" y="214623"/>
                  </a:lnTo>
                  <a:lnTo>
                    <a:pt x="107377" y="188857"/>
                  </a:lnTo>
                  <a:lnTo>
                    <a:pt x="102636" y="180660"/>
                  </a:lnTo>
                  <a:lnTo>
                    <a:pt x="92641" y="169401"/>
                  </a:lnTo>
                  <a:lnTo>
                    <a:pt x="82983" y="162979"/>
                  </a:lnTo>
                  <a:lnTo>
                    <a:pt x="74555" y="159978"/>
                  </a:lnTo>
                  <a:lnTo>
                    <a:pt x="64218" y="159089"/>
                  </a:lnTo>
                  <a:lnTo>
                    <a:pt x="58186" y="160763"/>
                  </a:lnTo>
                  <a:lnTo>
                    <a:pt x="20679" y="183288"/>
                  </a:lnTo>
                  <a:lnTo>
                    <a:pt x="6493" y="203335"/>
                  </a:lnTo>
                  <a:lnTo>
                    <a:pt x="2662" y="212413"/>
                  </a:lnTo>
                  <a:lnTo>
                    <a:pt x="0" y="234905"/>
                  </a:lnTo>
                  <a:lnTo>
                    <a:pt x="5100" y="255012"/>
                  </a:lnTo>
                  <a:lnTo>
                    <a:pt x="9333" y="259840"/>
                  </a:lnTo>
                  <a:lnTo>
                    <a:pt x="15213" y="263631"/>
                  </a:lnTo>
                  <a:lnTo>
                    <a:pt x="20178" y="265317"/>
                  </a:lnTo>
                  <a:lnTo>
                    <a:pt x="33682" y="266265"/>
                  </a:lnTo>
                  <a:lnTo>
                    <a:pt x="41322" y="264606"/>
                  </a:lnTo>
                  <a:lnTo>
                    <a:pt x="48480" y="262222"/>
                  </a:lnTo>
                  <a:lnTo>
                    <a:pt x="63705" y="259469"/>
                  </a:lnTo>
                  <a:lnTo>
                    <a:pt x="81849" y="246612"/>
                  </a:lnTo>
                  <a:lnTo>
                    <a:pt x="92877" y="234618"/>
                  </a:lnTo>
                  <a:lnTo>
                    <a:pt x="121829" y="190205"/>
                  </a:lnTo>
                  <a:lnTo>
                    <a:pt x="136243" y="152342"/>
                  </a:lnTo>
                  <a:lnTo>
                    <a:pt x="144144" y="106032"/>
                  </a:lnTo>
                  <a:lnTo>
                    <a:pt x="143320" y="83839"/>
                  </a:lnTo>
                  <a:lnTo>
                    <a:pt x="137520" y="38265"/>
                  </a:lnTo>
                  <a:lnTo>
                    <a:pt x="134302" y="25424"/>
                  </a:lnTo>
                  <a:lnTo>
                    <a:pt x="132420" y="9275"/>
                  </a:lnTo>
                  <a:lnTo>
                    <a:pt x="126621" y="0"/>
                  </a:lnTo>
                  <a:lnTo>
                    <a:pt x="126604" y="3347"/>
                  </a:lnTo>
                  <a:lnTo>
                    <a:pt x="121130" y="23731"/>
                  </a:lnTo>
                  <a:lnTo>
                    <a:pt x="118399" y="69999"/>
                  </a:lnTo>
                  <a:lnTo>
                    <a:pt x="112411" y="112957"/>
                  </a:lnTo>
                  <a:lnTo>
                    <a:pt x="107737" y="159944"/>
                  </a:lnTo>
                  <a:lnTo>
                    <a:pt x="108269" y="186154"/>
                  </a:lnTo>
                  <a:lnTo>
                    <a:pt x="116388" y="207388"/>
                  </a:lnTo>
                  <a:lnTo>
                    <a:pt x="120413" y="212097"/>
                  </a:lnTo>
                  <a:lnTo>
                    <a:pt x="131558" y="219733"/>
                  </a:lnTo>
                  <a:lnTo>
                    <a:pt x="146884" y="221888"/>
                  </a:lnTo>
                  <a:lnTo>
                    <a:pt x="183747" y="2095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521" name="SMARTInkShape-Group301">
            <a:extLst>
              <a:ext uri="{FF2B5EF4-FFF2-40B4-BE49-F238E27FC236}">
                <a16:creationId xmlns:a16="http://schemas.microsoft.com/office/drawing/2014/main" id="{C91D91D3-783C-4455-957F-469C43CCFFC3}"/>
              </a:ext>
            </a:extLst>
          </p:cNvPr>
          <p:cNvGrpSpPr/>
          <p:nvPr/>
        </p:nvGrpSpPr>
        <p:grpSpPr>
          <a:xfrm>
            <a:off x="794141" y="3461710"/>
            <a:ext cx="653660" cy="341160"/>
            <a:chOff x="794141" y="3461710"/>
            <a:chExt cx="653660" cy="341160"/>
          </a:xfrm>
        </p:grpSpPr>
        <p:sp>
          <p:nvSpPr>
            <p:cNvPr id="19518" name="SMARTInkShape-1061">
              <a:extLst>
                <a:ext uri="{FF2B5EF4-FFF2-40B4-BE49-F238E27FC236}">
                  <a16:creationId xmlns:a16="http://schemas.microsoft.com/office/drawing/2014/main" id="{F4B17396-2670-4D8A-92FF-9A5DAD20D83C}"/>
                </a:ext>
              </a:extLst>
            </p:cNvPr>
            <p:cNvSpPr/>
            <p:nvPr>
              <p:custDataLst>
                <p:tags r:id="rId13"/>
              </p:custDataLst>
            </p:nvPr>
          </p:nvSpPr>
          <p:spPr>
            <a:xfrm>
              <a:off x="1238250" y="3651250"/>
              <a:ext cx="209551" cy="44189"/>
            </a:xfrm>
            <a:custGeom>
              <a:avLst/>
              <a:gdLst/>
              <a:ahLst/>
              <a:cxnLst/>
              <a:rect l="0" t="0" r="0" b="0"/>
              <a:pathLst>
                <a:path w="209551" h="44189">
                  <a:moveTo>
                    <a:pt x="0" y="38100"/>
                  </a:moveTo>
                  <a:lnTo>
                    <a:pt x="0" y="38100"/>
                  </a:lnTo>
                  <a:lnTo>
                    <a:pt x="3371" y="41471"/>
                  </a:lnTo>
                  <a:lnTo>
                    <a:pt x="6907" y="43126"/>
                  </a:lnTo>
                  <a:lnTo>
                    <a:pt x="14927" y="44188"/>
                  </a:lnTo>
                  <a:lnTo>
                    <a:pt x="19099" y="42452"/>
                  </a:lnTo>
                  <a:lnTo>
                    <a:pt x="21199" y="41001"/>
                  </a:lnTo>
                  <a:lnTo>
                    <a:pt x="65713" y="33187"/>
                  </a:lnTo>
                  <a:lnTo>
                    <a:pt x="109468" y="24969"/>
                  </a:lnTo>
                  <a:lnTo>
                    <a:pt x="151976" y="17688"/>
                  </a:lnTo>
                  <a:lnTo>
                    <a:pt x="197605" y="6872"/>
                  </a:lnTo>
                  <a:lnTo>
                    <a:pt x="201587" y="6698"/>
                  </a:lnTo>
                  <a:lnTo>
                    <a:pt x="204241" y="5876"/>
                  </a:lnTo>
                  <a:lnTo>
                    <a:pt x="2095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19" name="SMARTInkShape-1062">
              <a:extLst>
                <a:ext uri="{FF2B5EF4-FFF2-40B4-BE49-F238E27FC236}">
                  <a16:creationId xmlns:a16="http://schemas.microsoft.com/office/drawing/2014/main" id="{180AC99C-3005-4B75-8C06-F55CCEB00A8A}"/>
                </a:ext>
              </a:extLst>
            </p:cNvPr>
            <p:cNvSpPr/>
            <p:nvPr>
              <p:custDataLst>
                <p:tags r:id="rId14"/>
              </p:custDataLst>
            </p:nvPr>
          </p:nvSpPr>
          <p:spPr>
            <a:xfrm>
              <a:off x="794141" y="3461710"/>
              <a:ext cx="192351" cy="341160"/>
            </a:xfrm>
            <a:custGeom>
              <a:avLst/>
              <a:gdLst/>
              <a:ahLst/>
              <a:cxnLst/>
              <a:rect l="0" t="0" r="0" b="0"/>
              <a:pathLst>
                <a:path w="192351" h="341160">
                  <a:moveTo>
                    <a:pt x="171059" y="11740"/>
                  </a:moveTo>
                  <a:lnTo>
                    <a:pt x="171059" y="11740"/>
                  </a:lnTo>
                  <a:lnTo>
                    <a:pt x="167688" y="8369"/>
                  </a:lnTo>
                  <a:lnTo>
                    <a:pt x="164151" y="6714"/>
                  </a:lnTo>
                  <a:lnTo>
                    <a:pt x="162221" y="6273"/>
                  </a:lnTo>
                  <a:lnTo>
                    <a:pt x="152641" y="1200"/>
                  </a:lnTo>
                  <a:lnTo>
                    <a:pt x="143118" y="0"/>
                  </a:lnTo>
                  <a:lnTo>
                    <a:pt x="107336" y="7963"/>
                  </a:lnTo>
                  <a:lnTo>
                    <a:pt x="74907" y="23618"/>
                  </a:lnTo>
                  <a:lnTo>
                    <a:pt x="29203" y="59205"/>
                  </a:lnTo>
                  <a:lnTo>
                    <a:pt x="9632" y="79582"/>
                  </a:lnTo>
                  <a:lnTo>
                    <a:pt x="929" y="97588"/>
                  </a:lnTo>
                  <a:lnTo>
                    <a:pt x="0" y="103107"/>
                  </a:lnTo>
                  <a:lnTo>
                    <a:pt x="575" y="104401"/>
                  </a:lnTo>
                  <a:lnTo>
                    <a:pt x="1664" y="105264"/>
                  </a:lnTo>
                  <a:lnTo>
                    <a:pt x="19397" y="111865"/>
                  </a:lnTo>
                  <a:lnTo>
                    <a:pt x="62641" y="113254"/>
                  </a:lnTo>
                  <a:lnTo>
                    <a:pt x="110236" y="122756"/>
                  </a:lnTo>
                  <a:lnTo>
                    <a:pt x="143679" y="134041"/>
                  </a:lnTo>
                  <a:lnTo>
                    <a:pt x="175737" y="153774"/>
                  </a:lnTo>
                  <a:lnTo>
                    <a:pt x="183251" y="162120"/>
                  </a:lnTo>
                  <a:lnTo>
                    <a:pt x="191448" y="181493"/>
                  </a:lnTo>
                  <a:lnTo>
                    <a:pt x="192350" y="195136"/>
                  </a:lnTo>
                  <a:lnTo>
                    <a:pt x="183398" y="238949"/>
                  </a:lnTo>
                  <a:lnTo>
                    <a:pt x="168479" y="278949"/>
                  </a:lnTo>
                  <a:lnTo>
                    <a:pt x="150219" y="309062"/>
                  </a:lnTo>
                  <a:lnTo>
                    <a:pt x="125227" y="336011"/>
                  </a:lnTo>
                  <a:lnTo>
                    <a:pt x="119409" y="339305"/>
                  </a:lnTo>
                  <a:lnTo>
                    <a:pt x="112168" y="341159"/>
                  </a:lnTo>
                  <a:lnTo>
                    <a:pt x="110631" y="340714"/>
                  </a:lnTo>
                  <a:lnTo>
                    <a:pt x="109607" y="339711"/>
                  </a:lnTo>
                  <a:lnTo>
                    <a:pt x="108925" y="338338"/>
                  </a:lnTo>
                  <a:lnTo>
                    <a:pt x="103980" y="309019"/>
                  </a:lnTo>
                  <a:lnTo>
                    <a:pt x="107559" y="2593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20" name="SMARTInkShape-1063">
              <a:extLst>
                <a:ext uri="{FF2B5EF4-FFF2-40B4-BE49-F238E27FC236}">
                  <a16:creationId xmlns:a16="http://schemas.microsoft.com/office/drawing/2014/main" id="{3C47F2D2-A8FB-494F-8665-70405DC4EA4B}"/>
                </a:ext>
              </a:extLst>
            </p:cNvPr>
            <p:cNvSpPr/>
            <p:nvPr>
              <p:custDataLst>
                <p:tags r:id="rId15"/>
              </p:custDataLst>
            </p:nvPr>
          </p:nvSpPr>
          <p:spPr>
            <a:xfrm>
              <a:off x="1010131" y="3492500"/>
              <a:ext cx="247170" cy="203080"/>
            </a:xfrm>
            <a:custGeom>
              <a:avLst/>
              <a:gdLst/>
              <a:ahLst/>
              <a:cxnLst/>
              <a:rect l="0" t="0" r="0" b="0"/>
              <a:pathLst>
                <a:path w="247170" h="203080">
                  <a:moveTo>
                    <a:pt x="75719" y="0"/>
                  </a:moveTo>
                  <a:lnTo>
                    <a:pt x="75719" y="0"/>
                  </a:lnTo>
                  <a:lnTo>
                    <a:pt x="72348" y="0"/>
                  </a:lnTo>
                  <a:lnTo>
                    <a:pt x="59818" y="10139"/>
                  </a:lnTo>
                  <a:lnTo>
                    <a:pt x="39593" y="33224"/>
                  </a:lnTo>
                  <a:lnTo>
                    <a:pt x="14323" y="78817"/>
                  </a:lnTo>
                  <a:lnTo>
                    <a:pt x="3175" y="111577"/>
                  </a:lnTo>
                  <a:lnTo>
                    <a:pt x="0" y="149062"/>
                  </a:lnTo>
                  <a:lnTo>
                    <a:pt x="3033" y="167090"/>
                  </a:lnTo>
                  <a:lnTo>
                    <a:pt x="10378" y="185118"/>
                  </a:lnTo>
                  <a:lnTo>
                    <a:pt x="14458" y="191165"/>
                  </a:lnTo>
                  <a:lnTo>
                    <a:pt x="24093" y="198536"/>
                  </a:lnTo>
                  <a:lnTo>
                    <a:pt x="39256" y="201818"/>
                  </a:lnTo>
                  <a:lnTo>
                    <a:pt x="79234" y="203079"/>
                  </a:lnTo>
                  <a:lnTo>
                    <a:pt x="122234" y="196276"/>
                  </a:lnTo>
                  <a:lnTo>
                    <a:pt x="162910" y="188270"/>
                  </a:lnTo>
                  <a:lnTo>
                    <a:pt x="209183" y="173577"/>
                  </a:lnTo>
                  <a:lnTo>
                    <a:pt x="247169" y="165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528" name="SMARTInkShape-Group302">
            <a:extLst>
              <a:ext uri="{FF2B5EF4-FFF2-40B4-BE49-F238E27FC236}">
                <a16:creationId xmlns:a16="http://schemas.microsoft.com/office/drawing/2014/main" id="{96FA6092-3889-46D8-8A20-2E3EA2190916}"/>
              </a:ext>
            </a:extLst>
          </p:cNvPr>
          <p:cNvGrpSpPr/>
          <p:nvPr/>
        </p:nvGrpSpPr>
        <p:grpSpPr>
          <a:xfrm>
            <a:off x="819411" y="4471329"/>
            <a:ext cx="583940" cy="627236"/>
            <a:chOff x="819411" y="4471329"/>
            <a:chExt cx="583940" cy="627236"/>
          </a:xfrm>
        </p:grpSpPr>
        <p:sp>
          <p:nvSpPr>
            <p:cNvPr id="19522" name="SMARTInkShape-1064">
              <a:extLst>
                <a:ext uri="{FF2B5EF4-FFF2-40B4-BE49-F238E27FC236}">
                  <a16:creationId xmlns:a16="http://schemas.microsoft.com/office/drawing/2014/main" id="{EB995801-B94D-49F1-8C26-2B3B5BF10537}"/>
                </a:ext>
              </a:extLst>
            </p:cNvPr>
            <p:cNvSpPr/>
            <p:nvPr>
              <p:custDataLst>
                <p:tags r:id="rId7"/>
              </p:custDataLst>
            </p:nvPr>
          </p:nvSpPr>
          <p:spPr>
            <a:xfrm>
              <a:off x="1003300" y="4471329"/>
              <a:ext cx="138407" cy="261386"/>
            </a:xfrm>
            <a:custGeom>
              <a:avLst/>
              <a:gdLst/>
              <a:ahLst/>
              <a:cxnLst/>
              <a:rect l="0" t="0" r="0" b="0"/>
              <a:pathLst>
                <a:path w="138407" h="261386">
                  <a:moveTo>
                    <a:pt x="0" y="43521"/>
                  </a:moveTo>
                  <a:lnTo>
                    <a:pt x="0" y="43521"/>
                  </a:lnTo>
                  <a:lnTo>
                    <a:pt x="5775" y="76747"/>
                  </a:lnTo>
                  <a:lnTo>
                    <a:pt x="15901" y="116944"/>
                  </a:lnTo>
                  <a:lnTo>
                    <a:pt x="30083" y="161323"/>
                  </a:lnTo>
                  <a:lnTo>
                    <a:pt x="37750" y="205424"/>
                  </a:lnTo>
                  <a:lnTo>
                    <a:pt x="44147" y="250458"/>
                  </a:lnTo>
                  <a:lnTo>
                    <a:pt x="44390" y="261309"/>
                  </a:lnTo>
                  <a:lnTo>
                    <a:pt x="44410" y="261385"/>
                  </a:lnTo>
                  <a:lnTo>
                    <a:pt x="43743" y="248653"/>
                  </a:lnTo>
                  <a:lnTo>
                    <a:pt x="33619" y="203738"/>
                  </a:lnTo>
                  <a:lnTo>
                    <a:pt x="25351" y="156856"/>
                  </a:lnTo>
                  <a:lnTo>
                    <a:pt x="16924" y="110201"/>
                  </a:lnTo>
                  <a:lnTo>
                    <a:pt x="13534" y="67720"/>
                  </a:lnTo>
                  <a:lnTo>
                    <a:pt x="14746" y="33301"/>
                  </a:lnTo>
                  <a:lnTo>
                    <a:pt x="19254" y="19223"/>
                  </a:lnTo>
                  <a:lnTo>
                    <a:pt x="28313" y="5911"/>
                  </a:lnTo>
                  <a:lnTo>
                    <a:pt x="32281" y="2220"/>
                  </a:lnTo>
                  <a:lnTo>
                    <a:pt x="35632" y="464"/>
                  </a:lnTo>
                  <a:lnTo>
                    <a:pt x="38571" y="0"/>
                  </a:lnTo>
                  <a:lnTo>
                    <a:pt x="49450" y="2717"/>
                  </a:lnTo>
                  <a:lnTo>
                    <a:pt x="55609" y="7982"/>
                  </a:lnTo>
                  <a:lnTo>
                    <a:pt x="80715" y="52881"/>
                  </a:lnTo>
                  <a:lnTo>
                    <a:pt x="96588" y="94507"/>
                  </a:lnTo>
                  <a:lnTo>
                    <a:pt x="115139" y="140114"/>
                  </a:lnTo>
                  <a:lnTo>
                    <a:pt x="128670" y="181586"/>
                  </a:lnTo>
                  <a:lnTo>
                    <a:pt x="138406" y="216532"/>
                  </a:lnTo>
                  <a:lnTo>
                    <a:pt x="138132" y="218834"/>
                  </a:lnTo>
                  <a:lnTo>
                    <a:pt x="134119" y="226368"/>
                  </a:lnTo>
                  <a:lnTo>
                    <a:pt x="133863" y="226096"/>
                  </a:lnTo>
                  <a:lnTo>
                    <a:pt x="133350" y="2213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23" name="SMARTInkShape-1065">
              <a:extLst>
                <a:ext uri="{FF2B5EF4-FFF2-40B4-BE49-F238E27FC236}">
                  <a16:creationId xmlns:a16="http://schemas.microsoft.com/office/drawing/2014/main" id="{E2F9710E-ACF7-45ED-B15E-DB0F0BDFB133}"/>
                </a:ext>
              </a:extLst>
            </p:cNvPr>
            <p:cNvSpPr/>
            <p:nvPr>
              <p:custDataLst>
                <p:tags r:id="rId8"/>
              </p:custDataLst>
            </p:nvPr>
          </p:nvSpPr>
          <p:spPr>
            <a:xfrm>
              <a:off x="819411" y="4572000"/>
              <a:ext cx="158473" cy="247319"/>
            </a:xfrm>
            <a:custGeom>
              <a:avLst/>
              <a:gdLst/>
              <a:ahLst/>
              <a:cxnLst/>
              <a:rect l="0" t="0" r="0" b="0"/>
              <a:pathLst>
                <a:path w="158473" h="247319">
                  <a:moveTo>
                    <a:pt x="6089" y="0"/>
                  </a:moveTo>
                  <a:lnTo>
                    <a:pt x="6089" y="0"/>
                  </a:lnTo>
                  <a:lnTo>
                    <a:pt x="622" y="0"/>
                  </a:lnTo>
                  <a:lnTo>
                    <a:pt x="327" y="705"/>
                  </a:lnTo>
                  <a:lnTo>
                    <a:pt x="0" y="3371"/>
                  </a:lnTo>
                  <a:lnTo>
                    <a:pt x="1737" y="6908"/>
                  </a:lnTo>
                  <a:lnTo>
                    <a:pt x="33171" y="52420"/>
                  </a:lnTo>
                  <a:lnTo>
                    <a:pt x="47448" y="81407"/>
                  </a:lnTo>
                  <a:lnTo>
                    <a:pt x="80694" y="127457"/>
                  </a:lnTo>
                  <a:lnTo>
                    <a:pt x="107549" y="170933"/>
                  </a:lnTo>
                  <a:lnTo>
                    <a:pt x="133943" y="217966"/>
                  </a:lnTo>
                  <a:lnTo>
                    <a:pt x="141182" y="232191"/>
                  </a:lnTo>
                  <a:lnTo>
                    <a:pt x="144128" y="235228"/>
                  </a:lnTo>
                  <a:lnTo>
                    <a:pt x="153607" y="240206"/>
                  </a:lnTo>
                  <a:lnTo>
                    <a:pt x="158299" y="247318"/>
                  </a:lnTo>
                  <a:lnTo>
                    <a:pt x="158472" y="238782"/>
                  </a:lnTo>
                  <a:lnTo>
                    <a:pt x="152726" y="193392"/>
                  </a:lnTo>
                  <a:lnTo>
                    <a:pt x="150374" y="146334"/>
                  </a:lnTo>
                  <a:lnTo>
                    <a:pt x="146191" y="99038"/>
                  </a:lnTo>
                  <a:lnTo>
                    <a:pt x="146510" y="55064"/>
                  </a:lnTo>
                  <a:lnTo>
                    <a:pt x="149452" y="38187"/>
                  </a:lnTo>
                  <a:lnTo>
                    <a:pt x="145789"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24" name="SMARTInkShape-1066">
              <a:extLst>
                <a:ext uri="{FF2B5EF4-FFF2-40B4-BE49-F238E27FC236}">
                  <a16:creationId xmlns:a16="http://schemas.microsoft.com/office/drawing/2014/main" id="{1B02C768-8665-4E17-AC53-17BED4C143AB}"/>
                </a:ext>
              </a:extLst>
            </p:cNvPr>
            <p:cNvSpPr/>
            <p:nvPr>
              <p:custDataLst>
                <p:tags r:id="rId9"/>
              </p:custDataLst>
            </p:nvPr>
          </p:nvSpPr>
          <p:spPr>
            <a:xfrm>
              <a:off x="1203090" y="4725283"/>
              <a:ext cx="200261" cy="144404"/>
            </a:xfrm>
            <a:custGeom>
              <a:avLst/>
              <a:gdLst/>
              <a:ahLst/>
              <a:cxnLst/>
              <a:rect l="0" t="0" r="0" b="0"/>
              <a:pathLst>
                <a:path w="200261" h="144404">
                  <a:moveTo>
                    <a:pt x="54210" y="5467"/>
                  </a:moveTo>
                  <a:lnTo>
                    <a:pt x="54210" y="5467"/>
                  </a:lnTo>
                  <a:lnTo>
                    <a:pt x="50839" y="2096"/>
                  </a:lnTo>
                  <a:lnTo>
                    <a:pt x="45421" y="441"/>
                  </a:lnTo>
                  <a:lnTo>
                    <a:pt x="42001" y="0"/>
                  </a:lnTo>
                  <a:lnTo>
                    <a:pt x="36319" y="1391"/>
                  </a:lnTo>
                  <a:lnTo>
                    <a:pt x="26922" y="8033"/>
                  </a:lnTo>
                  <a:lnTo>
                    <a:pt x="14013" y="29161"/>
                  </a:lnTo>
                  <a:lnTo>
                    <a:pt x="6236" y="50129"/>
                  </a:lnTo>
                  <a:lnTo>
                    <a:pt x="0" y="81631"/>
                  </a:lnTo>
                  <a:lnTo>
                    <a:pt x="3723" y="108289"/>
                  </a:lnTo>
                  <a:lnTo>
                    <a:pt x="8363" y="116758"/>
                  </a:lnTo>
                  <a:lnTo>
                    <a:pt x="18321" y="128116"/>
                  </a:lnTo>
                  <a:lnTo>
                    <a:pt x="27976" y="134549"/>
                  </a:lnTo>
                  <a:lnTo>
                    <a:pt x="62491" y="143676"/>
                  </a:lnTo>
                  <a:lnTo>
                    <a:pt x="105674" y="144403"/>
                  </a:lnTo>
                  <a:lnTo>
                    <a:pt x="133476" y="136321"/>
                  </a:lnTo>
                  <a:lnTo>
                    <a:pt x="165708" y="119159"/>
                  </a:lnTo>
                  <a:lnTo>
                    <a:pt x="200260" y="880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25" name="SMARTInkShape-1067">
              <a:extLst>
                <a:ext uri="{FF2B5EF4-FFF2-40B4-BE49-F238E27FC236}">
                  <a16:creationId xmlns:a16="http://schemas.microsoft.com/office/drawing/2014/main" id="{D21A1AF6-9A16-403E-BCB8-8DAD72D462D6}"/>
                </a:ext>
              </a:extLst>
            </p:cNvPr>
            <p:cNvSpPr/>
            <p:nvPr>
              <p:custDataLst>
                <p:tags r:id="rId10"/>
              </p:custDataLst>
            </p:nvPr>
          </p:nvSpPr>
          <p:spPr>
            <a:xfrm>
              <a:off x="965200" y="4794250"/>
              <a:ext cx="171443" cy="164829"/>
            </a:xfrm>
            <a:custGeom>
              <a:avLst/>
              <a:gdLst/>
              <a:ahLst/>
              <a:cxnLst/>
              <a:rect l="0" t="0" r="0" b="0"/>
              <a:pathLst>
                <a:path w="171443" h="164829">
                  <a:moveTo>
                    <a:pt x="0" y="76200"/>
                  </a:moveTo>
                  <a:lnTo>
                    <a:pt x="0" y="76200"/>
                  </a:lnTo>
                  <a:lnTo>
                    <a:pt x="12242" y="76905"/>
                  </a:lnTo>
                  <a:lnTo>
                    <a:pt x="57892" y="93912"/>
                  </a:lnTo>
                  <a:lnTo>
                    <a:pt x="102512" y="124996"/>
                  </a:lnTo>
                  <a:lnTo>
                    <a:pt x="140476" y="154148"/>
                  </a:lnTo>
                  <a:lnTo>
                    <a:pt x="147336" y="156705"/>
                  </a:lnTo>
                  <a:lnTo>
                    <a:pt x="159866" y="158346"/>
                  </a:lnTo>
                  <a:lnTo>
                    <a:pt x="161611" y="159186"/>
                  </a:lnTo>
                  <a:lnTo>
                    <a:pt x="162774" y="160452"/>
                  </a:lnTo>
                  <a:lnTo>
                    <a:pt x="163549" y="162001"/>
                  </a:lnTo>
                  <a:lnTo>
                    <a:pt x="164772" y="163034"/>
                  </a:lnTo>
                  <a:lnTo>
                    <a:pt x="170431" y="164828"/>
                  </a:lnTo>
                  <a:lnTo>
                    <a:pt x="170771" y="164214"/>
                  </a:lnTo>
                  <a:lnTo>
                    <a:pt x="171442" y="144519"/>
                  </a:lnTo>
                  <a:lnTo>
                    <a:pt x="157144" y="102674"/>
                  </a:lnTo>
                  <a:lnTo>
                    <a:pt x="136181" y="55831"/>
                  </a:lnTo>
                  <a:lnTo>
                    <a:pt x="127441" y="25843"/>
                  </a:lnTo>
                  <a:lnTo>
                    <a:pt x="127008" y="9708"/>
                  </a:lnTo>
                  <a:lnTo>
                    <a:pt x="127711" y="8589"/>
                  </a:lnTo>
                  <a:lnTo>
                    <a:pt x="128885" y="7843"/>
                  </a:lnTo>
                  <a:lnTo>
                    <a:pt x="132468" y="6645"/>
                  </a:lnTo>
                  <a:lnTo>
                    <a:pt x="1397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26" name="SMARTInkShape-1068">
              <a:extLst>
                <a:ext uri="{FF2B5EF4-FFF2-40B4-BE49-F238E27FC236}">
                  <a16:creationId xmlns:a16="http://schemas.microsoft.com/office/drawing/2014/main" id="{E5FCFD8A-3A93-4953-9E45-9331C70A7E7C}"/>
                </a:ext>
              </a:extLst>
            </p:cNvPr>
            <p:cNvSpPr/>
            <p:nvPr>
              <p:custDataLst>
                <p:tags r:id="rId11"/>
              </p:custDataLst>
            </p:nvPr>
          </p:nvSpPr>
          <p:spPr>
            <a:xfrm>
              <a:off x="971550" y="4851400"/>
              <a:ext cx="101299" cy="247165"/>
            </a:xfrm>
            <a:custGeom>
              <a:avLst/>
              <a:gdLst/>
              <a:ahLst/>
              <a:cxnLst/>
              <a:rect l="0" t="0" r="0" b="0"/>
              <a:pathLst>
                <a:path w="101299" h="247165">
                  <a:moveTo>
                    <a:pt x="0" y="0"/>
                  </a:moveTo>
                  <a:lnTo>
                    <a:pt x="0" y="0"/>
                  </a:lnTo>
                  <a:lnTo>
                    <a:pt x="3371" y="0"/>
                  </a:lnTo>
                  <a:lnTo>
                    <a:pt x="4364" y="705"/>
                  </a:lnTo>
                  <a:lnTo>
                    <a:pt x="5026" y="1882"/>
                  </a:lnTo>
                  <a:lnTo>
                    <a:pt x="19282" y="47098"/>
                  </a:lnTo>
                  <a:lnTo>
                    <a:pt x="37150" y="86470"/>
                  </a:lnTo>
                  <a:lnTo>
                    <a:pt x="56544" y="130571"/>
                  </a:lnTo>
                  <a:lnTo>
                    <a:pt x="73873" y="174611"/>
                  </a:lnTo>
                  <a:lnTo>
                    <a:pt x="92923" y="215156"/>
                  </a:lnTo>
                  <a:lnTo>
                    <a:pt x="101298" y="246011"/>
                  </a:lnTo>
                  <a:lnTo>
                    <a:pt x="100693" y="246557"/>
                  </a:lnTo>
                  <a:lnTo>
                    <a:pt x="98140" y="247164"/>
                  </a:lnTo>
                  <a:lnTo>
                    <a:pt x="94653" y="245553"/>
                  </a:lnTo>
                  <a:lnTo>
                    <a:pt x="90046" y="241072"/>
                  </a:lnTo>
                  <a:lnTo>
                    <a:pt x="50800"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27" name="SMARTInkShape-1069">
              <a:extLst>
                <a:ext uri="{FF2B5EF4-FFF2-40B4-BE49-F238E27FC236}">
                  <a16:creationId xmlns:a16="http://schemas.microsoft.com/office/drawing/2014/main" id="{24090225-1F92-45A8-B9A7-B3516D92AAEE}"/>
                </a:ext>
              </a:extLst>
            </p:cNvPr>
            <p:cNvSpPr/>
            <p:nvPr>
              <p:custDataLst>
                <p:tags r:id="rId12"/>
              </p:custDataLst>
            </p:nvPr>
          </p:nvSpPr>
          <p:spPr>
            <a:xfrm>
              <a:off x="1035050" y="4553165"/>
              <a:ext cx="107951" cy="50586"/>
            </a:xfrm>
            <a:custGeom>
              <a:avLst/>
              <a:gdLst/>
              <a:ahLst/>
              <a:cxnLst/>
              <a:rect l="0" t="0" r="0" b="0"/>
              <a:pathLst>
                <a:path w="107951" h="50586">
                  <a:moveTo>
                    <a:pt x="0" y="50585"/>
                  </a:moveTo>
                  <a:lnTo>
                    <a:pt x="0" y="50585"/>
                  </a:lnTo>
                  <a:lnTo>
                    <a:pt x="0" y="47214"/>
                  </a:lnTo>
                  <a:lnTo>
                    <a:pt x="705" y="46221"/>
                  </a:lnTo>
                  <a:lnTo>
                    <a:pt x="1881" y="45559"/>
                  </a:lnTo>
                  <a:lnTo>
                    <a:pt x="5467" y="44496"/>
                  </a:lnTo>
                  <a:lnTo>
                    <a:pt x="50207" y="16275"/>
                  </a:lnTo>
                  <a:lnTo>
                    <a:pt x="79088" y="3460"/>
                  </a:lnTo>
                  <a:lnTo>
                    <a:pt x="99771" y="0"/>
                  </a:lnTo>
                  <a:lnTo>
                    <a:pt x="102669" y="1762"/>
                  </a:lnTo>
                  <a:lnTo>
                    <a:pt x="107950" y="61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529" name="SMARTInkShape-1070">
            <a:extLst>
              <a:ext uri="{FF2B5EF4-FFF2-40B4-BE49-F238E27FC236}">
                <a16:creationId xmlns:a16="http://schemas.microsoft.com/office/drawing/2014/main" id="{F30723A0-0147-471F-8E1A-8E4463CB3673}"/>
              </a:ext>
            </a:extLst>
          </p:cNvPr>
          <p:cNvSpPr/>
          <p:nvPr>
            <p:custDataLst>
              <p:tags r:id="rId1"/>
            </p:custDataLst>
          </p:nvPr>
        </p:nvSpPr>
        <p:spPr>
          <a:xfrm>
            <a:off x="6686550" y="4800600"/>
            <a:ext cx="2225763" cy="88399"/>
          </a:xfrm>
          <a:custGeom>
            <a:avLst/>
            <a:gdLst/>
            <a:ahLst/>
            <a:cxnLst/>
            <a:rect l="0" t="0" r="0" b="0"/>
            <a:pathLst>
              <a:path w="2225763" h="88399">
                <a:moveTo>
                  <a:pt x="0" y="0"/>
                </a:moveTo>
                <a:lnTo>
                  <a:pt x="0" y="0"/>
                </a:lnTo>
                <a:lnTo>
                  <a:pt x="3370" y="3371"/>
                </a:lnTo>
                <a:lnTo>
                  <a:pt x="6907" y="5026"/>
                </a:lnTo>
                <a:lnTo>
                  <a:pt x="35999" y="6345"/>
                </a:lnTo>
                <a:lnTo>
                  <a:pt x="79344" y="6350"/>
                </a:lnTo>
                <a:lnTo>
                  <a:pt x="123978" y="6350"/>
                </a:lnTo>
                <a:lnTo>
                  <a:pt x="171273" y="6350"/>
                </a:lnTo>
                <a:lnTo>
                  <a:pt x="215001" y="6350"/>
                </a:lnTo>
                <a:lnTo>
                  <a:pt x="254439" y="6350"/>
                </a:lnTo>
                <a:lnTo>
                  <a:pt x="296391" y="6350"/>
                </a:lnTo>
                <a:lnTo>
                  <a:pt x="338675" y="6350"/>
                </a:lnTo>
                <a:lnTo>
                  <a:pt x="384000" y="6350"/>
                </a:lnTo>
                <a:lnTo>
                  <a:pt x="425633" y="6350"/>
                </a:lnTo>
                <a:lnTo>
                  <a:pt x="471243" y="6350"/>
                </a:lnTo>
                <a:lnTo>
                  <a:pt x="509311" y="6350"/>
                </a:lnTo>
                <a:lnTo>
                  <a:pt x="556020" y="6350"/>
                </a:lnTo>
                <a:lnTo>
                  <a:pt x="602300" y="6350"/>
                </a:lnTo>
                <a:lnTo>
                  <a:pt x="649177" y="6350"/>
                </a:lnTo>
                <a:lnTo>
                  <a:pt x="690325" y="6350"/>
                </a:lnTo>
                <a:lnTo>
                  <a:pt x="733130" y="6350"/>
                </a:lnTo>
                <a:lnTo>
                  <a:pt x="779737" y="6350"/>
                </a:lnTo>
                <a:lnTo>
                  <a:pt x="823700" y="6350"/>
                </a:lnTo>
                <a:lnTo>
                  <a:pt x="859977" y="6350"/>
                </a:lnTo>
                <a:lnTo>
                  <a:pt x="900940" y="7055"/>
                </a:lnTo>
                <a:lnTo>
                  <a:pt x="938868" y="10714"/>
                </a:lnTo>
                <a:lnTo>
                  <a:pt x="985529" y="14189"/>
                </a:lnTo>
                <a:lnTo>
                  <a:pt x="1031932" y="18090"/>
                </a:lnTo>
                <a:lnTo>
                  <a:pt x="1075774" y="19566"/>
                </a:lnTo>
                <a:lnTo>
                  <a:pt x="1122587" y="24038"/>
                </a:lnTo>
                <a:lnTo>
                  <a:pt x="1166013" y="25131"/>
                </a:lnTo>
                <a:lnTo>
                  <a:pt x="1208563" y="29005"/>
                </a:lnTo>
                <a:lnTo>
                  <a:pt x="1250940" y="28202"/>
                </a:lnTo>
                <a:lnTo>
                  <a:pt x="1292105" y="30699"/>
                </a:lnTo>
                <a:lnTo>
                  <a:pt x="1337697" y="33320"/>
                </a:lnTo>
                <a:lnTo>
                  <a:pt x="1381759" y="37155"/>
                </a:lnTo>
                <a:lnTo>
                  <a:pt x="1423727" y="37913"/>
                </a:lnTo>
                <a:lnTo>
                  <a:pt x="1461807" y="38064"/>
                </a:lnTo>
                <a:lnTo>
                  <a:pt x="1503090" y="41464"/>
                </a:lnTo>
                <a:lnTo>
                  <a:pt x="1548876" y="44057"/>
                </a:lnTo>
                <a:lnTo>
                  <a:pt x="1586533" y="44372"/>
                </a:lnTo>
                <a:lnTo>
                  <a:pt x="1627239" y="48799"/>
                </a:lnTo>
                <a:lnTo>
                  <a:pt x="1665068" y="50405"/>
                </a:lnTo>
                <a:lnTo>
                  <a:pt x="1706304" y="54093"/>
                </a:lnTo>
                <a:lnTo>
                  <a:pt x="1752078" y="56747"/>
                </a:lnTo>
                <a:lnTo>
                  <a:pt x="1799229" y="57802"/>
                </a:lnTo>
                <a:lnTo>
                  <a:pt x="1843346" y="62610"/>
                </a:lnTo>
                <a:lnTo>
                  <a:pt x="1887796" y="65264"/>
                </a:lnTo>
                <a:lnTo>
                  <a:pt x="1923891" y="68491"/>
                </a:lnTo>
                <a:lnTo>
                  <a:pt x="1962809" y="69447"/>
                </a:lnTo>
                <a:lnTo>
                  <a:pt x="2010084" y="70502"/>
                </a:lnTo>
                <a:lnTo>
                  <a:pt x="2053068" y="75310"/>
                </a:lnTo>
                <a:lnTo>
                  <a:pt x="2098491" y="79493"/>
                </a:lnTo>
                <a:lnTo>
                  <a:pt x="2145124" y="82281"/>
                </a:lnTo>
                <a:lnTo>
                  <a:pt x="2188218" y="86861"/>
                </a:lnTo>
                <a:lnTo>
                  <a:pt x="2225762" y="883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30" name="SMARTInkShape-1071">
            <a:extLst>
              <a:ext uri="{FF2B5EF4-FFF2-40B4-BE49-F238E27FC236}">
                <a16:creationId xmlns:a16="http://schemas.microsoft.com/office/drawing/2014/main" id="{06A72DAD-314E-46C4-A0EB-46BC107AA91C}"/>
              </a:ext>
            </a:extLst>
          </p:cNvPr>
          <p:cNvSpPr/>
          <p:nvPr>
            <p:custDataLst>
              <p:tags r:id="rId2"/>
            </p:custDataLst>
          </p:nvPr>
        </p:nvSpPr>
        <p:spPr>
          <a:xfrm>
            <a:off x="1638300" y="4768866"/>
            <a:ext cx="2178051" cy="57135"/>
          </a:xfrm>
          <a:custGeom>
            <a:avLst/>
            <a:gdLst/>
            <a:ahLst/>
            <a:cxnLst/>
            <a:rect l="0" t="0" r="0" b="0"/>
            <a:pathLst>
              <a:path w="2178051" h="57135">
                <a:moveTo>
                  <a:pt x="0" y="57134"/>
                </a:moveTo>
                <a:lnTo>
                  <a:pt x="0" y="57134"/>
                </a:lnTo>
                <a:lnTo>
                  <a:pt x="3371" y="57134"/>
                </a:lnTo>
                <a:lnTo>
                  <a:pt x="6907" y="55252"/>
                </a:lnTo>
                <a:lnTo>
                  <a:pt x="10831" y="52770"/>
                </a:lnTo>
                <a:lnTo>
                  <a:pt x="19099" y="51176"/>
                </a:lnTo>
                <a:lnTo>
                  <a:pt x="65823" y="50785"/>
                </a:lnTo>
                <a:lnTo>
                  <a:pt x="110182" y="56251"/>
                </a:lnTo>
                <a:lnTo>
                  <a:pt x="151616" y="57100"/>
                </a:lnTo>
                <a:lnTo>
                  <a:pt x="198288" y="57129"/>
                </a:lnTo>
                <a:lnTo>
                  <a:pt x="240869" y="57134"/>
                </a:lnTo>
                <a:lnTo>
                  <a:pt x="282580" y="57134"/>
                </a:lnTo>
                <a:lnTo>
                  <a:pt x="327918" y="53763"/>
                </a:lnTo>
                <a:lnTo>
                  <a:pt x="371470" y="51046"/>
                </a:lnTo>
                <a:lnTo>
                  <a:pt x="409613" y="50862"/>
                </a:lnTo>
                <a:lnTo>
                  <a:pt x="453497" y="46435"/>
                </a:lnTo>
                <a:lnTo>
                  <a:pt x="493523" y="44829"/>
                </a:lnTo>
                <a:lnTo>
                  <a:pt x="540221" y="40121"/>
                </a:lnTo>
                <a:lnTo>
                  <a:pt x="581126" y="38687"/>
                </a:lnTo>
                <a:lnTo>
                  <a:pt x="625743" y="36322"/>
                </a:lnTo>
                <a:lnTo>
                  <a:pt x="665313" y="32641"/>
                </a:lnTo>
                <a:lnTo>
                  <a:pt x="712613" y="26827"/>
                </a:lnTo>
                <a:lnTo>
                  <a:pt x="758528" y="24869"/>
                </a:lnTo>
                <a:lnTo>
                  <a:pt x="800035" y="19942"/>
                </a:lnTo>
                <a:lnTo>
                  <a:pt x="841118" y="19153"/>
                </a:lnTo>
                <a:lnTo>
                  <a:pt x="887852" y="15687"/>
                </a:lnTo>
                <a:lnTo>
                  <a:pt x="933508" y="14961"/>
                </a:lnTo>
                <a:lnTo>
                  <a:pt x="979229" y="18676"/>
                </a:lnTo>
                <a:lnTo>
                  <a:pt x="1019703" y="18987"/>
                </a:lnTo>
                <a:lnTo>
                  <a:pt x="1064581" y="19030"/>
                </a:lnTo>
                <a:lnTo>
                  <a:pt x="1109775" y="19034"/>
                </a:lnTo>
                <a:lnTo>
                  <a:pt x="1151551" y="15663"/>
                </a:lnTo>
                <a:lnTo>
                  <a:pt x="1198442" y="13272"/>
                </a:lnTo>
                <a:lnTo>
                  <a:pt x="1242563" y="12762"/>
                </a:lnTo>
                <a:lnTo>
                  <a:pt x="1287988" y="9320"/>
                </a:lnTo>
                <a:lnTo>
                  <a:pt x="1334144" y="6508"/>
                </a:lnTo>
                <a:lnTo>
                  <a:pt x="1379473" y="6349"/>
                </a:lnTo>
                <a:lnTo>
                  <a:pt x="1420192" y="8218"/>
                </a:lnTo>
                <a:lnTo>
                  <a:pt x="1466099" y="12292"/>
                </a:lnTo>
                <a:lnTo>
                  <a:pt x="1505585" y="15977"/>
                </a:lnTo>
                <a:lnTo>
                  <a:pt x="1547812" y="18631"/>
                </a:lnTo>
                <a:lnTo>
                  <a:pt x="1592387" y="18998"/>
                </a:lnTo>
                <a:lnTo>
                  <a:pt x="1636848" y="20913"/>
                </a:lnTo>
                <a:lnTo>
                  <a:pt x="1681299" y="24991"/>
                </a:lnTo>
                <a:lnTo>
                  <a:pt x="1721347" y="25306"/>
                </a:lnTo>
                <a:lnTo>
                  <a:pt x="1765574" y="25374"/>
                </a:lnTo>
                <a:lnTo>
                  <a:pt x="1809216" y="23501"/>
                </a:lnTo>
                <a:lnTo>
                  <a:pt x="1849684" y="19426"/>
                </a:lnTo>
                <a:lnTo>
                  <a:pt x="1890022" y="17186"/>
                </a:lnTo>
                <a:lnTo>
                  <a:pt x="1908088" y="14018"/>
                </a:lnTo>
                <a:lnTo>
                  <a:pt x="1950141" y="9391"/>
                </a:lnTo>
                <a:lnTo>
                  <a:pt x="1993940" y="6513"/>
                </a:lnTo>
                <a:lnTo>
                  <a:pt x="2017426" y="4488"/>
                </a:lnTo>
                <a:lnTo>
                  <a:pt x="2035863" y="874"/>
                </a:lnTo>
                <a:lnTo>
                  <a:pt x="2080372" y="0"/>
                </a:lnTo>
                <a:lnTo>
                  <a:pt x="2118840" y="689"/>
                </a:lnTo>
                <a:lnTo>
                  <a:pt x="2138409" y="6072"/>
                </a:lnTo>
                <a:lnTo>
                  <a:pt x="2144715" y="10646"/>
                </a:lnTo>
                <a:lnTo>
                  <a:pt x="2150691" y="12081"/>
                </a:lnTo>
                <a:lnTo>
                  <a:pt x="2178050" y="126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31" name="SMARTInkShape-1072">
            <a:extLst>
              <a:ext uri="{FF2B5EF4-FFF2-40B4-BE49-F238E27FC236}">
                <a16:creationId xmlns:a16="http://schemas.microsoft.com/office/drawing/2014/main" id="{5A0A2029-35E5-47AB-BF20-1AE8317A8668}"/>
              </a:ext>
            </a:extLst>
          </p:cNvPr>
          <p:cNvSpPr/>
          <p:nvPr>
            <p:custDataLst>
              <p:tags r:id="rId3"/>
            </p:custDataLst>
          </p:nvPr>
        </p:nvSpPr>
        <p:spPr>
          <a:xfrm>
            <a:off x="1536700" y="3609795"/>
            <a:ext cx="4178275" cy="85318"/>
          </a:xfrm>
          <a:custGeom>
            <a:avLst/>
            <a:gdLst/>
            <a:ahLst/>
            <a:cxnLst/>
            <a:rect l="0" t="0" r="0" b="0"/>
            <a:pathLst>
              <a:path w="4178275" h="85318">
                <a:moveTo>
                  <a:pt x="0" y="3355"/>
                </a:moveTo>
                <a:lnTo>
                  <a:pt x="0" y="3355"/>
                </a:lnTo>
                <a:lnTo>
                  <a:pt x="0" y="6726"/>
                </a:lnTo>
                <a:lnTo>
                  <a:pt x="706" y="7013"/>
                </a:lnTo>
                <a:lnTo>
                  <a:pt x="6908" y="4286"/>
                </a:lnTo>
                <a:lnTo>
                  <a:pt x="47098" y="0"/>
                </a:lnTo>
                <a:lnTo>
                  <a:pt x="92115" y="2425"/>
                </a:lnTo>
                <a:lnTo>
                  <a:pt x="134049" y="3300"/>
                </a:lnTo>
                <a:lnTo>
                  <a:pt x="172686" y="4050"/>
                </a:lnTo>
                <a:lnTo>
                  <a:pt x="214251" y="8821"/>
                </a:lnTo>
                <a:lnTo>
                  <a:pt x="260959" y="14017"/>
                </a:lnTo>
                <a:lnTo>
                  <a:pt x="304909" y="15876"/>
                </a:lnTo>
                <a:lnTo>
                  <a:pt x="349315" y="20403"/>
                </a:lnTo>
                <a:lnTo>
                  <a:pt x="395877" y="22229"/>
                </a:lnTo>
                <a:lnTo>
                  <a:pt x="439076" y="22371"/>
                </a:lnTo>
                <a:lnTo>
                  <a:pt x="484005" y="20520"/>
                </a:lnTo>
                <a:lnTo>
                  <a:pt x="523486" y="16937"/>
                </a:lnTo>
                <a:lnTo>
                  <a:pt x="570630" y="12761"/>
                </a:lnTo>
                <a:lnTo>
                  <a:pt x="616605" y="9884"/>
                </a:lnTo>
                <a:lnTo>
                  <a:pt x="644484" y="7859"/>
                </a:lnTo>
                <a:lnTo>
                  <a:pt x="666973" y="4689"/>
                </a:lnTo>
                <a:lnTo>
                  <a:pt x="713921" y="3531"/>
                </a:lnTo>
                <a:lnTo>
                  <a:pt x="755331" y="3371"/>
                </a:lnTo>
                <a:lnTo>
                  <a:pt x="801962" y="3356"/>
                </a:lnTo>
                <a:lnTo>
                  <a:pt x="841076" y="3355"/>
                </a:lnTo>
                <a:lnTo>
                  <a:pt x="886382" y="3355"/>
                </a:lnTo>
                <a:lnTo>
                  <a:pt x="933297" y="3355"/>
                </a:lnTo>
                <a:lnTo>
                  <a:pt x="977004" y="3355"/>
                </a:lnTo>
                <a:lnTo>
                  <a:pt x="1015922" y="8822"/>
                </a:lnTo>
                <a:lnTo>
                  <a:pt x="1058135" y="9531"/>
                </a:lnTo>
                <a:lnTo>
                  <a:pt x="1102803" y="9690"/>
                </a:lnTo>
                <a:lnTo>
                  <a:pt x="1146083" y="9704"/>
                </a:lnTo>
                <a:lnTo>
                  <a:pt x="1193609" y="9705"/>
                </a:lnTo>
                <a:lnTo>
                  <a:pt x="1241061" y="9705"/>
                </a:lnTo>
                <a:lnTo>
                  <a:pt x="1283752" y="11586"/>
                </a:lnTo>
                <a:lnTo>
                  <a:pt x="1328566" y="15663"/>
                </a:lnTo>
                <a:lnTo>
                  <a:pt x="1371409" y="19349"/>
                </a:lnTo>
                <a:lnTo>
                  <a:pt x="1416234" y="27028"/>
                </a:lnTo>
                <a:lnTo>
                  <a:pt x="1461840" y="33630"/>
                </a:lnTo>
                <a:lnTo>
                  <a:pt x="1502304" y="39274"/>
                </a:lnTo>
                <a:lnTo>
                  <a:pt x="1547182" y="45628"/>
                </a:lnTo>
                <a:lnTo>
                  <a:pt x="1584229" y="47518"/>
                </a:lnTo>
                <a:lnTo>
                  <a:pt x="1622436" y="51091"/>
                </a:lnTo>
                <a:lnTo>
                  <a:pt x="1665636" y="53550"/>
                </a:lnTo>
                <a:lnTo>
                  <a:pt x="1709964" y="54076"/>
                </a:lnTo>
                <a:lnTo>
                  <a:pt x="1749416" y="59171"/>
                </a:lnTo>
                <a:lnTo>
                  <a:pt x="1795950" y="60241"/>
                </a:lnTo>
                <a:lnTo>
                  <a:pt x="1837493" y="64817"/>
                </a:lnTo>
                <a:lnTo>
                  <a:pt x="1881468" y="66586"/>
                </a:lnTo>
                <a:lnTo>
                  <a:pt x="1920527" y="66775"/>
                </a:lnTo>
                <a:lnTo>
                  <a:pt x="1957736" y="70202"/>
                </a:lnTo>
                <a:lnTo>
                  <a:pt x="1996843" y="72612"/>
                </a:lnTo>
                <a:lnTo>
                  <a:pt x="2040297" y="73127"/>
                </a:lnTo>
                <a:lnTo>
                  <a:pt x="2082778" y="75076"/>
                </a:lnTo>
                <a:lnTo>
                  <a:pt x="2125130" y="78965"/>
                </a:lnTo>
                <a:lnTo>
                  <a:pt x="2167466" y="79477"/>
                </a:lnTo>
                <a:lnTo>
                  <a:pt x="2209800" y="79545"/>
                </a:lnTo>
                <a:lnTo>
                  <a:pt x="2251428" y="79553"/>
                </a:lnTo>
                <a:lnTo>
                  <a:pt x="2296466" y="79555"/>
                </a:lnTo>
                <a:lnTo>
                  <a:pt x="2341674" y="79555"/>
                </a:lnTo>
                <a:lnTo>
                  <a:pt x="2380080" y="79555"/>
                </a:lnTo>
                <a:lnTo>
                  <a:pt x="2424580" y="75191"/>
                </a:lnTo>
                <a:lnTo>
                  <a:pt x="2468190" y="73466"/>
                </a:lnTo>
                <a:lnTo>
                  <a:pt x="2508550" y="73239"/>
                </a:lnTo>
                <a:lnTo>
                  <a:pt x="2554050" y="73208"/>
                </a:lnTo>
                <a:lnTo>
                  <a:pt x="2594506" y="72500"/>
                </a:lnTo>
                <a:lnTo>
                  <a:pt x="2639382" y="67443"/>
                </a:lnTo>
                <a:lnTo>
                  <a:pt x="2684575" y="66907"/>
                </a:lnTo>
                <a:lnTo>
                  <a:pt x="2726351" y="66862"/>
                </a:lnTo>
                <a:lnTo>
                  <a:pt x="2772537" y="66856"/>
                </a:lnTo>
                <a:lnTo>
                  <a:pt x="2815267" y="70226"/>
                </a:lnTo>
                <a:lnTo>
                  <a:pt x="2857514" y="72813"/>
                </a:lnTo>
                <a:lnTo>
                  <a:pt x="2903276" y="73171"/>
                </a:lnTo>
                <a:lnTo>
                  <a:pt x="2947841" y="73202"/>
                </a:lnTo>
                <a:lnTo>
                  <a:pt x="2990664" y="76575"/>
                </a:lnTo>
                <a:lnTo>
                  <a:pt x="3035484" y="79162"/>
                </a:lnTo>
                <a:lnTo>
                  <a:pt x="3079209" y="79521"/>
                </a:lnTo>
                <a:lnTo>
                  <a:pt x="3122828" y="79552"/>
                </a:lnTo>
                <a:lnTo>
                  <a:pt x="3168571" y="79555"/>
                </a:lnTo>
                <a:lnTo>
                  <a:pt x="3211490" y="79555"/>
                </a:lnTo>
                <a:lnTo>
                  <a:pt x="3253524" y="79555"/>
                </a:lnTo>
                <a:lnTo>
                  <a:pt x="3300366" y="85317"/>
                </a:lnTo>
                <a:lnTo>
                  <a:pt x="3327077" y="83907"/>
                </a:lnTo>
                <a:lnTo>
                  <a:pt x="3372200" y="80128"/>
                </a:lnTo>
                <a:lnTo>
                  <a:pt x="3415774" y="79605"/>
                </a:lnTo>
                <a:lnTo>
                  <a:pt x="3462601" y="79558"/>
                </a:lnTo>
                <a:lnTo>
                  <a:pt x="3504805" y="77674"/>
                </a:lnTo>
                <a:lnTo>
                  <a:pt x="3549627" y="73466"/>
                </a:lnTo>
                <a:lnTo>
                  <a:pt x="3596215" y="72514"/>
                </a:lnTo>
                <a:lnTo>
                  <a:pt x="3638881" y="67740"/>
                </a:lnTo>
                <a:lnTo>
                  <a:pt x="3685136" y="60440"/>
                </a:lnTo>
                <a:lnTo>
                  <a:pt x="3727783" y="55122"/>
                </a:lnTo>
                <a:lnTo>
                  <a:pt x="3773331" y="49848"/>
                </a:lnTo>
                <a:lnTo>
                  <a:pt x="3820819" y="47279"/>
                </a:lnTo>
                <a:lnTo>
                  <a:pt x="3864887" y="41858"/>
                </a:lnTo>
                <a:lnTo>
                  <a:pt x="3907311" y="38163"/>
                </a:lnTo>
                <a:lnTo>
                  <a:pt x="3949649" y="35374"/>
                </a:lnTo>
                <a:lnTo>
                  <a:pt x="3995472" y="35115"/>
                </a:lnTo>
                <a:lnTo>
                  <a:pt x="4039401" y="35105"/>
                </a:lnTo>
                <a:lnTo>
                  <a:pt x="4053419" y="33223"/>
                </a:lnTo>
                <a:lnTo>
                  <a:pt x="4077653" y="29147"/>
                </a:lnTo>
                <a:lnTo>
                  <a:pt x="4104136" y="28064"/>
                </a:lnTo>
                <a:lnTo>
                  <a:pt x="4116248" y="23732"/>
                </a:lnTo>
                <a:lnTo>
                  <a:pt x="4163304" y="21701"/>
                </a:lnTo>
                <a:lnTo>
                  <a:pt x="4170672" y="16938"/>
                </a:lnTo>
                <a:lnTo>
                  <a:pt x="4178005" y="16078"/>
                </a:lnTo>
                <a:lnTo>
                  <a:pt x="4178274" y="21524"/>
                </a:lnTo>
                <a:lnTo>
                  <a:pt x="4177577" y="21818"/>
                </a:lnTo>
                <a:lnTo>
                  <a:pt x="4172830" y="22327"/>
                </a:lnTo>
                <a:lnTo>
                  <a:pt x="4165600" y="160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534" name="SMARTInkShape-Group306">
            <a:extLst>
              <a:ext uri="{FF2B5EF4-FFF2-40B4-BE49-F238E27FC236}">
                <a16:creationId xmlns:a16="http://schemas.microsoft.com/office/drawing/2014/main" id="{79F63F32-E928-471E-B028-7BDDC128ECA0}"/>
              </a:ext>
            </a:extLst>
          </p:cNvPr>
          <p:cNvGrpSpPr/>
          <p:nvPr/>
        </p:nvGrpSpPr>
        <p:grpSpPr>
          <a:xfrm>
            <a:off x="4918557" y="2883304"/>
            <a:ext cx="3110385" cy="717147"/>
            <a:chOff x="4918557" y="2883304"/>
            <a:chExt cx="3110385" cy="717147"/>
          </a:xfrm>
        </p:grpSpPr>
        <p:sp>
          <p:nvSpPr>
            <p:cNvPr id="19532" name="SMARTInkShape-1073">
              <a:extLst>
                <a:ext uri="{FF2B5EF4-FFF2-40B4-BE49-F238E27FC236}">
                  <a16:creationId xmlns:a16="http://schemas.microsoft.com/office/drawing/2014/main" id="{6F9C68A3-01E0-44B7-A97D-428A376A17EA}"/>
                </a:ext>
              </a:extLst>
            </p:cNvPr>
            <p:cNvSpPr/>
            <p:nvPr>
              <p:custDataLst>
                <p:tags r:id="rId5"/>
              </p:custDataLst>
            </p:nvPr>
          </p:nvSpPr>
          <p:spPr>
            <a:xfrm>
              <a:off x="4918557" y="2883304"/>
              <a:ext cx="2997093" cy="717147"/>
            </a:xfrm>
            <a:custGeom>
              <a:avLst/>
              <a:gdLst/>
              <a:ahLst/>
              <a:cxnLst/>
              <a:rect l="0" t="0" r="0" b="0"/>
              <a:pathLst>
                <a:path w="2997093" h="717147">
                  <a:moveTo>
                    <a:pt x="2997092" y="71092"/>
                  </a:moveTo>
                  <a:lnTo>
                    <a:pt x="2997092" y="71092"/>
                  </a:lnTo>
                  <a:lnTo>
                    <a:pt x="2977672" y="69738"/>
                  </a:lnTo>
                  <a:lnTo>
                    <a:pt x="2936254" y="64459"/>
                  </a:lnTo>
                  <a:lnTo>
                    <a:pt x="2888725" y="63215"/>
                  </a:lnTo>
                  <a:lnTo>
                    <a:pt x="2843672" y="63112"/>
                  </a:lnTo>
                  <a:lnTo>
                    <a:pt x="2797609" y="66469"/>
                  </a:lnTo>
                  <a:lnTo>
                    <a:pt x="2750761" y="69054"/>
                  </a:lnTo>
                  <a:lnTo>
                    <a:pt x="2703495" y="69394"/>
                  </a:lnTo>
                  <a:lnTo>
                    <a:pt x="2664793" y="69436"/>
                  </a:lnTo>
                  <a:lnTo>
                    <a:pt x="2626392" y="69444"/>
                  </a:lnTo>
                  <a:lnTo>
                    <a:pt x="2585541" y="65082"/>
                  </a:lnTo>
                  <a:lnTo>
                    <a:pt x="2547680" y="63488"/>
                  </a:lnTo>
                  <a:lnTo>
                    <a:pt x="2500311" y="58783"/>
                  </a:lnTo>
                  <a:lnTo>
                    <a:pt x="2461597" y="55267"/>
                  </a:lnTo>
                  <a:lnTo>
                    <a:pt x="2423193" y="47987"/>
                  </a:lnTo>
                  <a:lnTo>
                    <a:pt x="2382341" y="44119"/>
                  </a:lnTo>
                  <a:lnTo>
                    <a:pt x="2344481" y="37292"/>
                  </a:lnTo>
                  <a:lnTo>
                    <a:pt x="2303241" y="32520"/>
                  </a:lnTo>
                  <a:lnTo>
                    <a:pt x="2261124" y="26508"/>
                  </a:lnTo>
                  <a:lnTo>
                    <a:pt x="2218833" y="20408"/>
                  </a:lnTo>
                  <a:lnTo>
                    <a:pt x="2179879" y="15623"/>
                  </a:lnTo>
                  <a:lnTo>
                    <a:pt x="2139938" y="12248"/>
                  </a:lnTo>
                  <a:lnTo>
                    <a:pt x="2098077" y="7400"/>
                  </a:lnTo>
                  <a:lnTo>
                    <a:pt x="2055837" y="6233"/>
                  </a:lnTo>
                  <a:lnTo>
                    <a:pt x="2009158" y="1639"/>
                  </a:lnTo>
                  <a:lnTo>
                    <a:pt x="1965234" y="0"/>
                  </a:lnTo>
                  <a:lnTo>
                    <a:pt x="1919216" y="3047"/>
                  </a:lnTo>
                  <a:lnTo>
                    <a:pt x="1874430" y="5373"/>
                  </a:lnTo>
                  <a:lnTo>
                    <a:pt x="1829730" y="5832"/>
                  </a:lnTo>
                  <a:lnTo>
                    <a:pt x="1783716" y="9295"/>
                  </a:lnTo>
                  <a:lnTo>
                    <a:pt x="1740655" y="12408"/>
                  </a:lnTo>
                  <a:lnTo>
                    <a:pt x="1698179" y="17205"/>
                  </a:lnTo>
                  <a:lnTo>
                    <a:pt x="1655816" y="21732"/>
                  </a:lnTo>
                  <a:lnTo>
                    <a:pt x="1613477" y="24352"/>
                  </a:lnTo>
                  <a:lnTo>
                    <a:pt x="1569261" y="24868"/>
                  </a:lnTo>
                  <a:lnTo>
                    <a:pt x="1523342" y="24971"/>
                  </a:lnTo>
                  <a:lnTo>
                    <a:pt x="1480300" y="24991"/>
                  </a:lnTo>
                  <a:lnTo>
                    <a:pt x="1437827" y="24995"/>
                  </a:lnTo>
                  <a:lnTo>
                    <a:pt x="1392095" y="24996"/>
                  </a:lnTo>
                  <a:lnTo>
                    <a:pt x="1348073" y="29360"/>
                  </a:lnTo>
                  <a:lnTo>
                    <a:pt x="1307703" y="30954"/>
                  </a:lnTo>
                  <a:lnTo>
                    <a:pt x="1266125" y="31268"/>
                  </a:lnTo>
                  <a:lnTo>
                    <a:pt x="1225665" y="31331"/>
                  </a:lnTo>
                  <a:lnTo>
                    <a:pt x="1185583" y="31343"/>
                  </a:lnTo>
                  <a:lnTo>
                    <a:pt x="1146908" y="31345"/>
                  </a:lnTo>
                  <a:lnTo>
                    <a:pt x="1106004" y="35709"/>
                  </a:lnTo>
                  <a:lnTo>
                    <a:pt x="1068133" y="37304"/>
                  </a:lnTo>
                  <a:lnTo>
                    <a:pt x="1020761" y="38350"/>
                  </a:lnTo>
                  <a:lnTo>
                    <a:pt x="982047" y="42712"/>
                  </a:lnTo>
                  <a:lnTo>
                    <a:pt x="943642" y="47154"/>
                  </a:lnTo>
                  <a:lnTo>
                    <a:pt x="896590" y="49969"/>
                  </a:lnTo>
                  <a:lnTo>
                    <a:pt x="850004" y="54704"/>
                  </a:lnTo>
                  <a:lnTo>
                    <a:pt x="807111" y="59848"/>
                  </a:lnTo>
                  <a:lnTo>
                    <a:pt x="759678" y="64550"/>
                  </a:lnTo>
                  <a:lnTo>
                    <a:pt x="716185" y="69507"/>
                  </a:lnTo>
                  <a:lnTo>
                    <a:pt x="673700" y="78199"/>
                  </a:lnTo>
                  <a:lnTo>
                    <a:pt x="631346" y="83508"/>
                  </a:lnTo>
                  <a:lnTo>
                    <a:pt x="589010" y="88545"/>
                  </a:lnTo>
                  <a:lnTo>
                    <a:pt x="546676" y="97248"/>
                  </a:lnTo>
                  <a:lnTo>
                    <a:pt x="501344" y="104220"/>
                  </a:lnTo>
                  <a:lnTo>
                    <a:pt x="454720" y="110625"/>
                  </a:lnTo>
                  <a:lnTo>
                    <a:pt x="413450" y="119076"/>
                  </a:lnTo>
                  <a:lnTo>
                    <a:pt x="371701" y="125611"/>
                  </a:lnTo>
                  <a:lnTo>
                    <a:pt x="326584" y="136664"/>
                  </a:lnTo>
                  <a:lnTo>
                    <a:pt x="282095" y="146049"/>
                  </a:lnTo>
                  <a:lnTo>
                    <a:pt x="237643" y="160486"/>
                  </a:lnTo>
                  <a:lnTo>
                    <a:pt x="192801" y="177397"/>
                  </a:lnTo>
                  <a:lnTo>
                    <a:pt x="148845" y="195035"/>
                  </a:lnTo>
                  <a:lnTo>
                    <a:pt x="104220" y="220261"/>
                  </a:lnTo>
                  <a:lnTo>
                    <a:pt x="57567" y="262258"/>
                  </a:lnTo>
                  <a:lnTo>
                    <a:pt x="39909" y="283255"/>
                  </a:lnTo>
                  <a:lnTo>
                    <a:pt x="14191" y="327418"/>
                  </a:lnTo>
                  <a:lnTo>
                    <a:pt x="338" y="371861"/>
                  </a:lnTo>
                  <a:lnTo>
                    <a:pt x="0" y="380477"/>
                  </a:lnTo>
                  <a:lnTo>
                    <a:pt x="2623" y="424651"/>
                  </a:lnTo>
                  <a:lnTo>
                    <a:pt x="3389" y="446161"/>
                  </a:lnTo>
                  <a:lnTo>
                    <a:pt x="14643" y="479255"/>
                  </a:lnTo>
                  <a:lnTo>
                    <a:pt x="45714" y="524659"/>
                  </a:lnTo>
                  <a:lnTo>
                    <a:pt x="88391" y="562394"/>
                  </a:lnTo>
                  <a:lnTo>
                    <a:pt x="111996" y="583906"/>
                  </a:lnTo>
                  <a:lnTo>
                    <a:pt x="159399" y="613640"/>
                  </a:lnTo>
                  <a:lnTo>
                    <a:pt x="206479" y="643075"/>
                  </a:lnTo>
                  <a:lnTo>
                    <a:pt x="246465" y="667602"/>
                  </a:lnTo>
                  <a:lnTo>
                    <a:pt x="288490" y="691354"/>
                  </a:lnTo>
                  <a:lnTo>
                    <a:pt x="332893" y="7171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33" name="SMARTInkShape-1074">
              <a:extLst>
                <a:ext uri="{FF2B5EF4-FFF2-40B4-BE49-F238E27FC236}">
                  <a16:creationId xmlns:a16="http://schemas.microsoft.com/office/drawing/2014/main" id="{6F48EE6A-C8FB-488F-9049-8C55B6F8F290}"/>
                </a:ext>
              </a:extLst>
            </p:cNvPr>
            <p:cNvSpPr/>
            <p:nvPr>
              <p:custDataLst>
                <p:tags r:id="rId6"/>
              </p:custDataLst>
            </p:nvPr>
          </p:nvSpPr>
          <p:spPr>
            <a:xfrm>
              <a:off x="5118100" y="3160638"/>
              <a:ext cx="2910842" cy="229374"/>
            </a:xfrm>
            <a:custGeom>
              <a:avLst/>
              <a:gdLst/>
              <a:ahLst/>
              <a:cxnLst/>
              <a:rect l="0" t="0" r="0" b="0"/>
              <a:pathLst>
                <a:path w="2910842" h="229374">
                  <a:moveTo>
                    <a:pt x="0" y="217562"/>
                  </a:moveTo>
                  <a:lnTo>
                    <a:pt x="0" y="217562"/>
                  </a:lnTo>
                  <a:lnTo>
                    <a:pt x="46820" y="217562"/>
                  </a:lnTo>
                  <a:lnTo>
                    <a:pt x="89743" y="217562"/>
                  </a:lnTo>
                  <a:lnTo>
                    <a:pt x="133398" y="217562"/>
                  </a:lnTo>
                  <a:lnTo>
                    <a:pt x="173336" y="217562"/>
                  </a:lnTo>
                  <a:lnTo>
                    <a:pt x="215507" y="219443"/>
                  </a:lnTo>
                  <a:lnTo>
                    <a:pt x="258992" y="223519"/>
                  </a:lnTo>
                  <a:lnTo>
                    <a:pt x="305239" y="225759"/>
                  </a:lnTo>
                  <a:lnTo>
                    <a:pt x="338753" y="229373"/>
                  </a:lnTo>
                  <a:lnTo>
                    <a:pt x="381012" y="225119"/>
                  </a:lnTo>
                  <a:lnTo>
                    <a:pt x="428404" y="224071"/>
                  </a:lnTo>
                  <a:lnTo>
                    <a:pt x="470065" y="222061"/>
                  </a:lnTo>
                  <a:lnTo>
                    <a:pt x="512266" y="218451"/>
                  </a:lnTo>
                  <a:lnTo>
                    <a:pt x="554573" y="217737"/>
                  </a:lnTo>
                  <a:lnTo>
                    <a:pt x="596901" y="217596"/>
                  </a:lnTo>
                  <a:lnTo>
                    <a:pt x="642604" y="217569"/>
                  </a:lnTo>
                  <a:lnTo>
                    <a:pt x="679822" y="217564"/>
                  </a:lnTo>
                  <a:lnTo>
                    <a:pt x="726664" y="218268"/>
                  </a:lnTo>
                  <a:lnTo>
                    <a:pt x="766268" y="221926"/>
                  </a:lnTo>
                  <a:lnTo>
                    <a:pt x="813852" y="223519"/>
                  </a:lnTo>
                  <a:lnTo>
                    <a:pt x="851212" y="221914"/>
                  </a:lnTo>
                  <a:lnTo>
                    <a:pt x="889092" y="218851"/>
                  </a:lnTo>
                  <a:lnTo>
                    <a:pt x="927128" y="217944"/>
                  </a:lnTo>
                  <a:lnTo>
                    <a:pt x="967089" y="217676"/>
                  </a:lnTo>
                  <a:lnTo>
                    <a:pt x="1008328" y="217595"/>
                  </a:lnTo>
                  <a:lnTo>
                    <a:pt x="1047359" y="217572"/>
                  </a:lnTo>
                  <a:lnTo>
                    <a:pt x="1087615" y="217565"/>
                  </a:lnTo>
                  <a:lnTo>
                    <a:pt x="1130823" y="217563"/>
                  </a:lnTo>
                  <a:lnTo>
                    <a:pt x="1174904" y="217562"/>
                  </a:lnTo>
                  <a:lnTo>
                    <a:pt x="1219245" y="217562"/>
                  </a:lnTo>
                  <a:lnTo>
                    <a:pt x="1263664" y="215680"/>
                  </a:lnTo>
                  <a:lnTo>
                    <a:pt x="1309984" y="212536"/>
                  </a:lnTo>
                  <a:lnTo>
                    <a:pt x="1357577" y="209723"/>
                  </a:lnTo>
                  <a:lnTo>
                    <a:pt x="1402958" y="206302"/>
                  </a:lnTo>
                  <a:lnTo>
                    <a:pt x="1449565" y="205289"/>
                  </a:lnTo>
                  <a:lnTo>
                    <a:pt x="1481745" y="204346"/>
                  </a:lnTo>
                  <a:lnTo>
                    <a:pt x="1528335" y="200554"/>
                  </a:lnTo>
                  <a:lnTo>
                    <a:pt x="1560969" y="199419"/>
                  </a:lnTo>
                  <a:lnTo>
                    <a:pt x="1607705" y="195410"/>
                  </a:lnTo>
                  <a:lnTo>
                    <a:pt x="1639754" y="193605"/>
                  </a:lnTo>
                  <a:lnTo>
                    <a:pt x="1672813" y="192098"/>
                  </a:lnTo>
                  <a:lnTo>
                    <a:pt x="1706321" y="189076"/>
                  </a:lnTo>
                  <a:lnTo>
                    <a:pt x="1740028" y="187263"/>
                  </a:lnTo>
                  <a:lnTo>
                    <a:pt x="1773824" y="185751"/>
                  </a:lnTo>
                  <a:lnTo>
                    <a:pt x="1807658" y="182728"/>
                  </a:lnTo>
                  <a:lnTo>
                    <a:pt x="1841510" y="180913"/>
                  </a:lnTo>
                  <a:lnTo>
                    <a:pt x="1875371" y="179402"/>
                  </a:lnTo>
                  <a:lnTo>
                    <a:pt x="1909235" y="176377"/>
                  </a:lnTo>
                  <a:lnTo>
                    <a:pt x="1956663" y="170709"/>
                  </a:lnTo>
                  <a:lnTo>
                    <a:pt x="1988873" y="168516"/>
                  </a:lnTo>
                  <a:lnTo>
                    <a:pt x="2022004" y="166836"/>
                  </a:lnTo>
                  <a:lnTo>
                    <a:pt x="2055545" y="163737"/>
                  </a:lnTo>
                  <a:lnTo>
                    <a:pt x="2089266" y="161890"/>
                  </a:lnTo>
                  <a:lnTo>
                    <a:pt x="2123067" y="160363"/>
                  </a:lnTo>
                  <a:lnTo>
                    <a:pt x="2156906" y="157333"/>
                  </a:lnTo>
                  <a:lnTo>
                    <a:pt x="2190759" y="153634"/>
                  </a:lnTo>
                  <a:lnTo>
                    <a:pt x="2223915" y="150344"/>
                  </a:lnTo>
                  <a:lnTo>
                    <a:pt x="2271054" y="147786"/>
                  </a:lnTo>
                  <a:lnTo>
                    <a:pt x="2303817" y="144688"/>
                  </a:lnTo>
                  <a:lnTo>
                    <a:pt x="2350624" y="138976"/>
                  </a:lnTo>
                  <a:lnTo>
                    <a:pt x="2382691" y="134892"/>
                  </a:lnTo>
                  <a:lnTo>
                    <a:pt x="2415051" y="130725"/>
                  </a:lnTo>
                  <a:lnTo>
                    <a:pt x="2461037" y="123706"/>
                  </a:lnTo>
                  <a:lnTo>
                    <a:pt x="2505942" y="113710"/>
                  </a:lnTo>
                  <a:lnTo>
                    <a:pt x="2549820" y="105260"/>
                  </a:lnTo>
                  <a:lnTo>
                    <a:pt x="2590653" y="94838"/>
                  </a:lnTo>
                  <a:lnTo>
                    <a:pt x="2633011" y="86263"/>
                  </a:lnTo>
                  <a:lnTo>
                    <a:pt x="2672686" y="75804"/>
                  </a:lnTo>
                  <a:lnTo>
                    <a:pt x="2711253" y="67217"/>
                  </a:lnTo>
                  <a:lnTo>
                    <a:pt x="2748785" y="56050"/>
                  </a:lnTo>
                  <a:lnTo>
                    <a:pt x="2793431" y="41516"/>
                  </a:lnTo>
                  <a:lnTo>
                    <a:pt x="2832850" y="28270"/>
                  </a:lnTo>
                  <a:lnTo>
                    <a:pt x="2879514" y="12918"/>
                  </a:lnTo>
                  <a:lnTo>
                    <a:pt x="291084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535" name="SMARTInkShape-1075">
            <a:extLst>
              <a:ext uri="{FF2B5EF4-FFF2-40B4-BE49-F238E27FC236}">
                <a16:creationId xmlns:a16="http://schemas.microsoft.com/office/drawing/2014/main" id="{5AA12CCA-9CB0-426F-B82E-C96AA262CA42}"/>
              </a:ext>
            </a:extLst>
          </p:cNvPr>
          <p:cNvSpPr/>
          <p:nvPr>
            <p:custDataLst>
              <p:tags r:id="rId4"/>
            </p:custDataLst>
          </p:nvPr>
        </p:nvSpPr>
        <p:spPr>
          <a:xfrm>
            <a:off x="11023622" y="4191007"/>
            <a:ext cx="50779" cy="44444"/>
          </a:xfrm>
          <a:custGeom>
            <a:avLst/>
            <a:gdLst/>
            <a:ahLst/>
            <a:cxnLst/>
            <a:rect l="0" t="0" r="0" b="0"/>
            <a:pathLst>
              <a:path w="50779" h="44444">
                <a:moveTo>
                  <a:pt x="38078" y="25393"/>
                </a:moveTo>
                <a:lnTo>
                  <a:pt x="38078" y="25393"/>
                </a:lnTo>
                <a:lnTo>
                  <a:pt x="29239" y="25393"/>
                </a:lnTo>
                <a:lnTo>
                  <a:pt x="25213" y="23511"/>
                </a:lnTo>
                <a:lnTo>
                  <a:pt x="20249" y="19926"/>
                </a:lnTo>
                <a:lnTo>
                  <a:pt x="13667" y="19121"/>
                </a:lnTo>
                <a:lnTo>
                  <a:pt x="13338" y="18389"/>
                </a:lnTo>
                <a:lnTo>
                  <a:pt x="12687" y="12771"/>
                </a:lnTo>
                <a:lnTo>
                  <a:pt x="0" y="16"/>
                </a:lnTo>
                <a:lnTo>
                  <a:pt x="3355" y="0"/>
                </a:lnTo>
                <a:lnTo>
                  <a:pt x="4347" y="703"/>
                </a:lnTo>
                <a:lnTo>
                  <a:pt x="5007" y="1878"/>
                </a:lnTo>
                <a:lnTo>
                  <a:pt x="6065" y="5461"/>
                </a:lnTo>
                <a:lnTo>
                  <a:pt x="8093" y="5951"/>
                </a:lnTo>
                <a:lnTo>
                  <a:pt x="11773" y="6266"/>
                </a:lnTo>
                <a:lnTo>
                  <a:pt x="12276" y="8190"/>
                </a:lnTo>
                <a:lnTo>
                  <a:pt x="12409" y="9691"/>
                </a:lnTo>
                <a:lnTo>
                  <a:pt x="13205" y="10692"/>
                </a:lnTo>
                <a:lnTo>
                  <a:pt x="19130" y="13223"/>
                </a:lnTo>
                <a:lnTo>
                  <a:pt x="25093" y="18774"/>
                </a:lnTo>
                <a:lnTo>
                  <a:pt x="25294" y="22334"/>
                </a:lnTo>
                <a:lnTo>
                  <a:pt x="26027" y="23354"/>
                </a:lnTo>
                <a:lnTo>
                  <a:pt x="30392" y="24990"/>
                </a:lnTo>
                <a:lnTo>
                  <a:pt x="31840" y="25214"/>
                </a:lnTo>
                <a:lnTo>
                  <a:pt x="34837" y="25314"/>
                </a:lnTo>
                <a:lnTo>
                  <a:pt x="35917" y="26045"/>
                </a:lnTo>
                <a:lnTo>
                  <a:pt x="36637" y="27239"/>
                </a:lnTo>
                <a:lnTo>
                  <a:pt x="37119" y="28740"/>
                </a:lnTo>
                <a:lnTo>
                  <a:pt x="38143" y="29741"/>
                </a:lnTo>
                <a:lnTo>
                  <a:pt x="41164" y="30854"/>
                </a:lnTo>
                <a:lnTo>
                  <a:pt x="42252" y="31855"/>
                </a:lnTo>
                <a:lnTo>
                  <a:pt x="44942" y="38158"/>
                </a:lnTo>
                <a:lnTo>
                  <a:pt x="50778" y="444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318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Interactions with American Indians:</a:t>
            </a:r>
          </a:p>
          <a:p>
            <a:pPr lvl="1"/>
            <a:r>
              <a:rPr lang="en-US" dirty="0"/>
              <a:t>Begin as a helpful, Jamestown colonists get help from Powhatan</a:t>
            </a:r>
          </a:p>
          <a:p>
            <a:pPr lvl="1"/>
            <a:r>
              <a:rPr lang="en-US" dirty="0"/>
              <a:t>As more colonists move inland for more land to grow cash crops, relationships become tense </a:t>
            </a:r>
          </a:p>
          <a:p>
            <a:pPr lvl="1"/>
            <a:r>
              <a:rPr lang="en-US" dirty="0"/>
              <a:t>Threat of colonists expansion erodes trust with American Indians </a:t>
            </a:r>
          </a:p>
        </p:txBody>
      </p:sp>
      <p:grpSp>
        <p:nvGrpSpPr>
          <p:cNvPr id="39" name="SMARTInkShape-Group308">
            <a:extLst>
              <a:ext uri="{FF2B5EF4-FFF2-40B4-BE49-F238E27FC236}">
                <a16:creationId xmlns:a16="http://schemas.microsoft.com/office/drawing/2014/main" id="{DFDF6FBC-3058-47BE-B309-AD1C8757FB7B}"/>
              </a:ext>
            </a:extLst>
          </p:cNvPr>
          <p:cNvGrpSpPr/>
          <p:nvPr/>
        </p:nvGrpSpPr>
        <p:grpSpPr>
          <a:xfrm>
            <a:off x="1473200" y="4287506"/>
            <a:ext cx="635001" cy="398795"/>
            <a:chOff x="1473200" y="4287506"/>
            <a:chExt cx="635001" cy="398795"/>
          </a:xfrm>
        </p:grpSpPr>
        <p:sp>
          <p:nvSpPr>
            <p:cNvPr id="36" name="SMARTInkShape-1076">
              <a:extLst>
                <a:ext uri="{FF2B5EF4-FFF2-40B4-BE49-F238E27FC236}">
                  <a16:creationId xmlns:a16="http://schemas.microsoft.com/office/drawing/2014/main" id="{260ED682-543D-46C0-9117-97ECC9506713}"/>
                </a:ext>
              </a:extLst>
            </p:cNvPr>
            <p:cNvSpPr/>
            <p:nvPr>
              <p:custDataLst>
                <p:tags r:id="rId4"/>
              </p:custDataLst>
            </p:nvPr>
          </p:nvSpPr>
          <p:spPr>
            <a:xfrm>
              <a:off x="1536700" y="4287506"/>
              <a:ext cx="387351" cy="316245"/>
            </a:xfrm>
            <a:custGeom>
              <a:avLst/>
              <a:gdLst/>
              <a:ahLst/>
              <a:cxnLst/>
              <a:rect l="0" t="0" r="0" b="0"/>
              <a:pathLst>
                <a:path w="387351" h="316245">
                  <a:moveTo>
                    <a:pt x="0" y="49544"/>
                  </a:moveTo>
                  <a:lnTo>
                    <a:pt x="0" y="49544"/>
                  </a:lnTo>
                  <a:lnTo>
                    <a:pt x="0" y="46173"/>
                  </a:lnTo>
                  <a:lnTo>
                    <a:pt x="17494" y="17895"/>
                  </a:lnTo>
                  <a:lnTo>
                    <a:pt x="18012" y="15745"/>
                  </a:lnTo>
                  <a:lnTo>
                    <a:pt x="22352" y="11474"/>
                  </a:lnTo>
                  <a:lnTo>
                    <a:pt x="40006" y="2983"/>
                  </a:lnTo>
                  <a:lnTo>
                    <a:pt x="50973" y="0"/>
                  </a:lnTo>
                  <a:lnTo>
                    <a:pt x="58167" y="1183"/>
                  </a:lnTo>
                  <a:lnTo>
                    <a:pt x="102184" y="19739"/>
                  </a:lnTo>
                  <a:lnTo>
                    <a:pt x="146519" y="52309"/>
                  </a:lnTo>
                  <a:lnTo>
                    <a:pt x="169002" y="70431"/>
                  </a:lnTo>
                  <a:lnTo>
                    <a:pt x="193361" y="97362"/>
                  </a:lnTo>
                  <a:lnTo>
                    <a:pt x="209410" y="111013"/>
                  </a:lnTo>
                  <a:lnTo>
                    <a:pt x="248659" y="157139"/>
                  </a:lnTo>
                  <a:lnTo>
                    <a:pt x="282467" y="198934"/>
                  </a:lnTo>
                  <a:lnTo>
                    <a:pt x="318960" y="240456"/>
                  </a:lnTo>
                  <a:lnTo>
                    <a:pt x="356994" y="286373"/>
                  </a:lnTo>
                  <a:lnTo>
                    <a:pt x="379713" y="314877"/>
                  </a:lnTo>
                  <a:lnTo>
                    <a:pt x="387350" y="3162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1077">
              <a:extLst>
                <a:ext uri="{FF2B5EF4-FFF2-40B4-BE49-F238E27FC236}">
                  <a16:creationId xmlns:a16="http://schemas.microsoft.com/office/drawing/2014/main" id="{35F5E1F7-0A29-47A2-9915-FC0E94AE7F64}"/>
                </a:ext>
              </a:extLst>
            </p:cNvPr>
            <p:cNvSpPr/>
            <p:nvPr>
              <p:custDataLst>
                <p:tags r:id="rId5"/>
              </p:custDataLst>
            </p:nvPr>
          </p:nvSpPr>
          <p:spPr>
            <a:xfrm>
              <a:off x="1524000" y="4387850"/>
              <a:ext cx="450851" cy="146013"/>
            </a:xfrm>
            <a:custGeom>
              <a:avLst/>
              <a:gdLst/>
              <a:ahLst/>
              <a:cxnLst/>
              <a:rect l="0" t="0" r="0" b="0"/>
              <a:pathLst>
                <a:path w="450851" h="146013">
                  <a:moveTo>
                    <a:pt x="450850" y="0"/>
                  </a:moveTo>
                  <a:lnTo>
                    <a:pt x="450850" y="0"/>
                  </a:lnTo>
                  <a:lnTo>
                    <a:pt x="447479" y="0"/>
                  </a:lnTo>
                  <a:lnTo>
                    <a:pt x="446486" y="705"/>
                  </a:lnTo>
                  <a:lnTo>
                    <a:pt x="445824" y="1881"/>
                  </a:lnTo>
                  <a:lnTo>
                    <a:pt x="444761" y="5467"/>
                  </a:lnTo>
                  <a:lnTo>
                    <a:pt x="442735" y="5957"/>
                  </a:lnTo>
                  <a:lnTo>
                    <a:pt x="435685" y="6272"/>
                  </a:lnTo>
                  <a:lnTo>
                    <a:pt x="434390" y="7004"/>
                  </a:lnTo>
                  <a:lnTo>
                    <a:pt x="433526" y="8197"/>
                  </a:lnTo>
                  <a:lnTo>
                    <a:pt x="432951" y="9697"/>
                  </a:lnTo>
                  <a:lnTo>
                    <a:pt x="431862" y="10699"/>
                  </a:lnTo>
                  <a:lnTo>
                    <a:pt x="428770" y="11811"/>
                  </a:lnTo>
                  <a:lnTo>
                    <a:pt x="423063" y="12437"/>
                  </a:lnTo>
                  <a:lnTo>
                    <a:pt x="396304" y="23611"/>
                  </a:lnTo>
                  <a:lnTo>
                    <a:pt x="384049" y="25752"/>
                  </a:lnTo>
                  <a:lnTo>
                    <a:pt x="337045" y="49408"/>
                  </a:lnTo>
                  <a:lnTo>
                    <a:pt x="290949" y="73909"/>
                  </a:lnTo>
                  <a:lnTo>
                    <a:pt x="244411" y="103481"/>
                  </a:lnTo>
                  <a:lnTo>
                    <a:pt x="213028" y="123402"/>
                  </a:lnTo>
                  <a:lnTo>
                    <a:pt x="184633" y="134746"/>
                  </a:lnTo>
                  <a:lnTo>
                    <a:pt x="182355" y="136397"/>
                  </a:lnTo>
                  <a:lnTo>
                    <a:pt x="176061" y="138232"/>
                  </a:lnTo>
                  <a:lnTo>
                    <a:pt x="169266" y="139753"/>
                  </a:lnTo>
                  <a:lnTo>
                    <a:pt x="160768" y="143871"/>
                  </a:lnTo>
                  <a:lnTo>
                    <a:pt x="114636" y="146012"/>
                  </a:lnTo>
                  <a:lnTo>
                    <a:pt x="101749" y="144622"/>
                  </a:lnTo>
                  <a:lnTo>
                    <a:pt x="55994" y="126675"/>
                  </a:lnTo>
                  <a:lnTo>
                    <a:pt x="42226" y="116791"/>
                  </a:lnTo>
                  <a:lnTo>
                    <a:pt x="0" y="76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1078">
              <a:extLst>
                <a:ext uri="{FF2B5EF4-FFF2-40B4-BE49-F238E27FC236}">
                  <a16:creationId xmlns:a16="http://schemas.microsoft.com/office/drawing/2014/main" id="{713620FA-D594-4AD8-8E41-563843315DA4}"/>
                </a:ext>
              </a:extLst>
            </p:cNvPr>
            <p:cNvSpPr/>
            <p:nvPr>
              <p:custDataLst>
                <p:tags r:id="rId6"/>
              </p:custDataLst>
            </p:nvPr>
          </p:nvSpPr>
          <p:spPr>
            <a:xfrm>
              <a:off x="1473200" y="4337084"/>
              <a:ext cx="635001" cy="349217"/>
            </a:xfrm>
            <a:custGeom>
              <a:avLst/>
              <a:gdLst/>
              <a:ahLst/>
              <a:cxnLst/>
              <a:rect l="0" t="0" r="0" b="0"/>
              <a:pathLst>
                <a:path w="635001" h="349217">
                  <a:moveTo>
                    <a:pt x="0" y="44416"/>
                  </a:moveTo>
                  <a:lnTo>
                    <a:pt x="0" y="44416"/>
                  </a:lnTo>
                  <a:lnTo>
                    <a:pt x="706" y="16870"/>
                  </a:lnTo>
                  <a:lnTo>
                    <a:pt x="5069" y="9051"/>
                  </a:lnTo>
                  <a:lnTo>
                    <a:pt x="8838" y="4473"/>
                  </a:lnTo>
                  <a:lnTo>
                    <a:pt x="12865" y="1969"/>
                  </a:lnTo>
                  <a:lnTo>
                    <a:pt x="21199" y="361"/>
                  </a:lnTo>
                  <a:lnTo>
                    <a:pt x="33869" y="0"/>
                  </a:lnTo>
                  <a:lnTo>
                    <a:pt x="38101" y="1863"/>
                  </a:lnTo>
                  <a:lnTo>
                    <a:pt x="42334" y="4337"/>
                  </a:lnTo>
                  <a:lnTo>
                    <a:pt x="46567" y="5436"/>
                  </a:lnTo>
                  <a:lnTo>
                    <a:pt x="47978" y="6435"/>
                  </a:lnTo>
                  <a:lnTo>
                    <a:pt x="48918" y="7807"/>
                  </a:lnTo>
                  <a:lnTo>
                    <a:pt x="49545" y="9426"/>
                  </a:lnTo>
                  <a:lnTo>
                    <a:pt x="51375" y="10506"/>
                  </a:lnTo>
                  <a:lnTo>
                    <a:pt x="59986" y="12731"/>
                  </a:lnTo>
                  <a:lnTo>
                    <a:pt x="69574" y="17565"/>
                  </a:lnTo>
                  <a:lnTo>
                    <a:pt x="92534" y="25426"/>
                  </a:lnTo>
                  <a:lnTo>
                    <a:pt x="101482" y="30265"/>
                  </a:lnTo>
                  <a:lnTo>
                    <a:pt x="147128" y="43447"/>
                  </a:lnTo>
                  <a:lnTo>
                    <a:pt x="167402" y="49315"/>
                  </a:lnTo>
                  <a:lnTo>
                    <a:pt x="182951" y="52217"/>
                  </a:lnTo>
                  <a:lnTo>
                    <a:pt x="228801" y="72120"/>
                  </a:lnTo>
                  <a:lnTo>
                    <a:pt x="273904" y="92355"/>
                  </a:lnTo>
                  <a:lnTo>
                    <a:pt x="320047" y="113073"/>
                  </a:lnTo>
                  <a:lnTo>
                    <a:pt x="365682" y="135981"/>
                  </a:lnTo>
                  <a:lnTo>
                    <a:pt x="411822" y="165418"/>
                  </a:lnTo>
                  <a:lnTo>
                    <a:pt x="458680" y="198743"/>
                  </a:lnTo>
                  <a:lnTo>
                    <a:pt x="505948" y="235039"/>
                  </a:lnTo>
                  <a:lnTo>
                    <a:pt x="544650" y="265227"/>
                  </a:lnTo>
                  <a:lnTo>
                    <a:pt x="589865" y="304640"/>
                  </a:lnTo>
                  <a:lnTo>
                    <a:pt x="635000" y="3492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SMARTInkShape-Group309">
            <a:extLst>
              <a:ext uri="{FF2B5EF4-FFF2-40B4-BE49-F238E27FC236}">
                <a16:creationId xmlns:a16="http://schemas.microsoft.com/office/drawing/2014/main" id="{CFF632FC-1826-4A53-997A-39633B1C9C3E}"/>
              </a:ext>
            </a:extLst>
          </p:cNvPr>
          <p:cNvGrpSpPr/>
          <p:nvPr/>
        </p:nvGrpSpPr>
        <p:grpSpPr>
          <a:xfrm>
            <a:off x="1435100" y="3558691"/>
            <a:ext cx="622301" cy="410060"/>
            <a:chOff x="1435100" y="3558691"/>
            <a:chExt cx="622301" cy="410060"/>
          </a:xfrm>
        </p:grpSpPr>
        <p:sp>
          <p:nvSpPr>
            <p:cNvPr id="40" name="SMARTInkShape-1079">
              <a:extLst>
                <a:ext uri="{FF2B5EF4-FFF2-40B4-BE49-F238E27FC236}">
                  <a16:creationId xmlns:a16="http://schemas.microsoft.com/office/drawing/2014/main" id="{A8A9E949-0B31-4C4B-82C9-DC265303D942}"/>
                </a:ext>
              </a:extLst>
            </p:cNvPr>
            <p:cNvSpPr/>
            <p:nvPr>
              <p:custDataLst>
                <p:tags r:id="rId1"/>
              </p:custDataLst>
            </p:nvPr>
          </p:nvSpPr>
          <p:spPr>
            <a:xfrm>
              <a:off x="1619250" y="3558691"/>
              <a:ext cx="412751" cy="410060"/>
            </a:xfrm>
            <a:custGeom>
              <a:avLst/>
              <a:gdLst/>
              <a:ahLst/>
              <a:cxnLst/>
              <a:rect l="0" t="0" r="0" b="0"/>
              <a:pathLst>
                <a:path w="412751" h="410060">
                  <a:moveTo>
                    <a:pt x="0" y="3659"/>
                  </a:moveTo>
                  <a:lnTo>
                    <a:pt x="0" y="3659"/>
                  </a:lnTo>
                  <a:lnTo>
                    <a:pt x="6742" y="288"/>
                  </a:lnTo>
                  <a:lnTo>
                    <a:pt x="8728" y="0"/>
                  </a:lnTo>
                  <a:lnTo>
                    <a:pt x="10052" y="515"/>
                  </a:lnTo>
                  <a:lnTo>
                    <a:pt x="10935" y="1563"/>
                  </a:lnTo>
                  <a:lnTo>
                    <a:pt x="15678" y="2728"/>
                  </a:lnTo>
                  <a:lnTo>
                    <a:pt x="29895" y="4242"/>
                  </a:lnTo>
                  <a:lnTo>
                    <a:pt x="74111" y="24857"/>
                  </a:lnTo>
                  <a:lnTo>
                    <a:pt x="117162" y="49738"/>
                  </a:lnTo>
                  <a:lnTo>
                    <a:pt x="161815" y="86352"/>
                  </a:lnTo>
                  <a:lnTo>
                    <a:pt x="208379" y="127693"/>
                  </a:lnTo>
                  <a:lnTo>
                    <a:pt x="247547" y="171869"/>
                  </a:lnTo>
                  <a:lnTo>
                    <a:pt x="285741" y="218392"/>
                  </a:lnTo>
                  <a:lnTo>
                    <a:pt x="315617" y="258062"/>
                  </a:lnTo>
                  <a:lnTo>
                    <a:pt x="339124" y="299340"/>
                  </a:lnTo>
                  <a:lnTo>
                    <a:pt x="369101" y="340671"/>
                  </a:lnTo>
                  <a:lnTo>
                    <a:pt x="386036" y="374023"/>
                  </a:lnTo>
                  <a:lnTo>
                    <a:pt x="402743" y="395192"/>
                  </a:lnTo>
                  <a:lnTo>
                    <a:pt x="407198" y="403067"/>
                  </a:lnTo>
                  <a:lnTo>
                    <a:pt x="412750" y="4100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1080">
              <a:extLst>
                <a:ext uri="{FF2B5EF4-FFF2-40B4-BE49-F238E27FC236}">
                  <a16:creationId xmlns:a16="http://schemas.microsoft.com/office/drawing/2014/main" id="{767D766D-845F-43FA-8D1B-0FA36DF8BEE5}"/>
                </a:ext>
              </a:extLst>
            </p:cNvPr>
            <p:cNvSpPr/>
            <p:nvPr>
              <p:custDataLst>
                <p:tags r:id="rId2"/>
              </p:custDataLst>
            </p:nvPr>
          </p:nvSpPr>
          <p:spPr>
            <a:xfrm>
              <a:off x="1435100" y="3608110"/>
              <a:ext cx="622301" cy="125691"/>
            </a:xfrm>
            <a:custGeom>
              <a:avLst/>
              <a:gdLst/>
              <a:ahLst/>
              <a:cxnLst/>
              <a:rect l="0" t="0" r="0" b="0"/>
              <a:pathLst>
                <a:path w="622301" h="125691">
                  <a:moveTo>
                    <a:pt x="596900" y="112990"/>
                  </a:moveTo>
                  <a:lnTo>
                    <a:pt x="596900" y="112990"/>
                  </a:lnTo>
                  <a:lnTo>
                    <a:pt x="596900" y="116361"/>
                  </a:lnTo>
                  <a:lnTo>
                    <a:pt x="597606" y="117354"/>
                  </a:lnTo>
                  <a:lnTo>
                    <a:pt x="598781" y="118016"/>
                  </a:lnTo>
                  <a:lnTo>
                    <a:pt x="602367" y="119078"/>
                  </a:lnTo>
                  <a:lnTo>
                    <a:pt x="608145" y="123652"/>
                  </a:lnTo>
                  <a:lnTo>
                    <a:pt x="614783" y="125422"/>
                  </a:lnTo>
                  <a:lnTo>
                    <a:pt x="622300" y="125690"/>
                  </a:lnTo>
                  <a:lnTo>
                    <a:pt x="601319" y="106591"/>
                  </a:lnTo>
                  <a:lnTo>
                    <a:pt x="557771" y="78168"/>
                  </a:lnTo>
                  <a:lnTo>
                    <a:pt x="511518" y="48544"/>
                  </a:lnTo>
                  <a:lnTo>
                    <a:pt x="470209" y="30914"/>
                  </a:lnTo>
                  <a:lnTo>
                    <a:pt x="425468" y="15651"/>
                  </a:lnTo>
                  <a:lnTo>
                    <a:pt x="381884" y="11764"/>
                  </a:lnTo>
                  <a:lnTo>
                    <a:pt x="339606" y="5955"/>
                  </a:lnTo>
                  <a:lnTo>
                    <a:pt x="295347" y="1749"/>
                  </a:lnTo>
                  <a:lnTo>
                    <a:pt x="266636" y="0"/>
                  </a:lnTo>
                  <a:lnTo>
                    <a:pt x="226196" y="4237"/>
                  </a:lnTo>
                  <a:lnTo>
                    <a:pt x="182231" y="4934"/>
                  </a:lnTo>
                  <a:lnTo>
                    <a:pt x="141437" y="8390"/>
                  </a:lnTo>
                  <a:lnTo>
                    <a:pt x="106583" y="10501"/>
                  </a:lnTo>
                  <a:lnTo>
                    <a:pt x="66074" y="14498"/>
                  </a:lnTo>
                  <a:lnTo>
                    <a:pt x="20330" y="17456"/>
                  </a:lnTo>
                  <a:lnTo>
                    <a:pt x="0" y="177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1081">
              <a:extLst>
                <a:ext uri="{FF2B5EF4-FFF2-40B4-BE49-F238E27FC236}">
                  <a16:creationId xmlns:a16="http://schemas.microsoft.com/office/drawing/2014/main" id="{4F021AEC-D4F4-454A-A9AA-D19A1B61413A}"/>
                </a:ext>
              </a:extLst>
            </p:cNvPr>
            <p:cNvSpPr/>
            <p:nvPr>
              <p:custDataLst>
                <p:tags r:id="rId3"/>
              </p:custDataLst>
            </p:nvPr>
          </p:nvSpPr>
          <p:spPr>
            <a:xfrm>
              <a:off x="1657350" y="3575050"/>
              <a:ext cx="311144" cy="304801"/>
            </a:xfrm>
            <a:custGeom>
              <a:avLst/>
              <a:gdLst/>
              <a:ahLst/>
              <a:cxnLst/>
              <a:rect l="0" t="0" r="0" b="0"/>
              <a:pathLst>
                <a:path w="311144" h="304801">
                  <a:moveTo>
                    <a:pt x="304800" y="0"/>
                  </a:moveTo>
                  <a:lnTo>
                    <a:pt x="304800" y="0"/>
                  </a:lnTo>
                  <a:lnTo>
                    <a:pt x="311143" y="0"/>
                  </a:lnTo>
                  <a:lnTo>
                    <a:pt x="305682" y="0"/>
                  </a:lnTo>
                  <a:lnTo>
                    <a:pt x="298319" y="3371"/>
                  </a:lnTo>
                  <a:lnTo>
                    <a:pt x="296246" y="5069"/>
                  </a:lnTo>
                  <a:lnTo>
                    <a:pt x="293943" y="8838"/>
                  </a:lnTo>
                  <a:lnTo>
                    <a:pt x="291917" y="10125"/>
                  </a:lnTo>
                  <a:lnTo>
                    <a:pt x="280409" y="14073"/>
                  </a:lnTo>
                  <a:lnTo>
                    <a:pt x="236157" y="46312"/>
                  </a:lnTo>
                  <a:lnTo>
                    <a:pt x="191727" y="84325"/>
                  </a:lnTo>
                  <a:lnTo>
                    <a:pt x="160597" y="120409"/>
                  </a:lnTo>
                  <a:lnTo>
                    <a:pt x="122845" y="167214"/>
                  </a:lnTo>
                  <a:lnTo>
                    <a:pt x="109429" y="186031"/>
                  </a:lnTo>
                  <a:lnTo>
                    <a:pt x="100157" y="201876"/>
                  </a:lnTo>
                  <a:lnTo>
                    <a:pt x="61898" y="249046"/>
                  </a:lnTo>
                  <a:lnTo>
                    <a:pt x="49438" y="259789"/>
                  </a:lnTo>
                  <a:lnTo>
                    <a:pt x="2320" y="296533"/>
                  </a:lnTo>
                  <a:lnTo>
                    <a:pt x="1546" y="297172"/>
                  </a:lnTo>
                  <a:lnTo>
                    <a:pt x="687" y="299763"/>
                  </a:lnTo>
                  <a:lnTo>
                    <a:pt x="0" y="304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9036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England Colonies</a:t>
            </a:r>
          </a:p>
        </p:txBody>
      </p:sp>
      <p:sp>
        <p:nvSpPr>
          <p:cNvPr id="4" name="Content Placeholder 3"/>
          <p:cNvSpPr>
            <a:spLocks noGrp="1"/>
          </p:cNvSpPr>
          <p:nvPr>
            <p:ph sz="half" idx="2"/>
          </p:nvPr>
        </p:nvSpPr>
        <p:spPr>
          <a:xfrm>
            <a:off x="6593982" y="2881764"/>
            <a:ext cx="4305665" cy="2988683"/>
          </a:xfrm>
        </p:spPr>
        <p:txBody>
          <a:bodyPr/>
          <a:lstStyle/>
          <a:p>
            <a:r>
              <a:rPr lang="en-US" dirty="0"/>
              <a:t>Massachusetts</a:t>
            </a:r>
          </a:p>
          <a:p>
            <a:r>
              <a:rPr lang="en-US" dirty="0"/>
              <a:t>Rhode Island</a:t>
            </a:r>
          </a:p>
          <a:p>
            <a:r>
              <a:rPr lang="en-US" dirty="0"/>
              <a:t>Connecticut</a:t>
            </a:r>
          </a:p>
          <a:p>
            <a:r>
              <a:rPr lang="en-US" dirty="0"/>
              <a:t>New Hampshire</a:t>
            </a:r>
          </a:p>
        </p:txBody>
      </p:sp>
      <p:pic>
        <p:nvPicPr>
          <p:cNvPr id="5" name="Content Placeholder 4" descr="Image result for new england colonies map"/>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98575" y="2881765"/>
            <a:ext cx="4718050" cy="26676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666483" y="105103"/>
            <a:ext cx="439544" cy="369332"/>
          </a:xfrm>
          <a:prstGeom prst="rect">
            <a:avLst/>
          </a:prstGeom>
          <a:noFill/>
        </p:spPr>
        <p:txBody>
          <a:bodyPr wrap="none" rtlCol="0">
            <a:spAutoFit/>
          </a:bodyPr>
          <a:lstStyle/>
          <a:p>
            <a:r>
              <a:rPr lang="en-US" dirty="0"/>
              <a:t>1C</a:t>
            </a:r>
          </a:p>
        </p:txBody>
      </p:sp>
    </p:spTree>
    <p:extLst>
      <p:ext uri="{BB962C8B-B14F-4D97-AF65-F5344CB8AC3E}">
        <p14:creationId xmlns:p14="http://schemas.microsoft.com/office/powerpoint/2010/main" val="194397914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Development of the New England Colonies</a:t>
            </a:r>
          </a:p>
        </p:txBody>
      </p:sp>
      <p:sp>
        <p:nvSpPr>
          <p:cNvPr id="3" name="Content Placeholder 2"/>
          <p:cNvSpPr>
            <a:spLocks noGrp="1"/>
          </p:cNvSpPr>
          <p:nvPr>
            <p:ph sz="half" idx="1"/>
          </p:nvPr>
        </p:nvSpPr>
        <p:spPr>
          <a:xfrm>
            <a:off x="1298447" y="2560320"/>
            <a:ext cx="6622059" cy="3570024"/>
          </a:xfrm>
        </p:spPr>
        <p:txBody>
          <a:bodyPr>
            <a:normAutofit fontScale="85000" lnSpcReduction="10000"/>
          </a:bodyPr>
          <a:lstStyle/>
          <a:p>
            <a:pPr lvl="0"/>
            <a:r>
              <a:rPr lang="en-US" b="1" dirty="0"/>
              <a:t>Puritans were a religious group who were persecuted for desire to reform the Anglican Church in England </a:t>
            </a:r>
          </a:p>
          <a:p>
            <a:pPr lvl="1"/>
            <a:r>
              <a:rPr lang="en-US" dirty="0"/>
              <a:t>Believed it to still be too Catholic</a:t>
            </a:r>
          </a:p>
          <a:p>
            <a:pPr lvl="0"/>
            <a:r>
              <a:rPr lang="en-US" dirty="0"/>
              <a:t>Formed the London Company of Plymouth – a trading company </a:t>
            </a:r>
          </a:p>
          <a:p>
            <a:pPr lvl="0"/>
            <a:r>
              <a:rPr lang="en-US" b="1" dirty="0"/>
              <a:t>Immigrated to American colonies to escape religious persecution </a:t>
            </a:r>
          </a:p>
          <a:p>
            <a:pPr lvl="1"/>
            <a:r>
              <a:rPr lang="en-US" b="1" dirty="0"/>
              <a:t>Pilgrims established Plymouth in 1620</a:t>
            </a:r>
          </a:p>
          <a:p>
            <a:pPr lvl="1"/>
            <a:r>
              <a:rPr lang="en-US" b="1" dirty="0"/>
              <a:t>Puritans established Massachusetts Bay in 1630</a:t>
            </a:r>
          </a:p>
          <a:p>
            <a:pPr lvl="1"/>
            <a:r>
              <a:rPr lang="en-US" b="1" dirty="0"/>
              <a:t>Combined in 1690 to form the Massachusetts colony</a:t>
            </a:r>
          </a:p>
        </p:txBody>
      </p:sp>
      <p:pic>
        <p:nvPicPr>
          <p:cNvPr id="5" name="Picture 2" descr="http://www.westernjournalism.com/wp-content/uploads/2012/03/Wpdms_virginia_company_plymouth_council.png"/>
          <p:cNvPicPr>
            <a:picLocks noGrp="1" noChangeAspect="1" noChangeArrowheads="1"/>
          </p:cNvPicPr>
          <p:nvPr>
            <p:ph sz="half" idx="2"/>
          </p:nvPr>
        </p:nvPicPr>
        <p:blipFill>
          <a:blip r:embed="rId70">
            <a:extLst>
              <a:ext uri="{28A0092B-C50C-407E-A947-70E740481C1C}">
                <a14:useLocalDpi xmlns:a14="http://schemas.microsoft.com/office/drawing/2010/main" val="0"/>
              </a:ext>
            </a:extLst>
          </a:blip>
          <a:srcRect/>
          <a:stretch>
            <a:fillRect/>
          </a:stretch>
        </p:blipFill>
        <p:spPr bwMode="auto">
          <a:xfrm>
            <a:off x="8178086" y="2547760"/>
            <a:ext cx="2623698" cy="36035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666483" y="105103"/>
            <a:ext cx="439544" cy="369332"/>
          </a:xfrm>
          <a:prstGeom prst="rect">
            <a:avLst/>
          </a:prstGeom>
          <a:noFill/>
        </p:spPr>
        <p:txBody>
          <a:bodyPr wrap="none" rtlCol="0">
            <a:spAutoFit/>
          </a:bodyPr>
          <a:lstStyle/>
          <a:p>
            <a:r>
              <a:rPr lang="en-US" dirty="0"/>
              <a:t>1C</a:t>
            </a:r>
          </a:p>
        </p:txBody>
      </p:sp>
      <p:sp>
        <p:nvSpPr>
          <p:cNvPr id="313" name="SMARTInkShape-1316">
            <a:extLst>
              <a:ext uri="{FF2B5EF4-FFF2-40B4-BE49-F238E27FC236}">
                <a16:creationId xmlns:a16="http://schemas.microsoft.com/office/drawing/2014/main" id="{9136E1B8-7DC9-4C54-A689-FFB93CA54515}"/>
              </a:ext>
            </a:extLst>
          </p:cNvPr>
          <p:cNvSpPr/>
          <p:nvPr>
            <p:custDataLst>
              <p:tags r:id="rId1"/>
            </p:custDataLst>
          </p:nvPr>
        </p:nvSpPr>
        <p:spPr>
          <a:xfrm>
            <a:off x="1752600" y="2832100"/>
            <a:ext cx="768351" cy="25139"/>
          </a:xfrm>
          <a:custGeom>
            <a:avLst/>
            <a:gdLst/>
            <a:ahLst/>
            <a:cxnLst/>
            <a:rect l="0" t="0" r="0" b="0"/>
            <a:pathLst>
              <a:path w="768351" h="25139">
                <a:moveTo>
                  <a:pt x="0" y="0"/>
                </a:moveTo>
                <a:lnTo>
                  <a:pt x="0" y="0"/>
                </a:lnTo>
                <a:lnTo>
                  <a:pt x="46332" y="0"/>
                </a:lnTo>
                <a:lnTo>
                  <a:pt x="53047" y="706"/>
                </a:lnTo>
                <a:lnTo>
                  <a:pt x="65355" y="5467"/>
                </a:lnTo>
                <a:lnTo>
                  <a:pt x="111381" y="6345"/>
                </a:lnTo>
                <a:lnTo>
                  <a:pt x="154358" y="7055"/>
                </a:lnTo>
                <a:lnTo>
                  <a:pt x="184267" y="12111"/>
                </a:lnTo>
                <a:lnTo>
                  <a:pt x="220809" y="14547"/>
                </a:lnTo>
                <a:lnTo>
                  <a:pt x="238899" y="18161"/>
                </a:lnTo>
                <a:lnTo>
                  <a:pt x="284023" y="19016"/>
                </a:lnTo>
                <a:lnTo>
                  <a:pt x="329675" y="19049"/>
                </a:lnTo>
                <a:lnTo>
                  <a:pt x="350609" y="20931"/>
                </a:lnTo>
                <a:lnTo>
                  <a:pt x="384941" y="25138"/>
                </a:lnTo>
                <a:lnTo>
                  <a:pt x="430072" y="19432"/>
                </a:lnTo>
                <a:lnTo>
                  <a:pt x="475813" y="19060"/>
                </a:lnTo>
                <a:lnTo>
                  <a:pt x="520225" y="19050"/>
                </a:lnTo>
                <a:lnTo>
                  <a:pt x="565213" y="19050"/>
                </a:lnTo>
                <a:lnTo>
                  <a:pt x="611075" y="19050"/>
                </a:lnTo>
                <a:lnTo>
                  <a:pt x="655562" y="19050"/>
                </a:lnTo>
                <a:lnTo>
                  <a:pt x="702726" y="19050"/>
                </a:lnTo>
                <a:lnTo>
                  <a:pt x="723324" y="18344"/>
                </a:lnTo>
                <a:lnTo>
                  <a:pt x="744775" y="13289"/>
                </a:lnTo>
                <a:lnTo>
                  <a:pt x="768350" y="12700"/>
                </a:lnTo>
                <a:lnTo>
                  <a:pt x="762883" y="18167"/>
                </a:lnTo>
                <a:lnTo>
                  <a:pt x="7493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1317">
            <a:extLst>
              <a:ext uri="{FF2B5EF4-FFF2-40B4-BE49-F238E27FC236}">
                <a16:creationId xmlns:a16="http://schemas.microsoft.com/office/drawing/2014/main" id="{CDE7CA75-58B0-4EB1-A17F-12EF7A29EFB8}"/>
              </a:ext>
            </a:extLst>
          </p:cNvPr>
          <p:cNvSpPr/>
          <p:nvPr>
            <p:custDataLst>
              <p:tags r:id="rId2"/>
            </p:custDataLst>
          </p:nvPr>
        </p:nvSpPr>
        <p:spPr>
          <a:xfrm>
            <a:off x="3422650" y="2806700"/>
            <a:ext cx="1422401" cy="50801"/>
          </a:xfrm>
          <a:custGeom>
            <a:avLst/>
            <a:gdLst/>
            <a:ahLst/>
            <a:cxnLst/>
            <a:rect l="0" t="0" r="0" b="0"/>
            <a:pathLst>
              <a:path w="1422401" h="50801">
                <a:moveTo>
                  <a:pt x="0" y="0"/>
                </a:moveTo>
                <a:lnTo>
                  <a:pt x="0" y="0"/>
                </a:lnTo>
                <a:lnTo>
                  <a:pt x="3371" y="3371"/>
                </a:lnTo>
                <a:lnTo>
                  <a:pt x="5026" y="6907"/>
                </a:lnTo>
                <a:lnTo>
                  <a:pt x="6088" y="11555"/>
                </a:lnTo>
                <a:lnTo>
                  <a:pt x="6881" y="11937"/>
                </a:lnTo>
                <a:lnTo>
                  <a:pt x="49346" y="13400"/>
                </a:lnTo>
                <a:lnTo>
                  <a:pt x="93673" y="18461"/>
                </a:lnTo>
                <a:lnTo>
                  <a:pt x="131810" y="20897"/>
                </a:lnTo>
                <a:lnTo>
                  <a:pt x="147475" y="24066"/>
                </a:lnTo>
                <a:lnTo>
                  <a:pt x="190583" y="25322"/>
                </a:lnTo>
                <a:lnTo>
                  <a:pt x="237777" y="31862"/>
                </a:lnTo>
                <a:lnTo>
                  <a:pt x="280455" y="36659"/>
                </a:lnTo>
                <a:lnTo>
                  <a:pt x="321872" y="42274"/>
                </a:lnTo>
                <a:lnTo>
                  <a:pt x="364085" y="44163"/>
                </a:lnTo>
                <a:lnTo>
                  <a:pt x="409401" y="47796"/>
                </a:lnTo>
                <a:lnTo>
                  <a:pt x="447663" y="49910"/>
                </a:lnTo>
                <a:lnTo>
                  <a:pt x="487223" y="50624"/>
                </a:lnTo>
                <a:lnTo>
                  <a:pt x="531221" y="50777"/>
                </a:lnTo>
                <a:lnTo>
                  <a:pt x="572031" y="50793"/>
                </a:lnTo>
                <a:lnTo>
                  <a:pt x="613702" y="50798"/>
                </a:lnTo>
                <a:lnTo>
                  <a:pt x="652561" y="50800"/>
                </a:lnTo>
                <a:lnTo>
                  <a:pt x="690993" y="50800"/>
                </a:lnTo>
                <a:lnTo>
                  <a:pt x="736169" y="50800"/>
                </a:lnTo>
                <a:lnTo>
                  <a:pt x="783241" y="50800"/>
                </a:lnTo>
                <a:lnTo>
                  <a:pt x="827348" y="47429"/>
                </a:lnTo>
                <a:lnTo>
                  <a:pt x="871796" y="46724"/>
                </a:lnTo>
                <a:lnTo>
                  <a:pt x="909773" y="49592"/>
                </a:lnTo>
                <a:lnTo>
                  <a:pt x="951834" y="50442"/>
                </a:lnTo>
                <a:lnTo>
                  <a:pt x="991331" y="50729"/>
                </a:lnTo>
                <a:lnTo>
                  <a:pt x="1034867" y="45764"/>
                </a:lnTo>
                <a:lnTo>
                  <a:pt x="1077359" y="44623"/>
                </a:lnTo>
                <a:lnTo>
                  <a:pt x="1119713" y="44473"/>
                </a:lnTo>
                <a:lnTo>
                  <a:pt x="1165049" y="44452"/>
                </a:lnTo>
                <a:lnTo>
                  <a:pt x="1209577" y="44450"/>
                </a:lnTo>
                <a:lnTo>
                  <a:pt x="1254034" y="44450"/>
                </a:lnTo>
                <a:lnTo>
                  <a:pt x="1294441" y="44450"/>
                </a:lnTo>
                <a:lnTo>
                  <a:pt x="1337974" y="44450"/>
                </a:lnTo>
                <a:lnTo>
                  <a:pt x="1384460" y="44450"/>
                </a:lnTo>
                <a:lnTo>
                  <a:pt x="1405308" y="44450"/>
                </a:lnTo>
                <a:lnTo>
                  <a:pt x="1409629" y="46332"/>
                </a:lnTo>
                <a:lnTo>
                  <a:pt x="1415674" y="50538"/>
                </a:lnTo>
                <a:lnTo>
                  <a:pt x="1422400" y="50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9" name="SMARTInkShape-Group387">
            <a:extLst>
              <a:ext uri="{FF2B5EF4-FFF2-40B4-BE49-F238E27FC236}">
                <a16:creationId xmlns:a16="http://schemas.microsoft.com/office/drawing/2014/main" id="{315374B0-FACC-42C5-91E7-3B1537122669}"/>
              </a:ext>
            </a:extLst>
          </p:cNvPr>
          <p:cNvGrpSpPr/>
          <p:nvPr/>
        </p:nvGrpSpPr>
        <p:grpSpPr>
          <a:xfrm>
            <a:off x="2876550" y="1874528"/>
            <a:ext cx="1504951" cy="677152"/>
            <a:chOff x="2876550" y="1874528"/>
            <a:chExt cx="1504951" cy="677152"/>
          </a:xfrm>
        </p:grpSpPr>
        <p:sp>
          <p:nvSpPr>
            <p:cNvPr id="315" name="SMARTInkShape-1318">
              <a:extLst>
                <a:ext uri="{FF2B5EF4-FFF2-40B4-BE49-F238E27FC236}">
                  <a16:creationId xmlns:a16="http://schemas.microsoft.com/office/drawing/2014/main" id="{C991217E-44E6-4D9F-8018-876E6B8DFF13}"/>
                </a:ext>
              </a:extLst>
            </p:cNvPr>
            <p:cNvSpPr/>
            <p:nvPr>
              <p:custDataLst>
                <p:tags r:id="rId65"/>
              </p:custDataLst>
            </p:nvPr>
          </p:nvSpPr>
          <p:spPr>
            <a:xfrm>
              <a:off x="4105648" y="1874528"/>
              <a:ext cx="275853" cy="312876"/>
            </a:xfrm>
            <a:custGeom>
              <a:avLst/>
              <a:gdLst/>
              <a:ahLst/>
              <a:cxnLst/>
              <a:rect l="0" t="0" r="0" b="0"/>
              <a:pathLst>
                <a:path w="275853" h="312876">
                  <a:moveTo>
                    <a:pt x="91702" y="240022"/>
                  </a:moveTo>
                  <a:lnTo>
                    <a:pt x="91702" y="240022"/>
                  </a:lnTo>
                  <a:lnTo>
                    <a:pt x="88331" y="236651"/>
                  </a:lnTo>
                  <a:lnTo>
                    <a:pt x="86676" y="233114"/>
                  </a:lnTo>
                  <a:lnTo>
                    <a:pt x="86235" y="231184"/>
                  </a:lnTo>
                  <a:lnTo>
                    <a:pt x="82242" y="225095"/>
                  </a:lnTo>
                  <a:lnTo>
                    <a:pt x="78561" y="222804"/>
                  </a:lnTo>
                  <a:lnTo>
                    <a:pt x="70448" y="221334"/>
                  </a:lnTo>
                  <a:lnTo>
                    <a:pt x="38122" y="221684"/>
                  </a:lnTo>
                  <a:lnTo>
                    <a:pt x="26594" y="226043"/>
                  </a:lnTo>
                  <a:lnTo>
                    <a:pt x="7138" y="242171"/>
                  </a:lnTo>
                  <a:lnTo>
                    <a:pt x="715" y="255240"/>
                  </a:lnTo>
                  <a:lnTo>
                    <a:pt x="0" y="259340"/>
                  </a:lnTo>
                  <a:lnTo>
                    <a:pt x="2293" y="273366"/>
                  </a:lnTo>
                  <a:lnTo>
                    <a:pt x="3874" y="275657"/>
                  </a:lnTo>
                  <a:lnTo>
                    <a:pt x="31045" y="298705"/>
                  </a:lnTo>
                  <a:lnTo>
                    <a:pt x="65021" y="308266"/>
                  </a:lnTo>
                  <a:lnTo>
                    <a:pt x="96615" y="312875"/>
                  </a:lnTo>
                  <a:lnTo>
                    <a:pt x="133068" y="306677"/>
                  </a:lnTo>
                  <a:lnTo>
                    <a:pt x="170285" y="284026"/>
                  </a:lnTo>
                  <a:lnTo>
                    <a:pt x="173724" y="279941"/>
                  </a:lnTo>
                  <a:lnTo>
                    <a:pt x="187107" y="239138"/>
                  </a:lnTo>
                  <a:lnTo>
                    <a:pt x="192078" y="194143"/>
                  </a:lnTo>
                  <a:lnTo>
                    <a:pt x="186233" y="152606"/>
                  </a:lnTo>
                  <a:lnTo>
                    <a:pt x="177560" y="106759"/>
                  </a:lnTo>
                  <a:lnTo>
                    <a:pt x="155558" y="63715"/>
                  </a:lnTo>
                  <a:lnTo>
                    <a:pt x="132481" y="28783"/>
                  </a:lnTo>
                  <a:lnTo>
                    <a:pt x="118866" y="14152"/>
                  </a:lnTo>
                  <a:lnTo>
                    <a:pt x="98465" y="640"/>
                  </a:lnTo>
                  <a:lnTo>
                    <a:pt x="96211" y="0"/>
                  </a:lnTo>
                  <a:lnTo>
                    <a:pt x="94002" y="280"/>
                  </a:lnTo>
                  <a:lnTo>
                    <a:pt x="86630" y="4302"/>
                  </a:lnTo>
                  <a:lnTo>
                    <a:pt x="82360" y="8215"/>
                  </a:lnTo>
                  <a:lnTo>
                    <a:pt x="80495" y="11878"/>
                  </a:lnTo>
                  <a:lnTo>
                    <a:pt x="72939" y="47523"/>
                  </a:lnTo>
                  <a:lnTo>
                    <a:pt x="81515" y="92589"/>
                  </a:lnTo>
                  <a:lnTo>
                    <a:pt x="88386" y="131950"/>
                  </a:lnTo>
                  <a:lnTo>
                    <a:pt x="108225" y="177002"/>
                  </a:lnTo>
                  <a:lnTo>
                    <a:pt x="132656" y="220874"/>
                  </a:lnTo>
                  <a:lnTo>
                    <a:pt x="170189" y="267265"/>
                  </a:lnTo>
                  <a:lnTo>
                    <a:pt x="203647" y="297771"/>
                  </a:lnTo>
                  <a:lnTo>
                    <a:pt x="229265" y="306388"/>
                  </a:lnTo>
                  <a:lnTo>
                    <a:pt x="264343" y="304099"/>
                  </a:lnTo>
                  <a:lnTo>
                    <a:pt x="269091" y="301897"/>
                  </a:lnTo>
                  <a:lnTo>
                    <a:pt x="275852" y="297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1319">
              <a:extLst>
                <a:ext uri="{FF2B5EF4-FFF2-40B4-BE49-F238E27FC236}">
                  <a16:creationId xmlns:a16="http://schemas.microsoft.com/office/drawing/2014/main" id="{59D87932-1D66-4556-9080-0EC400A56857}"/>
                </a:ext>
              </a:extLst>
            </p:cNvPr>
            <p:cNvSpPr/>
            <p:nvPr>
              <p:custDataLst>
                <p:tags r:id="rId66"/>
              </p:custDataLst>
            </p:nvPr>
          </p:nvSpPr>
          <p:spPr>
            <a:xfrm>
              <a:off x="2876550" y="2032000"/>
              <a:ext cx="69851" cy="519680"/>
            </a:xfrm>
            <a:custGeom>
              <a:avLst/>
              <a:gdLst/>
              <a:ahLst/>
              <a:cxnLst/>
              <a:rect l="0" t="0" r="0" b="0"/>
              <a:pathLst>
                <a:path w="69851" h="519680">
                  <a:moveTo>
                    <a:pt x="0" y="0"/>
                  </a:moveTo>
                  <a:lnTo>
                    <a:pt x="0" y="0"/>
                  </a:lnTo>
                  <a:lnTo>
                    <a:pt x="0" y="47498"/>
                  </a:lnTo>
                  <a:lnTo>
                    <a:pt x="0" y="93752"/>
                  </a:lnTo>
                  <a:lnTo>
                    <a:pt x="5467" y="136589"/>
                  </a:lnTo>
                  <a:lnTo>
                    <a:pt x="6089" y="174683"/>
                  </a:lnTo>
                  <a:lnTo>
                    <a:pt x="6298" y="214187"/>
                  </a:lnTo>
                  <a:lnTo>
                    <a:pt x="9714" y="261544"/>
                  </a:lnTo>
                  <a:lnTo>
                    <a:pt x="14188" y="304678"/>
                  </a:lnTo>
                  <a:lnTo>
                    <a:pt x="18410" y="347117"/>
                  </a:lnTo>
                  <a:lnTo>
                    <a:pt x="23358" y="393568"/>
                  </a:lnTo>
                  <a:lnTo>
                    <a:pt x="31873" y="437549"/>
                  </a:lnTo>
                  <a:lnTo>
                    <a:pt x="42805" y="481370"/>
                  </a:lnTo>
                  <a:lnTo>
                    <a:pt x="48117" y="492270"/>
                  </a:lnTo>
                  <a:lnTo>
                    <a:pt x="50711" y="503418"/>
                  </a:lnTo>
                  <a:lnTo>
                    <a:pt x="56163" y="512771"/>
                  </a:lnTo>
                  <a:lnTo>
                    <a:pt x="62530" y="519679"/>
                  </a:lnTo>
                  <a:lnTo>
                    <a:pt x="62854" y="519314"/>
                  </a:lnTo>
                  <a:lnTo>
                    <a:pt x="69850" y="514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1320">
              <a:extLst>
                <a:ext uri="{FF2B5EF4-FFF2-40B4-BE49-F238E27FC236}">
                  <a16:creationId xmlns:a16="http://schemas.microsoft.com/office/drawing/2014/main" id="{1443CB60-CCD2-4544-A5C4-B1A6EA322C25}"/>
                </a:ext>
              </a:extLst>
            </p:cNvPr>
            <p:cNvSpPr/>
            <p:nvPr>
              <p:custDataLst>
                <p:tags r:id="rId67"/>
              </p:custDataLst>
            </p:nvPr>
          </p:nvSpPr>
          <p:spPr>
            <a:xfrm>
              <a:off x="3023168" y="1918683"/>
              <a:ext cx="195529" cy="240311"/>
            </a:xfrm>
            <a:custGeom>
              <a:avLst/>
              <a:gdLst/>
              <a:ahLst/>
              <a:cxnLst/>
              <a:rect l="0" t="0" r="0" b="0"/>
              <a:pathLst>
                <a:path w="195529" h="240311">
                  <a:moveTo>
                    <a:pt x="170882" y="18067"/>
                  </a:moveTo>
                  <a:lnTo>
                    <a:pt x="170882" y="18067"/>
                  </a:lnTo>
                  <a:lnTo>
                    <a:pt x="170882" y="14696"/>
                  </a:lnTo>
                  <a:lnTo>
                    <a:pt x="169001" y="11159"/>
                  </a:lnTo>
                  <a:lnTo>
                    <a:pt x="161422" y="2335"/>
                  </a:lnTo>
                  <a:lnTo>
                    <a:pt x="157741" y="492"/>
                  </a:lnTo>
                  <a:lnTo>
                    <a:pt x="155771" y="0"/>
                  </a:lnTo>
                  <a:lnTo>
                    <a:pt x="110701" y="10279"/>
                  </a:lnTo>
                  <a:lnTo>
                    <a:pt x="68830" y="20273"/>
                  </a:lnTo>
                  <a:lnTo>
                    <a:pt x="23490" y="33976"/>
                  </a:lnTo>
                  <a:lnTo>
                    <a:pt x="17588" y="37140"/>
                  </a:lnTo>
                  <a:lnTo>
                    <a:pt x="9147" y="46299"/>
                  </a:lnTo>
                  <a:lnTo>
                    <a:pt x="2311" y="59593"/>
                  </a:lnTo>
                  <a:lnTo>
                    <a:pt x="0" y="70406"/>
                  </a:lnTo>
                  <a:lnTo>
                    <a:pt x="1222" y="72715"/>
                  </a:lnTo>
                  <a:lnTo>
                    <a:pt x="9683" y="79336"/>
                  </a:lnTo>
                  <a:lnTo>
                    <a:pt x="53231" y="99908"/>
                  </a:lnTo>
                  <a:lnTo>
                    <a:pt x="92766" y="117018"/>
                  </a:lnTo>
                  <a:lnTo>
                    <a:pt x="131693" y="134971"/>
                  </a:lnTo>
                  <a:lnTo>
                    <a:pt x="179073" y="166129"/>
                  </a:lnTo>
                  <a:lnTo>
                    <a:pt x="187693" y="171597"/>
                  </a:lnTo>
                  <a:lnTo>
                    <a:pt x="190556" y="174748"/>
                  </a:lnTo>
                  <a:lnTo>
                    <a:pt x="193737" y="182012"/>
                  </a:lnTo>
                  <a:lnTo>
                    <a:pt x="195528" y="190664"/>
                  </a:lnTo>
                  <a:lnTo>
                    <a:pt x="194065" y="195436"/>
                  </a:lnTo>
                  <a:lnTo>
                    <a:pt x="187378" y="204248"/>
                  </a:lnTo>
                  <a:lnTo>
                    <a:pt x="166239" y="217026"/>
                  </a:lnTo>
                  <a:lnTo>
                    <a:pt x="145270" y="224793"/>
                  </a:lnTo>
                  <a:lnTo>
                    <a:pt x="99553" y="233305"/>
                  </a:lnTo>
                  <a:lnTo>
                    <a:pt x="86404" y="234476"/>
                  </a:lnTo>
                  <a:lnTo>
                    <a:pt x="61194" y="240048"/>
                  </a:lnTo>
                  <a:lnTo>
                    <a:pt x="50614" y="240310"/>
                  </a:lnTo>
                  <a:lnTo>
                    <a:pt x="56582" y="2339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1321">
              <a:extLst>
                <a:ext uri="{FF2B5EF4-FFF2-40B4-BE49-F238E27FC236}">
                  <a16:creationId xmlns:a16="http://schemas.microsoft.com/office/drawing/2014/main" id="{B309C910-C79C-4CCE-BB3C-E1A6C3D4E725}"/>
                </a:ext>
              </a:extLst>
            </p:cNvPr>
            <p:cNvSpPr/>
            <p:nvPr>
              <p:custDataLst>
                <p:tags r:id="rId68"/>
              </p:custDataLst>
            </p:nvPr>
          </p:nvSpPr>
          <p:spPr>
            <a:xfrm>
              <a:off x="3213100" y="1930743"/>
              <a:ext cx="863601" cy="272708"/>
            </a:xfrm>
            <a:custGeom>
              <a:avLst/>
              <a:gdLst/>
              <a:ahLst/>
              <a:cxnLst/>
              <a:rect l="0" t="0" r="0" b="0"/>
              <a:pathLst>
                <a:path w="863601" h="272708">
                  <a:moveTo>
                    <a:pt x="0" y="215557"/>
                  </a:moveTo>
                  <a:lnTo>
                    <a:pt x="0" y="215557"/>
                  </a:lnTo>
                  <a:lnTo>
                    <a:pt x="3371" y="215557"/>
                  </a:lnTo>
                  <a:lnTo>
                    <a:pt x="4364" y="216263"/>
                  </a:lnTo>
                  <a:lnTo>
                    <a:pt x="5026" y="217438"/>
                  </a:lnTo>
                  <a:lnTo>
                    <a:pt x="5467" y="218928"/>
                  </a:lnTo>
                  <a:lnTo>
                    <a:pt x="5762" y="219215"/>
                  </a:lnTo>
                  <a:lnTo>
                    <a:pt x="5958" y="218701"/>
                  </a:lnTo>
                  <a:lnTo>
                    <a:pt x="6089" y="217653"/>
                  </a:lnTo>
                  <a:lnTo>
                    <a:pt x="6881" y="216954"/>
                  </a:lnTo>
                  <a:lnTo>
                    <a:pt x="9644" y="216178"/>
                  </a:lnTo>
                  <a:lnTo>
                    <a:pt x="52827" y="212191"/>
                  </a:lnTo>
                  <a:lnTo>
                    <a:pt x="99942" y="204297"/>
                  </a:lnTo>
                  <a:lnTo>
                    <a:pt x="113809" y="201402"/>
                  </a:lnTo>
                  <a:lnTo>
                    <a:pt x="153254" y="185036"/>
                  </a:lnTo>
                  <a:lnTo>
                    <a:pt x="155791" y="182510"/>
                  </a:lnTo>
                  <a:lnTo>
                    <a:pt x="170163" y="160106"/>
                  </a:lnTo>
                  <a:lnTo>
                    <a:pt x="169887" y="158834"/>
                  </a:lnTo>
                  <a:lnTo>
                    <a:pt x="166832" y="153673"/>
                  </a:lnTo>
                  <a:lnTo>
                    <a:pt x="164907" y="147675"/>
                  </a:lnTo>
                  <a:lnTo>
                    <a:pt x="156329" y="137221"/>
                  </a:lnTo>
                  <a:lnTo>
                    <a:pt x="146620" y="134880"/>
                  </a:lnTo>
                  <a:lnTo>
                    <a:pt x="135014" y="133134"/>
                  </a:lnTo>
                  <a:lnTo>
                    <a:pt x="127505" y="130006"/>
                  </a:lnTo>
                  <a:lnTo>
                    <a:pt x="119933" y="130027"/>
                  </a:lnTo>
                  <a:lnTo>
                    <a:pt x="84413" y="134811"/>
                  </a:lnTo>
                  <a:lnTo>
                    <a:pt x="68553" y="143828"/>
                  </a:lnTo>
                  <a:lnTo>
                    <a:pt x="65746" y="147929"/>
                  </a:lnTo>
                  <a:lnTo>
                    <a:pt x="64165" y="154205"/>
                  </a:lnTo>
                  <a:lnTo>
                    <a:pt x="63558" y="172344"/>
                  </a:lnTo>
                  <a:lnTo>
                    <a:pt x="65408" y="177066"/>
                  </a:lnTo>
                  <a:lnTo>
                    <a:pt x="75040" y="192353"/>
                  </a:lnTo>
                  <a:lnTo>
                    <a:pt x="93538" y="204705"/>
                  </a:lnTo>
                  <a:lnTo>
                    <a:pt x="138342" y="223117"/>
                  </a:lnTo>
                  <a:lnTo>
                    <a:pt x="166245" y="232606"/>
                  </a:lnTo>
                  <a:lnTo>
                    <a:pt x="213352" y="239457"/>
                  </a:lnTo>
                  <a:lnTo>
                    <a:pt x="245904" y="240054"/>
                  </a:lnTo>
                  <a:lnTo>
                    <a:pt x="280903" y="229707"/>
                  </a:lnTo>
                  <a:lnTo>
                    <a:pt x="286653" y="225844"/>
                  </a:lnTo>
                  <a:lnTo>
                    <a:pt x="296094" y="212545"/>
                  </a:lnTo>
                  <a:lnTo>
                    <a:pt x="308306" y="190915"/>
                  </a:lnTo>
                  <a:lnTo>
                    <a:pt x="311039" y="144895"/>
                  </a:lnTo>
                  <a:lnTo>
                    <a:pt x="311149" y="98091"/>
                  </a:lnTo>
                  <a:lnTo>
                    <a:pt x="311150" y="52813"/>
                  </a:lnTo>
                  <a:lnTo>
                    <a:pt x="311150" y="27824"/>
                  </a:lnTo>
                  <a:lnTo>
                    <a:pt x="311150" y="30796"/>
                  </a:lnTo>
                  <a:lnTo>
                    <a:pt x="315514" y="36356"/>
                  </a:lnTo>
                  <a:lnTo>
                    <a:pt x="316617" y="40192"/>
                  </a:lnTo>
                  <a:lnTo>
                    <a:pt x="318190" y="84228"/>
                  </a:lnTo>
                  <a:lnTo>
                    <a:pt x="323260" y="114079"/>
                  </a:lnTo>
                  <a:lnTo>
                    <a:pt x="324381" y="128183"/>
                  </a:lnTo>
                  <a:lnTo>
                    <a:pt x="335090" y="171222"/>
                  </a:lnTo>
                  <a:lnTo>
                    <a:pt x="354353" y="216396"/>
                  </a:lnTo>
                  <a:lnTo>
                    <a:pt x="358601" y="223645"/>
                  </a:lnTo>
                  <a:lnTo>
                    <a:pt x="370494" y="236690"/>
                  </a:lnTo>
                  <a:lnTo>
                    <a:pt x="374684" y="239061"/>
                  </a:lnTo>
                  <a:lnTo>
                    <a:pt x="383124" y="240582"/>
                  </a:lnTo>
                  <a:lnTo>
                    <a:pt x="389468" y="240846"/>
                  </a:lnTo>
                  <a:lnTo>
                    <a:pt x="393701" y="239026"/>
                  </a:lnTo>
                  <a:lnTo>
                    <a:pt x="408517" y="226027"/>
                  </a:lnTo>
                  <a:lnTo>
                    <a:pt x="416983" y="211876"/>
                  </a:lnTo>
                  <a:lnTo>
                    <a:pt x="435328" y="167731"/>
                  </a:lnTo>
                  <a:lnTo>
                    <a:pt x="443011" y="122424"/>
                  </a:lnTo>
                  <a:lnTo>
                    <a:pt x="447784" y="80685"/>
                  </a:lnTo>
                  <a:lnTo>
                    <a:pt x="450826" y="33103"/>
                  </a:lnTo>
                  <a:lnTo>
                    <a:pt x="450848" y="22717"/>
                  </a:lnTo>
                  <a:lnTo>
                    <a:pt x="450143" y="21381"/>
                  </a:lnTo>
                  <a:lnTo>
                    <a:pt x="448968" y="20490"/>
                  </a:lnTo>
                  <a:lnTo>
                    <a:pt x="447479" y="19895"/>
                  </a:lnTo>
                  <a:lnTo>
                    <a:pt x="446486" y="20205"/>
                  </a:lnTo>
                  <a:lnTo>
                    <a:pt x="445824" y="21117"/>
                  </a:lnTo>
                  <a:lnTo>
                    <a:pt x="445383" y="22430"/>
                  </a:lnTo>
                  <a:lnTo>
                    <a:pt x="445794" y="24011"/>
                  </a:lnTo>
                  <a:lnTo>
                    <a:pt x="448132" y="27650"/>
                  </a:lnTo>
                  <a:lnTo>
                    <a:pt x="448333" y="29608"/>
                  </a:lnTo>
                  <a:lnTo>
                    <a:pt x="444929" y="42724"/>
                  </a:lnTo>
                  <a:lnTo>
                    <a:pt x="444507" y="86019"/>
                  </a:lnTo>
                  <a:lnTo>
                    <a:pt x="449526" y="131460"/>
                  </a:lnTo>
                  <a:lnTo>
                    <a:pt x="452339" y="149717"/>
                  </a:lnTo>
                  <a:lnTo>
                    <a:pt x="472042" y="194350"/>
                  </a:lnTo>
                  <a:lnTo>
                    <a:pt x="503689" y="230263"/>
                  </a:lnTo>
                  <a:lnTo>
                    <a:pt x="516582" y="238113"/>
                  </a:lnTo>
                  <a:lnTo>
                    <a:pt x="525046" y="240114"/>
                  </a:lnTo>
                  <a:lnTo>
                    <a:pt x="540906" y="240846"/>
                  </a:lnTo>
                  <a:lnTo>
                    <a:pt x="564257" y="234035"/>
                  </a:lnTo>
                  <a:lnTo>
                    <a:pt x="568788" y="232109"/>
                  </a:lnTo>
                  <a:lnTo>
                    <a:pt x="575704" y="226206"/>
                  </a:lnTo>
                  <a:lnTo>
                    <a:pt x="592541" y="203971"/>
                  </a:lnTo>
                  <a:lnTo>
                    <a:pt x="607833" y="156514"/>
                  </a:lnTo>
                  <a:lnTo>
                    <a:pt x="610958" y="140677"/>
                  </a:lnTo>
                  <a:lnTo>
                    <a:pt x="614471" y="125167"/>
                  </a:lnTo>
                  <a:lnTo>
                    <a:pt x="615924" y="78058"/>
                  </a:lnTo>
                  <a:lnTo>
                    <a:pt x="615950" y="30545"/>
                  </a:lnTo>
                  <a:lnTo>
                    <a:pt x="609622" y="0"/>
                  </a:lnTo>
                  <a:lnTo>
                    <a:pt x="609607" y="6501"/>
                  </a:lnTo>
                  <a:lnTo>
                    <a:pt x="607721" y="11636"/>
                  </a:lnTo>
                  <a:lnTo>
                    <a:pt x="605237" y="16270"/>
                  </a:lnTo>
                  <a:lnTo>
                    <a:pt x="603839" y="23551"/>
                  </a:lnTo>
                  <a:lnTo>
                    <a:pt x="601403" y="50616"/>
                  </a:lnTo>
                  <a:lnTo>
                    <a:pt x="599902" y="54797"/>
                  </a:lnTo>
                  <a:lnTo>
                    <a:pt x="600116" y="63204"/>
                  </a:lnTo>
                  <a:lnTo>
                    <a:pt x="602975" y="95469"/>
                  </a:lnTo>
                  <a:lnTo>
                    <a:pt x="605107" y="128030"/>
                  </a:lnTo>
                  <a:lnTo>
                    <a:pt x="614494" y="173146"/>
                  </a:lnTo>
                  <a:lnTo>
                    <a:pt x="621085" y="190056"/>
                  </a:lnTo>
                  <a:lnTo>
                    <a:pt x="637956" y="213115"/>
                  </a:lnTo>
                  <a:lnTo>
                    <a:pt x="639842" y="220586"/>
                  </a:lnTo>
                  <a:lnTo>
                    <a:pt x="644442" y="226729"/>
                  </a:lnTo>
                  <a:lnTo>
                    <a:pt x="650485" y="232517"/>
                  </a:lnTo>
                  <a:lnTo>
                    <a:pt x="655523" y="239793"/>
                  </a:lnTo>
                  <a:lnTo>
                    <a:pt x="658560" y="242298"/>
                  </a:lnTo>
                  <a:lnTo>
                    <a:pt x="684059" y="252040"/>
                  </a:lnTo>
                  <a:lnTo>
                    <a:pt x="709353" y="253562"/>
                  </a:lnTo>
                  <a:lnTo>
                    <a:pt x="731136" y="248181"/>
                  </a:lnTo>
                  <a:lnTo>
                    <a:pt x="763561" y="220226"/>
                  </a:lnTo>
                  <a:lnTo>
                    <a:pt x="770302" y="210198"/>
                  </a:lnTo>
                  <a:lnTo>
                    <a:pt x="773397" y="198290"/>
                  </a:lnTo>
                  <a:lnTo>
                    <a:pt x="774690" y="162932"/>
                  </a:lnTo>
                  <a:lnTo>
                    <a:pt x="765264" y="145503"/>
                  </a:lnTo>
                  <a:lnTo>
                    <a:pt x="752695" y="130165"/>
                  </a:lnTo>
                  <a:lnTo>
                    <a:pt x="747046" y="128216"/>
                  </a:lnTo>
                  <a:lnTo>
                    <a:pt x="738663" y="126965"/>
                  </a:lnTo>
                  <a:lnTo>
                    <a:pt x="735636" y="128675"/>
                  </a:lnTo>
                  <a:lnTo>
                    <a:pt x="725098" y="138221"/>
                  </a:lnTo>
                  <a:lnTo>
                    <a:pt x="719773" y="148566"/>
                  </a:lnTo>
                  <a:lnTo>
                    <a:pt x="717843" y="160343"/>
                  </a:lnTo>
                  <a:lnTo>
                    <a:pt x="718314" y="174024"/>
                  </a:lnTo>
                  <a:lnTo>
                    <a:pt x="720947" y="182046"/>
                  </a:lnTo>
                  <a:lnTo>
                    <a:pt x="726350" y="188433"/>
                  </a:lnTo>
                  <a:lnTo>
                    <a:pt x="729767" y="191125"/>
                  </a:lnTo>
                  <a:lnTo>
                    <a:pt x="733563" y="197878"/>
                  </a:lnTo>
                  <a:lnTo>
                    <a:pt x="734575" y="201654"/>
                  </a:lnTo>
                  <a:lnTo>
                    <a:pt x="742742" y="213711"/>
                  </a:lnTo>
                  <a:lnTo>
                    <a:pt x="758144" y="225358"/>
                  </a:lnTo>
                  <a:lnTo>
                    <a:pt x="804337" y="255503"/>
                  </a:lnTo>
                  <a:lnTo>
                    <a:pt x="839393" y="270546"/>
                  </a:lnTo>
                  <a:lnTo>
                    <a:pt x="863600" y="2727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5" name="SMARTInkShape-Group388">
            <a:extLst>
              <a:ext uri="{FF2B5EF4-FFF2-40B4-BE49-F238E27FC236}">
                <a16:creationId xmlns:a16="http://schemas.microsoft.com/office/drawing/2014/main" id="{7A402416-3028-440A-B596-335E09FF752B}"/>
              </a:ext>
            </a:extLst>
          </p:cNvPr>
          <p:cNvGrpSpPr/>
          <p:nvPr/>
        </p:nvGrpSpPr>
        <p:grpSpPr>
          <a:xfrm>
            <a:off x="4622800" y="1917888"/>
            <a:ext cx="1034789" cy="260163"/>
            <a:chOff x="4622800" y="1917888"/>
            <a:chExt cx="1034789" cy="260163"/>
          </a:xfrm>
        </p:grpSpPr>
        <p:sp>
          <p:nvSpPr>
            <p:cNvPr id="320" name="SMARTInkShape-1322">
              <a:extLst>
                <a:ext uri="{FF2B5EF4-FFF2-40B4-BE49-F238E27FC236}">
                  <a16:creationId xmlns:a16="http://schemas.microsoft.com/office/drawing/2014/main" id="{DB3B8F6A-3A70-4329-9411-E78DF8C4761F}"/>
                </a:ext>
              </a:extLst>
            </p:cNvPr>
            <p:cNvSpPr/>
            <p:nvPr>
              <p:custDataLst>
                <p:tags r:id="rId60"/>
              </p:custDataLst>
            </p:nvPr>
          </p:nvSpPr>
          <p:spPr>
            <a:xfrm>
              <a:off x="4622800" y="1917888"/>
              <a:ext cx="349251" cy="227686"/>
            </a:xfrm>
            <a:custGeom>
              <a:avLst/>
              <a:gdLst/>
              <a:ahLst/>
              <a:cxnLst/>
              <a:rect l="0" t="0" r="0" b="0"/>
              <a:pathLst>
                <a:path w="349251" h="227686">
                  <a:moveTo>
                    <a:pt x="0" y="44262"/>
                  </a:moveTo>
                  <a:lnTo>
                    <a:pt x="0" y="44262"/>
                  </a:lnTo>
                  <a:lnTo>
                    <a:pt x="10831" y="34136"/>
                  </a:lnTo>
                  <a:lnTo>
                    <a:pt x="18688" y="31662"/>
                  </a:lnTo>
                  <a:lnTo>
                    <a:pt x="22313" y="34963"/>
                  </a:lnTo>
                  <a:lnTo>
                    <a:pt x="24028" y="42246"/>
                  </a:lnTo>
                  <a:lnTo>
                    <a:pt x="25347" y="84517"/>
                  </a:lnTo>
                  <a:lnTo>
                    <a:pt x="23515" y="121912"/>
                  </a:lnTo>
                  <a:lnTo>
                    <a:pt x="13844" y="169189"/>
                  </a:lnTo>
                  <a:lnTo>
                    <a:pt x="12714" y="215988"/>
                  </a:lnTo>
                  <a:lnTo>
                    <a:pt x="12701" y="227685"/>
                  </a:lnTo>
                  <a:lnTo>
                    <a:pt x="21538" y="219510"/>
                  </a:lnTo>
                  <a:lnTo>
                    <a:pt x="33899" y="201740"/>
                  </a:lnTo>
                  <a:lnTo>
                    <a:pt x="36233" y="193274"/>
                  </a:lnTo>
                  <a:lnTo>
                    <a:pt x="39428" y="178489"/>
                  </a:lnTo>
                  <a:lnTo>
                    <a:pt x="42962" y="163290"/>
                  </a:lnTo>
                  <a:lnTo>
                    <a:pt x="45891" y="147263"/>
                  </a:lnTo>
                  <a:lnTo>
                    <a:pt x="49345" y="131696"/>
                  </a:lnTo>
                  <a:lnTo>
                    <a:pt x="52251" y="115559"/>
                  </a:lnTo>
                  <a:lnTo>
                    <a:pt x="69888" y="70092"/>
                  </a:lnTo>
                  <a:lnTo>
                    <a:pt x="95250" y="26704"/>
                  </a:lnTo>
                  <a:lnTo>
                    <a:pt x="97367" y="24090"/>
                  </a:lnTo>
                  <a:lnTo>
                    <a:pt x="110459" y="17040"/>
                  </a:lnTo>
                  <a:lnTo>
                    <a:pt x="114561" y="16236"/>
                  </a:lnTo>
                  <a:lnTo>
                    <a:pt x="128594" y="18377"/>
                  </a:lnTo>
                  <a:lnTo>
                    <a:pt x="133117" y="20528"/>
                  </a:lnTo>
                  <a:lnTo>
                    <a:pt x="135312" y="22089"/>
                  </a:lnTo>
                  <a:lnTo>
                    <a:pt x="159980" y="54984"/>
                  </a:lnTo>
                  <a:lnTo>
                    <a:pt x="175884" y="100633"/>
                  </a:lnTo>
                  <a:lnTo>
                    <a:pt x="177778" y="147970"/>
                  </a:lnTo>
                  <a:lnTo>
                    <a:pt x="177088" y="159970"/>
                  </a:lnTo>
                  <a:lnTo>
                    <a:pt x="172332" y="173006"/>
                  </a:lnTo>
                  <a:lnTo>
                    <a:pt x="171457" y="183849"/>
                  </a:lnTo>
                  <a:lnTo>
                    <a:pt x="174823" y="180558"/>
                  </a:lnTo>
                  <a:lnTo>
                    <a:pt x="176477" y="175158"/>
                  </a:lnTo>
                  <a:lnTo>
                    <a:pt x="179289" y="164185"/>
                  </a:lnTo>
                  <a:lnTo>
                    <a:pt x="182710" y="151997"/>
                  </a:lnTo>
                  <a:lnTo>
                    <a:pt x="185605" y="139448"/>
                  </a:lnTo>
                  <a:lnTo>
                    <a:pt x="189049" y="126793"/>
                  </a:lnTo>
                  <a:lnTo>
                    <a:pt x="193584" y="106504"/>
                  </a:lnTo>
                  <a:lnTo>
                    <a:pt x="215684" y="65506"/>
                  </a:lnTo>
                  <a:lnTo>
                    <a:pt x="242698" y="33446"/>
                  </a:lnTo>
                  <a:lnTo>
                    <a:pt x="268754" y="13996"/>
                  </a:lnTo>
                  <a:lnTo>
                    <a:pt x="277343" y="4642"/>
                  </a:lnTo>
                  <a:lnTo>
                    <a:pt x="287806" y="1243"/>
                  </a:lnTo>
                  <a:lnTo>
                    <a:pt x="300280" y="0"/>
                  </a:lnTo>
                  <a:lnTo>
                    <a:pt x="306554" y="3659"/>
                  </a:lnTo>
                  <a:lnTo>
                    <a:pt x="318709" y="14134"/>
                  </a:lnTo>
                  <a:lnTo>
                    <a:pt x="321565" y="20524"/>
                  </a:lnTo>
                  <a:lnTo>
                    <a:pt x="330066" y="67480"/>
                  </a:lnTo>
                  <a:lnTo>
                    <a:pt x="330195" y="114602"/>
                  </a:lnTo>
                  <a:lnTo>
                    <a:pt x="330906" y="148129"/>
                  </a:lnTo>
                  <a:lnTo>
                    <a:pt x="333571" y="156512"/>
                  </a:lnTo>
                  <a:lnTo>
                    <a:pt x="335269" y="159312"/>
                  </a:lnTo>
                  <a:lnTo>
                    <a:pt x="341755" y="164174"/>
                  </a:lnTo>
                  <a:lnTo>
                    <a:pt x="349250" y="1649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1323">
              <a:extLst>
                <a:ext uri="{FF2B5EF4-FFF2-40B4-BE49-F238E27FC236}">
                  <a16:creationId xmlns:a16="http://schemas.microsoft.com/office/drawing/2014/main" id="{989DBEC5-5E11-44DE-9FE9-ED514C621817}"/>
                </a:ext>
              </a:extLst>
            </p:cNvPr>
            <p:cNvSpPr/>
            <p:nvPr>
              <p:custDataLst>
                <p:tags r:id="rId61"/>
              </p:custDataLst>
            </p:nvPr>
          </p:nvSpPr>
          <p:spPr>
            <a:xfrm>
              <a:off x="5011412" y="1981330"/>
              <a:ext cx="227339" cy="139571"/>
            </a:xfrm>
            <a:custGeom>
              <a:avLst/>
              <a:gdLst/>
              <a:ahLst/>
              <a:cxnLst/>
              <a:rect l="0" t="0" r="0" b="0"/>
              <a:pathLst>
                <a:path w="227339" h="139571">
                  <a:moveTo>
                    <a:pt x="100338" y="25270"/>
                  </a:moveTo>
                  <a:lnTo>
                    <a:pt x="100338" y="25270"/>
                  </a:lnTo>
                  <a:lnTo>
                    <a:pt x="96967" y="21899"/>
                  </a:lnTo>
                  <a:lnTo>
                    <a:pt x="95312" y="16481"/>
                  </a:lnTo>
                  <a:lnTo>
                    <a:pt x="93871" y="10075"/>
                  </a:lnTo>
                  <a:lnTo>
                    <a:pt x="88598" y="1353"/>
                  </a:lnTo>
                  <a:lnTo>
                    <a:pt x="86183" y="529"/>
                  </a:lnTo>
                  <a:lnTo>
                    <a:pt x="75513" y="0"/>
                  </a:lnTo>
                  <a:lnTo>
                    <a:pt x="59817" y="4965"/>
                  </a:lnTo>
                  <a:lnTo>
                    <a:pt x="45010" y="12740"/>
                  </a:lnTo>
                  <a:lnTo>
                    <a:pt x="25622" y="27167"/>
                  </a:lnTo>
                  <a:lnTo>
                    <a:pt x="1578" y="61319"/>
                  </a:lnTo>
                  <a:lnTo>
                    <a:pt x="0" y="68573"/>
                  </a:lnTo>
                  <a:lnTo>
                    <a:pt x="1181" y="76501"/>
                  </a:lnTo>
                  <a:lnTo>
                    <a:pt x="8230" y="100261"/>
                  </a:lnTo>
                  <a:lnTo>
                    <a:pt x="20601" y="112322"/>
                  </a:lnTo>
                  <a:lnTo>
                    <a:pt x="34300" y="121462"/>
                  </a:lnTo>
                  <a:lnTo>
                    <a:pt x="68571" y="131685"/>
                  </a:lnTo>
                  <a:lnTo>
                    <a:pt x="98221" y="133130"/>
                  </a:lnTo>
                  <a:lnTo>
                    <a:pt x="104806" y="131299"/>
                  </a:lnTo>
                  <a:lnTo>
                    <a:pt x="126862" y="118291"/>
                  </a:lnTo>
                  <a:lnTo>
                    <a:pt x="129765" y="112239"/>
                  </a:lnTo>
                  <a:lnTo>
                    <a:pt x="131761" y="105550"/>
                  </a:lnTo>
                  <a:lnTo>
                    <a:pt x="136146" y="96407"/>
                  </a:lnTo>
                  <a:lnTo>
                    <a:pt x="138136" y="72424"/>
                  </a:lnTo>
                  <a:lnTo>
                    <a:pt x="132110" y="32854"/>
                  </a:lnTo>
                  <a:lnTo>
                    <a:pt x="131397" y="33148"/>
                  </a:lnTo>
                  <a:lnTo>
                    <a:pt x="128723" y="35356"/>
                  </a:lnTo>
                  <a:lnTo>
                    <a:pt x="127064" y="38690"/>
                  </a:lnTo>
                  <a:lnTo>
                    <a:pt x="125816" y="56200"/>
                  </a:lnTo>
                  <a:lnTo>
                    <a:pt x="132656" y="81267"/>
                  </a:lnTo>
                  <a:lnTo>
                    <a:pt x="138606" y="92897"/>
                  </a:lnTo>
                  <a:lnTo>
                    <a:pt x="156083" y="116330"/>
                  </a:lnTo>
                  <a:lnTo>
                    <a:pt x="171423" y="128714"/>
                  </a:lnTo>
                  <a:lnTo>
                    <a:pt x="188506" y="135256"/>
                  </a:lnTo>
                  <a:lnTo>
                    <a:pt x="227338" y="1395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1324">
              <a:extLst>
                <a:ext uri="{FF2B5EF4-FFF2-40B4-BE49-F238E27FC236}">
                  <a16:creationId xmlns:a16="http://schemas.microsoft.com/office/drawing/2014/main" id="{56305527-5C10-4FDF-B621-42D7C39A189D}"/>
                </a:ext>
              </a:extLst>
            </p:cNvPr>
            <p:cNvSpPr/>
            <p:nvPr>
              <p:custDataLst>
                <p:tags r:id="rId62"/>
              </p:custDataLst>
            </p:nvPr>
          </p:nvSpPr>
          <p:spPr>
            <a:xfrm>
              <a:off x="5252115" y="1981539"/>
              <a:ext cx="143933" cy="177438"/>
            </a:xfrm>
            <a:custGeom>
              <a:avLst/>
              <a:gdLst/>
              <a:ahLst/>
              <a:cxnLst/>
              <a:rect l="0" t="0" r="0" b="0"/>
              <a:pathLst>
                <a:path w="143933" h="177438">
                  <a:moveTo>
                    <a:pt x="107285" y="12361"/>
                  </a:moveTo>
                  <a:lnTo>
                    <a:pt x="107285" y="12361"/>
                  </a:lnTo>
                  <a:lnTo>
                    <a:pt x="103914" y="12361"/>
                  </a:lnTo>
                  <a:lnTo>
                    <a:pt x="102921" y="11655"/>
                  </a:lnTo>
                  <a:lnTo>
                    <a:pt x="102259" y="10480"/>
                  </a:lnTo>
                  <a:lnTo>
                    <a:pt x="101818" y="8990"/>
                  </a:lnTo>
                  <a:lnTo>
                    <a:pt x="97825" y="3522"/>
                  </a:lnTo>
                  <a:lnTo>
                    <a:pt x="94144" y="1377"/>
                  </a:lnTo>
                  <a:lnTo>
                    <a:pt x="86031" y="0"/>
                  </a:lnTo>
                  <a:lnTo>
                    <a:pt x="60466" y="386"/>
                  </a:lnTo>
                  <a:lnTo>
                    <a:pt x="17520" y="17490"/>
                  </a:lnTo>
                  <a:lnTo>
                    <a:pt x="6918" y="25091"/>
                  </a:lnTo>
                  <a:lnTo>
                    <a:pt x="2705" y="32365"/>
                  </a:lnTo>
                  <a:lnTo>
                    <a:pt x="0" y="45162"/>
                  </a:lnTo>
                  <a:lnTo>
                    <a:pt x="1512" y="49987"/>
                  </a:lnTo>
                  <a:lnTo>
                    <a:pt x="2903" y="52262"/>
                  </a:lnTo>
                  <a:lnTo>
                    <a:pt x="29301" y="72445"/>
                  </a:lnTo>
                  <a:lnTo>
                    <a:pt x="74635" y="96394"/>
                  </a:lnTo>
                  <a:lnTo>
                    <a:pt x="98876" y="108949"/>
                  </a:lnTo>
                  <a:lnTo>
                    <a:pt x="143932" y="150626"/>
                  </a:lnTo>
                  <a:lnTo>
                    <a:pt x="142858" y="155186"/>
                  </a:lnTo>
                  <a:lnTo>
                    <a:pt x="138287" y="163805"/>
                  </a:lnTo>
                  <a:lnTo>
                    <a:pt x="134469" y="167864"/>
                  </a:lnTo>
                  <a:lnTo>
                    <a:pt x="130420" y="169668"/>
                  </a:lnTo>
                  <a:lnTo>
                    <a:pt x="86044" y="177279"/>
                  </a:lnTo>
                  <a:lnTo>
                    <a:pt x="68313" y="177437"/>
                  </a:lnTo>
                  <a:lnTo>
                    <a:pt x="66486" y="176739"/>
                  </a:lnTo>
                  <a:lnTo>
                    <a:pt x="65270" y="175569"/>
                  </a:lnTo>
                  <a:lnTo>
                    <a:pt x="63316" y="171992"/>
                  </a:lnTo>
                  <a:lnTo>
                    <a:pt x="61168" y="171502"/>
                  </a:lnTo>
                  <a:lnTo>
                    <a:pt x="59607" y="171372"/>
                  </a:lnTo>
                  <a:lnTo>
                    <a:pt x="59271" y="170579"/>
                  </a:lnTo>
                  <a:lnTo>
                    <a:pt x="60780" y="167817"/>
                  </a:lnTo>
                  <a:lnTo>
                    <a:pt x="88235" y="1393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1325">
              <a:extLst>
                <a:ext uri="{FF2B5EF4-FFF2-40B4-BE49-F238E27FC236}">
                  <a16:creationId xmlns:a16="http://schemas.microsoft.com/office/drawing/2014/main" id="{1FD94201-C53E-4D1B-BA25-D6FEF65765A3}"/>
                </a:ext>
              </a:extLst>
            </p:cNvPr>
            <p:cNvSpPr/>
            <p:nvPr>
              <p:custDataLst>
                <p:tags r:id="rId63"/>
              </p:custDataLst>
            </p:nvPr>
          </p:nvSpPr>
          <p:spPr>
            <a:xfrm>
              <a:off x="5417927" y="1993906"/>
              <a:ext cx="169680" cy="183881"/>
            </a:xfrm>
            <a:custGeom>
              <a:avLst/>
              <a:gdLst/>
              <a:ahLst/>
              <a:cxnLst/>
              <a:rect l="0" t="0" r="0" b="0"/>
              <a:pathLst>
                <a:path w="169680" h="183881">
                  <a:moveTo>
                    <a:pt x="119273" y="12694"/>
                  </a:moveTo>
                  <a:lnTo>
                    <a:pt x="119273" y="12694"/>
                  </a:lnTo>
                  <a:lnTo>
                    <a:pt x="122644" y="12694"/>
                  </a:lnTo>
                  <a:lnTo>
                    <a:pt x="131482" y="9323"/>
                  </a:lnTo>
                  <a:lnTo>
                    <a:pt x="133762" y="7624"/>
                  </a:lnTo>
                  <a:lnTo>
                    <a:pt x="136296" y="3856"/>
                  </a:lnTo>
                  <a:lnTo>
                    <a:pt x="136266" y="2568"/>
                  </a:lnTo>
                  <a:lnTo>
                    <a:pt x="135541" y="1710"/>
                  </a:lnTo>
                  <a:lnTo>
                    <a:pt x="132853" y="757"/>
                  </a:lnTo>
                  <a:lnTo>
                    <a:pt x="91369" y="0"/>
                  </a:lnTo>
                  <a:lnTo>
                    <a:pt x="44859" y="4358"/>
                  </a:lnTo>
                  <a:lnTo>
                    <a:pt x="24794" y="7833"/>
                  </a:lnTo>
                  <a:lnTo>
                    <a:pt x="13433" y="13135"/>
                  </a:lnTo>
                  <a:lnTo>
                    <a:pt x="8028" y="17829"/>
                  </a:lnTo>
                  <a:lnTo>
                    <a:pt x="1723" y="27699"/>
                  </a:lnTo>
                  <a:lnTo>
                    <a:pt x="0" y="33004"/>
                  </a:lnTo>
                  <a:lnTo>
                    <a:pt x="247" y="35406"/>
                  </a:lnTo>
                  <a:lnTo>
                    <a:pt x="2402" y="39957"/>
                  </a:lnTo>
                  <a:lnTo>
                    <a:pt x="16956" y="56259"/>
                  </a:lnTo>
                  <a:lnTo>
                    <a:pt x="59631" y="79677"/>
                  </a:lnTo>
                  <a:lnTo>
                    <a:pt x="106368" y="102282"/>
                  </a:lnTo>
                  <a:lnTo>
                    <a:pt x="153328" y="135123"/>
                  </a:lnTo>
                  <a:lnTo>
                    <a:pt x="167081" y="150062"/>
                  </a:lnTo>
                  <a:lnTo>
                    <a:pt x="168744" y="154415"/>
                  </a:lnTo>
                  <a:lnTo>
                    <a:pt x="169679" y="160832"/>
                  </a:lnTo>
                  <a:lnTo>
                    <a:pt x="168016" y="165081"/>
                  </a:lnTo>
                  <a:lnTo>
                    <a:pt x="166585" y="167202"/>
                  </a:lnTo>
                  <a:lnTo>
                    <a:pt x="164926" y="168616"/>
                  </a:lnTo>
                  <a:lnTo>
                    <a:pt x="152354" y="175560"/>
                  </a:lnTo>
                  <a:lnTo>
                    <a:pt x="120712" y="179637"/>
                  </a:lnTo>
                  <a:lnTo>
                    <a:pt x="115679" y="182141"/>
                  </a:lnTo>
                  <a:lnTo>
                    <a:pt x="107911" y="183880"/>
                  </a:lnTo>
                  <a:lnTo>
                    <a:pt x="107465" y="183262"/>
                  </a:lnTo>
                  <a:lnTo>
                    <a:pt x="106573" y="1777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1326">
              <a:extLst>
                <a:ext uri="{FF2B5EF4-FFF2-40B4-BE49-F238E27FC236}">
                  <a16:creationId xmlns:a16="http://schemas.microsoft.com/office/drawing/2014/main" id="{D4CF4C1B-041D-4F86-9FDA-E5754A509295}"/>
                </a:ext>
              </a:extLst>
            </p:cNvPr>
            <p:cNvSpPr/>
            <p:nvPr>
              <p:custDataLst>
                <p:tags r:id="rId64"/>
              </p:custDataLst>
            </p:nvPr>
          </p:nvSpPr>
          <p:spPr>
            <a:xfrm>
              <a:off x="5638800" y="2171700"/>
              <a:ext cx="18789" cy="6351"/>
            </a:xfrm>
            <a:custGeom>
              <a:avLst/>
              <a:gdLst/>
              <a:ahLst/>
              <a:cxnLst/>
              <a:rect l="0" t="0" r="0" b="0"/>
              <a:pathLst>
                <a:path w="18789" h="6351">
                  <a:moveTo>
                    <a:pt x="12700" y="0"/>
                  </a:moveTo>
                  <a:lnTo>
                    <a:pt x="12700" y="0"/>
                  </a:lnTo>
                  <a:lnTo>
                    <a:pt x="18788" y="0"/>
                  </a:lnTo>
                  <a:lnTo>
                    <a:pt x="8092" y="5467"/>
                  </a:lnTo>
                  <a:lnTo>
                    <a:pt x="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6" name="SMARTInkShape-1327">
            <a:extLst>
              <a:ext uri="{FF2B5EF4-FFF2-40B4-BE49-F238E27FC236}">
                <a16:creationId xmlns:a16="http://schemas.microsoft.com/office/drawing/2014/main" id="{A0D978D0-9A7F-4951-B994-0960719EB205}"/>
              </a:ext>
            </a:extLst>
          </p:cNvPr>
          <p:cNvSpPr/>
          <p:nvPr>
            <p:custDataLst>
              <p:tags r:id="rId3"/>
            </p:custDataLst>
          </p:nvPr>
        </p:nvSpPr>
        <p:spPr>
          <a:xfrm>
            <a:off x="3385433" y="1987580"/>
            <a:ext cx="1002418" cy="44421"/>
          </a:xfrm>
          <a:custGeom>
            <a:avLst/>
            <a:gdLst/>
            <a:ahLst/>
            <a:cxnLst/>
            <a:rect l="0" t="0" r="0" b="0"/>
            <a:pathLst>
              <a:path w="1002418" h="44421">
                <a:moveTo>
                  <a:pt x="5467" y="31720"/>
                </a:moveTo>
                <a:lnTo>
                  <a:pt x="5467" y="31720"/>
                </a:lnTo>
                <a:lnTo>
                  <a:pt x="2096" y="35091"/>
                </a:lnTo>
                <a:lnTo>
                  <a:pt x="1103" y="35378"/>
                </a:lnTo>
                <a:lnTo>
                  <a:pt x="441" y="34865"/>
                </a:lnTo>
                <a:lnTo>
                  <a:pt x="0" y="33816"/>
                </a:lnTo>
                <a:lnTo>
                  <a:pt x="411" y="33118"/>
                </a:lnTo>
                <a:lnTo>
                  <a:pt x="2749" y="32341"/>
                </a:lnTo>
                <a:lnTo>
                  <a:pt x="46016" y="28365"/>
                </a:lnTo>
                <a:lnTo>
                  <a:pt x="81345" y="24820"/>
                </a:lnTo>
                <a:lnTo>
                  <a:pt x="121740" y="21598"/>
                </a:lnTo>
                <a:lnTo>
                  <a:pt x="156157" y="20165"/>
                </a:lnTo>
                <a:lnTo>
                  <a:pt x="191679" y="17648"/>
                </a:lnTo>
                <a:lnTo>
                  <a:pt x="228633" y="14882"/>
                </a:lnTo>
                <a:lnTo>
                  <a:pt x="266224" y="13653"/>
                </a:lnTo>
                <a:lnTo>
                  <a:pt x="305979" y="11225"/>
                </a:lnTo>
                <a:lnTo>
                  <a:pt x="347167" y="7795"/>
                </a:lnTo>
                <a:lnTo>
                  <a:pt x="388991" y="3918"/>
                </a:lnTo>
                <a:lnTo>
                  <a:pt x="432979" y="1725"/>
                </a:lnTo>
                <a:lnTo>
                  <a:pt x="478401" y="750"/>
                </a:lnTo>
                <a:lnTo>
                  <a:pt x="524458" y="316"/>
                </a:lnTo>
                <a:lnTo>
                  <a:pt x="548311" y="201"/>
                </a:lnTo>
                <a:lnTo>
                  <a:pt x="572680" y="124"/>
                </a:lnTo>
                <a:lnTo>
                  <a:pt x="597392" y="73"/>
                </a:lnTo>
                <a:lnTo>
                  <a:pt x="622334" y="38"/>
                </a:lnTo>
                <a:lnTo>
                  <a:pt x="647428" y="16"/>
                </a:lnTo>
                <a:lnTo>
                  <a:pt x="672624" y="0"/>
                </a:lnTo>
                <a:lnTo>
                  <a:pt x="697889" y="1401"/>
                </a:lnTo>
                <a:lnTo>
                  <a:pt x="723198" y="3746"/>
                </a:lnTo>
                <a:lnTo>
                  <a:pt x="748538" y="6721"/>
                </a:lnTo>
                <a:lnTo>
                  <a:pt x="773192" y="9410"/>
                </a:lnTo>
                <a:lnTo>
                  <a:pt x="797390" y="11907"/>
                </a:lnTo>
                <a:lnTo>
                  <a:pt x="821282" y="14278"/>
                </a:lnTo>
                <a:lnTo>
                  <a:pt x="845677" y="17270"/>
                </a:lnTo>
                <a:lnTo>
                  <a:pt x="870407" y="20675"/>
                </a:lnTo>
                <a:lnTo>
                  <a:pt x="911995" y="26811"/>
                </a:lnTo>
                <a:lnTo>
                  <a:pt x="955628" y="34513"/>
                </a:lnTo>
                <a:lnTo>
                  <a:pt x="1002417" y="444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9" name="SMARTInkShape-Group390">
            <a:extLst>
              <a:ext uri="{FF2B5EF4-FFF2-40B4-BE49-F238E27FC236}">
                <a16:creationId xmlns:a16="http://schemas.microsoft.com/office/drawing/2014/main" id="{C59454C8-EAFE-401D-B5BB-07DAC30B9E6F}"/>
              </a:ext>
            </a:extLst>
          </p:cNvPr>
          <p:cNvGrpSpPr/>
          <p:nvPr/>
        </p:nvGrpSpPr>
        <p:grpSpPr>
          <a:xfrm>
            <a:off x="3987800" y="2863928"/>
            <a:ext cx="3213101" cy="368223"/>
            <a:chOff x="3987800" y="2863928"/>
            <a:chExt cx="3213101" cy="368223"/>
          </a:xfrm>
        </p:grpSpPr>
        <p:sp>
          <p:nvSpPr>
            <p:cNvPr id="327" name="SMARTInkShape-1328">
              <a:extLst>
                <a:ext uri="{FF2B5EF4-FFF2-40B4-BE49-F238E27FC236}">
                  <a16:creationId xmlns:a16="http://schemas.microsoft.com/office/drawing/2014/main" id="{6D74C91E-C558-4938-8C11-9D09B4CD8BDF}"/>
                </a:ext>
              </a:extLst>
            </p:cNvPr>
            <p:cNvSpPr/>
            <p:nvPr>
              <p:custDataLst>
                <p:tags r:id="rId58"/>
              </p:custDataLst>
            </p:nvPr>
          </p:nvSpPr>
          <p:spPr>
            <a:xfrm>
              <a:off x="3987800" y="3124201"/>
              <a:ext cx="2127251" cy="107950"/>
            </a:xfrm>
            <a:custGeom>
              <a:avLst/>
              <a:gdLst/>
              <a:ahLst/>
              <a:cxnLst/>
              <a:rect l="0" t="0" r="0" b="0"/>
              <a:pathLst>
                <a:path w="2127251" h="107950">
                  <a:moveTo>
                    <a:pt x="0" y="25399"/>
                  </a:moveTo>
                  <a:lnTo>
                    <a:pt x="0" y="25399"/>
                  </a:lnTo>
                  <a:lnTo>
                    <a:pt x="34499" y="22028"/>
                  </a:lnTo>
                  <a:lnTo>
                    <a:pt x="80942" y="13462"/>
                  </a:lnTo>
                  <a:lnTo>
                    <a:pt x="128400" y="8402"/>
                  </a:lnTo>
                  <a:lnTo>
                    <a:pt x="167945" y="6252"/>
                  </a:lnTo>
                  <a:lnTo>
                    <a:pt x="208021" y="1443"/>
                  </a:lnTo>
                  <a:lnTo>
                    <a:pt x="252388" y="189"/>
                  </a:lnTo>
                  <a:lnTo>
                    <a:pt x="299657" y="24"/>
                  </a:lnTo>
                  <a:lnTo>
                    <a:pt x="339323" y="4"/>
                  </a:lnTo>
                  <a:lnTo>
                    <a:pt x="381130" y="0"/>
                  </a:lnTo>
                  <a:lnTo>
                    <a:pt x="419988" y="3370"/>
                  </a:lnTo>
                  <a:lnTo>
                    <a:pt x="463568" y="5761"/>
                  </a:lnTo>
                  <a:lnTo>
                    <a:pt x="502699" y="8114"/>
                  </a:lnTo>
                  <a:lnTo>
                    <a:pt x="547562" y="11794"/>
                  </a:lnTo>
                  <a:lnTo>
                    <a:pt x="592119" y="16884"/>
                  </a:lnTo>
                  <a:lnTo>
                    <a:pt x="636774" y="20503"/>
                  </a:lnTo>
                  <a:lnTo>
                    <a:pt x="673626" y="25830"/>
                  </a:lnTo>
                  <a:lnTo>
                    <a:pt x="711355" y="29995"/>
                  </a:lnTo>
                  <a:lnTo>
                    <a:pt x="749346" y="33111"/>
                  </a:lnTo>
                  <a:lnTo>
                    <a:pt x="787413" y="36621"/>
                  </a:lnTo>
                  <a:lnTo>
                    <a:pt x="827386" y="37661"/>
                  </a:lnTo>
                  <a:lnTo>
                    <a:pt x="870508" y="39850"/>
                  </a:lnTo>
                  <a:lnTo>
                    <a:pt x="914565" y="43086"/>
                  </a:lnTo>
                  <a:lnTo>
                    <a:pt x="958899" y="44045"/>
                  </a:lnTo>
                  <a:lnTo>
                    <a:pt x="1003314" y="46211"/>
                  </a:lnTo>
                  <a:lnTo>
                    <a:pt x="1045872" y="49440"/>
                  </a:lnTo>
                  <a:lnTo>
                    <a:pt x="1087176" y="50396"/>
                  </a:lnTo>
                  <a:lnTo>
                    <a:pt x="1130693" y="50680"/>
                  </a:lnTo>
                  <a:lnTo>
                    <a:pt x="1172985" y="50764"/>
                  </a:lnTo>
                  <a:lnTo>
                    <a:pt x="1212327" y="50789"/>
                  </a:lnTo>
                  <a:lnTo>
                    <a:pt x="1252677" y="50796"/>
                  </a:lnTo>
                  <a:lnTo>
                    <a:pt x="1294030" y="50798"/>
                  </a:lnTo>
                  <a:lnTo>
                    <a:pt x="1331213" y="50799"/>
                  </a:lnTo>
                  <a:lnTo>
                    <a:pt x="1378752" y="50799"/>
                  </a:lnTo>
                  <a:lnTo>
                    <a:pt x="1416288" y="50799"/>
                  </a:lnTo>
                  <a:lnTo>
                    <a:pt x="1454220" y="50799"/>
                  </a:lnTo>
                  <a:lnTo>
                    <a:pt x="1500600" y="50799"/>
                  </a:lnTo>
                  <a:lnTo>
                    <a:pt x="1537292" y="50799"/>
                  </a:lnTo>
                  <a:lnTo>
                    <a:pt x="1575681" y="50799"/>
                  </a:lnTo>
                  <a:lnTo>
                    <a:pt x="1617316" y="51505"/>
                  </a:lnTo>
                  <a:lnTo>
                    <a:pt x="1656777" y="55163"/>
                  </a:lnTo>
                  <a:lnTo>
                    <a:pt x="1695986" y="57266"/>
                  </a:lnTo>
                  <a:lnTo>
                    <a:pt x="1737864" y="61339"/>
                  </a:lnTo>
                  <a:lnTo>
                    <a:pt x="1776691" y="63564"/>
                  </a:lnTo>
                  <a:lnTo>
                    <a:pt x="1823655" y="68399"/>
                  </a:lnTo>
                  <a:lnTo>
                    <a:pt x="1870117" y="72934"/>
                  </a:lnTo>
                  <a:lnTo>
                    <a:pt x="1912560" y="79918"/>
                  </a:lnTo>
                  <a:lnTo>
                    <a:pt x="1957518" y="82203"/>
                  </a:lnTo>
                  <a:lnTo>
                    <a:pt x="2003342" y="87530"/>
                  </a:lnTo>
                  <a:lnTo>
                    <a:pt x="2042990" y="93788"/>
                  </a:lnTo>
                  <a:lnTo>
                    <a:pt x="2088341" y="103801"/>
                  </a:lnTo>
                  <a:lnTo>
                    <a:pt x="2127250" y="1079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1329">
              <a:extLst>
                <a:ext uri="{FF2B5EF4-FFF2-40B4-BE49-F238E27FC236}">
                  <a16:creationId xmlns:a16="http://schemas.microsoft.com/office/drawing/2014/main" id="{CE5D0664-A7F2-4EDB-9B8B-26EFE6FBC4FD}"/>
                </a:ext>
              </a:extLst>
            </p:cNvPr>
            <p:cNvSpPr/>
            <p:nvPr>
              <p:custDataLst>
                <p:tags r:id="rId59"/>
              </p:custDataLst>
            </p:nvPr>
          </p:nvSpPr>
          <p:spPr>
            <a:xfrm>
              <a:off x="6229350" y="2863928"/>
              <a:ext cx="971551" cy="50723"/>
            </a:xfrm>
            <a:custGeom>
              <a:avLst/>
              <a:gdLst/>
              <a:ahLst/>
              <a:cxnLst/>
              <a:rect l="0" t="0" r="0" b="0"/>
              <a:pathLst>
                <a:path w="971551" h="50723">
                  <a:moveTo>
                    <a:pt x="0" y="50722"/>
                  </a:moveTo>
                  <a:lnTo>
                    <a:pt x="0" y="50722"/>
                  </a:lnTo>
                  <a:lnTo>
                    <a:pt x="5467" y="50722"/>
                  </a:lnTo>
                  <a:lnTo>
                    <a:pt x="25138" y="42883"/>
                  </a:lnTo>
                  <a:lnTo>
                    <a:pt x="30443" y="38982"/>
                  </a:lnTo>
                  <a:lnTo>
                    <a:pt x="36561" y="37506"/>
                  </a:lnTo>
                  <a:lnTo>
                    <a:pt x="51202" y="26766"/>
                  </a:lnTo>
                  <a:lnTo>
                    <a:pt x="53186" y="26285"/>
                  </a:lnTo>
                  <a:lnTo>
                    <a:pt x="54507" y="25258"/>
                  </a:lnTo>
                  <a:lnTo>
                    <a:pt x="55974" y="22236"/>
                  </a:lnTo>
                  <a:lnTo>
                    <a:pt x="57072" y="21148"/>
                  </a:lnTo>
                  <a:lnTo>
                    <a:pt x="60173" y="19939"/>
                  </a:lnTo>
                  <a:lnTo>
                    <a:pt x="61282" y="18911"/>
                  </a:lnTo>
                  <a:lnTo>
                    <a:pt x="62515" y="15887"/>
                  </a:lnTo>
                  <a:lnTo>
                    <a:pt x="63548" y="14799"/>
                  </a:lnTo>
                  <a:lnTo>
                    <a:pt x="66578" y="13590"/>
                  </a:lnTo>
                  <a:lnTo>
                    <a:pt x="67669" y="12562"/>
                  </a:lnTo>
                  <a:lnTo>
                    <a:pt x="68881" y="9537"/>
                  </a:lnTo>
                  <a:lnTo>
                    <a:pt x="69909" y="8449"/>
                  </a:lnTo>
                  <a:lnTo>
                    <a:pt x="72934" y="7240"/>
                  </a:lnTo>
                  <a:lnTo>
                    <a:pt x="93150" y="5583"/>
                  </a:lnTo>
                  <a:lnTo>
                    <a:pt x="100193" y="1913"/>
                  </a:lnTo>
                  <a:lnTo>
                    <a:pt x="131344" y="0"/>
                  </a:lnTo>
                  <a:lnTo>
                    <a:pt x="176416" y="5396"/>
                  </a:lnTo>
                  <a:lnTo>
                    <a:pt x="216276" y="8038"/>
                  </a:lnTo>
                  <a:lnTo>
                    <a:pt x="258283" y="12724"/>
                  </a:lnTo>
                  <a:lnTo>
                    <a:pt x="303944" y="21381"/>
                  </a:lnTo>
                  <a:lnTo>
                    <a:pt x="350740" y="26685"/>
                  </a:lnTo>
                  <a:lnTo>
                    <a:pt x="397999" y="31015"/>
                  </a:lnTo>
                  <a:lnTo>
                    <a:pt x="436699" y="31542"/>
                  </a:lnTo>
                  <a:lnTo>
                    <a:pt x="480998" y="36019"/>
                  </a:lnTo>
                  <a:lnTo>
                    <a:pt x="528258" y="37758"/>
                  </a:lnTo>
                  <a:lnTo>
                    <a:pt x="567217" y="37970"/>
                  </a:lnTo>
                  <a:lnTo>
                    <a:pt x="611431" y="38015"/>
                  </a:lnTo>
                  <a:lnTo>
                    <a:pt x="654013" y="38021"/>
                  </a:lnTo>
                  <a:lnTo>
                    <a:pt x="696378" y="33657"/>
                  </a:lnTo>
                  <a:lnTo>
                    <a:pt x="738715" y="31933"/>
                  </a:lnTo>
                  <a:lnTo>
                    <a:pt x="781050" y="26680"/>
                  </a:lnTo>
                  <a:lnTo>
                    <a:pt x="825029" y="25590"/>
                  </a:lnTo>
                  <a:lnTo>
                    <a:pt x="868215" y="20331"/>
                  </a:lnTo>
                  <a:lnTo>
                    <a:pt x="915612" y="18320"/>
                  </a:lnTo>
                  <a:lnTo>
                    <a:pt x="946097" y="13017"/>
                  </a:lnTo>
                  <a:lnTo>
                    <a:pt x="971550" y="126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7" name="SMARTInkShape-Group391">
            <a:extLst>
              <a:ext uri="{FF2B5EF4-FFF2-40B4-BE49-F238E27FC236}">
                <a16:creationId xmlns:a16="http://schemas.microsoft.com/office/drawing/2014/main" id="{74474692-CB7B-43A5-BD2B-E87A58E0DC0B}"/>
              </a:ext>
            </a:extLst>
          </p:cNvPr>
          <p:cNvGrpSpPr/>
          <p:nvPr/>
        </p:nvGrpSpPr>
        <p:grpSpPr>
          <a:xfrm>
            <a:off x="2038350" y="540954"/>
            <a:ext cx="1897532" cy="563947"/>
            <a:chOff x="2038350" y="540954"/>
            <a:chExt cx="1897532" cy="563947"/>
          </a:xfrm>
        </p:grpSpPr>
        <p:sp>
          <p:nvSpPr>
            <p:cNvPr id="330" name="SMARTInkShape-1330">
              <a:extLst>
                <a:ext uri="{FF2B5EF4-FFF2-40B4-BE49-F238E27FC236}">
                  <a16:creationId xmlns:a16="http://schemas.microsoft.com/office/drawing/2014/main" id="{1CA0EDB4-85F6-4F5D-A40F-338D4299CE84}"/>
                </a:ext>
              </a:extLst>
            </p:cNvPr>
            <p:cNvSpPr/>
            <p:nvPr>
              <p:custDataLst>
                <p:tags r:id="rId51"/>
              </p:custDataLst>
            </p:nvPr>
          </p:nvSpPr>
          <p:spPr>
            <a:xfrm>
              <a:off x="3810047" y="819183"/>
              <a:ext cx="125835" cy="247243"/>
            </a:xfrm>
            <a:custGeom>
              <a:avLst/>
              <a:gdLst/>
              <a:ahLst/>
              <a:cxnLst/>
              <a:rect l="0" t="0" r="0" b="0"/>
              <a:pathLst>
                <a:path w="125835" h="247243">
                  <a:moveTo>
                    <a:pt x="114253" y="44417"/>
                  </a:moveTo>
                  <a:lnTo>
                    <a:pt x="114253" y="44417"/>
                  </a:lnTo>
                  <a:lnTo>
                    <a:pt x="117624" y="44417"/>
                  </a:lnTo>
                  <a:lnTo>
                    <a:pt x="118617" y="43006"/>
                  </a:lnTo>
                  <a:lnTo>
                    <a:pt x="120341" y="30111"/>
                  </a:lnTo>
                  <a:lnTo>
                    <a:pt x="120525" y="23402"/>
                  </a:lnTo>
                  <a:lnTo>
                    <a:pt x="118687" y="19084"/>
                  </a:lnTo>
                  <a:lnTo>
                    <a:pt x="105674" y="4204"/>
                  </a:lnTo>
                  <a:lnTo>
                    <a:pt x="99621" y="1850"/>
                  </a:lnTo>
                  <a:lnTo>
                    <a:pt x="53719" y="0"/>
                  </a:lnTo>
                  <a:lnTo>
                    <a:pt x="9002" y="16910"/>
                  </a:lnTo>
                  <a:lnTo>
                    <a:pt x="5986" y="17612"/>
                  </a:lnTo>
                  <a:lnTo>
                    <a:pt x="3975" y="18786"/>
                  </a:lnTo>
                  <a:lnTo>
                    <a:pt x="2634" y="20274"/>
                  </a:lnTo>
                  <a:lnTo>
                    <a:pt x="1740" y="21972"/>
                  </a:lnTo>
                  <a:lnTo>
                    <a:pt x="0" y="46294"/>
                  </a:lnTo>
                  <a:lnTo>
                    <a:pt x="7500" y="52542"/>
                  </a:lnTo>
                  <a:lnTo>
                    <a:pt x="52500" y="77929"/>
                  </a:lnTo>
                  <a:lnTo>
                    <a:pt x="97402" y="105903"/>
                  </a:lnTo>
                  <a:lnTo>
                    <a:pt x="111533" y="118531"/>
                  </a:lnTo>
                  <a:lnTo>
                    <a:pt x="116572" y="126981"/>
                  </a:lnTo>
                  <a:lnTo>
                    <a:pt x="125834" y="159972"/>
                  </a:lnTo>
                  <a:lnTo>
                    <a:pt x="121662" y="188023"/>
                  </a:lnTo>
                  <a:lnTo>
                    <a:pt x="115351" y="203932"/>
                  </a:lnTo>
                  <a:lnTo>
                    <a:pt x="86810" y="236908"/>
                  </a:lnTo>
                  <a:lnTo>
                    <a:pt x="69556" y="244770"/>
                  </a:lnTo>
                  <a:lnTo>
                    <a:pt x="52141" y="247242"/>
                  </a:lnTo>
                  <a:lnTo>
                    <a:pt x="49562" y="246662"/>
                  </a:lnTo>
                  <a:lnTo>
                    <a:pt x="47842" y="245569"/>
                  </a:lnTo>
                  <a:lnTo>
                    <a:pt x="46695" y="244135"/>
                  </a:lnTo>
                  <a:lnTo>
                    <a:pt x="43541" y="242542"/>
                  </a:lnTo>
                  <a:lnTo>
                    <a:pt x="41712" y="242117"/>
                  </a:lnTo>
                  <a:lnTo>
                    <a:pt x="40492" y="241128"/>
                  </a:lnTo>
                  <a:lnTo>
                    <a:pt x="35003" y="232503"/>
                  </a:lnTo>
                  <a:lnTo>
                    <a:pt x="34609" y="229780"/>
                  </a:lnTo>
                  <a:lnTo>
                    <a:pt x="50753" y="1714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1331">
              <a:extLst>
                <a:ext uri="{FF2B5EF4-FFF2-40B4-BE49-F238E27FC236}">
                  <a16:creationId xmlns:a16="http://schemas.microsoft.com/office/drawing/2014/main" id="{E3386B66-EAA7-4828-AA13-5BAAA5E24479}"/>
                </a:ext>
              </a:extLst>
            </p:cNvPr>
            <p:cNvSpPr/>
            <p:nvPr>
              <p:custDataLst>
                <p:tags r:id="rId52"/>
              </p:custDataLst>
            </p:nvPr>
          </p:nvSpPr>
          <p:spPr>
            <a:xfrm>
              <a:off x="3149981" y="857276"/>
              <a:ext cx="519829" cy="222225"/>
            </a:xfrm>
            <a:custGeom>
              <a:avLst/>
              <a:gdLst/>
              <a:ahLst/>
              <a:cxnLst/>
              <a:rect l="0" t="0" r="0" b="0"/>
              <a:pathLst>
                <a:path w="519829" h="222225">
                  <a:moveTo>
                    <a:pt x="164719" y="19024"/>
                  </a:moveTo>
                  <a:lnTo>
                    <a:pt x="164719" y="19024"/>
                  </a:lnTo>
                  <a:lnTo>
                    <a:pt x="164719" y="15653"/>
                  </a:lnTo>
                  <a:lnTo>
                    <a:pt x="162837" y="12116"/>
                  </a:lnTo>
                  <a:lnTo>
                    <a:pt x="161348" y="10186"/>
                  </a:lnTo>
                  <a:lnTo>
                    <a:pt x="157811" y="8040"/>
                  </a:lnTo>
                  <a:lnTo>
                    <a:pt x="153888" y="6381"/>
                  </a:lnTo>
                  <a:lnTo>
                    <a:pt x="147712" y="2186"/>
                  </a:lnTo>
                  <a:lnTo>
                    <a:pt x="141413" y="629"/>
                  </a:lnTo>
                  <a:lnTo>
                    <a:pt x="119034" y="0"/>
                  </a:lnTo>
                  <a:lnTo>
                    <a:pt x="76669" y="17274"/>
                  </a:lnTo>
                  <a:lnTo>
                    <a:pt x="39951" y="48754"/>
                  </a:lnTo>
                  <a:lnTo>
                    <a:pt x="12881" y="88485"/>
                  </a:lnTo>
                  <a:lnTo>
                    <a:pt x="2515" y="114353"/>
                  </a:lnTo>
                  <a:lnTo>
                    <a:pt x="0" y="133918"/>
                  </a:lnTo>
                  <a:lnTo>
                    <a:pt x="3103" y="144711"/>
                  </a:lnTo>
                  <a:lnTo>
                    <a:pt x="8491" y="156845"/>
                  </a:lnTo>
                  <a:lnTo>
                    <a:pt x="14381" y="163298"/>
                  </a:lnTo>
                  <a:lnTo>
                    <a:pt x="20997" y="167813"/>
                  </a:lnTo>
                  <a:lnTo>
                    <a:pt x="44515" y="176239"/>
                  </a:lnTo>
                  <a:lnTo>
                    <a:pt x="54145" y="176386"/>
                  </a:lnTo>
                  <a:lnTo>
                    <a:pt x="95978" y="169895"/>
                  </a:lnTo>
                  <a:lnTo>
                    <a:pt x="107356" y="165805"/>
                  </a:lnTo>
                  <a:lnTo>
                    <a:pt x="137994" y="140771"/>
                  </a:lnTo>
                  <a:lnTo>
                    <a:pt x="159300" y="116301"/>
                  </a:lnTo>
                  <a:lnTo>
                    <a:pt x="168012" y="99440"/>
                  </a:lnTo>
                  <a:lnTo>
                    <a:pt x="176974" y="55242"/>
                  </a:lnTo>
                  <a:lnTo>
                    <a:pt x="177393" y="30240"/>
                  </a:lnTo>
                  <a:lnTo>
                    <a:pt x="176696" y="28618"/>
                  </a:lnTo>
                  <a:lnTo>
                    <a:pt x="175526" y="27537"/>
                  </a:lnTo>
                  <a:lnTo>
                    <a:pt x="174040" y="26816"/>
                  </a:lnTo>
                  <a:lnTo>
                    <a:pt x="173049" y="25630"/>
                  </a:lnTo>
                  <a:lnTo>
                    <a:pt x="171950" y="22430"/>
                  </a:lnTo>
                  <a:lnTo>
                    <a:pt x="170950" y="22000"/>
                  </a:lnTo>
                  <a:lnTo>
                    <a:pt x="169579" y="22419"/>
                  </a:lnTo>
                  <a:lnTo>
                    <a:pt x="166173" y="24061"/>
                  </a:lnTo>
                  <a:lnTo>
                    <a:pt x="162308" y="24790"/>
                  </a:lnTo>
                  <a:lnTo>
                    <a:pt x="160995" y="25690"/>
                  </a:lnTo>
                  <a:lnTo>
                    <a:pt x="160120" y="26996"/>
                  </a:lnTo>
                  <a:lnTo>
                    <a:pt x="158441" y="30328"/>
                  </a:lnTo>
                  <a:lnTo>
                    <a:pt x="143473" y="55407"/>
                  </a:lnTo>
                  <a:lnTo>
                    <a:pt x="134840" y="86279"/>
                  </a:lnTo>
                  <a:lnTo>
                    <a:pt x="134506" y="96187"/>
                  </a:lnTo>
                  <a:lnTo>
                    <a:pt x="141917" y="118355"/>
                  </a:lnTo>
                  <a:lnTo>
                    <a:pt x="154178" y="140523"/>
                  </a:lnTo>
                  <a:lnTo>
                    <a:pt x="186945" y="161589"/>
                  </a:lnTo>
                  <a:lnTo>
                    <a:pt x="199605" y="164041"/>
                  </a:lnTo>
                  <a:lnTo>
                    <a:pt x="241472" y="164342"/>
                  </a:lnTo>
                  <a:lnTo>
                    <a:pt x="276841" y="150146"/>
                  </a:lnTo>
                  <a:lnTo>
                    <a:pt x="298926" y="132080"/>
                  </a:lnTo>
                  <a:lnTo>
                    <a:pt x="325291" y="91165"/>
                  </a:lnTo>
                  <a:lnTo>
                    <a:pt x="333289" y="74092"/>
                  </a:lnTo>
                  <a:lnTo>
                    <a:pt x="337882" y="46308"/>
                  </a:lnTo>
                  <a:lnTo>
                    <a:pt x="340458" y="41028"/>
                  </a:lnTo>
                  <a:lnTo>
                    <a:pt x="341603" y="36329"/>
                  </a:lnTo>
                  <a:lnTo>
                    <a:pt x="341203" y="34089"/>
                  </a:lnTo>
                  <a:lnTo>
                    <a:pt x="337372" y="25423"/>
                  </a:lnTo>
                  <a:lnTo>
                    <a:pt x="336407" y="20288"/>
                  </a:lnTo>
                  <a:lnTo>
                    <a:pt x="335622" y="20572"/>
                  </a:lnTo>
                  <a:lnTo>
                    <a:pt x="332868" y="22769"/>
                  </a:lnTo>
                  <a:lnTo>
                    <a:pt x="331174" y="26098"/>
                  </a:lnTo>
                  <a:lnTo>
                    <a:pt x="330722" y="27973"/>
                  </a:lnTo>
                  <a:lnTo>
                    <a:pt x="325633" y="36758"/>
                  </a:lnTo>
                  <a:lnTo>
                    <a:pt x="314715" y="77934"/>
                  </a:lnTo>
                  <a:lnTo>
                    <a:pt x="305648" y="122317"/>
                  </a:lnTo>
                  <a:lnTo>
                    <a:pt x="304429" y="160711"/>
                  </a:lnTo>
                  <a:lnTo>
                    <a:pt x="306305" y="165016"/>
                  </a:lnTo>
                  <a:lnTo>
                    <a:pt x="308785" y="169282"/>
                  </a:lnTo>
                  <a:lnTo>
                    <a:pt x="310508" y="176516"/>
                  </a:lnTo>
                  <a:lnTo>
                    <a:pt x="311300" y="176936"/>
                  </a:lnTo>
                  <a:lnTo>
                    <a:pt x="320222" y="177741"/>
                  </a:lnTo>
                  <a:lnTo>
                    <a:pt x="321304" y="177047"/>
                  </a:lnTo>
                  <a:lnTo>
                    <a:pt x="322026" y="175878"/>
                  </a:lnTo>
                  <a:lnTo>
                    <a:pt x="323041" y="170862"/>
                  </a:lnTo>
                  <a:lnTo>
                    <a:pt x="323984" y="166235"/>
                  </a:lnTo>
                  <a:lnTo>
                    <a:pt x="328457" y="151767"/>
                  </a:lnTo>
                  <a:lnTo>
                    <a:pt x="333178" y="133850"/>
                  </a:lnTo>
                  <a:lnTo>
                    <a:pt x="343580" y="89478"/>
                  </a:lnTo>
                  <a:lnTo>
                    <a:pt x="359494" y="45270"/>
                  </a:lnTo>
                  <a:lnTo>
                    <a:pt x="372861" y="23573"/>
                  </a:lnTo>
                  <a:lnTo>
                    <a:pt x="388203" y="10878"/>
                  </a:lnTo>
                  <a:lnTo>
                    <a:pt x="411176" y="2859"/>
                  </a:lnTo>
                  <a:lnTo>
                    <a:pt x="435216" y="354"/>
                  </a:lnTo>
                  <a:lnTo>
                    <a:pt x="456864" y="5119"/>
                  </a:lnTo>
                  <a:lnTo>
                    <a:pt x="484154" y="17693"/>
                  </a:lnTo>
                  <a:lnTo>
                    <a:pt x="505478" y="36340"/>
                  </a:lnTo>
                  <a:lnTo>
                    <a:pt x="510195" y="46475"/>
                  </a:lnTo>
                  <a:lnTo>
                    <a:pt x="519828" y="90644"/>
                  </a:lnTo>
                  <a:lnTo>
                    <a:pt x="518292" y="108448"/>
                  </a:lnTo>
                  <a:lnTo>
                    <a:pt x="513432" y="152277"/>
                  </a:lnTo>
                  <a:lnTo>
                    <a:pt x="500830" y="198667"/>
                  </a:lnTo>
                  <a:lnTo>
                    <a:pt x="495698" y="218678"/>
                  </a:lnTo>
                  <a:lnTo>
                    <a:pt x="494919" y="2222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1332">
              <a:extLst>
                <a:ext uri="{FF2B5EF4-FFF2-40B4-BE49-F238E27FC236}">
                  <a16:creationId xmlns:a16="http://schemas.microsoft.com/office/drawing/2014/main" id="{A815D73F-99EF-4DF4-A3AB-1C00AAD93E93}"/>
                </a:ext>
              </a:extLst>
            </p:cNvPr>
            <p:cNvSpPr/>
            <p:nvPr>
              <p:custDataLst>
                <p:tags r:id="rId53"/>
              </p:custDataLst>
            </p:nvPr>
          </p:nvSpPr>
          <p:spPr>
            <a:xfrm>
              <a:off x="2406804" y="831850"/>
              <a:ext cx="380847" cy="227344"/>
            </a:xfrm>
            <a:custGeom>
              <a:avLst/>
              <a:gdLst/>
              <a:ahLst/>
              <a:cxnLst/>
              <a:rect l="0" t="0" r="0" b="0"/>
              <a:pathLst>
                <a:path w="380847" h="227344">
                  <a:moveTo>
                    <a:pt x="25246" y="0"/>
                  </a:moveTo>
                  <a:lnTo>
                    <a:pt x="25246" y="0"/>
                  </a:lnTo>
                  <a:lnTo>
                    <a:pt x="20882" y="10139"/>
                  </a:lnTo>
                  <a:lnTo>
                    <a:pt x="18779" y="20957"/>
                  </a:lnTo>
                  <a:lnTo>
                    <a:pt x="14706" y="29649"/>
                  </a:lnTo>
                  <a:lnTo>
                    <a:pt x="2477" y="75811"/>
                  </a:lnTo>
                  <a:lnTo>
                    <a:pt x="0" y="119636"/>
                  </a:lnTo>
                  <a:lnTo>
                    <a:pt x="620" y="128666"/>
                  </a:lnTo>
                  <a:lnTo>
                    <a:pt x="9308" y="162966"/>
                  </a:lnTo>
                  <a:lnTo>
                    <a:pt x="14870" y="169561"/>
                  </a:lnTo>
                  <a:lnTo>
                    <a:pt x="21340" y="175549"/>
                  </a:lnTo>
                  <a:lnTo>
                    <a:pt x="33477" y="191623"/>
                  </a:lnTo>
                  <a:lnTo>
                    <a:pt x="39722" y="194527"/>
                  </a:lnTo>
                  <a:lnTo>
                    <a:pt x="74843" y="202898"/>
                  </a:lnTo>
                  <a:lnTo>
                    <a:pt x="80921" y="201184"/>
                  </a:lnTo>
                  <a:lnTo>
                    <a:pt x="86679" y="198776"/>
                  </a:lnTo>
                  <a:lnTo>
                    <a:pt x="105965" y="193733"/>
                  </a:lnTo>
                  <a:lnTo>
                    <a:pt x="115093" y="188087"/>
                  </a:lnTo>
                  <a:lnTo>
                    <a:pt x="134669" y="162718"/>
                  </a:lnTo>
                  <a:lnTo>
                    <a:pt x="154416" y="116414"/>
                  </a:lnTo>
                  <a:lnTo>
                    <a:pt x="163071" y="85198"/>
                  </a:lnTo>
                  <a:lnTo>
                    <a:pt x="164943" y="39629"/>
                  </a:lnTo>
                  <a:lnTo>
                    <a:pt x="164946" y="59155"/>
                  </a:lnTo>
                  <a:lnTo>
                    <a:pt x="158770" y="97438"/>
                  </a:lnTo>
                  <a:lnTo>
                    <a:pt x="159306" y="135468"/>
                  </a:lnTo>
                  <a:lnTo>
                    <a:pt x="173523" y="174801"/>
                  </a:lnTo>
                  <a:lnTo>
                    <a:pt x="179795" y="184751"/>
                  </a:lnTo>
                  <a:lnTo>
                    <a:pt x="182607" y="186667"/>
                  </a:lnTo>
                  <a:lnTo>
                    <a:pt x="195376" y="191624"/>
                  </a:lnTo>
                  <a:lnTo>
                    <a:pt x="200343" y="194527"/>
                  </a:lnTo>
                  <a:lnTo>
                    <a:pt x="204902" y="195818"/>
                  </a:lnTo>
                  <a:lnTo>
                    <a:pt x="218178" y="196544"/>
                  </a:lnTo>
                  <a:lnTo>
                    <a:pt x="225764" y="194832"/>
                  </a:lnTo>
                  <a:lnTo>
                    <a:pt x="234001" y="191784"/>
                  </a:lnTo>
                  <a:lnTo>
                    <a:pt x="242792" y="188999"/>
                  </a:lnTo>
                  <a:lnTo>
                    <a:pt x="246476" y="187383"/>
                  </a:lnTo>
                  <a:lnTo>
                    <a:pt x="252452" y="181824"/>
                  </a:lnTo>
                  <a:lnTo>
                    <a:pt x="256754" y="175355"/>
                  </a:lnTo>
                  <a:lnTo>
                    <a:pt x="271120" y="139566"/>
                  </a:lnTo>
                  <a:lnTo>
                    <a:pt x="272827" y="94305"/>
                  </a:lnTo>
                  <a:lnTo>
                    <a:pt x="272896" y="48981"/>
                  </a:lnTo>
                  <a:lnTo>
                    <a:pt x="271015" y="44583"/>
                  </a:lnTo>
                  <a:lnTo>
                    <a:pt x="266807" y="38479"/>
                  </a:lnTo>
                  <a:lnTo>
                    <a:pt x="265892" y="43950"/>
                  </a:lnTo>
                  <a:lnTo>
                    <a:pt x="261530" y="57887"/>
                  </a:lnTo>
                  <a:lnTo>
                    <a:pt x="255205" y="101245"/>
                  </a:lnTo>
                  <a:lnTo>
                    <a:pt x="253881" y="145875"/>
                  </a:lnTo>
                  <a:lnTo>
                    <a:pt x="253846" y="191909"/>
                  </a:lnTo>
                  <a:lnTo>
                    <a:pt x="253846" y="227343"/>
                  </a:lnTo>
                  <a:lnTo>
                    <a:pt x="253846" y="224857"/>
                  </a:lnTo>
                  <a:lnTo>
                    <a:pt x="251965" y="221527"/>
                  </a:lnTo>
                  <a:lnTo>
                    <a:pt x="249482" y="217695"/>
                  </a:lnTo>
                  <a:lnTo>
                    <a:pt x="248085" y="211571"/>
                  </a:lnTo>
                  <a:lnTo>
                    <a:pt x="247500" y="167143"/>
                  </a:lnTo>
                  <a:lnTo>
                    <a:pt x="245615" y="137307"/>
                  </a:lnTo>
                  <a:lnTo>
                    <a:pt x="243838" y="125937"/>
                  </a:lnTo>
                  <a:lnTo>
                    <a:pt x="248493" y="93171"/>
                  </a:lnTo>
                  <a:lnTo>
                    <a:pt x="257466" y="71321"/>
                  </a:lnTo>
                  <a:lnTo>
                    <a:pt x="263028" y="53207"/>
                  </a:lnTo>
                  <a:lnTo>
                    <a:pt x="268875" y="43674"/>
                  </a:lnTo>
                  <a:lnTo>
                    <a:pt x="293444" y="25452"/>
                  </a:lnTo>
                  <a:lnTo>
                    <a:pt x="317477" y="9560"/>
                  </a:lnTo>
                  <a:lnTo>
                    <a:pt x="338149" y="6538"/>
                  </a:lnTo>
                  <a:lnTo>
                    <a:pt x="356648" y="6367"/>
                  </a:lnTo>
                  <a:lnTo>
                    <a:pt x="361389" y="8239"/>
                  </a:lnTo>
                  <a:lnTo>
                    <a:pt x="365848" y="10717"/>
                  </a:lnTo>
                  <a:lnTo>
                    <a:pt x="374460" y="12308"/>
                  </a:lnTo>
                  <a:lnTo>
                    <a:pt x="379585" y="12623"/>
                  </a:lnTo>
                  <a:lnTo>
                    <a:pt x="380005" y="13354"/>
                  </a:lnTo>
                  <a:lnTo>
                    <a:pt x="380846"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1333">
              <a:extLst>
                <a:ext uri="{FF2B5EF4-FFF2-40B4-BE49-F238E27FC236}">
                  <a16:creationId xmlns:a16="http://schemas.microsoft.com/office/drawing/2014/main" id="{13C605BC-729C-4CF4-979C-FE3DC5C4ADA7}"/>
                </a:ext>
              </a:extLst>
            </p:cNvPr>
            <p:cNvSpPr/>
            <p:nvPr>
              <p:custDataLst>
                <p:tags r:id="rId54"/>
              </p:custDataLst>
            </p:nvPr>
          </p:nvSpPr>
          <p:spPr>
            <a:xfrm>
              <a:off x="2038350" y="540954"/>
              <a:ext cx="430404" cy="316186"/>
            </a:xfrm>
            <a:custGeom>
              <a:avLst/>
              <a:gdLst/>
              <a:ahLst/>
              <a:cxnLst/>
              <a:rect l="0" t="0" r="0" b="0"/>
              <a:pathLst>
                <a:path w="430404" h="316186">
                  <a:moveTo>
                    <a:pt x="0" y="163896"/>
                  </a:moveTo>
                  <a:lnTo>
                    <a:pt x="0" y="163896"/>
                  </a:lnTo>
                  <a:lnTo>
                    <a:pt x="706" y="153051"/>
                  </a:lnTo>
                  <a:lnTo>
                    <a:pt x="7173" y="124121"/>
                  </a:lnTo>
                  <a:lnTo>
                    <a:pt x="42923" y="77621"/>
                  </a:lnTo>
                  <a:lnTo>
                    <a:pt x="82640" y="50820"/>
                  </a:lnTo>
                  <a:lnTo>
                    <a:pt x="127156" y="26737"/>
                  </a:lnTo>
                  <a:lnTo>
                    <a:pt x="150957" y="16639"/>
                  </a:lnTo>
                  <a:lnTo>
                    <a:pt x="197484" y="6878"/>
                  </a:lnTo>
                  <a:lnTo>
                    <a:pt x="239432" y="0"/>
                  </a:lnTo>
                  <a:lnTo>
                    <a:pt x="282856" y="5862"/>
                  </a:lnTo>
                  <a:lnTo>
                    <a:pt x="328622" y="17909"/>
                  </a:lnTo>
                  <a:lnTo>
                    <a:pt x="355288" y="29696"/>
                  </a:lnTo>
                  <a:lnTo>
                    <a:pt x="393672" y="57312"/>
                  </a:lnTo>
                  <a:lnTo>
                    <a:pt x="413320" y="81616"/>
                  </a:lnTo>
                  <a:lnTo>
                    <a:pt x="427084" y="113132"/>
                  </a:lnTo>
                  <a:lnTo>
                    <a:pt x="430403" y="132157"/>
                  </a:lnTo>
                  <a:lnTo>
                    <a:pt x="424546" y="176597"/>
                  </a:lnTo>
                  <a:lnTo>
                    <a:pt x="415461" y="194941"/>
                  </a:lnTo>
                  <a:lnTo>
                    <a:pt x="385379" y="232257"/>
                  </a:lnTo>
                  <a:lnTo>
                    <a:pt x="342248" y="263445"/>
                  </a:lnTo>
                  <a:lnTo>
                    <a:pt x="305551" y="284859"/>
                  </a:lnTo>
                  <a:lnTo>
                    <a:pt x="261298" y="299204"/>
                  </a:lnTo>
                  <a:lnTo>
                    <a:pt x="216661" y="313464"/>
                  </a:lnTo>
                  <a:lnTo>
                    <a:pt x="173287" y="316185"/>
                  </a:lnTo>
                  <a:lnTo>
                    <a:pt x="167736" y="314811"/>
                  </a:lnTo>
                  <a:lnTo>
                    <a:pt x="159686" y="309521"/>
                  </a:lnTo>
                  <a:lnTo>
                    <a:pt x="155638" y="304348"/>
                  </a:lnTo>
                  <a:lnTo>
                    <a:pt x="152400" y="2972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1334">
              <a:extLst>
                <a:ext uri="{FF2B5EF4-FFF2-40B4-BE49-F238E27FC236}">
                  <a16:creationId xmlns:a16="http://schemas.microsoft.com/office/drawing/2014/main" id="{67A08A76-1CE8-46A3-BA48-91F11A44F298}"/>
                </a:ext>
              </a:extLst>
            </p:cNvPr>
            <p:cNvSpPr/>
            <p:nvPr>
              <p:custDataLst>
                <p:tags r:id="rId55"/>
              </p:custDataLst>
            </p:nvPr>
          </p:nvSpPr>
          <p:spPr>
            <a:xfrm>
              <a:off x="2852464" y="692401"/>
              <a:ext cx="252687" cy="380347"/>
            </a:xfrm>
            <a:custGeom>
              <a:avLst/>
              <a:gdLst/>
              <a:ahLst/>
              <a:cxnLst/>
              <a:rect l="0" t="0" r="0" b="0"/>
              <a:pathLst>
                <a:path w="252687" h="380347">
                  <a:moveTo>
                    <a:pt x="17736" y="164849"/>
                  </a:moveTo>
                  <a:lnTo>
                    <a:pt x="17736" y="164849"/>
                  </a:lnTo>
                  <a:lnTo>
                    <a:pt x="17030" y="181455"/>
                  </a:lnTo>
                  <a:lnTo>
                    <a:pt x="12666" y="196345"/>
                  </a:lnTo>
                  <a:lnTo>
                    <a:pt x="7610" y="206558"/>
                  </a:lnTo>
                  <a:lnTo>
                    <a:pt x="739" y="253344"/>
                  </a:lnTo>
                  <a:lnTo>
                    <a:pt x="0" y="275423"/>
                  </a:lnTo>
                  <a:lnTo>
                    <a:pt x="6561" y="302759"/>
                  </a:lnTo>
                  <a:lnTo>
                    <a:pt x="20184" y="319261"/>
                  </a:lnTo>
                  <a:lnTo>
                    <a:pt x="25409" y="324728"/>
                  </a:lnTo>
                  <a:lnTo>
                    <a:pt x="31965" y="327629"/>
                  </a:lnTo>
                  <a:lnTo>
                    <a:pt x="72796" y="329909"/>
                  </a:lnTo>
                  <a:lnTo>
                    <a:pt x="85477" y="326566"/>
                  </a:lnTo>
                  <a:lnTo>
                    <a:pt x="92058" y="321155"/>
                  </a:lnTo>
                  <a:lnTo>
                    <a:pt x="98040" y="314751"/>
                  </a:lnTo>
                  <a:lnTo>
                    <a:pt x="121627" y="294693"/>
                  </a:lnTo>
                  <a:lnTo>
                    <a:pt x="149859" y="252730"/>
                  </a:lnTo>
                  <a:lnTo>
                    <a:pt x="172351" y="205447"/>
                  </a:lnTo>
                  <a:lnTo>
                    <a:pt x="183337" y="164133"/>
                  </a:lnTo>
                  <a:lnTo>
                    <a:pt x="193698" y="120894"/>
                  </a:lnTo>
                  <a:lnTo>
                    <a:pt x="200896" y="75978"/>
                  </a:lnTo>
                  <a:lnTo>
                    <a:pt x="209686" y="31108"/>
                  </a:lnTo>
                  <a:lnTo>
                    <a:pt x="214560" y="0"/>
                  </a:lnTo>
                  <a:lnTo>
                    <a:pt x="217950" y="6565"/>
                  </a:lnTo>
                  <a:lnTo>
                    <a:pt x="218239" y="9232"/>
                  </a:lnTo>
                  <a:lnTo>
                    <a:pt x="214003" y="48077"/>
                  </a:lnTo>
                  <a:lnTo>
                    <a:pt x="207703" y="89911"/>
                  </a:lnTo>
                  <a:lnTo>
                    <a:pt x="198288" y="135513"/>
                  </a:lnTo>
                  <a:lnTo>
                    <a:pt x="195898" y="179426"/>
                  </a:lnTo>
                  <a:lnTo>
                    <a:pt x="190100" y="224977"/>
                  </a:lnTo>
                  <a:lnTo>
                    <a:pt x="189367" y="266175"/>
                  </a:lnTo>
                  <a:lnTo>
                    <a:pt x="189907" y="309612"/>
                  </a:lnTo>
                  <a:lnTo>
                    <a:pt x="202052" y="355646"/>
                  </a:lnTo>
                  <a:lnTo>
                    <a:pt x="210385" y="368970"/>
                  </a:lnTo>
                  <a:lnTo>
                    <a:pt x="216712" y="376161"/>
                  </a:lnTo>
                  <a:lnTo>
                    <a:pt x="220940" y="378710"/>
                  </a:lnTo>
                  <a:lnTo>
                    <a:pt x="229403" y="380346"/>
                  </a:lnTo>
                  <a:lnTo>
                    <a:pt x="233636" y="378689"/>
                  </a:lnTo>
                  <a:lnTo>
                    <a:pt x="235753" y="377259"/>
                  </a:lnTo>
                  <a:lnTo>
                    <a:pt x="237164" y="375600"/>
                  </a:lnTo>
                  <a:lnTo>
                    <a:pt x="252686" y="3489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1335">
              <a:extLst>
                <a:ext uri="{FF2B5EF4-FFF2-40B4-BE49-F238E27FC236}">
                  <a16:creationId xmlns:a16="http://schemas.microsoft.com/office/drawing/2014/main" id="{849C1E42-2AFC-49E1-AE85-EBB53FD1E4BE}"/>
                </a:ext>
              </a:extLst>
            </p:cNvPr>
            <p:cNvSpPr/>
            <p:nvPr>
              <p:custDataLst>
                <p:tags r:id="rId56"/>
              </p:custDataLst>
            </p:nvPr>
          </p:nvSpPr>
          <p:spPr>
            <a:xfrm>
              <a:off x="2959100" y="876300"/>
              <a:ext cx="177801" cy="6328"/>
            </a:xfrm>
            <a:custGeom>
              <a:avLst/>
              <a:gdLst/>
              <a:ahLst/>
              <a:cxnLst/>
              <a:rect l="0" t="0" r="0" b="0"/>
              <a:pathLst>
                <a:path w="177801" h="6328">
                  <a:moveTo>
                    <a:pt x="0" y="0"/>
                  </a:moveTo>
                  <a:lnTo>
                    <a:pt x="0" y="0"/>
                  </a:lnTo>
                  <a:lnTo>
                    <a:pt x="3371" y="3371"/>
                  </a:lnTo>
                  <a:lnTo>
                    <a:pt x="6907" y="5026"/>
                  </a:lnTo>
                  <a:lnTo>
                    <a:pt x="45824" y="6327"/>
                  </a:lnTo>
                  <a:lnTo>
                    <a:pt x="90234" y="881"/>
                  </a:lnTo>
                  <a:lnTo>
                    <a:pt x="137557" y="34"/>
                  </a:lnTo>
                  <a:lnTo>
                    <a:pt x="177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1336">
              <a:extLst>
                <a:ext uri="{FF2B5EF4-FFF2-40B4-BE49-F238E27FC236}">
                  <a16:creationId xmlns:a16="http://schemas.microsoft.com/office/drawing/2014/main" id="{0FCE6D9B-A12A-478B-94D4-1C84D0DE5C55}"/>
                </a:ext>
              </a:extLst>
            </p:cNvPr>
            <p:cNvSpPr/>
            <p:nvPr>
              <p:custDataLst>
                <p:tags r:id="rId57"/>
              </p:custDataLst>
            </p:nvPr>
          </p:nvSpPr>
          <p:spPr>
            <a:xfrm>
              <a:off x="2241550" y="647700"/>
              <a:ext cx="11818" cy="457201"/>
            </a:xfrm>
            <a:custGeom>
              <a:avLst/>
              <a:gdLst/>
              <a:ahLst/>
              <a:cxnLst/>
              <a:rect l="0" t="0" r="0" b="0"/>
              <a:pathLst>
                <a:path w="11818" h="457201">
                  <a:moveTo>
                    <a:pt x="6350" y="0"/>
                  </a:moveTo>
                  <a:lnTo>
                    <a:pt x="6350" y="0"/>
                  </a:lnTo>
                  <a:lnTo>
                    <a:pt x="6350" y="41322"/>
                  </a:lnTo>
                  <a:lnTo>
                    <a:pt x="6350" y="86398"/>
                  </a:lnTo>
                  <a:lnTo>
                    <a:pt x="6350" y="130151"/>
                  </a:lnTo>
                  <a:lnTo>
                    <a:pt x="2979" y="168307"/>
                  </a:lnTo>
                  <a:lnTo>
                    <a:pt x="588" y="211490"/>
                  </a:lnTo>
                  <a:lnTo>
                    <a:pt x="3448" y="255815"/>
                  </a:lnTo>
                  <a:lnTo>
                    <a:pt x="5777" y="303016"/>
                  </a:lnTo>
                  <a:lnTo>
                    <a:pt x="6274" y="347203"/>
                  </a:lnTo>
                  <a:lnTo>
                    <a:pt x="7051" y="392875"/>
                  </a:lnTo>
                  <a:lnTo>
                    <a:pt x="11817" y="416596"/>
                  </a:lnTo>
                  <a:lnTo>
                    <a:pt x="5803" y="452137"/>
                  </a:lnTo>
                  <a:lnTo>
                    <a:pt x="4574" y="453825"/>
                  </a:lnTo>
                  <a:lnTo>
                    <a:pt x="0" y="457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2" name="SMARTInkShape-Group392">
            <a:extLst>
              <a:ext uri="{FF2B5EF4-FFF2-40B4-BE49-F238E27FC236}">
                <a16:creationId xmlns:a16="http://schemas.microsoft.com/office/drawing/2014/main" id="{65EC4743-C152-4AA0-B77B-AB3C776BA6AE}"/>
              </a:ext>
            </a:extLst>
          </p:cNvPr>
          <p:cNvGrpSpPr/>
          <p:nvPr/>
        </p:nvGrpSpPr>
        <p:grpSpPr>
          <a:xfrm>
            <a:off x="4197350" y="547073"/>
            <a:ext cx="1981201" cy="632622"/>
            <a:chOff x="4197350" y="547073"/>
            <a:chExt cx="1981201" cy="632622"/>
          </a:xfrm>
        </p:grpSpPr>
        <p:sp>
          <p:nvSpPr>
            <p:cNvPr id="338" name="SMARTInkShape-1337">
              <a:extLst>
                <a:ext uri="{FF2B5EF4-FFF2-40B4-BE49-F238E27FC236}">
                  <a16:creationId xmlns:a16="http://schemas.microsoft.com/office/drawing/2014/main" id="{2F96D6DA-8609-45C8-A3DF-51984B04DC9B}"/>
                </a:ext>
              </a:extLst>
            </p:cNvPr>
            <p:cNvSpPr/>
            <p:nvPr>
              <p:custDataLst>
                <p:tags r:id="rId37"/>
              </p:custDataLst>
            </p:nvPr>
          </p:nvSpPr>
          <p:spPr>
            <a:xfrm>
              <a:off x="4210544" y="920750"/>
              <a:ext cx="253507" cy="30861"/>
            </a:xfrm>
            <a:custGeom>
              <a:avLst/>
              <a:gdLst/>
              <a:ahLst/>
              <a:cxnLst/>
              <a:rect l="0" t="0" r="0" b="0"/>
              <a:pathLst>
                <a:path w="253507" h="30861">
                  <a:moveTo>
                    <a:pt x="24906" y="0"/>
                  </a:moveTo>
                  <a:lnTo>
                    <a:pt x="24906" y="0"/>
                  </a:lnTo>
                  <a:lnTo>
                    <a:pt x="7946" y="10052"/>
                  </a:lnTo>
                  <a:lnTo>
                    <a:pt x="5133" y="10935"/>
                  </a:lnTo>
                  <a:lnTo>
                    <a:pt x="3257" y="12229"/>
                  </a:lnTo>
                  <a:lnTo>
                    <a:pt x="2007" y="13797"/>
                  </a:lnTo>
                  <a:lnTo>
                    <a:pt x="0" y="18012"/>
                  </a:lnTo>
                  <a:lnTo>
                    <a:pt x="6394" y="18742"/>
                  </a:lnTo>
                  <a:lnTo>
                    <a:pt x="50125" y="24509"/>
                  </a:lnTo>
                  <a:lnTo>
                    <a:pt x="93260" y="27247"/>
                  </a:lnTo>
                  <a:lnTo>
                    <a:pt x="111393" y="30860"/>
                  </a:lnTo>
                  <a:lnTo>
                    <a:pt x="147895" y="29751"/>
                  </a:lnTo>
                  <a:lnTo>
                    <a:pt x="191783" y="20487"/>
                  </a:lnTo>
                  <a:lnTo>
                    <a:pt x="202085" y="18983"/>
                  </a:lnTo>
                  <a:lnTo>
                    <a:pt x="216328" y="14150"/>
                  </a:lnTo>
                  <a:lnTo>
                    <a:pt x="228379" y="11248"/>
                  </a:lnTo>
                  <a:lnTo>
                    <a:pt x="25350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1338">
              <a:extLst>
                <a:ext uri="{FF2B5EF4-FFF2-40B4-BE49-F238E27FC236}">
                  <a16:creationId xmlns:a16="http://schemas.microsoft.com/office/drawing/2014/main" id="{6E389006-65BE-4290-84DA-5B56CAB0B372}"/>
                </a:ext>
              </a:extLst>
            </p:cNvPr>
            <p:cNvSpPr/>
            <p:nvPr>
              <p:custDataLst>
                <p:tags r:id="rId38"/>
              </p:custDataLst>
            </p:nvPr>
          </p:nvSpPr>
          <p:spPr>
            <a:xfrm>
              <a:off x="4197350" y="832028"/>
              <a:ext cx="184151" cy="18873"/>
            </a:xfrm>
            <a:custGeom>
              <a:avLst/>
              <a:gdLst/>
              <a:ahLst/>
              <a:cxnLst/>
              <a:rect l="0" t="0" r="0" b="0"/>
              <a:pathLst>
                <a:path w="184151" h="18873">
                  <a:moveTo>
                    <a:pt x="0" y="6172"/>
                  </a:moveTo>
                  <a:lnTo>
                    <a:pt x="0" y="6172"/>
                  </a:lnTo>
                  <a:lnTo>
                    <a:pt x="3371" y="9543"/>
                  </a:lnTo>
                  <a:lnTo>
                    <a:pt x="8789" y="11198"/>
                  </a:lnTo>
                  <a:lnTo>
                    <a:pt x="12209" y="11639"/>
                  </a:lnTo>
                  <a:lnTo>
                    <a:pt x="17891" y="10248"/>
                  </a:lnTo>
                  <a:lnTo>
                    <a:pt x="23474" y="7984"/>
                  </a:lnTo>
                  <a:lnTo>
                    <a:pt x="63704" y="1855"/>
                  </a:lnTo>
                  <a:lnTo>
                    <a:pt x="106612" y="0"/>
                  </a:lnTo>
                  <a:lnTo>
                    <a:pt x="135163" y="543"/>
                  </a:lnTo>
                  <a:lnTo>
                    <a:pt x="160056" y="5781"/>
                  </a:lnTo>
                  <a:lnTo>
                    <a:pt x="167797" y="6704"/>
                  </a:lnTo>
                  <a:lnTo>
                    <a:pt x="181718" y="11616"/>
                  </a:lnTo>
                  <a:lnTo>
                    <a:pt x="182528" y="12624"/>
                  </a:lnTo>
                  <a:lnTo>
                    <a:pt x="184150" y="18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1339">
              <a:extLst>
                <a:ext uri="{FF2B5EF4-FFF2-40B4-BE49-F238E27FC236}">
                  <a16:creationId xmlns:a16="http://schemas.microsoft.com/office/drawing/2014/main" id="{0F7B4156-5736-4E69-A633-BFCF626E5524}"/>
                </a:ext>
              </a:extLst>
            </p:cNvPr>
            <p:cNvSpPr/>
            <p:nvPr>
              <p:custDataLst>
                <p:tags r:id="rId39"/>
              </p:custDataLst>
            </p:nvPr>
          </p:nvSpPr>
          <p:spPr>
            <a:xfrm>
              <a:off x="4648200" y="680333"/>
              <a:ext cx="31751" cy="378586"/>
            </a:xfrm>
            <a:custGeom>
              <a:avLst/>
              <a:gdLst/>
              <a:ahLst/>
              <a:cxnLst/>
              <a:rect l="0" t="0" r="0" b="0"/>
              <a:pathLst>
                <a:path w="31751" h="378586">
                  <a:moveTo>
                    <a:pt x="0" y="5467"/>
                  </a:moveTo>
                  <a:lnTo>
                    <a:pt x="0" y="5467"/>
                  </a:lnTo>
                  <a:lnTo>
                    <a:pt x="3371" y="2096"/>
                  </a:lnTo>
                  <a:lnTo>
                    <a:pt x="6908" y="441"/>
                  </a:lnTo>
                  <a:lnTo>
                    <a:pt x="8838" y="0"/>
                  </a:lnTo>
                  <a:lnTo>
                    <a:pt x="10831" y="411"/>
                  </a:lnTo>
                  <a:lnTo>
                    <a:pt x="14927" y="2749"/>
                  </a:lnTo>
                  <a:lnTo>
                    <a:pt x="16301" y="4361"/>
                  </a:lnTo>
                  <a:lnTo>
                    <a:pt x="22059" y="17438"/>
                  </a:lnTo>
                  <a:lnTo>
                    <a:pt x="25204" y="63063"/>
                  </a:lnTo>
                  <a:lnTo>
                    <a:pt x="25374" y="103171"/>
                  </a:lnTo>
                  <a:lnTo>
                    <a:pt x="24689" y="141836"/>
                  </a:lnTo>
                  <a:lnTo>
                    <a:pt x="20373" y="181564"/>
                  </a:lnTo>
                  <a:lnTo>
                    <a:pt x="14860" y="225376"/>
                  </a:lnTo>
                  <a:lnTo>
                    <a:pt x="12984" y="267904"/>
                  </a:lnTo>
                  <a:lnTo>
                    <a:pt x="7258" y="315360"/>
                  </a:lnTo>
                  <a:lnTo>
                    <a:pt x="17369" y="362673"/>
                  </a:lnTo>
                  <a:lnTo>
                    <a:pt x="19009" y="369542"/>
                  </a:lnTo>
                  <a:lnTo>
                    <a:pt x="22089" y="374947"/>
                  </a:lnTo>
                  <a:lnTo>
                    <a:pt x="25810" y="377819"/>
                  </a:lnTo>
                  <a:lnTo>
                    <a:pt x="27790" y="378585"/>
                  </a:lnTo>
                  <a:lnTo>
                    <a:pt x="29109" y="378390"/>
                  </a:lnTo>
                  <a:lnTo>
                    <a:pt x="29990" y="377555"/>
                  </a:lnTo>
                  <a:lnTo>
                    <a:pt x="31402" y="374515"/>
                  </a:lnTo>
                  <a:lnTo>
                    <a:pt x="31750" y="3674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1340">
              <a:extLst>
                <a:ext uri="{FF2B5EF4-FFF2-40B4-BE49-F238E27FC236}">
                  <a16:creationId xmlns:a16="http://schemas.microsoft.com/office/drawing/2014/main" id="{3C721E1B-93F2-4B8D-A1C2-714E4B1B19F6}"/>
                </a:ext>
              </a:extLst>
            </p:cNvPr>
            <p:cNvSpPr/>
            <p:nvPr>
              <p:custDataLst>
                <p:tags r:id="rId40"/>
              </p:custDataLst>
            </p:nvPr>
          </p:nvSpPr>
          <p:spPr>
            <a:xfrm>
              <a:off x="5632476" y="806450"/>
              <a:ext cx="342875" cy="176358"/>
            </a:xfrm>
            <a:custGeom>
              <a:avLst/>
              <a:gdLst/>
              <a:ahLst/>
              <a:cxnLst/>
              <a:rect l="0" t="0" r="0" b="0"/>
              <a:pathLst>
                <a:path w="342875" h="176358">
                  <a:moveTo>
                    <a:pt x="31724" y="0"/>
                  </a:moveTo>
                  <a:lnTo>
                    <a:pt x="31724" y="0"/>
                  </a:lnTo>
                  <a:lnTo>
                    <a:pt x="31724" y="3371"/>
                  </a:lnTo>
                  <a:lnTo>
                    <a:pt x="29842" y="6908"/>
                  </a:lnTo>
                  <a:lnTo>
                    <a:pt x="21598" y="17712"/>
                  </a:lnTo>
                  <a:lnTo>
                    <a:pt x="7498" y="61417"/>
                  </a:lnTo>
                  <a:lnTo>
                    <a:pt x="631" y="104803"/>
                  </a:lnTo>
                  <a:lnTo>
                    <a:pt x="0" y="134296"/>
                  </a:lnTo>
                  <a:lnTo>
                    <a:pt x="1867" y="139180"/>
                  </a:lnTo>
                  <a:lnTo>
                    <a:pt x="6246" y="145931"/>
                  </a:lnTo>
                  <a:lnTo>
                    <a:pt x="6301" y="142644"/>
                  </a:lnTo>
                  <a:lnTo>
                    <a:pt x="8196" y="139127"/>
                  </a:lnTo>
                  <a:lnTo>
                    <a:pt x="35404" y="94734"/>
                  </a:lnTo>
                  <a:lnTo>
                    <a:pt x="62574" y="50870"/>
                  </a:lnTo>
                  <a:lnTo>
                    <a:pt x="68013" y="43070"/>
                  </a:lnTo>
                  <a:lnTo>
                    <a:pt x="77597" y="34712"/>
                  </a:lnTo>
                  <a:lnTo>
                    <a:pt x="80334" y="30009"/>
                  </a:lnTo>
                  <a:lnTo>
                    <a:pt x="82475" y="28473"/>
                  </a:lnTo>
                  <a:lnTo>
                    <a:pt x="91525" y="26310"/>
                  </a:lnTo>
                  <a:lnTo>
                    <a:pt x="103482" y="25520"/>
                  </a:lnTo>
                  <a:lnTo>
                    <a:pt x="107832" y="27335"/>
                  </a:lnTo>
                  <a:lnTo>
                    <a:pt x="116372" y="34249"/>
                  </a:lnTo>
                  <a:lnTo>
                    <a:pt x="135441" y="67853"/>
                  </a:lnTo>
                  <a:lnTo>
                    <a:pt x="138419" y="80469"/>
                  </a:lnTo>
                  <a:lnTo>
                    <a:pt x="139601" y="127353"/>
                  </a:lnTo>
                  <a:lnTo>
                    <a:pt x="138946" y="140589"/>
                  </a:lnTo>
                  <a:lnTo>
                    <a:pt x="133205" y="155634"/>
                  </a:lnTo>
                  <a:lnTo>
                    <a:pt x="131833" y="156673"/>
                  </a:lnTo>
                  <a:lnTo>
                    <a:pt x="130213" y="157365"/>
                  </a:lnTo>
                  <a:lnTo>
                    <a:pt x="129134" y="158532"/>
                  </a:lnTo>
                  <a:lnTo>
                    <a:pt x="127058" y="164802"/>
                  </a:lnTo>
                  <a:lnTo>
                    <a:pt x="126998" y="161641"/>
                  </a:lnTo>
                  <a:lnTo>
                    <a:pt x="134148" y="137257"/>
                  </a:lnTo>
                  <a:lnTo>
                    <a:pt x="160855" y="93008"/>
                  </a:lnTo>
                  <a:lnTo>
                    <a:pt x="185276" y="47734"/>
                  </a:lnTo>
                  <a:lnTo>
                    <a:pt x="199587" y="30569"/>
                  </a:lnTo>
                  <a:lnTo>
                    <a:pt x="220033" y="15790"/>
                  </a:lnTo>
                  <a:lnTo>
                    <a:pt x="235328" y="13310"/>
                  </a:lnTo>
                  <a:lnTo>
                    <a:pt x="256144" y="13486"/>
                  </a:lnTo>
                  <a:lnTo>
                    <a:pt x="277264" y="21549"/>
                  </a:lnTo>
                  <a:lnTo>
                    <a:pt x="289828" y="30414"/>
                  </a:lnTo>
                  <a:lnTo>
                    <a:pt x="303285" y="45022"/>
                  </a:lnTo>
                  <a:lnTo>
                    <a:pt x="319504" y="79584"/>
                  </a:lnTo>
                  <a:lnTo>
                    <a:pt x="323255" y="106514"/>
                  </a:lnTo>
                  <a:lnTo>
                    <a:pt x="323097" y="142466"/>
                  </a:lnTo>
                  <a:lnTo>
                    <a:pt x="317550" y="176357"/>
                  </a:lnTo>
                  <a:lnTo>
                    <a:pt x="321271" y="175277"/>
                  </a:lnTo>
                  <a:lnTo>
                    <a:pt x="328415" y="172206"/>
                  </a:lnTo>
                  <a:lnTo>
                    <a:pt x="342874"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1341">
              <a:extLst>
                <a:ext uri="{FF2B5EF4-FFF2-40B4-BE49-F238E27FC236}">
                  <a16:creationId xmlns:a16="http://schemas.microsoft.com/office/drawing/2014/main" id="{285445AD-FD62-4B79-ADE1-FF66E11723AB}"/>
                </a:ext>
              </a:extLst>
            </p:cNvPr>
            <p:cNvSpPr/>
            <p:nvPr>
              <p:custDataLst>
                <p:tags r:id="rId41"/>
              </p:custDataLst>
            </p:nvPr>
          </p:nvSpPr>
          <p:spPr>
            <a:xfrm>
              <a:off x="5975350" y="813171"/>
              <a:ext cx="203201" cy="227801"/>
            </a:xfrm>
            <a:custGeom>
              <a:avLst/>
              <a:gdLst/>
              <a:ahLst/>
              <a:cxnLst/>
              <a:rect l="0" t="0" r="0" b="0"/>
              <a:pathLst>
                <a:path w="203201" h="227801">
                  <a:moveTo>
                    <a:pt x="203200" y="37729"/>
                  </a:moveTo>
                  <a:lnTo>
                    <a:pt x="203200" y="37729"/>
                  </a:lnTo>
                  <a:lnTo>
                    <a:pt x="199829" y="34358"/>
                  </a:lnTo>
                  <a:lnTo>
                    <a:pt x="155597" y="12314"/>
                  </a:lnTo>
                  <a:lnTo>
                    <a:pt x="122221" y="2449"/>
                  </a:lnTo>
                  <a:lnTo>
                    <a:pt x="92477" y="0"/>
                  </a:lnTo>
                  <a:lnTo>
                    <a:pt x="85081" y="1675"/>
                  </a:lnTo>
                  <a:lnTo>
                    <a:pt x="76950" y="6585"/>
                  </a:lnTo>
                  <a:lnTo>
                    <a:pt x="73006" y="10482"/>
                  </a:lnTo>
                  <a:lnTo>
                    <a:pt x="71253" y="14565"/>
                  </a:lnTo>
                  <a:lnTo>
                    <a:pt x="71491" y="16642"/>
                  </a:lnTo>
                  <a:lnTo>
                    <a:pt x="77105" y="29975"/>
                  </a:lnTo>
                  <a:lnTo>
                    <a:pt x="112776" y="71236"/>
                  </a:lnTo>
                  <a:lnTo>
                    <a:pt x="154362" y="113526"/>
                  </a:lnTo>
                  <a:lnTo>
                    <a:pt x="184722" y="157650"/>
                  </a:lnTo>
                  <a:lnTo>
                    <a:pt x="193110" y="181287"/>
                  </a:lnTo>
                  <a:lnTo>
                    <a:pt x="193306" y="189962"/>
                  </a:lnTo>
                  <a:lnTo>
                    <a:pt x="191042" y="197816"/>
                  </a:lnTo>
                  <a:lnTo>
                    <a:pt x="187683" y="203658"/>
                  </a:lnTo>
                  <a:lnTo>
                    <a:pt x="166784" y="220904"/>
                  </a:lnTo>
                  <a:lnTo>
                    <a:pt x="158557" y="224973"/>
                  </a:lnTo>
                  <a:lnTo>
                    <a:pt x="132488" y="227800"/>
                  </a:lnTo>
                  <a:lnTo>
                    <a:pt x="107780" y="226263"/>
                  </a:lnTo>
                  <a:lnTo>
                    <a:pt x="67954" y="213475"/>
                  </a:lnTo>
                  <a:lnTo>
                    <a:pt x="25261" y="191016"/>
                  </a:lnTo>
                  <a:lnTo>
                    <a:pt x="0" y="1837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1342">
              <a:extLst>
                <a:ext uri="{FF2B5EF4-FFF2-40B4-BE49-F238E27FC236}">
                  <a16:creationId xmlns:a16="http://schemas.microsoft.com/office/drawing/2014/main" id="{2AB46FB2-1DBB-44AD-9E17-ACB700A8D33B}"/>
                </a:ext>
              </a:extLst>
            </p:cNvPr>
            <p:cNvSpPr/>
            <p:nvPr>
              <p:custDataLst>
                <p:tags r:id="rId42"/>
              </p:custDataLst>
            </p:nvPr>
          </p:nvSpPr>
          <p:spPr>
            <a:xfrm>
              <a:off x="4889500" y="819150"/>
              <a:ext cx="31751" cy="193301"/>
            </a:xfrm>
            <a:custGeom>
              <a:avLst/>
              <a:gdLst/>
              <a:ahLst/>
              <a:cxnLst/>
              <a:rect l="0" t="0" r="0" b="0"/>
              <a:pathLst>
                <a:path w="31751" h="193301">
                  <a:moveTo>
                    <a:pt x="0" y="0"/>
                  </a:moveTo>
                  <a:lnTo>
                    <a:pt x="0" y="0"/>
                  </a:lnTo>
                  <a:lnTo>
                    <a:pt x="8838" y="24419"/>
                  </a:lnTo>
                  <a:lnTo>
                    <a:pt x="12361" y="68881"/>
                  </a:lnTo>
                  <a:lnTo>
                    <a:pt x="6729" y="115586"/>
                  </a:lnTo>
                  <a:lnTo>
                    <a:pt x="4581" y="131850"/>
                  </a:lnTo>
                  <a:lnTo>
                    <a:pt x="904" y="149987"/>
                  </a:lnTo>
                  <a:lnTo>
                    <a:pt x="7" y="186154"/>
                  </a:lnTo>
                  <a:lnTo>
                    <a:pt x="1884" y="190450"/>
                  </a:lnTo>
                  <a:lnTo>
                    <a:pt x="3373" y="192583"/>
                  </a:lnTo>
                  <a:lnTo>
                    <a:pt x="5071" y="193300"/>
                  </a:lnTo>
                  <a:lnTo>
                    <a:pt x="6908" y="193072"/>
                  </a:lnTo>
                  <a:lnTo>
                    <a:pt x="10831" y="190938"/>
                  </a:lnTo>
                  <a:lnTo>
                    <a:pt x="3175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1343">
              <a:extLst>
                <a:ext uri="{FF2B5EF4-FFF2-40B4-BE49-F238E27FC236}">
                  <a16:creationId xmlns:a16="http://schemas.microsoft.com/office/drawing/2014/main" id="{E8F54495-434A-4882-B917-B43D0E36819E}"/>
                </a:ext>
              </a:extLst>
            </p:cNvPr>
            <p:cNvSpPr/>
            <p:nvPr>
              <p:custDataLst>
                <p:tags r:id="rId43"/>
              </p:custDataLst>
            </p:nvPr>
          </p:nvSpPr>
          <p:spPr>
            <a:xfrm>
              <a:off x="4511918" y="547073"/>
              <a:ext cx="395205" cy="296197"/>
            </a:xfrm>
            <a:custGeom>
              <a:avLst/>
              <a:gdLst/>
              <a:ahLst/>
              <a:cxnLst/>
              <a:rect l="0" t="0" r="0" b="0"/>
              <a:pathLst>
                <a:path w="395205" h="296197">
                  <a:moveTo>
                    <a:pt x="28332" y="208577"/>
                  </a:moveTo>
                  <a:lnTo>
                    <a:pt x="28332" y="208577"/>
                  </a:lnTo>
                  <a:lnTo>
                    <a:pt x="24961" y="208577"/>
                  </a:lnTo>
                  <a:lnTo>
                    <a:pt x="16123" y="198464"/>
                  </a:lnTo>
                  <a:lnTo>
                    <a:pt x="7938" y="185433"/>
                  </a:lnTo>
                  <a:lnTo>
                    <a:pt x="0" y="159906"/>
                  </a:lnTo>
                  <a:lnTo>
                    <a:pt x="966" y="137084"/>
                  </a:lnTo>
                  <a:lnTo>
                    <a:pt x="11598" y="100158"/>
                  </a:lnTo>
                  <a:lnTo>
                    <a:pt x="21179" y="84809"/>
                  </a:lnTo>
                  <a:lnTo>
                    <a:pt x="65153" y="44086"/>
                  </a:lnTo>
                  <a:lnTo>
                    <a:pt x="111513" y="16361"/>
                  </a:lnTo>
                  <a:lnTo>
                    <a:pt x="151460" y="3592"/>
                  </a:lnTo>
                  <a:lnTo>
                    <a:pt x="193461" y="380"/>
                  </a:lnTo>
                  <a:lnTo>
                    <a:pt x="239900" y="0"/>
                  </a:lnTo>
                  <a:lnTo>
                    <a:pt x="280431" y="7869"/>
                  </a:lnTo>
                  <a:lnTo>
                    <a:pt x="325936" y="29545"/>
                  </a:lnTo>
                  <a:lnTo>
                    <a:pt x="361501" y="55934"/>
                  </a:lnTo>
                  <a:lnTo>
                    <a:pt x="377364" y="75155"/>
                  </a:lnTo>
                  <a:lnTo>
                    <a:pt x="391813" y="106968"/>
                  </a:lnTo>
                  <a:lnTo>
                    <a:pt x="395204" y="129395"/>
                  </a:lnTo>
                  <a:lnTo>
                    <a:pt x="389537" y="168760"/>
                  </a:lnTo>
                  <a:lnTo>
                    <a:pt x="384306" y="182414"/>
                  </a:lnTo>
                  <a:lnTo>
                    <a:pt x="347363" y="227582"/>
                  </a:lnTo>
                  <a:lnTo>
                    <a:pt x="334518" y="241013"/>
                  </a:lnTo>
                  <a:lnTo>
                    <a:pt x="293555" y="266986"/>
                  </a:lnTo>
                  <a:lnTo>
                    <a:pt x="251010" y="284330"/>
                  </a:lnTo>
                  <a:lnTo>
                    <a:pt x="207431" y="296196"/>
                  </a:lnTo>
                  <a:lnTo>
                    <a:pt x="201300" y="295026"/>
                  </a:lnTo>
                  <a:lnTo>
                    <a:pt x="193882" y="292282"/>
                  </a:lnTo>
                  <a:lnTo>
                    <a:pt x="191615" y="291897"/>
                  </a:lnTo>
                  <a:lnTo>
                    <a:pt x="190104" y="290935"/>
                  </a:lnTo>
                  <a:lnTo>
                    <a:pt x="189097" y="289588"/>
                  </a:lnTo>
                  <a:lnTo>
                    <a:pt x="187082" y="2847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1344">
              <a:extLst>
                <a:ext uri="{FF2B5EF4-FFF2-40B4-BE49-F238E27FC236}">
                  <a16:creationId xmlns:a16="http://schemas.microsoft.com/office/drawing/2014/main" id="{CBE4D3EE-05DD-417B-998A-9AB7AB7F6DA0}"/>
                </a:ext>
              </a:extLst>
            </p:cNvPr>
            <p:cNvSpPr/>
            <p:nvPr>
              <p:custDataLst>
                <p:tags r:id="rId44"/>
              </p:custDataLst>
            </p:nvPr>
          </p:nvSpPr>
          <p:spPr>
            <a:xfrm>
              <a:off x="4375150" y="8636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1345">
              <a:extLst>
                <a:ext uri="{FF2B5EF4-FFF2-40B4-BE49-F238E27FC236}">
                  <a16:creationId xmlns:a16="http://schemas.microsoft.com/office/drawing/2014/main" id="{B3B296BE-6A62-43F5-8B06-A63881BC7E97}"/>
                </a:ext>
              </a:extLst>
            </p:cNvPr>
            <p:cNvSpPr/>
            <p:nvPr>
              <p:custDataLst>
                <p:tags r:id="rId45"/>
              </p:custDataLst>
            </p:nvPr>
          </p:nvSpPr>
          <p:spPr>
            <a:xfrm>
              <a:off x="5060963" y="622300"/>
              <a:ext cx="44438" cy="399937"/>
            </a:xfrm>
            <a:custGeom>
              <a:avLst/>
              <a:gdLst/>
              <a:ahLst/>
              <a:cxnLst/>
              <a:rect l="0" t="0" r="0" b="0"/>
              <a:pathLst>
                <a:path w="44438" h="399937">
                  <a:moveTo>
                    <a:pt x="19037" y="0"/>
                  </a:moveTo>
                  <a:lnTo>
                    <a:pt x="19037" y="0"/>
                  </a:lnTo>
                  <a:lnTo>
                    <a:pt x="24504" y="0"/>
                  </a:lnTo>
                  <a:lnTo>
                    <a:pt x="31133" y="44845"/>
                  </a:lnTo>
                  <a:lnTo>
                    <a:pt x="29736" y="69928"/>
                  </a:lnTo>
                  <a:lnTo>
                    <a:pt x="23887" y="109838"/>
                  </a:lnTo>
                  <a:lnTo>
                    <a:pt x="18592" y="143317"/>
                  </a:lnTo>
                  <a:lnTo>
                    <a:pt x="14437" y="184046"/>
                  </a:lnTo>
                  <a:lnTo>
                    <a:pt x="9662" y="223092"/>
                  </a:lnTo>
                  <a:lnTo>
                    <a:pt x="2629" y="262345"/>
                  </a:lnTo>
                  <a:lnTo>
                    <a:pt x="335" y="303251"/>
                  </a:lnTo>
                  <a:lnTo>
                    <a:pt x="0" y="350514"/>
                  </a:lnTo>
                  <a:lnTo>
                    <a:pt x="698" y="361806"/>
                  </a:lnTo>
                  <a:lnTo>
                    <a:pt x="6454" y="384199"/>
                  </a:lnTo>
                  <a:lnTo>
                    <a:pt x="11246" y="393496"/>
                  </a:lnTo>
                  <a:lnTo>
                    <a:pt x="11727" y="395680"/>
                  </a:lnTo>
                  <a:lnTo>
                    <a:pt x="12752" y="397137"/>
                  </a:lnTo>
                  <a:lnTo>
                    <a:pt x="14142" y="398108"/>
                  </a:lnTo>
                  <a:lnTo>
                    <a:pt x="17567" y="399187"/>
                  </a:lnTo>
                  <a:lnTo>
                    <a:pt x="27588" y="399936"/>
                  </a:lnTo>
                  <a:lnTo>
                    <a:pt x="29677" y="398563"/>
                  </a:lnTo>
                  <a:lnTo>
                    <a:pt x="44437"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1346">
              <a:extLst>
                <a:ext uri="{FF2B5EF4-FFF2-40B4-BE49-F238E27FC236}">
                  <a16:creationId xmlns:a16="http://schemas.microsoft.com/office/drawing/2014/main" id="{32518D4D-1CC5-498E-9F80-B32ED20022D2}"/>
                </a:ext>
              </a:extLst>
            </p:cNvPr>
            <p:cNvSpPr/>
            <p:nvPr>
              <p:custDataLst>
                <p:tags r:id="rId46"/>
              </p:custDataLst>
            </p:nvPr>
          </p:nvSpPr>
          <p:spPr>
            <a:xfrm>
              <a:off x="5578060" y="825500"/>
              <a:ext cx="28991" cy="116889"/>
            </a:xfrm>
            <a:custGeom>
              <a:avLst/>
              <a:gdLst/>
              <a:ahLst/>
              <a:cxnLst/>
              <a:rect l="0" t="0" r="0" b="0"/>
              <a:pathLst>
                <a:path w="28991" h="116889">
                  <a:moveTo>
                    <a:pt x="28990" y="0"/>
                  </a:moveTo>
                  <a:lnTo>
                    <a:pt x="28990" y="0"/>
                  </a:lnTo>
                  <a:lnTo>
                    <a:pt x="28284" y="10845"/>
                  </a:lnTo>
                  <a:lnTo>
                    <a:pt x="16347" y="57150"/>
                  </a:lnTo>
                  <a:lnTo>
                    <a:pt x="11446" y="70634"/>
                  </a:lnTo>
                  <a:lnTo>
                    <a:pt x="6231" y="80117"/>
                  </a:lnTo>
                  <a:lnTo>
                    <a:pt x="1863" y="106174"/>
                  </a:lnTo>
                  <a:lnTo>
                    <a:pt x="322" y="108883"/>
                  </a:lnTo>
                  <a:lnTo>
                    <a:pt x="0" y="111394"/>
                  </a:lnTo>
                  <a:lnTo>
                    <a:pt x="1524" y="116066"/>
                  </a:lnTo>
                  <a:lnTo>
                    <a:pt x="2213" y="116888"/>
                  </a:lnTo>
                  <a:lnTo>
                    <a:pt x="2671" y="116731"/>
                  </a:lnTo>
                  <a:lnTo>
                    <a:pt x="3409" y="114780"/>
                  </a:lnTo>
                  <a:lnTo>
                    <a:pt x="994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1347">
              <a:extLst>
                <a:ext uri="{FF2B5EF4-FFF2-40B4-BE49-F238E27FC236}">
                  <a16:creationId xmlns:a16="http://schemas.microsoft.com/office/drawing/2014/main" id="{E9732B27-E945-4490-AFB1-0345CF6C9AAC}"/>
                </a:ext>
              </a:extLst>
            </p:cNvPr>
            <p:cNvSpPr/>
            <p:nvPr>
              <p:custDataLst>
                <p:tags r:id="rId47"/>
              </p:custDataLst>
            </p:nvPr>
          </p:nvSpPr>
          <p:spPr>
            <a:xfrm>
              <a:off x="5189187" y="809391"/>
              <a:ext cx="176550" cy="370304"/>
            </a:xfrm>
            <a:custGeom>
              <a:avLst/>
              <a:gdLst/>
              <a:ahLst/>
              <a:cxnLst/>
              <a:rect l="0" t="0" r="0" b="0"/>
              <a:pathLst>
                <a:path w="176550" h="370304">
                  <a:moveTo>
                    <a:pt x="125763" y="79609"/>
                  </a:moveTo>
                  <a:lnTo>
                    <a:pt x="125763" y="79609"/>
                  </a:lnTo>
                  <a:lnTo>
                    <a:pt x="125763" y="76238"/>
                  </a:lnTo>
                  <a:lnTo>
                    <a:pt x="136697" y="59215"/>
                  </a:lnTo>
                  <a:lnTo>
                    <a:pt x="138820" y="50128"/>
                  </a:lnTo>
                  <a:lnTo>
                    <a:pt x="142724" y="42965"/>
                  </a:lnTo>
                  <a:lnTo>
                    <a:pt x="144538" y="27581"/>
                  </a:lnTo>
                  <a:lnTo>
                    <a:pt x="142809" y="22854"/>
                  </a:lnTo>
                  <a:lnTo>
                    <a:pt x="140395" y="18401"/>
                  </a:lnTo>
                  <a:lnTo>
                    <a:pt x="138330" y="11928"/>
                  </a:lnTo>
                  <a:lnTo>
                    <a:pt x="135346" y="7665"/>
                  </a:lnTo>
                  <a:lnTo>
                    <a:pt x="129787" y="5301"/>
                  </a:lnTo>
                  <a:lnTo>
                    <a:pt x="110641" y="0"/>
                  </a:lnTo>
                  <a:lnTo>
                    <a:pt x="98155" y="2791"/>
                  </a:lnTo>
                  <a:lnTo>
                    <a:pt x="61005" y="21655"/>
                  </a:lnTo>
                  <a:lnTo>
                    <a:pt x="21957" y="65630"/>
                  </a:lnTo>
                  <a:lnTo>
                    <a:pt x="4808" y="91351"/>
                  </a:lnTo>
                  <a:lnTo>
                    <a:pt x="554" y="106215"/>
                  </a:lnTo>
                  <a:lnTo>
                    <a:pt x="0" y="120261"/>
                  </a:lnTo>
                  <a:lnTo>
                    <a:pt x="3989" y="136104"/>
                  </a:lnTo>
                  <a:lnTo>
                    <a:pt x="7671" y="143053"/>
                  </a:lnTo>
                  <a:lnTo>
                    <a:pt x="17081" y="150932"/>
                  </a:lnTo>
                  <a:lnTo>
                    <a:pt x="51878" y="165649"/>
                  </a:lnTo>
                  <a:lnTo>
                    <a:pt x="81618" y="168132"/>
                  </a:lnTo>
                  <a:lnTo>
                    <a:pt x="103824" y="165026"/>
                  </a:lnTo>
                  <a:lnTo>
                    <a:pt x="116248" y="159670"/>
                  </a:lnTo>
                  <a:lnTo>
                    <a:pt x="145490" y="141218"/>
                  </a:lnTo>
                  <a:lnTo>
                    <a:pt x="170438" y="108539"/>
                  </a:lnTo>
                  <a:lnTo>
                    <a:pt x="174748" y="94845"/>
                  </a:lnTo>
                  <a:lnTo>
                    <a:pt x="176549" y="64828"/>
                  </a:lnTo>
                  <a:lnTo>
                    <a:pt x="175848" y="63405"/>
                  </a:lnTo>
                  <a:lnTo>
                    <a:pt x="174675" y="62456"/>
                  </a:lnTo>
                  <a:lnTo>
                    <a:pt x="171094" y="60934"/>
                  </a:lnTo>
                  <a:lnTo>
                    <a:pt x="167103" y="60670"/>
                  </a:lnTo>
                  <a:lnTo>
                    <a:pt x="166023" y="61339"/>
                  </a:lnTo>
                  <a:lnTo>
                    <a:pt x="165304" y="62490"/>
                  </a:lnTo>
                  <a:lnTo>
                    <a:pt x="164290" y="67481"/>
                  </a:lnTo>
                  <a:lnTo>
                    <a:pt x="163347" y="72102"/>
                  </a:lnTo>
                  <a:lnTo>
                    <a:pt x="158875" y="86567"/>
                  </a:lnTo>
                  <a:lnTo>
                    <a:pt x="158824" y="96812"/>
                  </a:lnTo>
                  <a:lnTo>
                    <a:pt x="163328" y="142204"/>
                  </a:lnTo>
                  <a:lnTo>
                    <a:pt x="163816" y="183952"/>
                  </a:lnTo>
                  <a:lnTo>
                    <a:pt x="163854" y="226697"/>
                  </a:lnTo>
                  <a:lnTo>
                    <a:pt x="163862" y="267423"/>
                  </a:lnTo>
                  <a:lnTo>
                    <a:pt x="161982" y="293097"/>
                  </a:lnTo>
                  <a:lnTo>
                    <a:pt x="148936" y="330468"/>
                  </a:lnTo>
                  <a:lnTo>
                    <a:pt x="131124" y="351882"/>
                  </a:lnTo>
                  <a:lnTo>
                    <a:pt x="118336" y="361052"/>
                  </a:lnTo>
                  <a:lnTo>
                    <a:pt x="96276" y="369345"/>
                  </a:lnTo>
                  <a:lnTo>
                    <a:pt x="76653" y="370303"/>
                  </a:lnTo>
                  <a:lnTo>
                    <a:pt x="61980" y="366432"/>
                  </a:lnTo>
                  <a:lnTo>
                    <a:pt x="55552" y="362778"/>
                  </a:lnTo>
                  <a:lnTo>
                    <a:pt x="47967" y="353384"/>
                  </a:lnTo>
                  <a:lnTo>
                    <a:pt x="39788" y="337567"/>
                  </a:lnTo>
                  <a:lnTo>
                    <a:pt x="37249" y="313268"/>
                  </a:lnTo>
                  <a:lnTo>
                    <a:pt x="47011" y="267786"/>
                  </a:lnTo>
                  <a:lnTo>
                    <a:pt x="50218" y="258367"/>
                  </a:lnTo>
                  <a:lnTo>
                    <a:pt x="62263" y="2383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1348">
              <a:extLst>
                <a:ext uri="{FF2B5EF4-FFF2-40B4-BE49-F238E27FC236}">
                  <a16:creationId xmlns:a16="http://schemas.microsoft.com/office/drawing/2014/main" id="{ADE08881-8742-4A3E-A805-EDC4E637353A}"/>
                </a:ext>
              </a:extLst>
            </p:cNvPr>
            <p:cNvSpPr/>
            <p:nvPr>
              <p:custDataLst>
                <p:tags r:id="rId48"/>
              </p:custDataLst>
            </p:nvPr>
          </p:nvSpPr>
          <p:spPr>
            <a:xfrm>
              <a:off x="5429250" y="800100"/>
              <a:ext cx="63501" cy="196533"/>
            </a:xfrm>
            <a:custGeom>
              <a:avLst/>
              <a:gdLst/>
              <a:ahLst/>
              <a:cxnLst/>
              <a:rect l="0" t="0" r="0" b="0"/>
              <a:pathLst>
                <a:path w="63501" h="196533">
                  <a:moveTo>
                    <a:pt x="0" y="44450"/>
                  </a:moveTo>
                  <a:lnTo>
                    <a:pt x="0" y="44450"/>
                  </a:lnTo>
                  <a:lnTo>
                    <a:pt x="0" y="85636"/>
                  </a:lnTo>
                  <a:lnTo>
                    <a:pt x="0" y="131216"/>
                  </a:lnTo>
                  <a:lnTo>
                    <a:pt x="0" y="175156"/>
                  </a:lnTo>
                  <a:lnTo>
                    <a:pt x="0" y="196532"/>
                  </a:lnTo>
                  <a:lnTo>
                    <a:pt x="706" y="151832"/>
                  </a:lnTo>
                  <a:lnTo>
                    <a:pt x="6467" y="107920"/>
                  </a:lnTo>
                  <a:lnTo>
                    <a:pt x="17580" y="68493"/>
                  </a:lnTo>
                  <a:lnTo>
                    <a:pt x="22770" y="59413"/>
                  </a:lnTo>
                  <a:lnTo>
                    <a:pt x="25326" y="48805"/>
                  </a:lnTo>
                  <a:lnTo>
                    <a:pt x="32154" y="38542"/>
                  </a:lnTo>
                  <a:lnTo>
                    <a:pt x="63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1349">
              <a:extLst>
                <a:ext uri="{FF2B5EF4-FFF2-40B4-BE49-F238E27FC236}">
                  <a16:creationId xmlns:a16="http://schemas.microsoft.com/office/drawing/2014/main" id="{CE5CB108-C17B-4B46-AF3A-65E18C909F00}"/>
                </a:ext>
              </a:extLst>
            </p:cNvPr>
            <p:cNvSpPr/>
            <p:nvPr>
              <p:custDataLst>
                <p:tags r:id="rId49"/>
              </p:custDataLst>
            </p:nvPr>
          </p:nvSpPr>
          <p:spPr>
            <a:xfrm>
              <a:off x="4953000" y="704850"/>
              <a:ext cx="6351" cy="1"/>
            </a:xfrm>
            <a:custGeom>
              <a:avLst/>
              <a:gdLst/>
              <a:ahLst/>
              <a:cxnLst/>
              <a:rect l="0" t="0" r="0" b="0"/>
              <a:pathLst>
                <a:path w="6351" h="1">
                  <a:moveTo>
                    <a:pt x="6350" y="0"/>
                  </a:moveTo>
                  <a:lnTo>
                    <a:pt x="6350"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1350">
              <a:extLst>
                <a:ext uri="{FF2B5EF4-FFF2-40B4-BE49-F238E27FC236}">
                  <a16:creationId xmlns:a16="http://schemas.microsoft.com/office/drawing/2014/main" id="{554FB3F0-A090-40EE-BE0C-1258EDC30724}"/>
                </a:ext>
              </a:extLst>
            </p:cNvPr>
            <p:cNvSpPr/>
            <p:nvPr>
              <p:custDataLst>
                <p:tags r:id="rId50"/>
              </p:custDataLst>
            </p:nvPr>
          </p:nvSpPr>
          <p:spPr>
            <a:xfrm>
              <a:off x="5619750" y="698500"/>
              <a:ext cx="6351" cy="1"/>
            </a:xfrm>
            <a:custGeom>
              <a:avLst/>
              <a:gdLst/>
              <a:ahLst/>
              <a:cxnLst/>
              <a:rect l="0" t="0" r="0" b="0"/>
              <a:pathLst>
                <a:path w="6351" h="1">
                  <a:moveTo>
                    <a:pt x="6350" y="0"/>
                  </a:moveTo>
                  <a:lnTo>
                    <a:pt x="6350"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3" name="SMARTInkShape-1351">
            <a:extLst>
              <a:ext uri="{FF2B5EF4-FFF2-40B4-BE49-F238E27FC236}">
                <a16:creationId xmlns:a16="http://schemas.microsoft.com/office/drawing/2014/main" id="{75470347-F61E-4D79-ADED-53DD49F9A04C}"/>
              </a:ext>
            </a:extLst>
          </p:cNvPr>
          <p:cNvSpPr/>
          <p:nvPr>
            <p:custDataLst>
              <p:tags r:id="rId4"/>
            </p:custDataLst>
          </p:nvPr>
        </p:nvSpPr>
        <p:spPr>
          <a:xfrm>
            <a:off x="2476500" y="5035550"/>
            <a:ext cx="3409558" cy="254001"/>
          </a:xfrm>
          <a:custGeom>
            <a:avLst/>
            <a:gdLst/>
            <a:ahLst/>
            <a:cxnLst/>
            <a:rect l="0" t="0" r="0" b="0"/>
            <a:pathLst>
              <a:path w="3409558" h="254001">
                <a:moveTo>
                  <a:pt x="0" y="222250"/>
                </a:moveTo>
                <a:lnTo>
                  <a:pt x="0" y="222250"/>
                </a:lnTo>
                <a:lnTo>
                  <a:pt x="0" y="210694"/>
                </a:lnTo>
                <a:lnTo>
                  <a:pt x="4364" y="204707"/>
                </a:lnTo>
                <a:lnTo>
                  <a:pt x="5467" y="200812"/>
                </a:lnTo>
                <a:lnTo>
                  <a:pt x="6467" y="199491"/>
                </a:lnTo>
                <a:lnTo>
                  <a:pt x="11740" y="197198"/>
                </a:lnTo>
                <a:lnTo>
                  <a:pt x="15786" y="196953"/>
                </a:lnTo>
                <a:lnTo>
                  <a:pt x="19481" y="195014"/>
                </a:lnTo>
                <a:lnTo>
                  <a:pt x="23475" y="192506"/>
                </a:lnTo>
                <a:lnTo>
                  <a:pt x="31788" y="190896"/>
                </a:lnTo>
                <a:lnTo>
                  <a:pt x="47408" y="189847"/>
                </a:lnTo>
                <a:lnTo>
                  <a:pt x="67676" y="184743"/>
                </a:lnTo>
                <a:lnTo>
                  <a:pt x="95371" y="182304"/>
                </a:lnTo>
                <a:lnTo>
                  <a:pt x="107986" y="179134"/>
                </a:lnTo>
                <a:lnTo>
                  <a:pt x="152792" y="177810"/>
                </a:lnTo>
                <a:lnTo>
                  <a:pt x="196468" y="177800"/>
                </a:lnTo>
                <a:lnTo>
                  <a:pt x="217966" y="178505"/>
                </a:lnTo>
                <a:lnTo>
                  <a:pt x="242621" y="183757"/>
                </a:lnTo>
                <a:lnTo>
                  <a:pt x="286741" y="189896"/>
                </a:lnTo>
                <a:lnTo>
                  <a:pt x="300233" y="191026"/>
                </a:lnTo>
                <a:lnTo>
                  <a:pt x="325937" y="196246"/>
                </a:lnTo>
                <a:lnTo>
                  <a:pt x="338658" y="197376"/>
                </a:lnTo>
                <a:lnTo>
                  <a:pt x="367724" y="202595"/>
                </a:lnTo>
                <a:lnTo>
                  <a:pt x="412439" y="209147"/>
                </a:lnTo>
                <a:lnTo>
                  <a:pt x="453201" y="211396"/>
                </a:lnTo>
                <a:lnTo>
                  <a:pt x="482249" y="215504"/>
                </a:lnTo>
                <a:lnTo>
                  <a:pt x="524928" y="217746"/>
                </a:lnTo>
                <a:lnTo>
                  <a:pt x="567642" y="222074"/>
                </a:lnTo>
                <a:lnTo>
                  <a:pt x="584232" y="222903"/>
                </a:lnTo>
                <a:lnTo>
                  <a:pt x="629432" y="229130"/>
                </a:lnTo>
                <a:lnTo>
                  <a:pt x="675695" y="234771"/>
                </a:lnTo>
                <a:lnTo>
                  <a:pt x="717702" y="236821"/>
                </a:lnTo>
                <a:lnTo>
                  <a:pt x="763992" y="241126"/>
                </a:lnTo>
                <a:lnTo>
                  <a:pt x="787793" y="243148"/>
                </a:lnTo>
                <a:lnTo>
                  <a:pt x="832453" y="247474"/>
                </a:lnTo>
                <a:lnTo>
                  <a:pt x="876335" y="252666"/>
                </a:lnTo>
                <a:lnTo>
                  <a:pt x="920752" y="253922"/>
                </a:lnTo>
                <a:lnTo>
                  <a:pt x="965592" y="253997"/>
                </a:lnTo>
                <a:lnTo>
                  <a:pt x="1010253" y="254000"/>
                </a:lnTo>
                <a:lnTo>
                  <a:pt x="1028173" y="253295"/>
                </a:lnTo>
                <a:lnTo>
                  <a:pt x="1067951" y="247911"/>
                </a:lnTo>
                <a:lnTo>
                  <a:pt x="1111898" y="242658"/>
                </a:lnTo>
                <a:lnTo>
                  <a:pt x="1147525" y="239538"/>
                </a:lnTo>
                <a:lnTo>
                  <a:pt x="1163391" y="236310"/>
                </a:lnTo>
                <a:lnTo>
                  <a:pt x="1207141" y="230639"/>
                </a:lnTo>
                <a:lnTo>
                  <a:pt x="1238881" y="228073"/>
                </a:lnTo>
                <a:lnTo>
                  <a:pt x="1254001" y="223610"/>
                </a:lnTo>
                <a:lnTo>
                  <a:pt x="1269023" y="220771"/>
                </a:lnTo>
                <a:lnTo>
                  <a:pt x="1303998" y="211001"/>
                </a:lnTo>
                <a:lnTo>
                  <a:pt x="1337454" y="204672"/>
                </a:lnTo>
                <a:lnTo>
                  <a:pt x="1381125" y="191729"/>
                </a:lnTo>
                <a:lnTo>
                  <a:pt x="1423983" y="184810"/>
                </a:lnTo>
                <a:lnTo>
                  <a:pt x="1471165" y="180805"/>
                </a:lnTo>
                <a:lnTo>
                  <a:pt x="1518685" y="178064"/>
                </a:lnTo>
                <a:lnTo>
                  <a:pt x="1557091" y="178521"/>
                </a:lnTo>
                <a:lnTo>
                  <a:pt x="1585315" y="183563"/>
                </a:lnTo>
                <a:lnTo>
                  <a:pt x="1632650" y="185998"/>
                </a:lnTo>
                <a:lnTo>
                  <a:pt x="1678134" y="192265"/>
                </a:lnTo>
                <a:lnTo>
                  <a:pt x="1707745" y="196447"/>
                </a:lnTo>
                <a:lnTo>
                  <a:pt x="1722611" y="198612"/>
                </a:lnTo>
                <a:lnTo>
                  <a:pt x="1758661" y="202931"/>
                </a:lnTo>
                <a:lnTo>
                  <a:pt x="1806080" y="203195"/>
                </a:lnTo>
                <a:lnTo>
                  <a:pt x="1850494" y="203200"/>
                </a:lnTo>
                <a:lnTo>
                  <a:pt x="1893286" y="203200"/>
                </a:lnTo>
                <a:lnTo>
                  <a:pt x="1940016" y="197111"/>
                </a:lnTo>
                <a:lnTo>
                  <a:pt x="1967049" y="195003"/>
                </a:lnTo>
                <a:lnTo>
                  <a:pt x="1982651" y="191834"/>
                </a:lnTo>
                <a:lnTo>
                  <a:pt x="2027404" y="188652"/>
                </a:lnTo>
                <a:lnTo>
                  <a:pt x="2066359" y="184742"/>
                </a:lnTo>
                <a:lnTo>
                  <a:pt x="2109305" y="182302"/>
                </a:lnTo>
                <a:lnTo>
                  <a:pt x="2149343" y="178063"/>
                </a:lnTo>
                <a:lnTo>
                  <a:pt x="2195337" y="177810"/>
                </a:lnTo>
                <a:lnTo>
                  <a:pt x="2241729" y="177800"/>
                </a:lnTo>
                <a:lnTo>
                  <a:pt x="2259948" y="178505"/>
                </a:lnTo>
                <a:lnTo>
                  <a:pt x="2307211" y="183976"/>
                </a:lnTo>
                <a:lnTo>
                  <a:pt x="2350467" y="184143"/>
                </a:lnTo>
                <a:lnTo>
                  <a:pt x="2370022" y="184854"/>
                </a:lnTo>
                <a:lnTo>
                  <a:pt x="2405288" y="190108"/>
                </a:lnTo>
                <a:lnTo>
                  <a:pt x="2448890" y="190466"/>
                </a:lnTo>
                <a:lnTo>
                  <a:pt x="2496052" y="191204"/>
                </a:lnTo>
                <a:lnTo>
                  <a:pt x="2540648" y="198339"/>
                </a:lnTo>
                <a:lnTo>
                  <a:pt x="2582461" y="202240"/>
                </a:lnTo>
                <a:lnTo>
                  <a:pt x="2628295" y="203144"/>
                </a:lnTo>
                <a:lnTo>
                  <a:pt x="2660541" y="203901"/>
                </a:lnTo>
                <a:lnTo>
                  <a:pt x="2707276" y="209375"/>
                </a:lnTo>
                <a:lnTo>
                  <a:pt x="2749678" y="211422"/>
                </a:lnTo>
                <a:lnTo>
                  <a:pt x="2795991" y="215725"/>
                </a:lnTo>
                <a:lnTo>
                  <a:pt x="2838566" y="215890"/>
                </a:lnTo>
                <a:lnTo>
                  <a:pt x="2883493" y="216605"/>
                </a:lnTo>
                <a:lnTo>
                  <a:pt x="2927384" y="221857"/>
                </a:lnTo>
                <a:lnTo>
                  <a:pt x="2972390" y="222235"/>
                </a:lnTo>
                <a:lnTo>
                  <a:pt x="2990319" y="221540"/>
                </a:lnTo>
                <a:lnTo>
                  <a:pt x="3032197" y="216161"/>
                </a:lnTo>
                <a:lnTo>
                  <a:pt x="3078269" y="207085"/>
                </a:lnTo>
                <a:lnTo>
                  <a:pt x="3124534" y="192368"/>
                </a:lnTo>
                <a:lnTo>
                  <a:pt x="3155289" y="185677"/>
                </a:lnTo>
                <a:lnTo>
                  <a:pt x="3176333" y="179565"/>
                </a:lnTo>
                <a:lnTo>
                  <a:pt x="3206220" y="172963"/>
                </a:lnTo>
                <a:lnTo>
                  <a:pt x="3249014" y="153089"/>
                </a:lnTo>
                <a:lnTo>
                  <a:pt x="3294469" y="125902"/>
                </a:lnTo>
                <a:lnTo>
                  <a:pt x="3331838" y="99855"/>
                </a:lnTo>
                <a:lnTo>
                  <a:pt x="3337839" y="93064"/>
                </a:lnTo>
                <a:lnTo>
                  <a:pt x="3351308" y="81073"/>
                </a:lnTo>
                <a:lnTo>
                  <a:pt x="3363892" y="61894"/>
                </a:lnTo>
                <a:lnTo>
                  <a:pt x="3373334" y="53695"/>
                </a:lnTo>
                <a:lnTo>
                  <a:pt x="3407959" y="12818"/>
                </a:lnTo>
                <a:lnTo>
                  <a:pt x="3409557" y="7627"/>
                </a:lnTo>
                <a:lnTo>
                  <a:pt x="3407893" y="5037"/>
                </a:lnTo>
                <a:lnTo>
                  <a:pt x="3403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2" name="SMARTInkShape-Group394">
            <a:extLst>
              <a:ext uri="{FF2B5EF4-FFF2-40B4-BE49-F238E27FC236}">
                <a16:creationId xmlns:a16="http://schemas.microsoft.com/office/drawing/2014/main" id="{29DFCB3E-496A-409A-B8C3-23ECA1D988BF}"/>
              </a:ext>
            </a:extLst>
          </p:cNvPr>
          <p:cNvGrpSpPr/>
          <p:nvPr/>
        </p:nvGrpSpPr>
        <p:grpSpPr>
          <a:xfrm>
            <a:off x="5143500" y="2001617"/>
            <a:ext cx="2552417" cy="627284"/>
            <a:chOff x="5143500" y="2001617"/>
            <a:chExt cx="2552417" cy="627284"/>
          </a:xfrm>
        </p:grpSpPr>
        <p:sp>
          <p:nvSpPr>
            <p:cNvPr id="354" name="SMARTInkShape-1352">
              <a:extLst>
                <a:ext uri="{FF2B5EF4-FFF2-40B4-BE49-F238E27FC236}">
                  <a16:creationId xmlns:a16="http://schemas.microsoft.com/office/drawing/2014/main" id="{F5F25476-BDA1-40D5-8987-955666784CBE}"/>
                </a:ext>
              </a:extLst>
            </p:cNvPr>
            <p:cNvSpPr/>
            <p:nvPr>
              <p:custDataLst>
                <p:tags r:id="rId29"/>
              </p:custDataLst>
            </p:nvPr>
          </p:nvSpPr>
          <p:spPr>
            <a:xfrm>
              <a:off x="7030817" y="2001617"/>
              <a:ext cx="665100" cy="505061"/>
            </a:xfrm>
            <a:custGeom>
              <a:avLst/>
              <a:gdLst/>
              <a:ahLst/>
              <a:cxnLst/>
              <a:rect l="0" t="0" r="0" b="0"/>
              <a:pathLst>
                <a:path w="665100" h="505061">
                  <a:moveTo>
                    <a:pt x="119283" y="131983"/>
                  </a:moveTo>
                  <a:lnTo>
                    <a:pt x="119283" y="131983"/>
                  </a:lnTo>
                  <a:lnTo>
                    <a:pt x="115912" y="128612"/>
                  </a:lnTo>
                  <a:lnTo>
                    <a:pt x="112375" y="126957"/>
                  </a:lnTo>
                  <a:lnTo>
                    <a:pt x="80201" y="119567"/>
                  </a:lnTo>
                  <a:lnTo>
                    <a:pt x="62940" y="126109"/>
                  </a:lnTo>
                  <a:lnTo>
                    <a:pt x="37397" y="145024"/>
                  </a:lnTo>
                  <a:lnTo>
                    <a:pt x="16359" y="170259"/>
                  </a:lnTo>
                  <a:lnTo>
                    <a:pt x="1710" y="197429"/>
                  </a:lnTo>
                  <a:lnTo>
                    <a:pt x="0" y="205990"/>
                  </a:lnTo>
                  <a:lnTo>
                    <a:pt x="1122" y="214499"/>
                  </a:lnTo>
                  <a:lnTo>
                    <a:pt x="9544" y="234990"/>
                  </a:lnTo>
                  <a:lnTo>
                    <a:pt x="13595" y="240793"/>
                  </a:lnTo>
                  <a:lnTo>
                    <a:pt x="23214" y="248027"/>
                  </a:lnTo>
                  <a:lnTo>
                    <a:pt x="43470" y="256087"/>
                  </a:lnTo>
                  <a:lnTo>
                    <a:pt x="52897" y="257696"/>
                  </a:lnTo>
                  <a:lnTo>
                    <a:pt x="61791" y="256529"/>
                  </a:lnTo>
                  <a:lnTo>
                    <a:pt x="97213" y="249490"/>
                  </a:lnTo>
                  <a:lnTo>
                    <a:pt x="113919" y="237120"/>
                  </a:lnTo>
                  <a:lnTo>
                    <a:pt x="136024" y="209694"/>
                  </a:lnTo>
                  <a:lnTo>
                    <a:pt x="140834" y="200388"/>
                  </a:lnTo>
                  <a:lnTo>
                    <a:pt x="143923" y="181034"/>
                  </a:lnTo>
                  <a:lnTo>
                    <a:pt x="144670" y="149106"/>
                  </a:lnTo>
                  <a:lnTo>
                    <a:pt x="143968" y="147632"/>
                  </a:lnTo>
                  <a:lnTo>
                    <a:pt x="142795" y="146649"/>
                  </a:lnTo>
                  <a:lnTo>
                    <a:pt x="138594" y="144798"/>
                  </a:lnTo>
                  <a:lnTo>
                    <a:pt x="135039" y="148088"/>
                  </a:lnTo>
                  <a:lnTo>
                    <a:pt x="133341" y="151606"/>
                  </a:lnTo>
                  <a:lnTo>
                    <a:pt x="125823" y="197797"/>
                  </a:lnTo>
                  <a:lnTo>
                    <a:pt x="126394" y="214513"/>
                  </a:lnTo>
                  <a:lnTo>
                    <a:pt x="129028" y="224167"/>
                  </a:lnTo>
                  <a:lnTo>
                    <a:pt x="140833" y="241157"/>
                  </a:lnTo>
                  <a:lnTo>
                    <a:pt x="149108" y="249625"/>
                  </a:lnTo>
                  <a:lnTo>
                    <a:pt x="168270" y="260982"/>
                  </a:lnTo>
                  <a:lnTo>
                    <a:pt x="206423" y="264951"/>
                  </a:lnTo>
                  <a:lnTo>
                    <a:pt x="222243" y="261849"/>
                  </a:lnTo>
                  <a:lnTo>
                    <a:pt x="236965" y="253090"/>
                  </a:lnTo>
                  <a:lnTo>
                    <a:pt x="269806" y="213236"/>
                  </a:lnTo>
                  <a:lnTo>
                    <a:pt x="290206" y="170715"/>
                  </a:lnTo>
                  <a:lnTo>
                    <a:pt x="304922" y="127528"/>
                  </a:lnTo>
                  <a:lnTo>
                    <a:pt x="314823" y="82232"/>
                  </a:lnTo>
                  <a:lnTo>
                    <a:pt x="322188" y="36891"/>
                  </a:lnTo>
                  <a:lnTo>
                    <a:pt x="322480" y="12605"/>
                  </a:lnTo>
                  <a:lnTo>
                    <a:pt x="321777" y="27308"/>
                  </a:lnTo>
                  <a:lnTo>
                    <a:pt x="307556" y="72271"/>
                  </a:lnTo>
                  <a:lnTo>
                    <a:pt x="300423" y="118175"/>
                  </a:lnTo>
                  <a:lnTo>
                    <a:pt x="295640" y="157795"/>
                  </a:lnTo>
                  <a:lnTo>
                    <a:pt x="291702" y="198073"/>
                  </a:lnTo>
                  <a:lnTo>
                    <a:pt x="294392" y="220867"/>
                  </a:lnTo>
                  <a:lnTo>
                    <a:pt x="303392" y="249431"/>
                  </a:lnTo>
                  <a:lnTo>
                    <a:pt x="306472" y="254267"/>
                  </a:lnTo>
                  <a:lnTo>
                    <a:pt x="315544" y="260957"/>
                  </a:lnTo>
                  <a:lnTo>
                    <a:pt x="323797" y="264036"/>
                  </a:lnTo>
                  <a:lnTo>
                    <a:pt x="334083" y="264949"/>
                  </a:lnTo>
                  <a:lnTo>
                    <a:pt x="340103" y="263281"/>
                  </a:lnTo>
                  <a:lnTo>
                    <a:pt x="349340" y="256493"/>
                  </a:lnTo>
                  <a:lnTo>
                    <a:pt x="359133" y="245545"/>
                  </a:lnTo>
                  <a:lnTo>
                    <a:pt x="384153" y="202301"/>
                  </a:lnTo>
                  <a:lnTo>
                    <a:pt x="398164" y="161356"/>
                  </a:lnTo>
                  <a:lnTo>
                    <a:pt x="409199" y="119937"/>
                  </a:lnTo>
                  <a:lnTo>
                    <a:pt x="421254" y="75541"/>
                  </a:lnTo>
                  <a:lnTo>
                    <a:pt x="424009" y="28532"/>
                  </a:lnTo>
                  <a:lnTo>
                    <a:pt x="423355" y="16351"/>
                  </a:lnTo>
                  <a:lnTo>
                    <a:pt x="417993" y="0"/>
                  </a:lnTo>
                  <a:lnTo>
                    <a:pt x="417907" y="250"/>
                  </a:lnTo>
                  <a:lnTo>
                    <a:pt x="417810" y="2409"/>
                  </a:lnTo>
                  <a:lnTo>
                    <a:pt x="415885" y="5720"/>
                  </a:lnTo>
                  <a:lnTo>
                    <a:pt x="414384" y="7591"/>
                  </a:lnTo>
                  <a:lnTo>
                    <a:pt x="412717" y="13433"/>
                  </a:lnTo>
                  <a:lnTo>
                    <a:pt x="400604" y="56818"/>
                  </a:lnTo>
                  <a:lnTo>
                    <a:pt x="393562" y="96415"/>
                  </a:lnTo>
                  <a:lnTo>
                    <a:pt x="387468" y="138388"/>
                  </a:lnTo>
                  <a:lnTo>
                    <a:pt x="389646" y="178952"/>
                  </a:lnTo>
                  <a:lnTo>
                    <a:pt x="400936" y="222968"/>
                  </a:lnTo>
                  <a:lnTo>
                    <a:pt x="411401" y="244119"/>
                  </a:lnTo>
                  <a:lnTo>
                    <a:pt x="416329" y="249554"/>
                  </a:lnTo>
                  <a:lnTo>
                    <a:pt x="434079" y="262426"/>
                  </a:lnTo>
                  <a:lnTo>
                    <a:pt x="438638" y="264041"/>
                  </a:lnTo>
                  <a:lnTo>
                    <a:pt x="448543" y="264950"/>
                  </a:lnTo>
                  <a:lnTo>
                    <a:pt x="454474" y="263281"/>
                  </a:lnTo>
                  <a:lnTo>
                    <a:pt x="479408" y="247025"/>
                  </a:lnTo>
                  <a:lnTo>
                    <a:pt x="505155" y="209453"/>
                  </a:lnTo>
                  <a:lnTo>
                    <a:pt x="523762" y="171997"/>
                  </a:lnTo>
                  <a:lnTo>
                    <a:pt x="525303" y="161995"/>
                  </a:lnTo>
                  <a:lnTo>
                    <a:pt x="526136" y="160457"/>
                  </a:lnTo>
                  <a:lnTo>
                    <a:pt x="527396" y="159432"/>
                  </a:lnTo>
                  <a:lnTo>
                    <a:pt x="531117" y="157788"/>
                  </a:lnTo>
                  <a:lnTo>
                    <a:pt x="529745" y="155681"/>
                  </a:lnTo>
                  <a:lnTo>
                    <a:pt x="528391" y="154132"/>
                  </a:lnTo>
                  <a:lnTo>
                    <a:pt x="527488" y="153804"/>
                  </a:lnTo>
                  <a:lnTo>
                    <a:pt x="526887" y="154292"/>
                  </a:lnTo>
                  <a:lnTo>
                    <a:pt x="525920" y="156772"/>
                  </a:lnTo>
                  <a:lnTo>
                    <a:pt x="525024" y="163037"/>
                  </a:lnTo>
                  <a:lnTo>
                    <a:pt x="520666" y="177132"/>
                  </a:lnTo>
                  <a:lnTo>
                    <a:pt x="519411" y="209478"/>
                  </a:lnTo>
                  <a:lnTo>
                    <a:pt x="522727" y="224246"/>
                  </a:lnTo>
                  <a:lnTo>
                    <a:pt x="538433" y="251110"/>
                  </a:lnTo>
                  <a:lnTo>
                    <a:pt x="543344" y="256189"/>
                  </a:lnTo>
                  <a:lnTo>
                    <a:pt x="561785" y="268801"/>
                  </a:lnTo>
                  <a:lnTo>
                    <a:pt x="569010" y="270402"/>
                  </a:lnTo>
                  <a:lnTo>
                    <a:pt x="576925" y="269232"/>
                  </a:lnTo>
                  <a:lnTo>
                    <a:pt x="593343" y="264435"/>
                  </a:lnTo>
                  <a:lnTo>
                    <a:pt x="612735" y="247724"/>
                  </a:lnTo>
                  <a:lnTo>
                    <a:pt x="629051" y="222940"/>
                  </a:lnTo>
                  <a:lnTo>
                    <a:pt x="644963" y="179840"/>
                  </a:lnTo>
                  <a:lnTo>
                    <a:pt x="651667" y="150907"/>
                  </a:lnTo>
                  <a:lnTo>
                    <a:pt x="652680" y="125835"/>
                  </a:lnTo>
                  <a:lnTo>
                    <a:pt x="654564" y="172622"/>
                  </a:lnTo>
                  <a:lnTo>
                    <a:pt x="659150" y="213456"/>
                  </a:lnTo>
                  <a:lnTo>
                    <a:pt x="663942" y="253256"/>
                  </a:lnTo>
                  <a:lnTo>
                    <a:pt x="665099" y="291718"/>
                  </a:lnTo>
                  <a:lnTo>
                    <a:pt x="660258" y="330857"/>
                  </a:lnTo>
                  <a:lnTo>
                    <a:pt x="650449" y="375109"/>
                  </a:lnTo>
                  <a:lnTo>
                    <a:pt x="633059" y="415813"/>
                  </a:lnTo>
                  <a:lnTo>
                    <a:pt x="604368" y="457253"/>
                  </a:lnTo>
                  <a:lnTo>
                    <a:pt x="592585" y="474206"/>
                  </a:lnTo>
                  <a:lnTo>
                    <a:pt x="559517" y="501326"/>
                  </a:lnTo>
                  <a:lnTo>
                    <a:pt x="546840" y="505060"/>
                  </a:lnTo>
                  <a:lnTo>
                    <a:pt x="544021" y="504879"/>
                  </a:lnTo>
                  <a:lnTo>
                    <a:pt x="542142" y="504053"/>
                  </a:lnTo>
                  <a:lnTo>
                    <a:pt x="540888" y="502796"/>
                  </a:lnTo>
                  <a:lnTo>
                    <a:pt x="539496" y="499518"/>
                  </a:lnTo>
                  <a:lnTo>
                    <a:pt x="539126" y="497657"/>
                  </a:lnTo>
                  <a:lnTo>
                    <a:pt x="541974" y="488294"/>
                  </a:lnTo>
                  <a:lnTo>
                    <a:pt x="556700" y="460805"/>
                  </a:lnTo>
                  <a:lnTo>
                    <a:pt x="595533" y="4177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1353">
              <a:extLst>
                <a:ext uri="{FF2B5EF4-FFF2-40B4-BE49-F238E27FC236}">
                  <a16:creationId xmlns:a16="http://schemas.microsoft.com/office/drawing/2014/main" id="{EC27E9E2-8832-4D19-95A5-15ADD866850A}"/>
                </a:ext>
              </a:extLst>
            </p:cNvPr>
            <p:cNvSpPr/>
            <p:nvPr>
              <p:custDataLst>
                <p:tags r:id="rId30"/>
              </p:custDataLst>
            </p:nvPr>
          </p:nvSpPr>
          <p:spPr>
            <a:xfrm>
              <a:off x="5143500" y="2235226"/>
              <a:ext cx="812521" cy="393675"/>
            </a:xfrm>
            <a:custGeom>
              <a:avLst/>
              <a:gdLst/>
              <a:ahLst/>
              <a:cxnLst/>
              <a:rect l="0" t="0" r="0" b="0"/>
              <a:pathLst>
                <a:path w="812521" h="393675">
                  <a:moveTo>
                    <a:pt x="0" y="393674"/>
                  </a:moveTo>
                  <a:lnTo>
                    <a:pt x="0" y="393674"/>
                  </a:lnTo>
                  <a:lnTo>
                    <a:pt x="6742" y="393674"/>
                  </a:lnTo>
                  <a:lnTo>
                    <a:pt x="51312" y="376376"/>
                  </a:lnTo>
                  <a:lnTo>
                    <a:pt x="91363" y="357364"/>
                  </a:lnTo>
                  <a:lnTo>
                    <a:pt x="130727" y="339987"/>
                  </a:lnTo>
                  <a:lnTo>
                    <a:pt x="166204" y="322969"/>
                  </a:lnTo>
                  <a:lnTo>
                    <a:pt x="204233" y="304520"/>
                  </a:lnTo>
                  <a:lnTo>
                    <a:pt x="246467" y="284943"/>
                  </a:lnTo>
                  <a:lnTo>
                    <a:pt x="290259" y="262288"/>
                  </a:lnTo>
                  <a:lnTo>
                    <a:pt x="335221" y="241856"/>
                  </a:lnTo>
                  <a:lnTo>
                    <a:pt x="367474" y="228833"/>
                  </a:lnTo>
                  <a:lnTo>
                    <a:pt x="413994" y="206230"/>
                  </a:lnTo>
                  <a:lnTo>
                    <a:pt x="459058" y="181658"/>
                  </a:lnTo>
                  <a:lnTo>
                    <a:pt x="503689" y="159875"/>
                  </a:lnTo>
                  <a:lnTo>
                    <a:pt x="544823" y="136644"/>
                  </a:lnTo>
                  <a:lnTo>
                    <a:pt x="587192" y="115258"/>
                  </a:lnTo>
                  <a:lnTo>
                    <a:pt x="624284" y="92145"/>
                  </a:lnTo>
                  <a:lnTo>
                    <a:pt x="668422" y="68484"/>
                  </a:lnTo>
                  <a:lnTo>
                    <a:pt x="709230" y="46041"/>
                  </a:lnTo>
                  <a:lnTo>
                    <a:pt x="754920" y="26073"/>
                  </a:lnTo>
                  <a:lnTo>
                    <a:pt x="781528" y="14883"/>
                  </a:lnTo>
                  <a:lnTo>
                    <a:pt x="791226" y="9173"/>
                  </a:lnTo>
                  <a:lnTo>
                    <a:pt x="801312" y="6463"/>
                  </a:lnTo>
                  <a:lnTo>
                    <a:pt x="803025" y="5005"/>
                  </a:lnTo>
                  <a:lnTo>
                    <a:pt x="805773" y="968"/>
                  </a:lnTo>
                  <a:lnTo>
                    <a:pt x="808031" y="415"/>
                  </a:lnTo>
                  <a:lnTo>
                    <a:pt x="812520" y="0"/>
                  </a:lnTo>
                  <a:lnTo>
                    <a:pt x="800100" y="126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1354">
              <a:extLst>
                <a:ext uri="{FF2B5EF4-FFF2-40B4-BE49-F238E27FC236}">
                  <a16:creationId xmlns:a16="http://schemas.microsoft.com/office/drawing/2014/main" id="{6B8689FE-C9CE-46A6-B139-74DDD45F23B9}"/>
                </a:ext>
              </a:extLst>
            </p:cNvPr>
            <p:cNvSpPr/>
            <p:nvPr>
              <p:custDataLst>
                <p:tags r:id="rId31"/>
              </p:custDataLst>
            </p:nvPr>
          </p:nvSpPr>
          <p:spPr>
            <a:xfrm>
              <a:off x="6059499" y="2114550"/>
              <a:ext cx="213792" cy="177419"/>
            </a:xfrm>
            <a:custGeom>
              <a:avLst/>
              <a:gdLst/>
              <a:ahLst/>
              <a:cxnLst/>
              <a:rect l="0" t="0" r="0" b="0"/>
              <a:pathLst>
                <a:path w="213792" h="177419">
                  <a:moveTo>
                    <a:pt x="80951" y="6350"/>
                  </a:moveTo>
                  <a:lnTo>
                    <a:pt x="80951" y="6350"/>
                  </a:lnTo>
                  <a:lnTo>
                    <a:pt x="77580" y="6350"/>
                  </a:lnTo>
                  <a:lnTo>
                    <a:pt x="68742" y="9721"/>
                  </a:lnTo>
                  <a:lnTo>
                    <a:pt x="57477" y="17887"/>
                  </a:lnTo>
                  <a:lnTo>
                    <a:pt x="34887" y="41192"/>
                  </a:lnTo>
                  <a:lnTo>
                    <a:pt x="12578" y="82731"/>
                  </a:lnTo>
                  <a:lnTo>
                    <a:pt x="412" y="115640"/>
                  </a:lnTo>
                  <a:lnTo>
                    <a:pt x="0" y="126890"/>
                  </a:lnTo>
                  <a:lnTo>
                    <a:pt x="2169" y="136594"/>
                  </a:lnTo>
                  <a:lnTo>
                    <a:pt x="10727" y="149990"/>
                  </a:lnTo>
                  <a:lnTo>
                    <a:pt x="31166" y="166819"/>
                  </a:lnTo>
                  <a:lnTo>
                    <a:pt x="45033" y="173449"/>
                  </a:lnTo>
                  <a:lnTo>
                    <a:pt x="86611" y="177418"/>
                  </a:lnTo>
                  <a:lnTo>
                    <a:pt x="132416" y="166947"/>
                  </a:lnTo>
                  <a:lnTo>
                    <a:pt x="154447" y="160081"/>
                  </a:lnTo>
                  <a:lnTo>
                    <a:pt x="198414" y="129003"/>
                  </a:lnTo>
                  <a:lnTo>
                    <a:pt x="208495" y="113012"/>
                  </a:lnTo>
                  <a:lnTo>
                    <a:pt x="212581" y="98239"/>
                  </a:lnTo>
                  <a:lnTo>
                    <a:pt x="213791" y="84925"/>
                  </a:lnTo>
                  <a:lnTo>
                    <a:pt x="210779" y="72043"/>
                  </a:lnTo>
                  <a:lnTo>
                    <a:pt x="202047" y="59289"/>
                  </a:lnTo>
                  <a:lnTo>
                    <a:pt x="173282" y="36102"/>
                  </a:lnTo>
                  <a:lnTo>
                    <a:pt x="129806" y="14875"/>
                  </a:lnTo>
                  <a:lnTo>
                    <a:pt x="116984" y="9189"/>
                  </a:lnTo>
                  <a:lnTo>
                    <a:pt x="8095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1355">
              <a:extLst>
                <a:ext uri="{FF2B5EF4-FFF2-40B4-BE49-F238E27FC236}">
                  <a16:creationId xmlns:a16="http://schemas.microsoft.com/office/drawing/2014/main" id="{E41ED102-0072-40DD-9087-2A1C696D4A46}"/>
                </a:ext>
              </a:extLst>
            </p:cNvPr>
            <p:cNvSpPr/>
            <p:nvPr>
              <p:custDataLst>
                <p:tags r:id="rId32"/>
              </p:custDataLst>
            </p:nvPr>
          </p:nvSpPr>
          <p:spPr>
            <a:xfrm>
              <a:off x="6762780" y="2139950"/>
              <a:ext cx="25371" cy="128088"/>
            </a:xfrm>
            <a:custGeom>
              <a:avLst/>
              <a:gdLst/>
              <a:ahLst/>
              <a:cxnLst/>
              <a:rect l="0" t="0" r="0" b="0"/>
              <a:pathLst>
                <a:path w="25371" h="128088">
                  <a:moveTo>
                    <a:pt x="12670" y="0"/>
                  </a:moveTo>
                  <a:lnTo>
                    <a:pt x="12670" y="0"/>
                  </a:lnTo>
                  <a:lnTo>
                    <a:pt x="16040" y="0"/>
                  </a:lnTo>
                  <a:lnTo>
                    <a:pt x="17034" y="1411"/>
                  </a:lnTo>
                  <a:lnTo>
                    <a:pt x="18627" y="13815"/>
                  </a:lnTo>
                  <a:lnTo>
                    <a:pt x="18139" y="21662"/>
                  </a:lnTo>
                  <a:lnTo>
                    <a:pt x="7770" y="65747"/>
                  </a:lnTo>
                  <a:lnTo>
                    <a:pt x="1137" y="92175"/>
                  </a:lnTo>
                  <a:lnTo>
                    <a:pt x="0" y="125741"/>
                  </a:lnTo>
                  <a:lnTo>
                    <a:pt x="696" y="127572"/>
                  </a:lnTo>
                  <a:lnTo>
                    <a:pt x="1865" y="128087"/>
                  </a:lnTo>
                  <a:lnTo>
                    <a:pt x="8811" y="127215"/>
                  </a:lnTo>
                  <a:lnTo>
                    <a:pt x="10803" y="125732"/>
                  </a:lnTo>
                  <a:lnTo>
                    <a:pt x="25370" y="101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1356">
              <a:extLst>
                <a:ext uri="{FF2B5EF4-FFF2-40B4-BE49-F238E27FC236}">
                  <a16:creationId xmlns:a16="http://schemas.microsoft.com/office/drawing/2014/main" id="{01A1C12F-F6B6-4591-88BB-632C89EA1E48}"/>
                </a:ext>
              </a:extLst>
            </p:cNvPr>
            <p:cNvSpPr/>
            <p:nvPr>
              <p:custDataLst>
                <p:tags r:id="rId33"/>
              </p:custDataLst>
            </p:nvPr>
          </p:nvSpPr>
          <p:spPr>
            <a:xfrm>
              <a:off x="6318249" y="2095500"/>
              <a:ext cx="120652" cy="177756"/>
            </a:xfrm>
            <a:custGeom>
              <a:avLst/>
              <a:gdLst/>
              <a:ahLst/>
              <a:cxnLst/>
              <a:rect l="0" t="0" r="0" b="0"/>
              <a:pathLst>
                <a:path w="120652" h="177756">
                  <a:moveTo>
                    <a:pt x="12701" y="0"/>
                  </a:moveTo>
                  <a:lnTo>
                    <a:pt x="12701" y="0"/>
                  </a:lnTo>
                  <a:lnTo>
                    <a:pt x="12701" y="40788"/>
                  </a:lnTo>
                  <a:lnTo>
                    <a:pt x="7675" y="83401"/>
                  </a:lnTo>
                  <a:lnTo>
                    <a:pt x="961" y="127050"/>
                  </a:lnTo>
                  <a:lnTo>
                    <a:pt x="18" y="173895"/>
                  </a:lnTo>
                  <a:lnTo>
                    <a:pt x="0" y="177755"/>
                  </a:lnTo>
                  <a:lnTo>
                    <a:pt x="0" y="132397"/>
                  </a:lnTo>
                  <a:lnTo>
                    <a:pt x="0" y="89550"/>
                  </a:lnTo>
                  <a:lnTo>
                    <a:pt x="706" y="74903"/>
                  </a:lnTo>
                  <a:lnTo>
                    <a:pt x="8116" y="38671"/>
                  </a:lnTo>
                  <a:lnTo>
                    <a:pt x="17167" y="23933"/>
                  </a:lnTo>
                  <a:lnTo>
                    <a:pt x="21271" y="21220"/>
                  </a:lnTo>
                  <a:lnTo>
                    <a:pt x="39343" y="19240"/>
                  </a:lnTo>
                  <a:lnTo>
                    <a:pt x="76889" y="19055"/>
                  </a:lnTo>
                  <a:lnTo>
                    <a:pt x="81917" y="20934"/>
                  </a:lnTo>
                  <a:lnTo>
                    <a:pt x="97414" y="29176"/>
                  </a:lnTo>
                  <a:lnTo>
                    <a:pt x="102798" y="30606"/>
                  </a:lnTo>
                  <a:lnTo>
                    <a:pt x="104515" y="31693"/>
                  </a:lnTo>
                  <a:lnTo>
                    <a:pt x="105660" y="33123"/>
                  </a:lnTo>
                  <a:lnTo>
                    <a:pt x="106424" y="34782"/>
                  </a:lnTo>
                  <a:lnTo>
                    <a:pt x="107638" y="35888"/>
                  </a:lnTo>
                  <a:lnTo>
                    <a:pt x="120651"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1357">
              <a:extLst>
                <a:ext uri="{FF2B5EF4-FFF2-40B4-BE49-F238E27FC236}">
                  <a16:creationId xmlns:a16="http://schemas.microsoft.com/office/drawing/2014/main" id="{7C4D5C76-C9F7-4603-AA57-2BD1096336CD}"/>
                </a:ext>
              </a:extLst>
            </p:cNvPr>
            <p:cNvSpPr/>
            <p:nvPr>
              <p:custDataLst>
                <p:tags r:id="rId34"/>
              </p:custDataLst>
            </p:nvPr>
          </p:nvSpPr>
          <p:spPr>
            <a:xfrm>
              <a:off x="6851659" y="2120900"/>
              <a:ext cx="133342" cy="148066"/>
            </a:xfrm>
            <a:custGeom>
              <a:avLst/>
              <a:gdLst/>
              <a:ahLst/>
              <a:cxnLst/>
              <a:rect l="0" t="0" r="0" b="0"/>
              <a:pathLst>
                <a:path w="133342" h="148066">
                  <a:moveTo>
                    <a:pt x="38091" y="0"/>
                  </a:moveTo>
                  <a:lnTo>
                    <a:pt x="38091" y="0"/>
                  </a:lnTo>
                  <a:lnTo>
                    <a:pt x="37386" y="15901"/>
                  </a:lnTo>
                  <a:lnTo>
                    <a:pt x="26534" y="57564"/>
                  </a:lnTo>
                  <a:lnTo>
                    <a:pt x="14627" y="100919"/>
                  </a:lnTo>
                  <a:lnTo>
                    <a:pt x="1862" y="133186"/>
                  </a:lnTo>
                  <a:lnTo>
                    <a:pt x="237" y="148014"/>
                  </a:lnTo>
                  <a:lnTo>
                    <a:pt x="155" y="148065"/>
                  </a:lnTo>
                  <a:lnTo>
                    <a:pt x="0" y="142797"/>
                  </a:lnTo>
                  <a:lnTo>
                    <a:pt x="18288" y="97718"/>
                  </a:lnTo>
                  <a:lnTo>
                    <a:pt x="42033" y="58180"/>
                  </a:lnTo>
                  <a:lnTo>
                    <a:pt x="70805" y="20283"/>
                  </a:lnTo>
                  <a:lnTo>
                    <a:pt x="83610" y="10792"/>
                  </a:lnTo>
                  <a:lnTo>
                    <a:pt x="92187" y="7666"/>
                  </a:lnTo>
                  <a:lnTo>
                    <a:pt x="96941" y="6935"/>
                  </a:lnTo>
                  <a:lnTo>
                    <a:pt x="101406" y="8492"/>
                  </a:lnTo>
                  <a:lnTo>
                    <a:pt x="115808" y="17215"/>
                  </a:lnTo>
                  <a:lnTo>
                    <a:pt x="123376" y="30925"/>
                  </a:lnTo>
                  <a:lnTo>
                    <a:pt x="125920" y="39345"/>
                  </a:lnTo>
                  <a:lnTo>
                    <a:pt x="126073" y="59356"/>
                  </a:lnTo>
                  <a:lnTo>
                    <a:pt x="116446" y="104628"/>
                  </a:lnTo>
                  <a:lnTo>
                    <a:pt x="115248" y="115645"/>
                  </a:lnTo>
                  <a:lnTo>
                    <a:pt x="115634" y="119430"/>
                  </a:lnTo>
                  <a:lnTo>
                    <a:pt x="116598" y="121953"/>
                  </a:lnTo>
                  <a:lnTo>
                    <a:pt x="117946" y="123636"/>
                  </a:lnTo>
                  <a:lnTo>
                    <a:pt x="121325" y="125505"/>
                  </a:lnTo>
                  <a:lnTo>
                    <a:pt x="128375" y="126869"/>
                  </a:lnTo>
                  <a:lnTo>
                    <a:pt x="133341" y="127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1358">
              <a:extLst>
                <a:ext uri="{FF2B5EF4-FFF2-40B4-BE49-F238E27FC236}">
                  <a16:creationId xmlns:a16="http://schemas.microsoft.com/office/drawing/2014/main" id="{838E17E1-8159-419C-94B2-6226F17CC213}"/>
                </a:ext>
              </a:extLst>
            </p:cNvPr>
            <p:cNvSpPr/>
            <p:nvPr>
              <p:custDataLst>
                <p:tags r:id="rId35"/>
              </p:custDataLst>
            </p:nvPr>
          </p:nvSpPr>
          <p:spPr>
            <a:xfrm>
              <a:off x="6561253" y="2115546"/>
              <a:ext cx="144299" cy="303322"/>
            </a:xfrm>
            <a:custGeom>
              <a:avLst/>
              <a:gdLst/>
              <a:ahLst/>
              <a:cxnLst/>
              <a:rect l="0" t="0" r="0" b="0"/>
              <a:pathLst>
                <a:path w="144299" h="303322">
                  <a:moveTo>
                    <a:pt x="125297" y="30754"/>
                  </a:moveTo>
                  <a:lnTo>
                    <a:pt x="125297" y="30754"/>
                  </a:lnTo>
                  <a:lnTo>
                    <a:pt x="125297" y="24012"/>
                  </a:lnTo>
                  <a:lnTo>
                    <a:pt x="123416" y="18820"/>
                  </a:lnTo>
                  <a:lnTo>
                    <a:pt x="116458" y="9739"/>
                  </a:lnTo>
                  <a:lnTo>
                    <a:pt x="112431" y="7303"/>
                  </a:lnTo>
                  <a:lnTo>
                    <a:pt x="108290" y="5514"/>
                  </a:lnTo>
                  <a:lnTo>
                    <a:pt x="104097" y="2368"/>
                  </a:lnTo>
                  <a:lnTo>
                    <a:pt x="98001" y="499"/>
                  </a:lnTo>
                  <a:lnTo>
                    <a:pt x="94400" y="0"/>
                  </a:lnTo>
                  <a:lnTo>
                    <a:pt x="82588" y="2670"/>
                  </a:lnTo>
                  <a:lnTo>
                    <a:pt x="53308" y="16734"/>
                  </a:lnTo>
                  <a:lnTo>
                    <a:pt x="28790" y="38742"/>
                  </a:lnTo>
                  <a:lnTo>
                    <a:pt x="4046" y="82911"/>
                  </a:lnTo>
                  <a:lnTo>
                    <a:pt x="0" y="97635"/>
                  </a:lnTo>
                  <a:lnTo>
                    <a:pt x="935" y="106575"/>
                  </a:lnTo>
                  <a:lnTo>
                    <a:pt x="3703" y="113841"/>
                  </a:lnTo>
                  <a:lnTo>
                    <a:pt x="5428" y="115779"/>
                  </a:lnTo>
                  <a:lnTo>
                    <a:pt x="7284" y="117070"/>
                  </a:lnTo>
                  <a:lnTo>
                    <a:pt x="8522" y="118637"/>
                  </a:lnTo>
                  <a:lnTo>
                    <a:pt x="9897" y="122259"/>
                  </a:lnTo>
                  <a:lnTo>
                    <a:pt x="11674" y="123508"/>
                  </a:lnTo>
                  <a:lnTo>
                    <a:pt x="22785" y="125511"/>
                  </a:lnTo>
                  <a:lnTo>
                    <a:pt x="35354" y="125907"/>
                  </a:lnTo>
                  <a:lnTo>
                    <a:pt x="51426" y="120915"/>
                  </a:lnTo>
                  <a:lnTo>
                    <a:pt x="63976" y="114461"/>
                  </a:lnTo>
                  <a:lnTo>
                    <a:pt x="110481" y="70935"/>
                  </a:lnTo>
                  <a:lnTo>
                    <a:pt x="140100" y="40643"/>
                  </a:lnTo>
                  <a:lnTo>
                    <a:pt x="144298" y="30881"/>
                  </a:lnTo>
                  <a:lnTo>
                    <a:pt x="143631" y="40918"/>
                  </a:lnTo>
                  <a:lnTo>
                    <a:pt x="127340" y="85256"/>
                  </a:lnTo>
                  <a:lnTo>
                    <a:pt x="118932" y="129113"/>
                  </a:lnTo>
                  <a:lnTo>
                    <a:pt x="108362" y="173555"/>
                  </a:lnTo>
                  <a:lnTo>
                    <a:pt x="95664" y="218983"/>
                  </a:lnTo>
                  <a:lnTo>
                    <a:pt x="85080" y="249334"/>
                  </a:lnTo>
                  <a:lnTo>
                    <a:pt x="56571" y="288947"/>
                  </a:lnTo>
                  <a:lnTo>
                    <a:pt x="41198" y="298304"/>
                  </a:lnTo>
                  <a:lnTo>
                    <a:pt x="27180" y="302717"/>
                  </a:lnTo>
                  <a:lnTo>
                    <a:pt x="22188" y="303321"/>
                  </a:lnTo>
                  <a:lnTo>
                    <a:pt x="17618" y="301708"/>
                  </a:lnTo>
                  <a:lnTo>
                    <a:pt x="15411" y="300290"/>
                  </a:lnTo>
                  <a:lnTo>
                    <a:pt x="13939" y="297933"/>
                  </a:lnTo>
                  <a:lnTo>
                    <a:pt x="11869" y="287875"/>
                  </a:lnTo>
                  <a:lnTo>
                    <a:pt x="11961" y="275252"/>
                  </a:lnTo>
                  <a:lnTo>
                    <a:pt x="22556" y="240027"/>
                  </a:lnTo>
                  <a:lnTo>
                    <a:pt x="45134" y="197110"/>
                  </a:lnTo>
                  <a:lnTo>
                    <a:pt x="62265" y="165256"/>
                  </a:lnTo>
                  <a:lnTo>
                    <a:pt x="80847" y="1450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1359">
              <a:extLst>
                <a:ext uri="{FF2B5EF4-FFF2-40B4-BE49-F238E27FC236}">
                  <a16:creationId xmlns:a16="http://schemas.microsoft.com/office/drawing/2014/main" id="{777BE5C3-DB18-4588-BFD0-C4007F395032}"/>
                </a:ext>
              </a:extLst>
            </p:cNvPr>
            <p:cNvSpPr/>
            <p:nvPr>
              <p:custDataLst>
                <p:tags r:id="rId36"/>
              </p:custDataLst>
            </p:nvPr>
          </p:nvSpPr>
          <p:spPr>
            <a:xfrm>
              <a:off x="6496050" y="2089150"/>
              <a:ext cx="6351" cy="184118"/>
            </a:xfrm>
            <a:custGeom>
              <a:avLst/>
              <a:gdLst/>
              <a:ahLst/>
              <a:cxnLst/>
              <a:rect l="0" t="0" r="0" b="0"/>
              <a:pathLst>
                <a:path w="6351" h="184118">
                  <a:moveTo>
                    <a:pt x="0" y="0"/>
                  </a:moveTo>
                  <a:lnTo>
                    <a:pt x="0" y="0"/>
                  </a:lnTo>
                  <a:lnTo>
                    <a:pt x="3371" y="3371"/>
                  </a:lnTo>
                  <a:lnTo>
                    <a:pt x="5026" y="6908"/>
                  </a:lnTo>
                  <a:lnTo>
                    <a:pt x="6340" y="42149"/>
                  </a:lnTo>
                  <a:lnTo>
                    <a:pt x="1984" y="83919"/>
                  </a:lnTo>
                  <a:lnTo>
                    <a:pt x="51" y="130343"/>
                  </a:lnTo>
                  <a:lnTo>
                    <a:pt x="0" y="177681"/>
                  </a:lnTo>
                  <a:lnTo>
                    <a:pt x="0" y="184117"/>
                  </a:lnTo>
                  <a:lnTo>
                    <a:pt x="0" y="159525"/>
                  </a:lnTo>
                  <a:lnTo>
                    <a:pt x="705" y="157150"/>
                  </a:lnTo>
                  <a:lnTo>
                    <a:pt x="635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2" name="SMARTInkShape-Group395">
            <a:extLst>
              <a:ext uri="{FF2B5EF4-FFF2-40B4-BE49-F238E27FC236}">
                <a16:creationId xmlns:a16="http://schemas.microsoft.com/office/drawing/2014/main" id="{CDD799E7-B9CF-42DC-83E7-8ECBC164AE19}"/>
              </a:ext>
            </a:extLst>
          </p:cNvPr>
          <p:cNvGrpSpPr/>
          <p:nvPr/>
        </p:nvGrpSpPr>
        <p:grpSpPr>
          <a:xfrm>
            <a:off x="7956549" y="1943100"/>
            <a:ext cx="1435804" cy="361211"/>
            <a:chOff x="7956549" y="1943100"/>
            <a:chExt cx="1435804" cy="361211"/>
          </a:xfrm>
        </p:grpSpPr>
        <p:sp>
          <p:nvSpPr>
            <p:cNvPr id="363" name="SMARTInkShape-1360">
              <a:extLst>
                <a:ext uri="{FF2B5EF4-FFF2-40B4-BE49-F238E27FC236}">
                  <a16:creationId xmlns:a16="http://schemas.microsoft.com/office/drawing/2014/main" id="{866D5CBD-D687-427B-AC07-4E0399A10F49}"/>
                </a:ext>
              </a:extLst>
            </p:cNvPr>
            <p:cNvSpPr/>
            <p:nvPr>
              <p:custDataLst>
                <p:tags r:id="rId20"/>
              </p:custDataLst>
            </p:nvPr>
          </p:nvSpPr>
          <p:spPr>
            <a:xfrm>
              <a:off x="9135659" y="1943774"/>
              <a:ext cx="256694" cy="303718"/>
            </a:xfrm>
            <a:custGeom>
              <a:avLst/>
              <a:gdLst/>
              <a:ahLst/>
              <a:cxnLst/>
              <a:rect l="0" t="0" r="0" b="0"/>
              <a:pathLst>
                <a:path w="256694" h="303718">
                  <a:moveTo>
                    <a:pt x="116291" y="253326"/>
                  </a:moveTo>
                  <a:lnTo>
                    <a:pt x="116291" y="253326"/>
                  </a:lnTo>
                  <a:lnTo>
                    <a:pt x="123032" y="246584"/>
                  </a:lnTo>
                  <a:lnTo>
                    <a:pt x="126343" y="239511"/>
                  </a:lnTo>
                  <a:lnTo>
                    <a:pt x="128468" y="226843"/>
                  </a:lnTo>
                  <a:lnTo>
                    <a:pt x="125464" y="216395"/>
                  </a:lnTo>
                  <a:lnTo>
                    <a:pt x="120106" y="207733"/>
                  </a:lnTo>
                  <a:lnTo>
                    <a:pt x="107611" y="194826"/>
                  </a:lnTo>
                  <a:lnTo>
                    <a:pt x="102321" y="192048"/>
                  </a:lnTo>
                  <a:lnTo>
                    <a:pt x="71172" y="190021"/>
                  </a:lnTo>
                  <a:lnTo>
                    <a:pt x="55963" y="193255"/>
                  </a:lnTo>
                  <a:lnTo>
                    <a:pt x="33818" y="205738"/>
                  </a:lnTo>
                  <a:lnTo>
                    <a:pt x="15124" y="223674"/>
                  </a:lnTo>
                  <a:lnTo>
                    <a:pt x="7122" y="235914"/>
                  </a:lnTo>
                  <a:lnTo>
                    <a:pt x="1214" y="250761"/>
                  </a:lnTo>
                  <a:lnTo>
                    <a:pt x="0" y="263005"/>
                  </a:lnTo>
                  <a:lnTo>
                    <a:pt x="3282" y="277831"/>
                  </a:lnTo>
                  <a:lnTo>
                    <a:pt x="4968" y="282363"/>
                  </a:lnTo>
                  <a:lnTo>
                    <a:pt x="12486" y="289279"/>
                  </a:lnTo>
                  <a:lnTo>
                    <a:pt x="36273" y="301021"/>
                  </a:lnTo>
                  <a:lnTo>
                    <a:pt x="69195" y="303717"/>
                  </a:lnTo>
                  <a:lnTo>
                    <a:pt x="90107" y="300634"/>
                  </a:lnTo>
                  <a:lnTo>
                    <a:pt x="134389" y="283721"/>
                  </a:lnTo>
                  <a:lnTo>
                    <a:pt x="173873" y="258661"/>
                  </a:lnTo>
                  <a:lnTo>
                    <a:pt x="189155" y="245819"/>
                  </a:lnTo>
                  <a:lnTo>
                    <a:pt x="218427" y="206328"/>
                  </a:lnTo>
                  <a:lnTo>
                    <a:pt x="240923" y="164369"/>
                  </a:lnTo>
                  <a:lnTo>
                    <a:pt x="254660" y="120435"/>
                  </a:lnTo>
                  <a:lnTo>
                    <a:pt x="256693" y="88754"/>
                  </a:lnTo>
                  <a:lnTo>
                    <a:pt x="247214" y="44380"/>
                  </a:lnTo>
                  <a:lnTo>
                    <a:pt x="233926" y="15542"/>
                  </a:lnTo>
                  <a:lnTo>
                    <a:pt x="225958" y="7004"/>
                  </a:lnTo>
                  <a:lnTo>
                    <a:pt x="219596" y="2738"/>
                  </a:lnTo>
                  <a:lnTo>
                    <a:pt x="213709" y="842"/>
                  </a:lnTo>
                  <a:lnTo>
                    <a:pt x="206389" y="0"/>
                  </a:lnTo>
                  <a:lnTo>
                    <a:pt x="178455" y="8223"/>
                  </a:lnTo>
                  <a:lnTo>
                    <a:pt x="137813" y="42300"/>
                  </a:lnTo>
                  <a:lnTo>
                    <a:pt x="118904" y="64270"/>
                  </a:lnTo>
                  <a:lnTo>
                    <a:pt x="103245" y="96978"/>
                  </a:lnTo>
                  <a:lnTo>
                    <a:pt x="91124" y="139063"/>
                  </a:lnTo>
                  <a:lnTo>
                    <a:pt x="85841" y="183013"/>
                  </a:lnTo>
                  <a:lnTo>
                    <a:pt x="84712" y="226192"/>
                  </a:lnTo>
                  <a:lnTo>
                    <a:pt x="83857" y="254378"/>
                  </a:lnTo>
                  <a:lnTo>
                    <a:pt x="79478" y="267122"/>
                  </a:lnTo>
                  <a:lnTo>
                    <a:pt x="75705" y="273098"/>
                  </a:lnTo>
                  <a:lnTo>
                    <a:pt x="72300" y="274974"/>
                  </a:lnTo>
                  <a:lnTo>
                    <a:pt x="55778" y="278232"/>
                  </a:lnTo>
                  <a:lnTo>
                    <a:pt x="52237" y="276625"/>
                  </a:lnTo>
                  <a:lnTo>
                    <a:pt x="46441" y="2723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1361">
              <a:extLst>
                <a:ext uri="{FF2B5EF4-FFF2-40B4-BE49-F238E27FC236}">
                  <a16:creationId xmlns:a16="http://schemas.microsoft.com/office/drawing/2014/main" id="{5214D083-EB71-41C1-9451-FC59F201AF24}"/>
                </a:ext>
              </a:extLst>
            </p:cNvPr>
            <p:cNvSpPr/>
            <p:nvPr>
              <p:custDataLst>
                <p:tags r:id="rId21"/>
              </p:custDataLst>
            </p:nvPr>
          </p:nvSpPr>
          <p:spPr>
            <a:xfrm>
              <a:off x="7956549" y="2108200"/>
              <a:ext cx="31490" cy="145139"/>
            </a:xfrm>
            <a:custGeom>
              <a:avLst/>
              <a:gdLst/>
              <a:ahLst/>
              <a:cxnLst/>
              <a:rect l="0" t="0" r="0" b="0"/>
              <a:pathLst>
                <a:path w="31490" h="145139">
                  <a:moveTo>
                    <a:pt x="25401" y="0"/>
                  </a:moveTo>
                  <a:lnTo>
                    <a:pt x="25401" y="0"/>
                  </a:lnTo>
                  <a:lnTo>
                    <a:pt x="25401" y="3371"/>
                  </a:lnTo>
                  <a:lnTo>
                    <a:pt x="27282" y="6908"/>
                  </a:lnTo>
                  <a:lnTo>
                    <a:pt x="30868" y="11556"/>
                  </a:lnTo>
                  <a:lnTo>
                    <a:pt x="31489" y="15732"/>
                  </a:lnTo>
                  <a:lnTo>
                    <a:pt x="29753" y="19457"/>
                  </a:lnTo>
                  <a:lnTo>
                    <a:pt x="27336" y="23464"/>
                  </a:lnTo>
                  <a:lnTo>
                    <a:pt x="25656" y="30519"/>
                  </a:lnTo>
                  <a:lnTo>
                    <a:pt x="25403" y="47472"/>
                  </a:lnTo>
                  <a:lnTo>
                    <a:pt x="24697" y="48582"/>
                  </a:lnTo>
                  <a:lnTo>
                    <a:pt x="23520" y="49321"/>
                  </a:lnTo>
                  <a:lnTo>
                    <a:pt x="22030" y="49814"/>
                  </a:lnTo>
                  <a:lnTo>
                    <a:pt x="21037" y="50848"/>
                  </a:lnTo>
                  <a:lnTo>
                    <a:pt x="19128" y="56863"/>
                  </a:lnTo>
                  <a:lnTo>
                    <a:pt x="19052" y="66791"/>
                  </a:lnTo>
                  <a:lnTo>
                    <a:pt x="17169" y="70372"/>
                  </a:lnTo>
                  <a:lnTo>
                    <a:pt x="14687" y="74315"/>
                  </a:lnTo>
                  <a:lnTo>
                    <a:pt x="13289" y="81208"/>
                  </a:lnTo>
                  <a:lnTo>
                    <a:pt x="9352" y="110200"/>
                  </a:lnTo>
                  <a:lnTo>
                    <a:pt x="510" y="134039"/>
                  </a:lnTo>
                  <a:lnTo>
                    <a:pt x="3" y="145138"/>
                  </a:lnTo>
                  <a:lnTo>
                    <a:pt x="0" y="140503"/>
                  </a:lnTo>
                  <a:lnTo>
                    <a:pt x="19051" y="120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1362">
              <a:extLst>
                <a:ext uri="{FF2B5EF4-FFF2-40B4-BE49-F238E27FC236}">
                  <a16:creationId xmlns:a16="http://schemas.microsoft.com/office/drawing/2014/main" id="{B4752D6E-E163-4256-B147-608290F3903D}"/>
                </a:ext>
              </a:extLst>
            </p:cNvPr>
            <p:cNvSpPr/>
            <p:nvPr>
              <p:custDataLst>
                <p:tags r:id="rId22"/>
              </p:custDataLst>
            </p:nvPr>
          </p:nvSpPr>
          <p:spPr>
            <a:xfrm>
              <a:off x="8235950" y="1943100"/>
              <a:ext cx="6351" cy="1"/>
            </a:xfrm>
            <a:custGeom>
              <a:avLst/>
              <a:gdLst/>
              <a:ahLst/>
              <a:cxnLst/>
              <a:rect l="0" t="0" r="0" b="0"/>
              <a:pathLst>
                <a:path w="6351" h="1">
                  <a:moveTo>
                    <a:pt x="6350" y="0"/>
                  </a:moveTo>
                  <a:lnTo>
                    <a:pt x="6350"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1363">
              <a:extLst>
                <a:ext uri="{FF2B5EF4-FFF2-40B4-BE49-F238E27FC236}">
                  <a16:creationId xmlns:a16="http://schemas.microsoft.com/office/drawing/2014/main" id="{E49EACF2-FAE2-48E7-B66B-EADB42B7287F}"/>
                </a:ext>
              </a:extLst>
            </p:cNvPr>
            <p:cNvSpPr/>
            <p:nvPr>
              <p:custDataLst>
                <p:tags r:id="rId23"/>
              </p:custDataLst>
            </p:nvPr>
          </p:nvSpPr>
          <p:spPr>
            <a:xfrm>
              <a:off x="8045452" y="2121238"/>
              <a:ext cx="107923" cy="183073"/>
            </a:xfrm>
            <a:custGeom>
              <a:avLst/>
              <a:gdLst/>
              <a:ahLst/>
              <a:cxnLst/>
              <a:rect l="0" t="0" r="0" b="0"/>
              <a:pathLst>
                <a:path w="107923" h="183073">
                  <a:moveTo>
                    <a:pt x="25398" y="6012"/>
                  </a:moveTo>
                  <a:lnTo>
                    <a:pt x="25398" y="6012"/>
                  </a:lnTo>
                  <a:lnTo>
                    <a:pt x="23516" y="18564"/>
                  </a:lnTo>
                  <a:lnTo>
                    <a:pt x="12533" y="60562"/>
                  </a:lnTo>
                  <a:lnTo>
                    <a:pt x="1864" y="104945"/>
                  </a:lnTo>
                  <a:lnTo>
                    <a:pt x="13" y="151484"/>
                  </a:lnTo>
                  <a:lnTo>
                    <a:pt x="0" y="157043"/>
                  </a:lnTo>
                  <a:lnTo>
                    <a:pt x="3368" y="113404"/>
                  </a:lnTo>
                  <a:lnTo>
                    <a:pt x="15193" y="70264"/>
                  </a:lnTo>
                  <a:lnTo>
                    <a:pt x="27285" y="35718"/>
                  </a:lnTo>
                  <a:lnTo>
                    <a:pt x="44975" y="12650"/>
                  </a:lnTo>
                  <a:lnTo>
                    <a:pt x="52443" y="5435"/>
                  </a:lnTo>
                  <a:lnTo>
                    <a:pt x="58114" y="2228"/>
                  </a:lnTo>
                  <a:lnTo>
                    <a:pt x="76603" y="0"/>
                  </a:lnTo>
                  <a:lnTo>
                    <a:pt x="84139" y="518"/>
                  </a:lnTo>
                  <a:lnTo>
                    <a:pt x="89840" y="3100"/>
                  </a:lnTo>
                  <a:lnTo>
                    <a:pt x="97016" y="8520"/>
                  </a:lnTo>
                  <a:lnTo>
                    <a:pt x="99562" y="14417"/>
                  </a:lnTo>
                  <a:lnTo>
                    <a:pt x="107502" y="58355"/>
                  </a:lnTo>
                  <a:lnTo>
                    <a:pt x="107922" y="101352"/>
                  </a:lnTo>
                  <a:lnTo>
                    <a:pt x="99107" y="133902"/>
                  </a:lnTo>
                  <a:lnTo>
                    <a:pt x="77082" y="181314"/>
                  </a:lnTo>
                  <a:lnTo>
                    <a:pt x="76459" y="183072"/>
                  </a:lnTo>
                  <a:lnTo>
                    <a:pt x="88898" y="1520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1364">
              <a:extLst>
                <a:ext uri="{FF2B5EF4-FFF2-40B4-BE49-F238E27FC236}">
                  <a16:creationId xmlns:a16="http://schemas.microsoft.com/office/drawing/2014/main" id="{F1399D54-D7A1-432D-B046-1D8C8356AC76}"/>
                </a:ext>
              </a:extLst>
            </p:cNvPr>
            <p:cNvSpPr/>
            <p:nvPr>
              <p:custDataLst>
                <p:tags r:id="rId24"/>
              </p:custDataLst>
            </p:nvPr>
          </p:nvSpPr>
          <p:spPr>
            <a:xfrm>
              <a:off x="8197850" y="2178050"/>
              <a:ext cx="184151" cy="5468"/>
            </a:xfrm>
            <a:custGeom>
              <a:avLst/>
              <a:gdLst/>
              <a:ahLst/>
              <a:cxnLst/>
              <a:rect l="0" t="0" r="0" b="0"/>
              <a:pathLst>
                <a:path w="184151" h="5468">
                  <a:moveTo>
                    <a:pt x="0" y="0"/>
                  </a:moveTo>
                  <a:lnTo>
                    <a:pt x="0" y="0"/>
                  </a:lnTo>
                  <a:lnTo>
                    <a:pt x="37249" y="3371"/>
                  </a:lnTo>
                  <a:lnTo>
                    <a:pt x="78222" y="5467"/>
                  </a:lnTo>
                  <a:lnTo>
                    <a:pt x="122356" y="1812"/>
                  </a:lnTo>
                  <a:lnTo>
                    <a:pt x="184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1365">
              <a:extLst>
                <a:ext uri="{FF2B5EF4-FFF2-40B4-BE49-F238E27FC236}">
                  <a16:creationId xmlns:a16="http://schemas.microsoft.com/office/drawing/2014/main" id="{744FF8B5-DBC5-48CC-BA8F-2C4212ED218D}"/>
                </a:ext>
              </a:extLst>
            </p:cNvPr>
            <p:cNvSpPr/>
            <p:nvPr>
              <p:custDataLst>
                <p:tags r:id="rId25"/>
              </p:custDataLst>
            </p:nvPr>
          </p:nvSpPr>
          <p:spPr>
            <a:xfrm>
              <a:off x="8738267" y="1990675"/>
              <a:ext cx="195928" cy="304606"/>
            </a:xfrm>
            <a:custGeom>
              <a:avLst/>
              <a:gdLst/>
              <a:ahLst/>
              <a:cxnLst/>
              <a:rect l="0" t="0" r="0" b="0"/>
              <a:pathLst>
                <a:path w="195928" h="304606">
                  <a:moveTo>
                    <a:pt x="126333" y="212775"/>
                  </a:moveTo>
                  <a:lnTo>
                    <a:pt x="126333" y="212775"/>
                  </a:lnTo>
                  <a:lnTo>
                    <a:pt x="122962" y="209404"/>
                  </a:lnTo>
                  <a:lnTo>
                    <a:pt x="121306" y="205867"/>
                  </a:lnTo>
                  <a:lnTo>
                    <a:pt x="120865" y="203936"/>
                  </a:lnTo>
                  <a:lnTo>
                    <a:pt x="116873" y="197848"/>
                  </a:lnTo>
                  <a:lnTo>
                    <a:pt x="111222" y="191576"/>
                  </a:lnTo>
                  <a:lnTo>
                    <a:pt x="107151" y="189242"/>
                  </a:lnTo>
                  <a:lnTo>
                    <a:pt x="83620" y="182017"/>
                  </a:lnTo>
                  <a:lnTo>
                    <a:pt x="71186" y="184690"/>
                  </a:lnTo>
                  <a:lnTo>
                    <a:pt x="49980" y="192620"/>
                  </a:lnTo>
                  <a:lnTo>
                    <a:pt x="35898" y="203824"/>
                  </a:lnTo>
                  <a:lnTo>
                    <a:pt x="23494" y="220236"/>
                  </a:lnTo>
                  <a:lnTo>
                    <a:pt x="2713" y="256733"/>
                  </a:lnTo>
                  <a:lnTo>
                    <a:pt x="0" y="274061"/>
                  </a:lnTo>
                  <a:lnTo>
                    <a:pt x="2901" y="286830"/>
                  </a:lnTo>
                  <a:lnTo>
                    <a:pt x="8210" y="293430"/>
                  </a:lnTo>
                  <a:lnTo>
                    <a:pt x="14566" y="298011"/>
                  </a:lnTo>
                  <a:lnTo>
                    <a:pt x="33367" y="304563"/>
                  </a:lnTo>
                  <a:lnTo>
                    <a:pt x="42916" y="304605"/>
                  </a:lnTo>
                  <a:lnTo>
                    <a:pt x="82204" y="293008"/>
                  </a:lnTo>
                  <a:lnTo>
                    <a:pt x="107347" y="274563"/>
                  </a:lnTo>
                  <a:lnTo>
                    <a:pt x="144683" y="237319"/>
                  </a:lnTo>
                  <a:lnTo>
                    <a:pt x="168296" y="194196"/>
                  </a:lnTo>
                  <a:lnTo>
                    <a:pt x="182876" y="149616"/>
                  </a:lnTo>
                  <a:lnTo>
                    <a:pt x="193281" y="102623"/>
                  </a:lnTo>
                  <a:lnTo>
                    <a:pt x="195927" y="55745"/>
                  </a:lnTo>
                  <a:lnTo>
                    <a:pt x="195455" y="18823"/>
                  </a:lnTo>
                  <a:lnTo>
                    <a:pt x="190093" y="504"/>
                  </a:lnTo>
                  <a:lnTo>
                    <a:pt x="189300" y="0"/>
                  </a:lnTo>
                  <a:lnTo>
                    <a:pt x="188067" y="369"/>
                  </a:lnTo>
                  <a:lnTo>
                    <a:pt x="186539" y="1321"/>
                  </a:lnTo>
                  <a:lnTo>
                    <a:pt x="185521" y="2661"/>
                  </a:lnTo>
                  <a:lnTo>
                    <a:pt x="163113" y="48175"/>
                  </a:lnTo>
                  <a:lnTo>
                    <a:pt x="149956" y="93924"/>
                  </a:lnTo>
                  <a:lnTo>
                    <a:pt x="140388" y="131463"/>
                  </a:lnTo>
                  <a:lnTo>
                    <a:pt x="134205" y="172803"/>
                  </a:lnTo>
                  <a:lnTo>
                    <a:pt x="133689" y="200437"/>
                  </a:lnTo>
                  <a:lnTo>
                    <a:pt x="137841" y="217821"/>
                  </a:lnTo>
                  <a:lnTo>
                    <a:pt x="145565" y="230731"/>
                  </a:lnTo>
                  <a:lnTo>
                    <a:pt x="150402" y="235572"/>
                  </a:lnTo>
                  <a:lnTo>
                    <a:pt x="162306" y="243207"/>
                  </a:lnTo>
                  <a:lnTo>
                    <a:pt x="170783" y="244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1366">
              <a:extLst>
                <a:ext uri="{FF2B5EF4-FFF2-40B4-BE49-F238E27FC236}">
                  <a16:creationId xmlns:a16="http://schemas.microsoft.com/office/drawing/2014/main" id="{0A5A07D6-0810-433B-A142-6E85CB7C8037}"/>
                </a:ext>
              </a:extLst>
            </p:cNvPr>
            <p:cNvSpPr/>
            <p:nvPr>
              <p:custDataLst>
                <p:tags r:id="rId26"/>
              </p:custDataLst>
            </p:nvPr>
          </p:nvSpPr>
          <p:spPr>
            <a:xfrm>
              <a:off x="8362950" y="2121304"/>
              <a:ext cx="323851" cy="161618"/>
            </a:xfrm>
            <a:custGeom>
              <a:avLst/>
              <a:gdLst/>
              <a:ahLst/>
              <a:cxnLst/>
              <a:rect l="0" t="0" r="0" b="0"/>
              <a:pathLst>
                <a:path w="323851" h="161618">
                  <a:moveTo>
                    <a:pt x="0" y="132946"/>
                  </a:moveTo>
                  <a:lnTo>
                    <a:pt x="0" y="132946"/>
                  </a:lnTo>
                  <a:lnTo>
                    <a:pt x="3370" y="136317"/>
                  </a:lnTo>
                  <a:lnTo>
                    <a:pt x="10670" y="136090"/>
                  </a:lnTo>
                  <a:lnTo>
                    <a:pt x="57655" y="120163"/>
                  </a:lnTo>
                  <a:lnTo>
                    <a:pt x="71485" y="113859"/>
                  </a:lnTo>
                  <a:lnTo>
                    <a:pt x="101583" y="90579"/>
                  </a:lnTo>
                  <a:lnTo>
                    <a:pt x="122395" y="58984"/>
                  </a:lnTo>
                  <a:lnTo>
                    <a:pt x="130454" y="41953"/>
                  </a:lnTo>
                  <a:lnTo>
                    <a:pt x="132062" y="33473"/>
                  </a:lnTo>
                  <a:lnTo>
                    <a:pt x="130897" y="25001"/>
                  </a:lnTo>
                  <a:lnTo>
                    <a:pt x="126273" y="14179"/>
                  </a:lnTo>
                  <a:lnTo>
                    <a:pt x="118390" y="4201"/>
                  </a:lnTo>
                  <a:lnTo>
                    <a:pt x="112354" y="1643"/>
                  </a:lnTo>
                  <a:lnTo>
                    <a:pt x="96982" y="0"/>
                  </a:lnTo>
                  <a:lnTo>
                    <a:pt x="84552" y="3087"/>
                  </a:lnTo>
                  <a:lnTo>
                    <a:pt x="67711" y="15520"/>
                  </a:lnTo>
                  <a:lnTo>
                    <a:pt x="46564" y="39096"/>
                  </a:lnTo>
                  <a:lnTo>
                    <a:pt x="35408" y="62667"/>
                  </a:lnTo>
                  <a:lnTo>
                    <a:pt x="32232" y="89415"/>
                  </a:lnTo>
                  <a:lnTo>
                    <a:pt x="35264" y="104447"/>
                  </a:lnTo>
                  <a:lnTo>
                    <a:pt x="40630" y="117838"/>
                  </a:lnTo>
                  <a:lnTo>
                    <a:pt x="46515" y="124585"/>
                  </a:lnTo>
                  <a:lnTo>
                    <a:pt x="66594" y="140573"/>
                  </a:lnTo>
                  <a:lnTo>
                    <a:pt x="83467" y="144143"/>
                  </a:lnTo>
                  <a:lnTo>
                    <a:pt x="114421" y="145448"/>
                  </a:lnTo>
                  <a:lnTo>
                    <a:pt x="140128" y="138845"/>
                  </a:lnTo>
                  <a:lnTo>
                    <a:pt x="174792" y="119158"/>
                  </a:lnTo>
                  <a:lnTo>
                    <a:pt x="181872" y="110590"/>
                  </a:lnTo>
                  <a:lnTo>
                    <a:pt x="206397" y="67156"/>
                  </a:lnTo>
                  <a:lnTo>
                    <a:pt x="215126" y="40762"/>
                  </a:lnTo>
                  <a:lnTo>
                    <a:pt x="215870" y="31755"/>
                  </a:lnTo>
                  <a:lnTo>
                    <a:pt x="214015" y="52122"/>
                  </a:lnTo>
                  <a:lnTo>
                    <a:pt x="204655" y="97618"/>
                  </a:lnTo>
                  <a:lnTo>
                    <a:pt x="193264" y="144513"/>
                  </a:lnTo>
                  <a:lnTo>
                    <a:pt x="190571" y="161617"/>
                  </a:lnTo>
                  <a:lnTo>
                    <a:pt x="190532" y="160270"/>
                  </a:lnTo>
                  <a:lnTo>
                    <a:pt x="191226" y="159629"/>
                  </a:lnTo>
                  <a:lnTo>
                    <a:pt x="193880" y="158916"/>
                  </a:lnTo>
                  <a:lnTo>
                    <a:pt x="197411" y="154836"/>
                  </a:lnTo>
                  <a:lnTo>
                    <a:pt x="205427" y="137348"/>
                  </a:lnTo>
                  <a:lnTo>
                    <a:pt x="212771" y="107289"/>
                  </a:lnTo>
                  <a:lnTo>
                    <a:pt x="236001" y="63081"/>
                  </a:lnTo>
                  <a:lnTo>
                    <a:pt x="255140" y="37204"/>
                  </a:lnTo>
                  <a:lnTo>
                    <a:pt x="261798" y="33950"/>
                  </a:lnTo>
                  <a:lnTo>
                    <a:pt x="274197" y="31860"/>
                  </a:lnTo>
                  <a:lnTo>
                    <a:pt x="275932" y="32394"/>
                  </a:lnTo>
                  <a:lnTo>
                    <a:pt x="277088" y="33456"/>
                  </a:lnTo>
                  <a:lnTo>
                    <a:pt x="288103" y="61866"/>
                  </a:lnTo>
                  <a:lnTo>
                    <a:pt x="291996" y="105287"/>
                  </a:lnTo>
                  <a:lnTo>
                    <a:pt x="292800" y="134349"/>
                  </a:lnTo>
                  <a:lnTo>
                    <a:pt x="299938" y="151830"/>
                  </a:lnTo>
                  <a:lnTo>
                    <a:pt x="301558" y="154002"/>
                  </a:lnTo>
                  <a:lnTo>
                    <a:pt x="307122" y="156416"/>
                  </a:lnTo>
                  <a:lnTo>
                    <a:pt x="323850" y="1583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1367">
              <a:extLst>
                <a:ext uri="{FF2B5EF4-FFF2-40B4-BE49-F238E27FC236}">
                  <a16:creationId xmlns:a16="http://schemas.microsoft.com/office/drawing/2014/main" id="{DFC9F2F1-21E2-4E05-BCD7-ADFC65986DDC}"/>
                </a:ext>
              </a:extLst>
            </p:cNvPr>
            <p:cNvSpPr/>
            <p:nvPr>
              <p:custDataLst>
                <p:tags r:id="rId27"/>
              </p:custDataLst>
            </p:nvPr>
          </p:nvSpPr>
          <p:spPr>
            <a:xfrm>
              <a:off x="8966200" y="2121507"/>
              <a:ext cx="133351" cy="132744"/>
            </a:xfrm>
            <a:custGeom>
              <a:avLst/>
              <a:gdLst/>
              <a:ahLst/>
              <a:cxnLst/>
              <a:rect l="0" t="0" r="0" b="0"/>
              <a:pathLst>
                <a:path w="133351" h="132744">
                  <a:moveTo>
                    <a:pt x="0" y="113693"/>
                  </a:moveTo>
                  <a:lnTo>
                    <a:pt x="0" y="113693"/>
                  </a:lnTo>
                  <a:lnTo>
                    <a:pt x="3370" y="117064"/>
                  </a:lnTo>
                  <a:lnTo>
                    <a:pt x="5775" y="117351"/>
                  </a:lnTo>
                  <a:lnTo>
                    <a:pt x="15901" y="114385"/>
                  </a:lnTo>
                  <a:lnTo>
                    <a:pt x="40312" y="102279"/>
                  </a:lnTo>
                  <a:lnTo>
                    <a:pt x="85022" y="60310"/>
                  </a:lnTo>
                  <a:lnTo>
                    <a:pt x="101958" y="42052"/>
                  </a:lnTo>
                  <a:lnTo>
                    <a:pt x="112625" y="13993"/>
                  </a:lnTo>
                  <a:lnTo>
                    <a:pt x="113183" y="11243"/>
                  </a:lnTo>
                  <a:lnTo>
                    <a:pt x="112144" y="8704"/>
                  </a:lnTo>
                  <a:lnTo>
                    <a:pt x="107227" y="4002"/>
                  </a:lnTo>
                  <a:lnTo>
                    <a:pt x="102220" y="1441"/>
                  </a:lnTo>
                  <a:lnTo>
                    <a:pt x="93552" y="0"/>
                  </a:lnTo>
                  <a:lnTo>
                    <a:pt x="86028" y="368"/>
                  </a:lnTo>
                  <a:lnTo>
                    <a:pt x="77981" y="2884"/>
                  </a:lnTo>
                  <a:lnTo>
                    <a:pt x="31379" y="38761"/>
                  </a:lnTo>
                  <a:lnTo>
                    <a:pt x="14926" y="56375"/>
                  </a:lnTo>
                  <a:lnTo>
                    <a:pt x="10161" y="64935"/>
                  </a:lnTo>
                  <a:lnTo>
                    <a:pt x="8044" y="73443"/>
                  </a:lnTo>
                  <a:lnTo>
                    <a:pt x="8985" y="81928"/>
                  </a:lnTo>
                  <a:lnTo>
                    <a:pt x="15336" y="98873"/>
                  </a:lnTo>
                  <a:lnTo>
                    <a:pt x="21162" y="105460"/>
                  </a:lnTo>
                  <a:lnTo>
                    <a:pt x="34258" y="113135"/>
                  </a:lnTo>
                  <a:lnTo>
                    <a:pt x="76347" y="128477"/>
                  </a:lnTo>
                  <a:lnTo>
                    <a:pt x="123040" y="132632"/>
                  </a:lnTo>
                  <a:lnTo>
                    <a:pt x="133350" y="1327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1368">
              <a:extLst>
                <a:ext uri="{FF2B5EF4-FFF2-40B4-BE49-F238E27FC236}">
                  <a16:creationId xmlns:a16="http://schemas.microsoft.com/office/drawing/2014/main" id="{AE8C425B-59EF-4E7A-9F8C-EA4FD0BDDF34}"/>
                </a:ext>
              </a:extLst>
            </p:cNvPr>
            <p:cNvSpPr/>
            <p:nvPr>
              <p:custDataLst>
                <p:tags r:id="rId28"/>
              </p:custDataLst>
            </p:nvPr>
          </p:nvSpPr>
          <p:spPr>
            <a:xfrm>
              <a:off x="8248699" y="1993900"/>
              <a:ext cx="38052" cy="267941"/>
            </a:xfrm>
            <a:custGeom>
              <a:avLst/>
              <a:gdLst/>
              <a:ahLst/>
              <a:cxnLst/>
              <a:rect l="0" t="0" r="0" b="0"/>
              <a:pathLst>
                <a:path w="38052" h="267941">
                  <a:moveTo>
                    <a:pt x="38051" y="0"/>
                  </a:moveTo>
                  <a:lnTo>
                    <a:pt x="38051" y="0"/>
                  </a:lnTo>
                  <a:lnTo>
                    <a:pt x="36170" y="41372"/>
                  </a:lnTo>
                  <a:lnTo>
                    <a:pt x="29262" y="80932"/>
                  </a:lnTo>
                  <a:lnTo>
                    <a:pt x="20159" y="126521"/>
                  </a:lnTo>
                  <a:lnTo>
                    <a:pt x="12994" y="165663"/>
                  </a:lnTo>
                  <a:lnTo>
                    <a:pt x="1863" y="212953"/>
                  </a:lnTo>
                  <a:lnTo>
                    <a:pt x="0" y="255805"/>
                  </a:lnTo>
                  <a:lnTo>
                    <a:pt x="679" y="265385"/>
                  </a:lnTo>
                  <a:lnTo>
                    <a:pt x="1846" y="267940"/>
                  </a:lnTo>
                  <a:lnTo>
                    <a:pt x="12651" y="266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6" name="SMARTInkShape-Group396">
            <a:extLst>
              <a:ext uri="{FF2B5EF4-FFF2-40B4-BE49-F238E27FC236}">
                <a16:creationId xmlns:a16="http://schemas.microsoft.com/office/drawing/2014/main" id="{CEC9C577-3376-45E3-88E5-9C20A44239DE}"/>
              </a:ext>
            </a:extLst>
          </p:cNvPr>
          <p:cNvGrpSpPr/>
          <p:nvPr/>
        </p:nvGrpSpPr>
        <p:grpSpPr>
          <a:xfrm>
            <a:off x="6591300" y="1969383"/>
            <a:ext cx="777200" cy="640015"/>
            <a:chOff x="6591300" y="1969383"/>
            <a:chExt cx="777200" cy="640015"/>
          </a:xfrm>
        </p:grpSpPr>
        <p:sp>
          <p:nvSpPr>
            <p:cNvPr id="373" name="SMARTInkShape-1369">
              <a:extLst>
                <a:ext uri="{FF2B5EF4-FFF2-40B4-BE49-F238E27FC236}">
                  <a16:creationId xmlns:a16="http://schemas.microsoft.com/office/drawing/2014/main" id="{2B1E7308-D47B-4D3F-A8FC-B5BD6D8A04E3}"/>
                </a:ext>
              </a:extLst>
            </p:cNvPr>
            <p:cNvSpPr/>
            <p:nvPr>
              <p:custDataLst>
                <p:tags r:id="rId17"/>
              </p:custDataLst>
            </p:nvPr>
          </p:nvSpPr>
          <p:spPr>
            <a:xfrm>
              <a:off x="6591300" y="1969383"/>
              <a:ext cx="25401" cy="30868"/>
            </a:xfrm>
            <a:custGeom>
              <a:avLst/>
              <a:gdLst/>
              <a:ahLst/>
              <a:cxnLst/>
              <a:rect l="0" t="0" r="0" b="0"/>
              <a:pathLst>
                <a:path w="25401" h="30868">
                  <a:moveTo>
                    <a:pt x="25400" y="5467"/>
                  </a:moveTo>
                  <a:lnTo>
                    <a:pt x="25400" y="5467"/>
                  </a:lnTo>
                  <a:lnTo>
                    <a:pt x="22029" y="5467"/>
                  </a:lnTo>
                  <a:lnTo>
                    <a:pt x="8376" y="0"/>
                  </a:lnTo>
                  <a:lnTo>
                    <a:pt x="6996" y="411"/>
                  </a:lnTo>
                  <a:lnTo>
                    <a:pt x="1060" y="4662"/>
                  </a:lnTo>
                  <a:lnTo>
                    <a:pt x="472" y="6991"/>
                  </a:lnTo>
                  <a:lnTo>
                    <a:pt x="0" y="308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1370">
              <a:extLst>
                <a:ext uri="{FF2B5EF4-FFF2-40B4-BE49-F238E27FC236}">
                  <a16:creationId xmlns:a16="http://schemas.microsoft.com/office/drawing/2014/main" id="{3E4B1FC2-FC66-494B-B5A0-83B14187CB7F}"/>
                </a:ext>
              </a:extLst>
            </p:cNvPr>
            <p:cNvSpPr/>
            <p:nvPr>
              <p:custDataLst>
                <p:tags r:id="rId18"/>
              </p:custDataLst>
            </p:nvPr>
          </p:nvSpPr>
          <p:spPr>
            <a:xfrm>
              <a:off x="6965950" y="1974850"/>
              <a:ext cx="19051" cy="6351"/>
            </a:xfrm>
            <a:custGeom>
              <a:avLst/>
              <a:gdLst/>
              <a:ahLst/>
              <a:cxnLst/>
              <a:rect l="0" t="0" r="0" b="0"/>
              <a:pathLst>
                <a:path w="19051" h="6351">
                  <a:moveTo>
                    <a:pt x="19050" y="6350"/>
                  </a:moveTo>
                  <a:lnTo>
                    <a:pt x="19050" y="6350"/>
                  </a:lnTo>
                  <a:lnTo>
                    <a:pt x="10211" y="63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1371">
              <a:extLst>
                <a:ext uri="{FF2B5EF4-FFF2-40B4-BE49-F238E27FC236}">
                  <a16:creationId xmlns:a16="http://schemas.microsoft.com/office/drawing/2014/main" id="{2368C2AB-51B0-4166-844B-0AB1CAE53057}"/>
                </a:ext>
              </a:extLst>
            </p:cNvPr>
            <p:cNvSpPr/>
            <p:nvPr>
              <p:custDataLst>
                <p:tags r:id="rId19"/>
              </p:custDataLst>
            </p:nvPr>
          </p:nvSpPr>
          <p:spPr>
            <a:xfrm>
              <a:off x="7023100" y="2400300"/>
              <a:ext cx="345400" cy="209098"/>
            </a:xfrm>
            <a:custGeom>
              <a:avLst/>
              <a:gdLst/>
              <a:ahLst/>
              <a:cxnLst/>
              <a:rect l="0" t="0" r="0" b="0"/>
              <a:pathLst>
                <a:path w="345400" h="209098">
                  <a:moveTo>
                    <a:pt x="0" y="0"/>
                  </a:moveTo>
                  <a:lnTo>
                    <a:pt x="0" y="0"/>
                  </a:lnTo>
                  <a:lnTo>
                    <a:pt x="6741" y="0"/>
                  </a:lnTo>
                  <a:lnTo>
                    <a:pt x="11933" y="1881"/>
                  </a:lnTo>
                  <a:lnTo>
                    <a:pt x="14305" y="3371"/>
                  </a:lnTo>
                  <a:lnTo>
                    <a:pt x="24385" y="5467"/>
                  </a:lnTo>
                  <a:lnTo>
                    <a:pt x="71939" y="11342"/>
                  </a:lnTo>
                  <a:lnTo>
                    <a:pt x="117613" y="15803"/>
                  </a:lnTo>
                  <a:lnTo>
                    <a:pt x="160710" y="18408"/>
                  </a:lnTo>
                  <a:lnTo>
                    <a:pt x="201646" y="18965"/>
                  </a:lnTo>
                  <a:lnTo>
                    <a:pt x="246853" y="19045"/>
                  </a:lnTo>
                  <a:lnTo>
                    <a:pt x="294097" y="19050"/>
                  </a:lnTo>
                  <a:lnTo>
                    <a:pt x="294842" y="19050"/>
                  </a:lnTo>
                  <a:lnTo>
                    <a:pt x="293789" y="19050"/>
                  </a:lnTo>
                  <a:lnTo>
                    <a:pt x="278508" y="24076"/>
                  </a:lnTo>
                  <a:lnTo>
                    <a:pt x="274571" y="24517"/>
                  </a:lnTo>
                  <a:lnTo>
                    <a:pt x="271242" y="26223"/>
                  </a:lnTo>
                  <a:lnTo>
                    <a:pt x="257066" y="37217"/>
                  </a:lnTo>
                  <a:lnTo>
                    <a:pt x="234301" y="49763"/>
                  </a:lnTo>
                  <a:lnTo>
                    <a:pt x="193331" y="92279"/>
                  </a:lnTo>
                  <a:lnTo>
                    <a:pt x="180894" y="114967"/>
                  </a:lnTo>
                  <a:lnTo>
                    <a:pt x="167038" y="156907"/>
                  </a:lnTo>
                  <a:lnTo>
                    <a:pt x="166392" y="161755"/>
                  </a:lnTo>
                  <a:lnTo>
                    <a:pt x="172224" y="182061"/>
                  </a:lnTo>
                  <a:lnTo>
                    <a:pt x="179085" y="192159"/>
                  </a:lnTo>
                  <a:lnTo>
                    <a:pt x="187544" y="198998"/>
                  </a:lnTo>
                  <a:lnTo>
                    <a:pt x="203500" y="206110"/>
                  </a:lnTo>
                  <a:lnTo>
                    <a:pt x="229615" y="209097"/>
                  </a:lnTo>
                  <a:lnTo>
                    <a:pt x="273109" y="198693"/>
                  </a:lnTo>
                  <a:lnTo>
                    <a:pt x="291412" y="191830"/>
                  </a:lnTo>
                  <a:lnTo>
                    <a:pt x="323028" y="172737"/>
                  </a:lnTo>
                  <a:lnTo>
                    <a:pt x="338001" y="148754"/>
                  </a:lnTo>
                  <a:lnTo>
                    <a:pt x="344819" y="132270"/>
                  </a:lnTo>
                  <a:lnTo>
                    <a:pt x="345399" y="120170"/>
                  </a:lnTo>
                  <a:lnTo>
                    <a:pt x="334208" y="81639"/>
                  </a:lnTo>
                  <a:lnTo>
                    <a:pt x="321558" y="62745"/>
                  </a:lnTo>
                  <a:lnTo>
                    <a:pt x="305918" y="45770"/>
                  </a:lnTo>
                  <a:lnTo>
                    <a:pt x="262754" y="21932"/>
                  </a:lnTo>
                  <a:lnTo>
                    <a:pt x="239728" y="19303"/>
                  </a:lnTo>
                  <a:lnTo>
                    <a:pt x="2286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7" name="SMARTInkShape-1372">
            <a:extLst>
              <a:ext uri="{FF2B5EF4-FFF2-40B4-BE49-F238E27FC236}">
                <a16:creationId xmlns:a16="http://schemas.microsoft.com/office/drawing/2014/main" id="{D8DD6F2C-FB27-4146-A30F-B3C0272F8CE2}"/>
              </a:ext>
            </a:extLst>
          </p:cNvPr>
          <p:cNvSpPr/>
          <p:nvPr>
            <p:custDataLst>
              <p:tags r:id="rId5"/>
            </p:custDataLst>
          </p:nvPr>
        </p:nvSpPr>
        <p:spPr>
          <a:xfrm>
            <a:off x="7140091" y="2419350"/>
            <a:ext cx="16337" cy="227341"/>
          </a:xfrm>
          <a:custGeom>
            <a:avLst/>
            <a:gdLst/>
            <a:ahLst/>
            <a:cxnLst/>
            <a:rect l="0" t="0" r="0" b="0"/>
            <a:pathLst>
              <a:path w="16337" h="227341">
                <a:moveTo>
                  <a:pt x="3659" y="0"/>
                </a:moveTo>
                <a:lnTo>
                  <a:pt x="3659" y="0"/>
                </a:lnTo>
                <a:lnTo>
                  <a:pt x="288" y="0"/>
                </a:lnTo>
                <a:lnTo>
                  <a:pt x="0" y="1411"/>
                </a:lnTo>
                <a:lnTo>
                  <a:pt x="3622" y="48727"/>
                </a:lnTo>
                <a:lnTo>
                  <a:pt x="8019" y="95030"/>
                </a:lnTo>
                <a:lnTo>
                  <a:pt x="9834" y="139030"/>
                </a:lnTo>
                <a:lnTo>
                  <a:pt x="10699" y="172672"/>
                </a:lnTo>
                <a:lnTo>
                  <a:pt x="15965" y="205029"/>
                </a:lnTo>
                <a:lnTo>
                  <a:pt x="16336" y="226709"/>
                </a:lnTo>
                <a:lnTo>
                  <a:pt x="15638" y="227340"/>
                </a:lnTo>
                <a:lnTo>
                  <a:pt x="10009" y="222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87" name="SMARTInkShape-Group398">
            <a:extLst>
              <a:ext uri="{FF2B5EF4-FFF2-40B4-BE49-F238E27FC236}">
                <a16:creationId xmlns:a16="http://schemas.microsoft.com/office/drawing/2014/main" id="{CCADB210-FE60-4016-8079-1DDFE8F2331E}"/>
              </a:ext>
            </a:extLst>
          </p:cNvPr>
          <p:cNvGrpSpPr/>
          <p:nvPr/>
        </p:nvGrpSpPr>
        <p:grpSpPr>
          <a:xfrm>
            <a:off x="7785106" y="2343150"/>
            <a:ext cx="1765295" cy="520091"/>
            <a:chOff x="7785106" y="2343150"/>
            <a:chExt cx="1765295" cy="520091"/>
          </a:xfrm>
        </p:grpSpPr>
        <p:sp>
          <p:nvSpPr>
            <p:cNvPr id="378" name="SMARTInkShape-1373">
              <a:extLst>
                <a:ext uri="{FF2B5EF4-FFF2-40B4-BE49-F238E27FC236}">
                  <a16:creationId xmlns:a16="http://schemas.microsoft.com/office/drawing/2014/main" id="{88222A56-92D6-47FF-A623-C3C506AFF032}"/>
                </a:ext>
              </a:extLst>
            </p:cNvPr>
            <p:cNvSpPr/>
            <p:nvPr>
              <p:custDataLst>
                <p:tags r:id="rId8"/>
              </p:custDataLst>
            </p:nvPr>
          </p:nvSpPr>
          <p:spPr>
            <a:xfrm>
              <a:off x="8832875" y="2494009"/>
              <a:ext cx="146026" cy="191645"/>
            </a:xfrm>
            <a:custGeom>
              <a:avLst/>
              <a:gdLst/>
              <a:ahLst/>
              <a:cxnLst/>
              <a:rect l="0" t="0" r="0" b="0"/>
              <a:pathLst>
                <a:path w="146026" h="191645">
                  <a:moveTo>
                    <a:pt x="31725" y="39641"/>
                  </a:moveTo>
                  <a:lnTo>
                    <a:pt x="31725" y="39641"/>
                  </a:lnTo>
                  <a:lnTo>
                    <a:pt x="31019" y="46122"/>
                  </a:lnTo>
                  <a:lnTo>
                    <a:pt x="20480" y="91198"/>
                  </a:lnTo>
                  <a:lnTo>
                    <a:pt x="10470" y="132404"/>
                  </a:lnTo>
                  <a:lnTo>
                    <a:pt x="4989" y="168065"/>
                  </a:lnTo>
                  <a:lnTo>
                    <a:pt x="1461" y="177881"/>
                  </a:lnTo>
                  <a:lnTo>
                    <a:pt x="0" y="191644"/>
                  </a:lnTo>
                  <a:lnTo>
                    <a:pt x="1856" y="144039"/>
                  </a:lnTo>
                  <a:lnTo>
                    <a:pt x="12184" y="102910"/>
                  </a:lnTo>
                  <a:lnTo>
                    <a:pt x="25032" y="58451"/>
                  </a:lnTo>
                  <a:lnTo>
                    <a:pt x="36618" y="25759"/>
                  </a:lnTo>
                  <a:lnTo>
                    <a:pt x="52004" y="1777"/>
                  </a:lnTo>
                  <a:lnTo>
                    <a:pt x="54417" y="288"/>
                  </a:lnTo>
                  <a:lnTo>
                    <a:pt x="56730" y="0"/>
                  </a:lnTo>
                  <a:lnTo>
                    <a:pt x="65514" y="1237"/>
                  </a:lnTo>
                  <a:lnTo>
                    <a:pt x="66952" y="2749"/>
                  </a:lnTo>
                  <a:lnTo>
                    <a:pt x="84718" y="47308"/>
                  </a:lnTo>
                  <a:lnTo>
                    <a:pt x="101577" y="91816"/>
                  </a:lnTo>
                  <a:lnTo>
                    <a:pt x="114295" y="136246"/>
                  </a:lnTo>
                  <a:lnTo>
                    <a:pt x="121673" y="163544"/>
                  </a:lnTo>
                  <a:lnTo>
                    <a:pt x="125324" y="168793"/>
                  </a:lnTo>
                  <a:lnTo>
                    <a:pt x="129298" y="171125"/>
                  </a:lnTo>
                  <a:lnTo>
                    <a:pt x="137598" y="172623"/>
                  </a:lnTo>
                  <a:lnTo>
                    <a:pt x="144775" y="172942"/>
                  </a:lnTo>
                  <a:lnTo>
                    <a:pt x="145192" y="172253"/>
                  </a:lnTo>
                  <a:lnTo>
                    <a:pt x="146025" y="166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1374">
              <a:extLst>
                <a:ext uri="{FF2B5EF4-FFF2-40B4-BE49-F238E27FC236}">
                  <a16:creationId xmlns:a16="http://schemas.microsoft.com/office/drawing/2014/main" id="{DE0DD276-7452-4188-8D50-B64CF095285D}"/>
                </a:ext>
              </a:extLst>
            </p:cNvPr>
            <p:cNvSpPr/>
            <p:nvPr>
              <p:custDataLst>
                <p:tags r:id="rId9"/>
              </p:custDataLst>
            </p:nvPr>
          </p:nvSpPr>
          <p:spPr>
            <a:xfrm>
              <a:off x="8756650" y="2425700"/>
              <a:ext cx="38101" cy="1"/>
            </a:xfrm>
            <a:custGeom>
              <a:avLst/>
              <a:gdLst/>
              <a:ahLst/>
              <a:cxnLst/>
              <a:rect l="0" t="0" r="0" b="0"/>
              <a:pathLst>
                <a:path w="38101" h="1">
                  <a:moveTo>
                    <a:pt x="0" y="0"/>
                  </a:moveTo>
                  <a:lnTo>
                    <a:pt x="0" y="0"/>
                  </a:lnTo>
                  <a:lnTo>
                    <a:pt x="38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1375">
              <a:extLst>
                <a:ext uri="{FF2B5EF4-FFF2-40B4-BE49-F238E27FC236}">
                  <a16:creationId xmlns:a16="http://schemas.microsoft.com/office/drawing/2014/main" id="{88109AA1-1940-4507-AAE7-0ECBD9F61D74}"/>
                </a:ext>
              </a:extLst>
            </p:cNvPr>
            <p:cNvSpPr/>
            <p:nvPr>
              <p:custDataLst>
                <p:tags r:id="rId10"/>
              </p:custDataLst>
            </p:nvPr>
          </p:nvSpPr>
          <p:spPr>
            <a:xfrm>
              <a:off x="9094605" y="2343150"/>
              <a:ext cx="455796" cy="101601"/>
            </a:xfrm>
            <a:custGeom>
              <a:avLst/>
              <a:gdLst/>
              <a:ahLst/>
              <a:cxnLst/>
              <a:rect l="0" t="0" r="0" b="0"/>
              <a:pathLst>
                <a:path w="455796" h="101601">
                  <a:moveTo>
                    <a:pt x="17645" y="101600"/>
                  </a:moveTo>
                  <a:lnTo>
                    <a:pt x="17645" y="101600"/>
                  </a:lnTo>
                  <a:lnTo>
                    <a:pt x="5712" y="96574"/>
                  </a:lnTo>
                  <a:lnTo>
                    <a:pt x="0" y="95512"/>
                  </a:lnTo>
                  <a:lnTo>
                    <a:pt x="238" y="94719"/>
                  </a:lnTo>
                  <a:lnTo>
                    <a:pt x="2382" y="91956"/>
                  </a:lnTo>
                  <a:lnTo>
                    <a:pt x="14298" y="86435"/>
                  </a:lnTo>
                  <a:lnTo>
                    <a:pt x="61868" y="79520"/>
                  </a:lnTo>
                  <a:lnTo>
                    <a:pt x="107754" y="67422"/>
                  </a:lnTo>
                  <a:lnTo>
                    <a:pt x="145709" y="59096"/>
                  </a:lnTo>
                  <a:lnTo>
                    <a:pt x="187214" y="48711"/>
                  </a:lnTo>
                  <a:lnTo>
                    <a:pt x="227344" y="40147"/>
                  </a:lnTo>
                  <a:lnTo>
                    <a:pt x="269493" y="29691"/>
                  </a:lnTo>
                  <a:lnTo>
                    <a:pt x="309107" y="21811"/>
                  </a:lnTo>
                  <a:lnTo>
                    <a:pt x="356655" y="12827"/>
                  </a:lnTo>
                  <a:lnTo>
                    <a:pt x="397013" y="7629"/>
                  </a:lnTo>
                  <a:lnTo>
                    <a:pt x="440406" y="442"/>
                  </a:lnTo>
                  <a:lnTo>
                    <a:pt x="45579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1376">
              <a:extLst>
                <a:ext uri="{FF2B5EF4-FFF2-40B4-BE49-F238E27FC236}">
                  <a16:creationId xmlns:a16="http://schemas.microsoft.com/office/drawing/2014/main" id="{0609885A-1448-4954-9DFA-445F1F650F1D}"/>
                </a:ext>
              </a:extLst>
            </p:cNvPr>
            <p:cNvSpPr/>
            <p:nvPr>
              <p:custDataLst>
                <p:tags r:id="rId11"/>
              </p:custDataLst>
            </p:nvPr>
          </p:nvSpPr>
          <p:spPr>
            <a:xfrm>
              <a:off x="8963707" y="2394218"/>
              <a:ext cx="488551" cy="469023"/>
            </a:xfrm>
            <a:custGeom>
              <a:avLst/>
              <a:gdLst/>
              <a:ahLst/>
              <a:cxnLst/>
              <a:rect l="0" t="0" r="0" b="0"/>
              <a:pathLst>
                <a:path w="488551" h="469023">
                  <a:moveTo>
                    <a:pt x="370793" y="12432"/>
                  </a:moveTo>
                  <a:lnTo>
                    <a:pt x="370793" y="12432"/>
                  </a:lnTo>
                  <a:lnTo>
                    <a:pt x="370793" y="9061"/>
                  </a:lnTo>
                  <a:lnTo>
                    <a:pt x="370087" y="8068"/>
                  </a:lnTo>
                  <a:lnTo>
                    <a:pt x="368912" y="7406"/>
                  </a:lnTo>
                  <a:lnTo>
                    <a:pt x="361955" y="6343"/>
                  </a:lnTo>
                  <a:lnTo>
                    <a:pt x="360667" y="5551"/>
                  </a:lnTo>
                  <a:lnTo>
                    <a:pt x="359808" y="4317"/>
                  </a:lnTo>
                  <a:lnTo>
                    <a:pt x="358194" y="0"/>
                  </a:lnTo>
                  <a:lnTo>
                    <a:pt x="358095" y="14666"/>
                  </a:lnTo>
                  <a:lnTo>
                    <a:pt x="372399" y="59241"/>
                  </a:lnTo>
                  <a:lnTo>
                    <a:pt x="392215" y="101364"/>
                  </a:lnTo>
                  <a:lnTo>
                    <a:pt x="417541" y="148739"/>
                  </a:lnTo>
                  <a:lnTo>
                    <a:pt x="441098" y="190398"/>
                  </a:lnTo>
                  <a:lnTo>
                    <a:pt x="462762" y="232598"/>
                  </a:lnTo>
                  <a:lnTo>
                    <a:pt x="476266" y="274200"/>
                  </a:lnTo>
                  <a:lnTo>
                    <a:pt x="488027" y="310326"/>
                  </a:lnTo>
                  <a:lnTo>
                    <a:pt x="488550" y="336117"/>
                  </a:lnTo>
                  <a:lnTo>
                    <a:pt x="484512" y="352436"/>
                  </a:lnTo>
                  <a:lnTo>
                    <a:pt x="464673" y="380160"/>
                  </a:lnTo>
                  <a:lnTo>
                    <a:pt x="444706" y="397731"/>
                  </a:lnTo>
                  <a:lnTo>
                    <a:pt x="398583" y="425042"/>
                  </a:lnTo>
                  <a:lnTo>
                    <a:pt x="350960" y="443786"/>
                  </a:lnTo>
                  <a:lnTo>
                    <a:pt x="311530" y="454918"/>
                  </a:lnTo>
                  <a:lnTo>
                    <a:pt x="270448" y="462686"/>
                  </a:lnTo>
                  <a:lnTo>
                    <a:pt x="229584" y="467574"/>
                  </a:lnTo>
                  <a:lnTo>
                    <a:pt x="189958" y="469022"/>
                  </a:lnTo>
                  <a:lnTo>
                    <a:pt x="153994" y="467570"/>
                  </a:lnTo>
                  <a:lnTo>
                    <a:pt x="107286" y="460758"/>
                  </a:lnTo>
                  <a:lnTo>
                    <a:pt x="62223" y="448647"/>
                  </a:lnTo>
                  <a:lnTo>
                    <a:pt x="18714" y="426303"/>
                  </a:lnTo>
                  <a:lnTo>
                    <a:pt x="5722" y="410169"/>
                  </a:lnTo>
                  <a:lnTo>
                    <a:pt x="871" y="401811"/>
                  </a:lnTo>
                  <a:lnTo>
                    <a:pt x="0" y="397607"/>
                  </a:lnTo>
                  <a:lnTo>
                    <a:pt x="915" y="389173"/>
                  </a:lnTo>
                  <a:lnTo>
                    <a:pt x="7822" y="370538"/>
                  </a:lnTo>
                  <a:lnTo>
                    <a:pt x="21543" y="348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1377">
              <a:extLst>
                <a:ext uri="{FF2B5EF4-FFF2-40B4-BE49-F238E27FC236}">
                  <a16:creationId xmlns:a16="http://schemas.microsoft.com/office/drawing/2014/main" id="{65A16039-DC68-430F-9AE3-0AB67CF6F7A0}"/>
                </a:ext>
              </a:extLst>
            </p:cNvPr>
            <p:cNvSpPr/>
            <p:nvPr>
              <p:custDataLst>
                <p:tags r:id="rId12"/>
              </p:custDataLst>
            </p:nvPr>
          </p:nvSpPr>
          <p:spPr>
            <a:xfrm>
              <a:off x="7785106" y="2387600"/>
              <a:ext cx="19045" cy="258984"/>
            </a:xfrm>
            <a:custGeom>
              <a:avLst/>
              <a:gdLst/>
              <a:ahLst/>
              <a:cxnLst/>
              <a:rect l="0" t="0" r="0" b="0"/>
              <a:pathLst>
                <a:path w="19045" h="258984">
                  <a:moveTo>
                    <a:pt x="12694" y="0"/>
                  </a:moveTo>
                  <a:lnTo>
                    <a:pt x="12694" y="0"/>
                  </a:lnTo>
                  <a:lnTo>
                    <a:pt x="13399" y="39388"/>
                  </a:lnTo>
                  <a:lnTo>
                    <a:pt x="15839" y="78414"/>
                  </a:lnTo>
                  <a:lnTo>
                    <a:pt x="13108" y="118825"/>
                  </a:lnTo>
                  <a:lnTo>
                    <a:pt x="8367" y="164289"/>
                  </a:lnTo>
                  <a:lnTo>
                    <a:pt x="1436" y="207621"/>
                  </a:lnTo>
                  <a:lnTo>
                    <a:pt x="5" y="253428"/>
                  </a:lnTo>
                  <a:lnTo>
                    <a:pt x="0" y="255735"/>
                  </a:lnTo>
                  <a:lnTo>
                    <a:pt x="704" y="257273"/>
                  </a:lnTo>
                  <a:lnTo>
                    <a:pt x="1878" y="258299"/>
                  </a:lnTo>
                  <a:lnTo>
                    <a:pt x="3367" y="258983"/>
                  </a:lnTo>
                  <a:lnTo>
                    <a:pt x="8783" y="257861"/>
                  </a:lnTo>
                  <a:lnTo>
                    <a:pt x="19044" y="254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1378">
              <a:extLst>
                <a:ext uri="{FF2B5EF4-FFF2-40B4-BE49-F238E27FC236}">
                  <a16:creationId xmlns:a16="http://schemas.microsoft.com/office/drawing/2014/main" id="{62FA860E-097A-4278-AC5C-ABF4D9866BAA}"/>
                </a:ext>
              </a:extLst>
            </p:cNvPr>
            <p:cNvSpPr/>
            <p:nvPr>
              <p:custDataLst>
                <p:tags r:id="rId13"/>
              </p:custDataLst>
            </p:nvPr>
          </p:nvSpPr>
          <p:spPr>
            <a:xfrm>
              <a:off x="8121652" y="2508535"/>
              <a:ext cx="120649" cy="150828"/>
            </a:xfrm>
            <a:custGeom>
              <a:avLst/>
              <a:gdLst/>
              <a:ahLst/>
              <a:cxnLst/>
              <a:rect l="0" t="0" r="0" b="0"/>
              <a:pathLst>
                <a:path w="120649" h="150828">
                  <a:moveTo>
                    <a:pt x="19048" y="12415"/>
                  </a:moveTo>
                  <a:lnTo>
                    <a:pt x="19048" y="12415"/>
                  </a:lnTo>
                  <a:lnTo>
                    <a:pt x="19048" y="9044"/>
                  </a:lnTo>
                  <a:lnTo>
                    <a:pt x="19753" y="8051"/>
                  </a:lnTo>
                  <a:lnTo>
                    <a:pt x="20929" y="7389"/>
                  </a:lnTo>
                  <a:lnTo>
                    <a:pt x="22418" y="6948"/>
                  </a:lnTo>
                  <a:lnTo>
                    <a:pt x="23411" y="5948"/>
                  </a:lnTo>
                  <a:lnTo>
                    <a:pt x="25320" y="0"/>
                  </a:lnTo>
                  <a:lnTo>
                    <a:pt x="24690" y="22502"/>
                  </a:lnTo>
                  <a:lnTo>
                    <a:pt x="18516" y="69545"/>
                  </a:lnTo>
                  <a:lnTo>
                    <a:pt x="6689" y="115474"/>
                  </a:lnTo>
                  <a:lnTo>
                    <a:pt x="4618" y="120073"/>
                  </a:lnTo>
                  <a:lnTo>
                    <a:pt x="268" y="126326"/>
                  </a:lnTo>
                  <a:lnTo>
                    <a:pt x="0" y="93303"/>
                  </a:lnTo>
                  <a:lnTo>
                    <a:pt x="11931" y="49800"/>
                  </a:lnTo>
                  <a:lnTo>
                    <a:pt x="25331" y="21141"/>
                  </a:lnTo>
                  <a:lnTo>
                    <a:pt x="33851" y="10768"/>
                  </a:lnTo>
                  <a:lnTo>
                    <a:pt x="39973" y="8155"/>
                  </a:lnTo>
                  <a:lnTo>
                    <a:pt x="43581" y="7458"/>
                  </a:lnTo>
                  <a:lnTo>
                    <a:pt x="51354" y="8566"/>
                  </a:lnTo>
                  <a:lnTo>
                    <a:pt x="74997" y="15561"/>
                  </a:lnTo>
                  <a:lnTo>
                    <a:pt x="87052" y="31300"/>
                  </a:lnTo>
                  <a:lnTo>
                    <a:pt x="92819" y="50466"/>
                  </a:lnTo>
                  <a:lnTo>
                    <a:pt x="95034" y="83143"/>
                  </a:lnTo>
                  <a:lnTo>
                    <a:pt x="87400" y="120234"/>
                  </a:lnTo>
                  <a:lnTo>
                    <a:pt x="83507" y="133901"/>
                  </a:lnTo>
                  <a:lnTo>
                    <a:pt x="82832" y="141152"/>
                  </a:lnTo>
                  <a:lnTo>
                    <a:pt x="84556" y="145597"/>
                  </a:lnTo>
                  <a:lnTo>
                    <a:pt x="86003" y="147769"/>
                  </a:lnTo>
                  <a:lnTo>
                    <a:pt x="87673" y="149218"/>
                  </a:lnTo>
                  <a:lnTo>
                    <a:pt x="91412" y="150827"/>
                  </a:lnTo>
                  <a:lnTo>
                    <a:pt x="97305" y="149661"/>
                  </a:lnTo>
                  <a:lnTo>
                    <a:pt x="105846" y="146535"/>
                  </a:lnTo>
                  <a:lnTo>
                    <a:pt x="120648" y="145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1379">
              <a:extLst>
                <a:ext uri="{FF2B5EF4-FFF2-40B4-BE49-F238E27FC236}">
                  <a16:creationId xmlns:a16="http://schemas.microsoft.com/office/drawing/2014/main" id="{56D6A2AE-2124-4668-BF58-9A9B7129BF51}"/>
                </a:ext>
              </a:extLst>
            </p:cNvPr>
            <p:cNvSpPr/>
            <p:nvPr>
              <p:custDataLst>
                <p:tags r:id="rId14"/>
              </p:custDataLst>
            </p:nvPr>
          </p:nvSpPr>
          <p:spPr>
            <a:xfrm>
              <a:off x="7855694" y="2489200"/>
              <a:ext cx="246907" cy="157110"/>
            </a:xfrm>
            <a:custGeom>
              <a:avLst/>
              <a:gdLst/>
              <a:ahLst/>
              <a:cxnLst/>
              <a:rect l="0" t="0" r="0" b="0"/>
              <a:pathLst>
                <a:path w="246907" h="157110">
                  <a:moveTo>
                    <a:pt x="113556" y="0"/>
                  </a:moveTo>
                  <a:lnTo>
                    <a:pt x="113556" y="0"/>
                  </a:lnTo>
                  <a:lnTo>
                    <a:pt x="75916" y="3371"/>
                  </a:lnTo>
                  <a:lnTo>
                    <a:pt x="59913" y="8838"/>
                  </a:lnTo>
                  <a:lnTo>
                    <a:pt x="46235" y="18298"/>
                  </a:lnTo>
                  <a:lnTo>
                    <a:pt x="20458" y="47920"/>
                  </a:lnTo>
                  <a:lnTo>
                    <a:pt x="4908" y="83627"/>
                  </a:lnTo>
                  <a:lnTo>
                    <a:pt x="0" y="116585"/>
                  </a:lnTo>
                  <a:lnTo>
                    <a:pt x="2847" y="130656"/>
                  </a:lnTo>
                  <a:lnTo>
                    <a:pt x="10024" y="139443"/>
                  </a:lnTo>
                  <a:lnTo>
                    <a:pt x="20269" y="147347"/>
                  </a:lnTo>
                  <a:lnTo>
                    <a:pt x="37233" y="155058"/>
                  </a:lnTo>
                  <a:lnTo>
                    <a:pt x="46945" y="157109"/>
                  </a:lnTo>
                  <a:lnTo>
                    <a:pt x="69745" y="153356"/>
                  </a:lnTo>
                  <a:lnTo>
                    <a:pt x="106556" y="141009"/>
                  </a:lnTo>
                  <a:lnTo>
                    <a:pt x="130126" y="122381"/>
                  </a:lnTo>
                  <a:lnTo>
                    <a:pt x="139710" y="106582"/>
                  </a:lnTo>
                  <a:lnTo>
                    <a:pt x="143648" y="91865"/>
                  </a:lnTo>
                  <a:lnTo>
                    <a:pt x="145262" y="46850"/>
                  </a:lnTo>
                  <a:lnTo>
                    <a:pt x="143405" y="40107"/>
                  </a:lnTo>
                  <a:lnTo>
                    <a:pt x="133749" y="26772"/>
                  </a:lnTo>
                  <a:lnTo>
                    <a:pt x="131232" y="26010"/>
                  </a:lnTo>
                  <a:lnTo>
                    <a:pt x="123868" y="25520"/>
                  </a:lnTo>
                  <a:lnTo>
                    <a:pt x="122547" y="26186"/>
                  </a:lnTo>
                  <a:lnTo>
                    <a:pt x="121666" y="27335"/>
                  </a:lnTo>
                  <a:lnTo>
                    <a:pt x="115034" y="45177"/>
                  </a:lnTo>
                  <a:lnTo>
                    <a:pt x="113847" y="61527"/>
                  </a:lnTo>
                  <a:lnTo>
                    <a:pt x="118683" y="82709"/>
                  </a:lnTo>
                  <a:lnTo>
                    <a:pt x="134757" y="123924"/>
                  </a:lnTo>
                  <a:lnTo>
                    <a:pt x="152630" y="145286"/>
                  </a:lnTo>
                  <a:lnTo>
                    <a:pt x="161731" y="152295"/>
                  </a:lnTo>
                  <a:lnTo>
                    <a:pt x="170480" y="155881"/>
                  </a:lnTo>
                  <a:lnTo>
                    <a:pt x="174789" y="156837"/>
                  </a:lnTo>
                  <a:lnTo>
                    <a:pt x="183339" y="156018"/>
                  </a:lnTo>
                  <a:lnTo>
                    <a:pt x="221634" y="141005"/>
                  </a:lnTo>
                  <a:lnTo>
                    <a:pt x="237784" y="129123"/>
                  </a:lnTo>
                  <a:lnTo>
                    <a:pt x="246906"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1380">
              <a:extLst>
                <a:ext uri="{FF2B5EF4-FFF2-40B4-BE49-F238E27FC236}">
                  <a16:creationId xmlns:a16="http://schemas.microsoft.com/office/drawing/2014/main" id="{1D4FFEEC-3832-4C63-8859-0DC174FC2221}"/>
                </a:ext>
              </a:extLst>
            </p:cNvPr>
            <p:cNvSpPr/>
            <p:nvPr>
              <p:custDataLst>
                <p:tags r:id="rId15"/>
              </p:custDataLst>
            </p:nvPr>
          </p:nvSpPr>
          <p:spPr>
            <a:xfrm>
              <a:off x="8300477" y="2394451"/>
              <a:ext cx="208524" cy="247150"/>
            </a:xfrm>
            <a:custGeom>
              <a:avLst/>
              <a:gdLst/>
              <a:ahLst/>
              <a:cxnLst/>
              <a:rect l="0" t="0" r="0" b="0"/>
              <a:pathLst>
                <a:path w="208524" h="247150">
                  <a:moveTo>
                    <a:pt x="125973" y="139199"/>
                  </a:moveTo>
                  <a:lnTo>
                    <a:pt x="125973" y="139199"/>
                  </a:lnTo>
                  <a:lnTo>
                    <a:pt x="125973" y="130361"/>
                  </a:lnTo>
                  <a:lnTo>
                    <a:pt x="120328" y="124452"/>
                  </a:lnTo>
                  <a:lnTo>
                    <a:pt x="105249" y="115074"/>
                  </a:lnTo>
                  <a:lnTo>
                    <a:pt x="89259" y="109708"/>
                  </a:lnTo>
                  <a:lnTo>
                    <a:pt x="79316" y="109159"/>
                  </a:lnTo>
                  <a:lnTo>
                    <a:pt x="67842" y="111266"/>
                  </a:lnTo>
                  <a:lnTo>
                    <a:pt x="39474" y="127882"/>
                  </a:lnTo>
                  <a:lnTo>
                    <a:pt x="13814" y="155557"/>
                  </a:lnTo>
                  <a:lnTo>
                    <a:pt x="4467" y="172033"/>
                  </a:lnTo>
                  <a:lnTo>
                    <a:pt x="58" y="191494"/>
                  </a:lnTo>
                  <a:lnTo>
                    <a:pt x="0" y="204631"/>
                  </a:lnTo>
                  <a:lnTo>
                    <a:pt x="4137" y="216755"/>
                  </a:lnTo>
                  <a:lnTo>
                    <a:pt x="17283" y="233208"/>
                  </a:lnTo>
                  <a:lnTo>
                    <a:pt x="24985" y="237425"/>
                  </a:lnTo>
                  <a:lnTo>
                    <a:pt x="41428" y="240133"/>
                  </a:lnTo>
                  <a:lnTo>
                    <a:pt x="57413" y="240602"/>
                  </a:lnTo>
                  <a:lnTo>
                    <a:pt x="67515" y="236948"/>
                  </a:lnTo>
                  <a:lnTo>
                    <a:pt x="112058" y="212544"/>
                  </a:lnTo>
                  <a:lnTo>
                    <a:pt x="130743" y="188647"/>
                  </a:lnTo>
                  <a:lnTo>
                    <a:pt x="149563" y="151163"/>
                  </a:lnTo>
                  <a:lnTo>
                    <a:pt x="159482" y="104403"/>
                  </a:lnTo>
                  <a:lnTo>
                    <a:pt x="163468" y="56875"/>
                  </a:lnTo>
                  <a:lnTo>
                    <a:pt x="162013" y="35079"/>
                  </a:lnTo>
                  <a:lnTo>
                    <a:pt x="156218" y="8067"/>
                  </a:lnTo>
                  <a:lnTo>
                    <a:pt x="152330" y="1191"/>
                  </a:lnTo>
                  <a:lnTo>
                    <a:pt x="151305" y="627"/>
                  </a:lnTo>
                  <a:lnTo>
                    <a:pt x="148286" y="0"/>
                  </a:lnTo>
                  <a:lnTo>
                    <a:pt x="144591" y="1603"/>
                  </a:lnTo>
                  <a:lnTo>
                    <a:pt x="142619" y="3019"/>
                  </a:lnTo>
                  <a:lnTo>
                    <a:pt x="140426" y="6472"/>
                  </a:lnTo>
                  <a:lnTo>
                    <a:pt x="131919" y="47496"/>
                  </a:lnTo>
                  <a:lnTo>
                    <a:pt x="126755" y="86749"/>
                  </a:lnTo>
                  <a:lnTo>
                    <a:pt x="129446" y="128677"/>
                  </a:lnTo>
                  <a:lnTo>
                    <a:pt x="135707" y="169694"/>
                  </a:lnTo>
                  <a:lnTo>
                    <a:pt x="148865" y="212856"/>
                  </a:lnTo>
                  <a:lnTo>
                    <a:pt x="157646" y="231647"/>
                  </a:lnTo>
                  <a:lnTo>
                    <a:pt x="162627" y="237437"/>
                  </a:lnTo>
                  <a:lnTo>
                    <a:pt x="172659" y="243958"/>
                  </a:lnTo>
                  <a:lnTo>
                    <a:pt x="181120" y="246204"/>
                  </a:lnTo>
                  <a:lnTo>
                    <a:pt x="208523" y="2471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1381">
              <a:extLst>
                <a:ext uri="{FF2B5EF4-FFF2-40B4-BE49-F238E27FC236}">
                  <a16:creationId xmlns:a16="http://schemas.microsoft.com/office/drawing/2014/main" id="{ABEC7DE7-E115-417A-A402-DFBF74FC79EC}"/>
                </a:ext>
              </a:extLst>
            </p:cNvPr>
            <p:cNvSpPr/>
            <p:nvPr>
              <p:custDataLst>
                <p:tags r:id="rId16"/>
              </p:custDataLst>
            </p:nvPr>
          </p:nvSpPr>
          <p:spPr>
            <a:xfrm>
              <a:off x="8695856" y="2501900"/>
              <a:ext cx="16345" cy="152401"/>
            </a:xfrm>
            <a:custGeom>
              <a:avLst/>
              <a:gdLst/>
              <a:ahLst/>
              <a:cxnLst/>
              <a:rect l="0" t="0" r="0" b="0"/>
              <a:pathLst>
                <a:path w="16345" h="152401">
                  <a:moveTo>
                    <a:pt x="9994" y="0"/>
                  </a:moveTo>
                  <a:lnTo>
                    <a:pt x="9994" y="0"/>
                  </a:lnTo>
                  <a:lnTo>
                    <a:pt x="8113" y="37351"/>
                  </a:lnTo>
                  <a:lnTo>
                    <a:pt x="4527" y="83656"/>
                  </a:lnTo>
                  <a:lnTo>
                    <a:pt x="2990" y="128190"/>
                  </a:lnTo>
                  <a:lnTo>
                    <a:pt x="0" y="140837"/>
                  </a:lnTo>
                  <a:lnTo>
                    <a:pt x="3025" y="150738"/>
                  </a:lnTo>
                  <a:lnTo>
                    <a:pt x="3936" y="151292"/>
                  </a:lnTo>
                  <a:lnTo>
                    <a:pt x="9057" y="152254"/>
                  </a:lnTo>
                  <a:lnTo>
                    <a:pt x="16344"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0" name="SMARTInkShape-Group399">
            <a:extLst>
              <a:ext uri="{FF2B5EF4-FFF2-40B4-BE49-F238E27FC236}">
                <a16:creationId xmlns:a16="http://schemas.microsoft.com/office/drawing/2014/main" id="{8E254458-69AD-4555-A9B3-71CFE1BEB5E2}"/>
              </a:ext>
            </a:extLst>
          </p:cNvPr>
          <p:cNvGrpSpPr/>
          <p:nvPr/>
        </p:nvGrpSpPr>
        <p:grpSpPr>
          <a:xfrm>
            <a:off x="9462857" y="2389259"/>
            <a:ext cx="1865544" cy="402847"/>
            <a:chOff x="9462857" y="2389259"/>
            <a:chExt cx="1865544" cy="402847"/>
          </a:xfrm>
        </p:grpSpPr>
        <p:sp>
          <p:nvSpPr>
            <p:cNvPr id="388" name="SMARTInkShape-1382">
              <a:extLst>
                <a:ext uri="{FF2B5EF4-FFF2-40B4-BE49-F238E27FC236}">
                  <a16:creationId xmlns:a16="http://schemas.microsoft.com/office/drawing/2014/main" id="{0E27FBB2-0133-47FF-9399-48DD63668E0D}"/>
                </a:ext>
              </a:extLst>
            </p:cNvPr>
            <p:cNvSpPr/>
            <p:nvPr>
              <p:custDataLst>
                <p:tags r:id="rId6"/>
              </p:custDataLst>
            </p:nvPr>
          </p:nvSpPr>
          <p:spPr>
            <a:xfrm>
              <a:off x="10338683" y="2546380"/>
              <a:ext cx="989718" cy="245726"/>
            </a:xfrm>
            <a:custGeom>
              <a:avLst/>
              <a:gdLst/>
              <a:ahLst/>
              <a:cxnLst/>
              <a:rect l="0" t="0" r="0" b="0"/>
              <a:pathLst>
                <a:path w="989718" h="245726">
                  <a:moveTo>
                    <a:pt x="5467" y="25370"/>
                  </a:moveTo>
                  <a:lnTo>
                    <a:pt x="5467" y="25370"/>
                  </a:lnTo>
                  <a:lnTo>
                    <a:pt x="0" y="25370"/>
                  </a:lnTo>
                  <a:lnTo>
                    <a:pt x="44233" y="25370"/>
                  </a:lnTo>
                  <a:lnTo>
                    <a:pt x="85954" y="25370"/>
                  </a:lnTo>
                  <a:lnTo>
                    <a:pt x="127565" y="20301"/>
                  </a:lnTo>
                  <a:lnTo>
                    <a:pt x="173795" y="13433"/>
                  </a:lnTo>
                  <a:lnTo>
                    <a:pt x="202881" y="9399"/>
                  </a:lnTo>
                  <a:lnTo>
                    <a:pt x="233556" y="71"/>
                  </a:lnTo>
                  <a:lnTo>
                    <a:pt x="230545" y="0"/>
                  </a:lnTo>
                  <a:lnTo>
                    <a:pt x="210289" y="8811"/>
                  </a:lnTo>
                  <a:lnTo>
                    <a:pt x="197937" y="18268"/>
                  </a:lnTo>
                  <a:lnTo>
                    <a:pt x="166069" y="58410"/>
                  </a:lnTo>
                  <a:lnTo>
                    <a:pt x="155124" y="86433"/>
                  </a:lnTo>
                  <a:lnTo>
                    <a:pt x="153121" y="97430"/>
                  </a:lnTo>
                  <a:lnTo>
                    <a:pt x="154111" y="107020"/>
                  </a:lnTo>
                  <a:lnTo>
                    <a:pt x="156903" y="115281"/>
                  </a:lnTo>
                  <a:lnTo>
                    <a:pt x="166485" y="128663"/>
                  </a:lnTo>
                  <a:lnTo>
                    <a:pt x="176099" y="135311"/>
                  </a:lnTo>
                  <a:lnTo>
                    <a:pt x="184515" y="138378"/>
                  </a:lnTo>
                  <a:lnTo>
                    <a:pt x="194847" y="139287"/>
                  </a:lnTo>
                  <a:lnTo>
                    <a:pt x="200879" y="137618"/>
                  </a:lnTo>
                  <a:lnTo>
                    <a:pt x="206616" y="135230"/>
                  </a:lnTo>
                  <a:lnTo>
                    <a:pt x="213871" y="134169"/>
                  </a:lnTo>
                  <a:lnTo>
                    <a:pt x="217075" y="132475"/>
                  </a:lnTo>
                  <a:lnTo>
                    <a:pt x="239470" y="108956"/>
                  </a:lnTo>
                  <a:lnTo>
                    <a:pt x="262933" y="62350"/>
                  </a:lnTo>
                  <a:lnTo>
                    <a:pt x="281507" y="17993"/>
                  </a:lnTo>
                  <a:lnTo>
                    <a:pt x="284038" y="16219"/>
                  </a:lnTo>
                  <a:lnTo>
                    <a:pt x="295506" y="13137"/>
                  </a:lnTo>
                  <a:lnTo>
                    <a:pt x="300327" y="12809"/>
                  </a:lnTo>
                  <a:lnTo>
                    <a:pt x="301523" y="13468"/>
                  </a:lnTo>
                  <a:lnTo>
                    <a:pt x="302322" y="14613"/>
                  </a:lnTo>
                  <a:lnTo>
                    <a:pt x="303208" y="18472"/>
                  </a:lnTo>
                  <a:lnTo>
                    <a:pt x="304412" y="28579"/>
                  </a:lnTo>
                  <a:lnTo>
                    <a:pt x="307195" y="36439"/>
                  </a:lnTo>
                  <a:lnTo>
                    <a:pt x="307019" y="44635"/>
                  </a:lnTo>
                  <a:lnTo>
                    <a:pt x="304188" y="74865"/>
                  </a:lnTo>
                  <a:lnTo>
                    <a:pt x="304633" y="110691"/>
                  </a:lnTo>
                  <a:lnTo>
                    <a:pt x="308990" y="126380"/>
                  </a:lnTo>
                  <a:lnTo>
                    <a:pt x="316783" y="138717"/>
                  </a:lnTo>
                  <a:lnTo>
                    <a:pt x="320923" y="142774"/>
                  </a:lnTo>
                  <a:lnTo>
                    <a:pt x="325116" y="144577"/>
                  </a:lnTo>
                  <a:lnTo>
                    <a:pt x="337787" y="145893"/>
                  </a:lnTo>
                  <a:lnTo>
                    <a:pt x="347505" y="142611"/>
                  </a:lnTo>
                  <a:lnTo>
                    <a:pt x="369490" y="128305"/>
                  </a:lnTo>
                  <a:lnTo>
                    <a:pt x="384161" y="105549"/>
                  </a:lnTo>
                  <a:lnTo>
                    <a:pt x="405406" y="63874"/>
                  </a:lnTo>
                  <a:lnTo>
                    <a:pt x="407398" y="105514"/>
                  </a:lnTo>
                  <a:lnTo>
                    <a:pt x="414306" y="126257"/>
                  </a:lnTo>
                  <a:lnTo>
                    <a:pt x="421417" y="137942"/>
                  </a:lnTo>
                  <a:lnTo>
                    <a:pt x="433355" y="148487"/>
                  </a:lnTo>
                  <a:lnTo>
                    <a:pt x="445829" y="155374"/>
                  </a:lnTo>
                  <a:lnTo>
                    <a:pt x="460805" y="159940"/>
                  </a:lnTo>
                  <a:lnTo>
                    <a:pt x="466074" y="162790"/>
                  </a:lnTo>
                  <a:lnTo>
                    <a:pt x="470767" y="164057"/>
                  </a:lnTo>
                  <a:lnTo>
                    <a:pt x="473006" y="163689"/>
                  </a:lnTo>
                  <a:lnTo>
                    <a:pt x="481668" y="159911"/>
                  </a:lnTo>
                  <a:lnTo>
                    <a:pt x="483801" y="159514"/>
                  </a:lnTo>
                  <a:lnTo>
                    <a:pt x="490173" y="155584"/>
                  </a:lnTo>
                  <a:lnTo>
                    <a:pt x="492530" y="151917"/>
                  </a:lnTo>
                  <a:lnTo>
                    <a:pt x="493859" y="144004"/>
                  </a:lnTo>
                  <a:lnTo>
                    <a:pt x="493689" y="111369"/>
                  </a:lnTo>
                  <a:lnTo>
                    <a:pt x="482480" y="67876"/>
                  </a:lnTo>
                  <a:lnTo>
                    <a:pt x="481746" y="37214"/>
                  </a:lnTo>
                  <a:lnTo>
                    <a:pt x="485097" y="26606"/>
                  </a:lnTo>
                  <a:lnTo>
                    <a:pt x="492550" y="15449"/>
                  </a:lnTo>
                  <a:lnTo>
                    <a:pt x="496645" y="10848"/>
                  </a:lnTo>
                  <a:lnTo>
                    <a:pt x="502697" y="8332"/>
                  </a:lnTo>
                  <a:lnTo>
                    <a:pt x="528416" y="6438"/>
                  </a:lnTo>
                  <a:lnTo>
                    <a:pt x="549255" y="13097"/>
                  </a:lnTo>
                  <a:lnTo>
                    <a:pt x="575100" y="27989"/>
                  </a:lnTo>
                  <a:lnTo>
                    <a:pt x="600686" y="57149"/>
                  </a:lnTo>
                  <a:lnTo>
                    <a:pt x="605147" y="65600"/>
                  </a:lnTo>
                  <a:lnTo>
                    <a:pt x="608246" y="86755"/>
                  </a:lnTo>
                  <a:lnTo>
                    <a:pt x="608675" y="108782"/>
                  </a:lnTo>
                  <a:lnTo>
                    <a:pt x="606817" y="113712"/>
                  </a:lnTo>
                  <a:lnTo>
                    <a:pt x="604344" y="118256"/>
                  </a:lnTo>
                  <a:lnTo>
                    <a:pt x="602627" y="125683"/>
                  </a:lnTo>
                  <a:lnTo>
                    <a:pt x="601835" y="126112"/>
                  </a:lnTo>
                  <a:lnTo>
                    <a:pt x="596285" y="126936"/>
                  </a:lnTo>
                  <a:lnTo>
                    <a:pt x="596040" y="118128"/>
                  </a:lnTo>
                  <a:lnTo>
                    <a:pt x="617686" y="71033"/>
                  </a:lnTo>
                  <a:lnTo>
                    <a:pt x="648424" y="24545"/>
                  </a:lnTo>
                  <a:lnTo>
                    <a:pt x="655998" y="13715"/>
                  </a:lnTo>
                  <a:lnTo>
                    <a:pt x="664067" y="6549"/>
                  </a:lnTo>
                  <a:lnTo>
                    <a:pt x="672357" y="2894"/>
                  </a:lnTo>
                  <a:lnTo>
                    <a:pt x="693020" y="141"/>
                  </a:lnTo>
                  <a:lnTo>
                    <a:pt x="697456" y="1927"/>
                  </a:lnTo>
                  <a:lnTo>
                    <a:pt x="699625" y="3392"/>
                  </a:lnTo>
                  <a:lnTo>
                    <a:pt x="701073" y="5779"/>
                  </a:lnTo>
                  <a:lnTo>
                    <a:pt x="703395" y="17868"/>
                  </a:lnTo>
                  <a:lnTo>
                    <a:pt x="703962" y="65392"/>
                  </a:lnTo>
                  <a:lnTo>
                    <a:pt x="704671" y="76318"/>
                  </a:lnTo>
                  <a:lnTo>
                    <a:pt x="709741" y="91109"/>
                  </a:lnTo>
                  <a:lnTo>
                    <a:pt x="732511" y="126461"/>
                  </a:lnTo>
                  <a:lnTo>
                    <a:pt x="769154" y="158620"/>
                  </a:lnTo>
                  <a:lnTo>
                    <a:pt x="813558" y="185082"/>
                  </a:lnTo>
                  <a:lnTo>
                    <a:pt x="858185" y="209090"/>
                  </a:lnTo>
                  <a:lnTo>
                    <a:pt x="905801" y="229740"/>
                  </a:lnTo>
                  <a:lnTo>
                    <a:pt x="953361" y="245725"/>
                  </a:lnTo>
                  <a:lnTo>
                    <a:pt x="963211" y="244896"/>
                  </a:lnTo>
                  <a:lnTo>
                    <a:pt x="972292" y="241471"/>
                  </a:lnTo>
                  <a:lnTo>
                    <a:pt x="983927" y="232314"/>
                  </a:lnTo>
                  <a:lnTo>
                    <a:pt x="988954" y="223689"/>
                  </a:lnTo>
                  <a:lnTo>
                    <a:pt x="989717" y="2095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1383">
              <a:extLst>
                <a:ext uri="{FF2B5EF4-FFF2-40B4-BE49-F238E27FC236}">
                  <a16:creationId xmlns:a16="http://schemas.microsoft.com/office/drawing/2014/main" id="{F4DD2A7C-8299-4028-AE38-A4942908072A}"/>
                </a:ext>
              </a:extLst>
            </p:cNvPr>
            <p:cNvSpPr/>
            <p:nvPr>
              <p:custDataLst>
                <p:tags r:id="rId7"/>
              </p:custDataLst>
            </p:nvPr>
          </p:nvSpPr>
          <p:spPr>
            <a:xfrm>
              <a:off x="9462857" y="2389259"/>
              <a:ext cx="994571" cy="334471"/>
            </a:xfrm>
            <a:custGeom>
              <a:avLst/>
              <a:gdLst/>
              <a:ahLst/>
              <a:cxnLst/>
              <a:rect l="0" t="0" r="0" b="0"/>
              <a:pathLst>
                <a:path w="994571" h="334471">
                  <a:moveTo>
                    <a:pt x="131993" y="226941"/>
                  </a:moveTo>
                  <a:lnTo>
                    <a:pt x="131993" y="226941"/>
                  </a:lnTo>
                  <a:lnTo>
                    <a:pt x="135363" y="223570"/>
                  </a:lnTo>
                  <a:lnTo>
                    <a:pt x="137019" y="220034"/>
                  </a:lnTo>
                  <a:lnTo>
                    <a:pt x="138265" y="205742"/>
                  </a:lnTo>
                  <a:lnTo>
                    <a:pt x="134949" y="196043"/>
                  </a:lnTo>
                  <a:lnTo>
                    <a:pt x="118567" y="170949"/>
                  </a:lnTo>
                  <a:lnTo>
                    <a:pt x="110504" y="163250"/>
                  </a:lnTo>
                  <a:lnTo>
                    <a:pt x="102216" y="159828"/>
                  </a:lnTo>
                  <a:lnTo>
                    <a:pt x="73576" y="157331"/>
                  </a:lnTo>
                  <a:lnTo>
                    <a:pt x="63461" y="160961"/>
                  </a:lnTo>
                  <a:lnTo>
                    <a:pt x="35357" y="181531"/>
                  </a:lnTo>
                  <a:lnTo>
                    <a:pt x="23662" y="196646"/>
                  </a:lnTo>
                  <a:lnTo>
                    <a:pt x="5516" y="241093"/>
                  </a:lnTo>
                  <a:lnTo>
                    <a:pt x="0" y="270423"/>
                  </a:lnTo>
                  <a:lnTo>
                    <a:pt x="3981" y="300258"/>
                  </a:lnTo>
                  <a:lnTo>
                    <a:pt x="7600" y="311502"/>
                  </a:lnTo>
                  <a:lnTo>
                    <a:pt x="13441" y="319322"/>
                  </a:lnTo>
                  <a:lnTo>
                    <a:pt x="21448" y="325149"/>
                  </a:lnTo>
                  <a:lnTo>
                    <a:pt x="37151" y="331691"/>
                  </a:lnTo>
                  <a:lnTo>
                    <a:pt x="63172" y="334470"/>
                  </a:lnTo>
                  <a:lnTo>
                    <a:pt x="97173" y="327928"/>
                  </a:lnTo>
                  <a:lnTo>
                    <a:pt x="119940" y="316582"/>
                  </a:lnTo>
                  <a:lnTo>
                    <a:pt x="154079" y="286970"/>
                  </a:lnTo>
                  <a:lnTo>
                    <a:pt x="164251" y="270362"/>
                  </a:lnTo>
                  <a:lnTo>
                    <a:pt x="178418" y="231104"/>
                  </a:lnTo>
                  <a:lnTo>
                    <a:pt x="178968" y="219619"/>
                  </a:lnTo>
                  <a:lnTo>
                    <a:pt x="176069" y="198852"/>
                  </a:lnTo>
                  <a:lnTo>
                    <a:pt x="173220" y="193761"/>
                  </a:lnTo>
                  <a:lnTo>
                    <a:pt x="171471" y="192121"/>
                  </a:lnTo>
                  <a:lnTo>
                    <a:pt x="167648" y="190299"/>
                  </a:lnTo>
                  <a:lnTo>
                    <a:pt x="161529" y="189273"/>
                  </a:lnTo>
                  <a:lnTo>
                    <a:pt x="160151" y="189834"/>
                  </a:lnTo>
                  <a:lnTo>
                    <a:pt x="159232" y="190915"/>
                  </a:lnTo>
                  <a:lnTo>
                    <a:pt x="157505" y="193996"/>
                  </a:lnTo>
                  <a:lnTo>
                    <a:pt x="148663" y="207150"/>
                  </a:lnTo>
                  <a:lnTo>
                    <a:pt x="145477" y="227343"/>
                  </a:lnTo>
                  <a:lnTo>
                    <a:pt x="145467" y="258671"/>
                  </a:lnTo>
                  <a:lnTo>
                    <a:pt x="153540" y="281693"/>
                  </a:lnTo>
                  <a:lnTo>
                    <a:pt x="159443" y="288435"/>
                  </a:lnTo>
                  <a:lnTo>
                    <a:pt x="174731" y="298511"/>
                  </a:lnTo>
                  <a:lnTo>
                    <a:pt x="187146" y="301769"/>
                  </a:lnTo>
                  <a:lnTo>
                    <a:pt x="208347" y="302165"/>
                  </a:lnTo>
                  <a:lnTo>
                    <a:pt x="249566" y="288204"/>
                  </a:lnTo>
                  <a:lnTo>
                    <a:pt x="275997" y="265331"/>
                  </a:lnTo>
                  <a:lnTo>
                    <a:pt x="294389" y="239698"/>
                  </a:lnTo>
                  <a:lnTo>
                    <a:pt x="306614" y="212263"/>
                  </a:lnTo>
                  <a:lnTo>
                    <a:pt x="311046" y="192213"/>
                  </a:lnTo>
                  <a:lnTo>
                    <a:pt x="313877" y="185401"/>
                  </a:lnTo>
                  <a:lnTo>
                    <a:pt x="316117" y="169996"/>
                  </a:lnTo>
                  <a:lnTo>
                    <a:pt x="314258" y="195566"/>
                  </a:lnTo>
                  <a:lnTo>
                    <a:pt x="309261" y="241655"/>
                  </a:lnTo>
                  <a:lnTo>
                    <a:pt x="303845" y="287253"/>
                  </a:lnTo>
                  <a:lnTo>
                    <a:pt x="303710" y="290432"/>
                  </a:lnTo>
                  <a:lnTo>
                    <a:pt x="302915" y="292552"/>
                  </a:lnTo>
                  <a:lnTo>
                    <a:pt x="301680" y="293965"/>
                  </a:lnTo>
                  <a:lnTo>
                    <a:pt x="300152" y="294907"/>
                  </a:lnTo>
                  <a:lnTo>
                    <a:pt x="299132" y="296240"/>
                  </a:lnTo>
                  <a:lnTo>
                    <a:pt x="297697" y="300077"/>
                  </a:lnTo>
                  <a:lnTo>
                    <a:pt x="297496" y="299687"/>
                  </a:lnTo>
                  <a:lnTo>
                    <a:pt x="297115" y="293589"/>
                  </a:lnTo>
                  <a:lnTo>
                    <a:pt x="312021" y="251831"/>
                  </a:lnTo>
                  <a:lnTo>
                    <a:pt x="327990" y="208729"/>
                  </a:lnTo>
                  <a:lnTo>
                    <a:pt x="348866" y="178703"/>
                  </a:lnTo>
                  <a:lnTo>
                    <a:pt x="359378" y="171870"/>
                  </a:lnTo>
                  <a:lnTo>
                    <a:pt x="377401" y="165939"/>
                  </a:lnTo>
                  <a:lnTo>
                    <a:pt x="386408" y="165257"/>
                  </a:lnTo>
                  <a:lnTo>
                    <a:pt x="392762" y="167305"/>
                  </a:lnTo>
                  <a:lnTo>
                    <a:pt x="397939" y="172449"/>
                  </a:lnTo>
                  <a:lnTo>
                    <a:pt x="413466" y="199580"/>
                  </a:lnTo>
                  <a:lnTo>
                    <a:pt x="416898" y="221458"/>
                  </a:lnTo>
                  <a:lnTo>
                    <a:pt x="416787" y="239192"/>
                  </a:lnTo>
                  <a:lnTo>
                    <a:pt x="409889" y="274385"/>
                  </a:lnTo>
                  <a:lnTo>
                    <a:pt x="406479" y="283097"/>
                  </a:lnTo>
                  <a:lnTo>
                    <a:pt x="405127" y="300946"/>
                  </a:lnTo>
                  <a:lnTo>
                    <a:pt x="405804" y="300972"/>
                  </a:lnTo>
                  <a:lnTo>
                    <a:pt x="411961" y="295945"/>
                  </a:lnTo>
                  <a:lnTo>
                    <a:pt x="422051" y="285391"/>
                  </a:lnTo>
                  <a:lnTo>
                    <a:pt x="442439" y="241564"/>
                  </a:lnTo>
                  <a:lnTo>
                    <a:pt x="466765" y="194512"/>
                  </a:lnTo>
                  <a:lnTo>
                    <a:pt x="473854" y="183871"/>
                  </a:lnTo>
                  <a:lnTo>
                    <a:pt x="474200" y="184117"/>
                  </a:lnTo>
                  <a:lnTo>
                    <a:pt x="474755" y="189580"/>
                  </a:lnTo>
                  <a:lnTo>
                    <a:pt x="474169" y="204591"/>
                  </a:lnTo>
                  <a:lnTo>
                    <a:pt x="469424" y="224947"/>
                  </a:lnTo>
                  <a:lnTo>
                    <a:pt x="474088" y="255702"/>
                  </a:lnTo>
                  <a:lnTo>
                    <a:pt x="478299" y="264653"/>
                  </a:lnTo>
                  <a:lnTo>
                    <a:pt x="499258" y="289184"/>
                  </a:lnTo>
                  <a:lnTo>
                    <a:pt x="507124" y="293410"/>
                  </a:lnTo>
                  <a:lnTo>
                    <a:pt x="549044" y="301520"/>
                  </a:lnTo>
                  <a:lnTo>
                    <a:pt x="576088" y="302821"/>
                  </a:lnTo>
                  <a:lnTo>
                    <a:pt x="616360" y="291165"/>
                  </a:lnTo>
                  <a:lnTo>
                    <a:pt x="632285" y="282424"/>
                  </a:lnTo>
                  <a:lnTo>
                    <a:pt x="657042" y="263571"/>
                  </a:lnTo>
                  <a:lnTo>
                    <a:pt x="664799" y="250024"/>
                  </a:lnTo>
                  <a:lnTo>
                    <a:pt x="669685" y="234486"/>
                  </a:lnTo>
                  <a:lnTo>
                    <a:pt x="671707" y="196446"/>
                  </a:lnTo>
                  <a:lnTo>
                    <a:pt x="671014" y="193911"/>
                  </a:lnTo>
                  <a:lnTo>
                    <a:pt x="669845" y="192221"/>
                  </a:lnTo>
                  <a:lnTo>
                    <a:pt x="662902" y="186137"/>
                  </a:lnTo>
                  <a:lnTo>
                    <a:pt x="656995" y="184111"/>
                  </a:lnTo>
                  <a:lnTo>
                    <a:pt x="653444" y="183571"/>
                  </a:lnTo>
                  <a:lnTo>
                    <a:pt x="647617" y="184852"/>
                  </a:lnTo>
                  <a:lnTo>
                    <a:pt x="631386" y="194795"/>
                  </a:lnTo>
                  <a:lnTo>
                    <a:pt x="620665" y="206284"/>
                  </a:lnTo>
                  <a:lnTo>
                    <a:pt x="607066" y="227173"/>
                  </a:lnTo>
                  <a:lnTo>
                    <a:pt x="599203" y="253347"/>
                  </a:lnTo>
                  <a:lnTo>
                    <a:pt x="599051" y="265488"/>
                  </a:lnTo>
                  <a:lnTo>
                    <a:pt x="604703" y="287158"/>
                  </a:lnTo>
                  <a:lnTo>
                    <a:pt x="607293" y="290369"/>
                  </a:lnTo>
                  <a:lnTo>
                    <a:pt x="625609" y="299316"/>
                  </a:lnTo>
                  <a:lnTo>
                    <a:pt x="648117" y="298637"/>
                  </a:lnTo>
                  <a:lnTo>
                    <a:pt x="685917" y="287017"/>
                  </a:lnTo>
                  <a:lnTo>
                    <a:pt x="728051" y="263640"/>
                  </a:lnTo>
                  <a:lnTo>
                    <a:pt x="762021" y="225358"/>
                  </a:lnTo>
                  <a:lnTo>
                    <a:pt x="785069" y="190978"/>
                  </a:lnTo>
                  <a:lnTo>
                    <a:pt x="792901" y="186263"/>
                  </a:lnTo>
                  <a:lnTo>
                    <a:pt x="796966" y="185006"/>
                  </a:lnTo>
                  <a:lnTo>
                    <a:pt x="799675" y="184873"/>
                  </a:lnTo>
                  <a:lnTo>
                    <a:pt x="801480" y="185490"/>
                  </a:lnTo>
                  <a:lnTo>
                    <a:pt x="809687" y="194175"/>
                  </a:lnTo>
                  <a:lnTo>
                    <a:pt x="819957" y="212548"/>
                  </a:lnTo>
                  <a:lnTo>
                    <a:pt x="829502" y="259695"/>
                  </a:lnTo>
                  <a:lnTo>
                    <a:pt x="823967" y="297425"/>
                  </a:lnTo>
                  <a:lnTo>
                    <a:pt x="819229" y="306308"/>
                  </a:lnTo>
                  <a:lnTo>
                    <a:pt x="815374" y="311134"/>
                  </a:lnTo>
                  <a:lnTo>
                    <a:pt x="811309" y="313749"/>
                  </a:lnTo>
                  <a:lnTo>
                    <a:pt x="807149" y="315617"/>
                  </a:lnTo>
                  <a:lnTo>
                    <a:pt x="802949" y="318799"/>
                  </a:lnTo>
                  <a:lnTo>
                    <a:pt x="800135" y="319224"/>
                  </a:lnTo>
                  <a:lnTo>
                    <a:pt x="771577" y="314037"/>
                  </a:lnTo>
                  <a:lnTo>
                    <a:pt x="754603" y="308963"/>
                  </a:lnTo>
                  <a:lnTo>
                    <a:pt x="748031" y="303220"/>
                  </a:lnTo>
                  <a:lnTo>
                    <a:pt x="751339" y="306536"/>
                  </a:lnTo>
                  <a:lnTo>
                    <a:pt x="754862" y="308178"/>
                  </a:lnTo>
                  <a:lnTo>
                    <a:pt x="756789" y="308615"/>
                  </a:lnTo>
                  <a:lnTo>
                    <a:pt x="765657" y="313682"/>
                  </a:lnTo>
                  <a:lnTo>
                    <a:pt x="787679" y="315557"/>
                  </a:lnTo>
                  <a:lnTo>
                    <a:pt x="831881" y="307991"/>
                  </a:lnTo>
                  <a:lnTo>
                    <a:pt x="868715" y="294778"/>
                  </a:lnTo>
                  <a:lnTo>
                    <a:pt x="915034" y="267902"/>
                  </a:lnTo>
                  <a:lnTo>
                    <a:pt x="949906" y="232985"/>
                  </a:lnTo>
                  <a:lnTo>
                    <a:pt x="972666" y="191636"/>
                  </a:lnTo>
                  <a:lnTo>
                    <a:pt x="984410" y="153607"/>
                  </a:lnTo>
                  <a:lnTo>
                    <a:pt x="993175" y="114043"/>
                  </a:lnTo>
                  <a:lnTo>
                    <a:pt x="994570" y="75562"/>
                  </a:lnTo>
                  <a:lnTo>
                    <a:pt x="987735" y="32032"/>
                  </a:lnTo>
                  <a:lnTo>
                    <a:pt x="978461" y="9885"/>
                  </a:lnTo>
                  <a:lnTo>
                    <a:pt x="971421" y="0"/>
                  </a:lnTo>
                  <a:lnTo>
                    <a:pt x="971012" y="153"/>
                  </a:lnTo>
                  <a:lnTo>
                    <a:pt x="970557" y="2204"/>
                  </a:lnTo>
                  <a:lnTo>
                    <a:pt x="970300" y="7325"/>
                  </a:lnTo>
                  <a:lnTo>
                    <a:pt x="968360" y="11271"/>
                  </a:lnTo>
                  <a:lnTo>
                    <a:pt x="966854" y="13311"/>
                  </a:lnTo>
                  <a:lnTo>
                    <a:pt x="964734" y="26295"/>
                  </a:lnTo>
                  <a:lnTo>
                    <a:pt x="963895" y="73410"/>
                  </a:lnTo>
                  <a:lnTo>
                    <a:pt x="963849" y="114888"/>
                  </a:lnTo>
                  <a:lnTo>
                    <a:pt x="964549" y="153720"/>
                  </a:lnTo>
                  <a:lnTo>
                    <a:pt x="968869" y="193480"/>
                  </a:lnTo>
                  <a:lnTo>
                    <a:pt x="970076" y="238933"/>
                  </a:lnTo>
                  <a:lnTo>
                    <a:pt x="974542" y="283684"/>
                  </a:lnTo>
                  <a:lnTo>
                    <a:pt x="977072" y="312109"/>
                  </a:lnTo>
                  <a:lnTo>
                    <a:pt x="981534" y="321872"/>
                  </a:lnTo>
                  <a:lnTo>
                    <a:pt x="982289" y="324871"/>
                  </a:lnTo>
                  <a:lnTo>
                    <a:pt x="982491" y="324683"/>
                  </a:lnTo>
                  <a:lnTo>
                    <a:pt x="982625" y="323852"/>
                  </a:lnTo>
                  <a:lnTo>
                    <a:pt x="982009" y="323299"/>
                  </a:lnTo>
                  <a:lnTo>
                    <a:pt x="979443" y="322684"/>
                  </a:lnTo>
                  <a:lnTo>
                    <a:pt x="978475" y="321814"/>
                  </a:lnTo>
                  <a:lnTo>
                    <a:pt x="976797" y="316767"/>
                  </a:lnTo>
                  <a:lnTo>
                    <a:pt x="976543" y="3031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70759262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Colonization of the New World</a:t>
            </a:r>
          </a:p>
        </p:txBody>
      </p:sp>
      <p:sp>
        <p:nvSpPr>
          <p:cNvPr id="3" name="Content Placeholder 2"/>
          <p:cNvSpPr>
            <a:spLocks noGrp="1"/>
          </p:cNvSpPr>
          <p:nvPr>
            <p:ph idx="1"/>
          </p:nvPr>
        </p:nvSpPr>
        <p:spPr/>
        <p:txBody>
          <a:bodyPr>
            <a:normAutofit/>
          </a:bodyPr>
          <a:lstStyle/>
          <a:p>
            <a:r>
              <a:rPr lang="en-US" dirty="0"/>
              <a:t>Columbus's maiden voyage marked the beginning of the colonization of the “New World” </a:t>
            </a:r>
          </a:p>
          <a:p>
            <a:r>
              <a:rPr lang="en-US" b="1" dirty="0"/>
              <a:t>Colony: a country or area under the full or partial political control of another country, typically a distant one, and occupied by settlers from that country</a:t>
            </a:r>
          </a:p>
        </p:txBody>
      </p:sp>
      <p:sp>
        <p:nvSpPr>
          <p:cNvPr id="12" name="SMARTInkShape-790">
            <a:extLst>
              <a:ext uri="{FF2B5EF4-FFF2-40B4-BE49-F238E27FC236}">
                <a16:creationId xmlns:a16="http://schemas.microsoft.com/office/drawing/2014/main" id="{AB7C929A-3CCA-456A-A17F-3073830D2344}"/>
              </a:ext>
            </a:extLst>
          </p:cNvPr>
          <p:cNvSpPr/>
          <p:nvPr>
            <p:custDataLst>
              <p:tags r:id="rId1"/>
            </p:custDataLst>
          </p:nvPr>
        </p:nvSpPr>
        <p:spPr>
          <a:xfrm>
            <a:off x="2851150" y="3784869"/>
            <a:ext cx="7505701" cy="94982"/>
          </a:xfrm>
          <a:custGeom>
            <a:avLst/>
            <a:gdLst/>
            <a:ahLst/>
            <a:cxnLst/>
            <a:rect l="0" t="0" r="0" b="0"/>
            <a:pathLst>
              <a:path w="7505701" h="94982">
                <a:moveTo>
                  <a:pt x="0" y="69581"/>
                </a:moveTo>
                <a:lnTo>
                  <a:pt x="0" y="69581"/>
                </a:lnTo>
                <a:lnTo>
                  <a:pt x="11951" y="58336"/>
                </a:lnTo>
                <a:lnTo>
                  <a:pt x="57284" y="31478"/>
                </a:lnTo>
                <a:lnTo>
                  <a:pt x="66382" y="27952"/>
                </a:lnTo>
                <a:lnTo>
                  <a:pt x="108119" y="20270"/>
                </a:lnTo>
                <a:lnTo>
                  <a:pt x="147946" y="13886"/>
                </a:lnTo>
                <a:lnTo>
                  <a:pt x="190109" y="10677"/>
                </a:lnTo>
                <a:lnTo>
                  <a:pt x="235473" y="6484"/>
                </a:lnTo>
                <a:lnTo>
                  <a:pt x="276646" y="1770"/>
                </a:lnTo>
                <a:lnTo>
                  <a:pt x="317530" y="0"/>
                </a:lnTo>
                <a:lnTo>
                  <a:pt x="364766" y="5222"/>
                </a:lnTo>
                <a:lnTo>
                  <a:pt x="406492" y="7849"/>
                </a:lnTo>
                <a:lnTo>
                  <a:pt x="448745" y="11828"/>
                </a:lnTo>
                <a:lnTo>
                  <a:pt x="491068" y="15722"/>
                </a:lnTo>
                <a:lnTo>
                  <a:pt x="533400" y="18378"/>
                </a:lnTo>
                <a:lnTo>
                  <a:pt x="575733" y="23092"/>
                </a:lnTo>
                <a:lnTo>
                  <a:pt x="622875" y="24952"/>
                </a:lnTo>
                <a:lnTo>
                  <a:pt x="664875" y="25107"/>
                </a:lnTo>
                <a:lnTo>
                  <a:pt x="705160" y="27009"/>
                </a:lnTo>
                <a:lnTo>
                  <a:pt x="751587" y="30892"/>
                </a:lnTo>
                <a:lnTo>
                  <a:pt x="795610" y="34775"/>
                </a:lnTo>
                <a:lnTo>
                  <a:pt x="838166" y="39310"/>
                </a:lnTo>
                <a:lnTo>
                  <a:pt x="884893" y="43539"/>
                </a:lnTo>
                <a:lnTo>
                  <a:pt x="928954" y="44096"/>
                </a:lnTo>
                <a:lnTo>
                  <a:pt x="973397" y="49196"/>
                </a:lnTo>
                <a:lnTo>
                  <a:pt x="1019640" y="50355"/>
                </a:lnTo>
                <a:lnTo>
                  <a:pt x="1065859" y="53879"/>
                </a:lnTo>
                <a:lnTo>
                  <a:pt x="1110847" y="56486"/>
                </a:lnTo>
                <a:lnTo>
                  <a:pt x="1154236" y="57534"/>
                </a:lnTo>
                <a:lnTo>
                  <a:pt x="1201377" y="62342"/>
                </a:lnTo>
                <a:lnTo>
                  <a:pt x="1244483" y="64995"/>
                </a:lnTo>
                <a:lnTo>
                  <a:pt x="1287623" y="68977"/>
                </a:lnTo>
                <a:lnTo>
                  <a:pt x="1334732" y="69502"/>
                </a:lnTo>
                <a:lnTo>
                  <a:pt x="1377834" y="74597"/>
                </a:lnTo>
                <a:lnTo>
                  <a:pt x="1421907" y="75667"/>
                </a:lnTo>
                <a:lnTo>
                  <a:pt x="1466622" y="75879"/>
                </a:lnTo>
                <a:lnTo>
                  <a:pt x="1507454" y="75924"/>
                </a:lnTo>
                <a:lnTo>
                  <a:pt x="1546066" y="79300"/>
                </a:lnTo>
                <a:lnTo>
                  <a:pt x="1589883" y="78027"/>
                </a:lnTo>
                <a:lnTo>
                  <a:pt x="1633727" y="76345"/>
                </a:lnTo>
                <a:lnTo>
                  <a:pt x="1678193" y="75985"/>
                </a:lnTo>
                <a:lnTo>
                  <a:pt x="1720807" y="75938"/>
                </a:lnTo>
                <a:lnTo>
                  <a:pt x="1759519" y="75226"/>
                </a:lnTo>
                <a:lnTo>
                  <a:pt x="1801524" y="70464"/>
                </a:lnTo>
                <a:lnTo>
                  <a:pt x="1844955" y="69697"/>
                </a:lnTo>
                <a:lnTo>
                  <a:pt x="1877332" y="67734"/>
                </a:lnTo>
                <a:lnTo>
                  <a:pt x="1917733" y="64565"/>
                </a:lnTo>
                <a:lnTo>
                  <a:pt x="1956669" y="63495"/>
                </a:lnTo>
                <a:lnTo>
                  <a:pt x="1995901" y="63283"/>
                </a:lnTo>
                <a:lnTo>
                  <a:pt x="2033441" y="63241"/>
                </a:lnTo>
                <a:lnTo>
                  <a:pt x="2080037" y="63232"/>
                </a:lnTo>
                <a:lnTo>
                  <a:pt x="2126302" y="63231"/>
                </a:lnTo>
                <a:lnTo>
                  <a:pt x="2173178" y="63231"/>
                </a:lnTo>
                <a:lnTo>
                  <a:pt x="2219742" y="63231"/>
                </a:lnTo>
                <a:lnTo>
                  <a:pt x="2266003" y="63231"/>
                </a:lnTo>
                <a:lnTo>
                  <a:pt x="2310997" y="63231"/>
                </a:lnTo>
                <a:lnTo>
                  <a:pt x="2358044" y="63231"/>
                </a:lnTo>
                <a:lnTo>
                  <a:pt x="2405519" y="63231"/>
                </a:lnTo>
                <a:lnTo>
                  <a:pt x="2452554" y="65112"/>
                </a:lnTo>
                <a:lnTo>
                  <a:pt x="2499139" y="68992"/>
                </a:lnTo>
                <a:lnTo>
                  <a:pt x="2545402" y="69503"/>
                </a:lnTo>
                <a:lnTo>
                  <a:pt x="2590396" y="71453"/>
                </a:lnTo>
                <a:lnTo>
                  <a:pt x="2633785" y="75341"/>
                </a:lnTo>
                <a:lnTo>
                  <a:pt x="2677556" y="75853"/>
                </a:lnTo>
                <a:lnTo>
                  <a:pt x="2719956" y="75921"/>
                </a:lnTo>
                <a:lnTo>
                  <a:pt x="2755833" y="77809"/>
                </a:lnTo>
                <a:lnTo>
                  <a:pt x="2801670" y="81397"/>
                </a:lnTo>
                <a:lnTo>
                  <a:pt x="2847839" y="82165"/>
                </a:lnTo>
                <a:lnTo>
                  <a:pt x="2891192" y="86630"/>
                </a:lnTo>
                <a:lnTo>
                  <a:pt x="2933511" y="88367"/>
                </a:lnTo>
                <a:lnTo>
                  <a:pt x="2980948" y="88608"/>
                </a:lnTo>
                <a:lnTo>
                  <a:pt x="3022689" y="90510"/>
                </a:lnTo>
                <a:lnTo>
                  <a:pt x="3064239" y="94392"/>
                </a:lnTo>
                <a:lnTo>
                  <a:pt x="3109973" y="94929"/>
                </a:lnTo>
                <a:lnTo>
                  <a:pt x="3151794" y="94974"/>
                </a:lnTo>
                <a:lnTo>
                  <a:pt x="3199152" y="94980"/>
                </a:lnTo>
                <a:lnTo>
                  <a:pt x="3235935" y="94981"/>
                </a:lnTo>
                <a:lnTo>
                  <a:pt x="3278654" y="94981"/>
                </a:lnTo>
                <a:lnTo>
                  <a:pt x="3322880" y="94981"/>
                </a:lnTo>
                <a:lnTo>
                  <a:pt x="3368474" y="94981"/>
                </a:lnTo>
                <a:lnTo>
                  <a:pt x="3410062" y="89955"/>
                </a:lnTo>
                <a:lnTo>
                  <a:pt x="3453952" y="88892"/>
                </a:lnTo>
                <a:lnTo>
                  <a:pt x="3498631" y="88682"/>
                </a:lnTo>
                <a:lnTo>
                  <a:pt x="3539457" y="88638"/>
                </a:lnTo>
                <a:lnTo>
                  <a:pt x="3581452" y="88632"/>
                </a:lnTo>
                <a:lnTo>
                  <a:pt x="3628760" y="88631"/>
                </a:lnTo>
                <a:lnTo>
                  <a:pt x="3667817" y="88631"/>
                </a:lnTo>
                <a:lnTo>
                  <a:pt x="3710468" y="88631"/>
                </a:lnTo>
                <a:lnTo>
                  <a:pt x="3757942" y="83164"/>
                </a:lnTo>
                <a:lnTo>
                  <a:pt x="3797692" y="82397"/>
                </a:lnTo>
                <a:lnTo>
                  <a:pt x="3839684" y="82296"/>
                </a:lnTo>
                <a:lnTo>
                  <a:pt x="3881973" y="82283"/>
                </a:lnTo>
                <a:lnTo>
                  <a:pt x="3927300" y="78910"/>
                </a:lnTo>
                <a:lnTo>
                  <a:pt x="3968866" y="76323"/>
                </a:lnTo>
                <a:lnTo>
                  <a:pt x="4014533" y="74084"/>
                </a:lnTo>
                <a:lnTo>
                  <a:pt x="4059091" y="68095"/>
                </a:lnTo>
                <a:lnTo>
                  <a:pt x="4106694" y="63658"/>
                </a:lnTo>
                <a:lnTo>
                  <a:pt x="4146986" y="59944"/>
                </a:lnTo>
                <a:lnTo>
                  <a:pt x="4194411" y="55402"/>
                </a:lnTo>
                <a:lnTo>
                  <a:pt x="4233783" y="51172"/>
                </a:lnTo>
                <a:lnTo>
                  <a:pt x="4275726" y="47244"/>
                </a:lnTo>
                <a:lnTo>
                  <a:pt x="4317633" y="44450"/>
                </a:lnTo>
                <a:lnTo>
                  <a:pt x="4364906" y="40834"/>
                </a:lnTo>
                <a:lnTo>
                  <a:pt x="4406558" y="38094"/>
                </a:lnTo>
                <a:lnTo>
                  <a:pt x="4449688" y="42247"/>
                </a:lnTo>
                <a:lnTo>
                  <a:pt x="4495802" y="44011"/>
                </a:lnTo>
                <a:lnTo>
                  <a:pt x="4539599" y="44166"/>
                </a:lnTo>
                <a:lnTo>
                  <a:pt x="4584661" y="44180"/>
                </a:lnTo>
                <a:lnTo>
                  <a:pt x="4630243" y="48545"/>
                </a:lnTo>
                <a:lnTo>
                  <a:pt x="4675179" y="50357"/>
                </a:lnTo>
                <a:lnTo>
                  <a:pt x="4702317" y="52378"/>
                </a:lnTo>
                <a:lnTo>
                  <a:pt x="4728427" y="55992"/>
                </a:lnTo>
                <a:lnTo>
                  <a:pt x="4775065" y="56829"/>
                </a:lnTo>
                <a:lnTo>
                  <a:pt x="4819642" y="56878"/>
                </a:lnTo>
                <a:lnTo>
                  <a:pt x="4863393" y="56881"/>
                </a:lnTo>
                <a:lnTo>
                  <a:pt x="4907490" y="57586"/>
                </a:lnTo>
                <a:lnTo>
                  <a:pt x="4952257" y="62643"/>
                </a:lnTo>
                <a:lnTo>
                  <a:pt x="4995398" y="63179"/>
                </a:lnTo>
                <a:lnTo>
                  <a:pt x="5038192" y="63226"/>
                </a:lnTo>
                <a:lnTo>
                  <a:pt x="5081019" y="63230"/>
                </a:lnTo>
                <a:lnTo>
                  <a:pt x="5125862" y="63231"/>
                </a:lnTo>
                <a:lnTo>
                  <a:pt x="5170348" y="63231"/>
                </a:lnTo>
                <a:lnTo>
                  <a:pt x="5209794" y="63231"/>
                </a:lnTo>
                <a:lnTo>
                  <a:pt x="5252027" y="63231"/>
                </a:lnTo>
                <a:lnTo>
                  <a:pt x="5295393" y="63231"/>
                </a:lnTo>
                <a:lnTo>
                  <a:pt x="5338981" y="63231"/>
                </a:lnTo>
                <a:lnTo>
                  <a:pt x="5385716" y="63231"/>
                </a:lnTo>
                <a:lnTo>
                  <a:pt x="5427559" y="63231"/>
                </a:lnTo>
                <a:lnTo>
                  <a:pt x="5473599" y="63936"/>
                </a:lnTo>
                <a:lnTo>
                  <a:pt x="5508808" y="68698"/>
                </a:lnTo>
                <a:lnTo>
                  <a:pt x="5556075" y="68132"/>
                </a:lnTo>
                <a:lnTo>
                  <a:pt x="5598699" y="69454"/>
                </a:lnTo>
                <a:lnTo>
                  <a:pt x="5639329" y="69570"/>
                </a:lnTo>
                <a:lnTo>
                  <a:pt x="5685468" y="70285"/>
                </a:lnTo>
                <a:lnTo>
                  <a:pt x="5728635" y="74607"/>
                </a:lnTo>
                <a:lnTo>
                  <a:pt x="5773556" y="75815"/>
                </a:lnTo>
                <a:lnTo>
                  <a:pt x="5816407" y="75908"/>
                </a:lnTo>
                <a:lnTo>
                  <a:pt x="5861234" y="75928"/>
                </a:lnTo>
                <a:lnTo>
                  <a:pt x="5906842" y="75931"/>
                </a:lnTo>
                <a:lnTo>
                  <a:pt x="5951392" y="75931"/>
                </a:lnTo>
                <a:lnTo>
                  <a:pt x="5990844" y="75931"/>
                </a:lnTo>
                <a:lnTo>
                  <a:pt x="6038103" y="75931"/>
                </a:lnTo>
                <a:lnTo>
                  <a:pt x="6084558" y="75931"/>
                </a:lnTo>
                <a:lnTo>
                  <a:pt x="6125093" y="75931"/>
                </a:lnTo>
                <a:lnTo>
                  <a:pt x="6169980" y="71567"/>
                </a:lnTo>
                <a:lnTo>
                  <a:pt x="6217291" y="69755"/>
                </a:lnTo>
                <a:lnTo>
                  <a:pt x="6263605" y="71497"/>
                </a:lnTo>
                <a:lnTo>
                  <a:pt x="6304912" y="75347"/>
                </a:lnTo>
                <a:lnTo>
                  <a:pt x="6349998" y="75879"/>
                </a:lnTo>
                <a:lnTo>
                  <a:pt x="6390496" y="75924"/>
                </a:lnTo>
                <a:lnTo>
                  <a:pt x="6435574" y="75930"/>
                </a:lnTo>
                <a:lnTo>
                  <a:pt x="6481804" y="71567"/>
                </a:lnTo>
                <a:lnTo>
                  <a:pt x="6525785" y="69842"/>
                </a:lnTo>
                <a:lnTo>
                  <a:pt x="6571190" y="72975"/>
                </a:lnTo>
                <a:lnTo>
                  <a:pt x="6615724" y="70204"/>
                </a:lnTo>
                <a:lnTo>
                  <a:pt x="6660180" y="69636"/>
                </a:lnTo>
                <a:lnTo>
                  <a:pt x="6704630" y="69586"/>
                </a:lnTo>
                <a:lnTo>
                  <a:pt x="6749083" y="64114"/>
                </a:lnTo>
                <a:lnTo>
                  <a:pt x="6788580" y="63347"/>
                </a:lnTo>
                <a:lnTo>
                  <a:pt x="6832213" y="63253"/>
                </a:lnTo>
                <a:lnTo>
                  <a:pt x="6877207" y="63234"/>
                </a:lnTo>
                <a:lnTo>
                  <a:pt x="6922837" y="63231"/>
                </a:lnTo>
                <a:lnTo>
                  <a:pt x="6965512" y="63231"/>
                </a:lnTo>
                <a:lnTo>
                  <a:pt x="7004747" y="63231"/>
                </a:lnTo>
                <a:lnTo>
                  <a:pt x="7051946" y="63231"/>
                </a:lnTo>
                <a:lnTo>
                  <a:pt x="7097721" y="61349"/>
                </a:lnTo>
                <a:lnTo>
                  <a:pt x="7142289" y="57273"/>
                </a:lnTo>
                <a:lnTo>
                  <a:pt x="7186747" y="56915"/>
                </a:lnTo>
                <a:lnTo>
                  <a:pt x="7206818" y="58772"/>
                </a:lnTo>
                <a:lnTo>
                  <a:pt x="7247194" y="62839"/>
                </a:lnTo>
                <a:lnTo>
                  <a:pt x="7291286" y="63197"/>
                </a:lnTo>
                <a:lnTo>
                  <a:pt x="7333824" y="63228"/>
                </a:lnTo>
                <a:lnTo>
                  <a:pt x="7379036" y="67595"/>
                </a:lnTo>
                <a:lnTo>
                  <a:pt x="7422621" y="73771"/>
                </a:lnTo>
                <a:lnTo>
                  <a:pt x="7468463" y="75847"/>
                </a:lnTo>
                <a:lnTo>
                  <a:pt x="7476920" y="77775"/>
                </a:lnTo>
                <a:lnTo>
                  <a:pt x="7484725" y="81390"/>
                </a:lnTo>
                <a:lnTo>
                  <a:pt x="7505700" y="822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791">
            <a:extLst>
              <a:ext uri="{FF2B5EF4-FFF2-40B4-BE49-F238E27FC236}">
                <a16:creationId xmlns:a16="http://schemas.microsoft.com/office/drawing/2014/main" id="{478947D3-4446-4B4E-9051-89EA7951334C}"/>
              </a:ext>
            </a:extLst>
          </p:cNvPr>
          <p:cNvSpPr/>
          <p:nvPr>
            <p:custDataLst>
              <p:tags r:id="rId2"/>
            </p:custDataLst>
          </p:nvPr>
        </p:nvSpPr>
        <p:spPr>
          <a:xfrm>
            <a:off x="1695450" y="4146550"/>
            <a:ext cx="1987551" cy="101601"/>
          </a:xfrm>
          <a:custGeom>
            <a:avLst/>
            <a:gdLst/>
            <a:ahLst/>
            <a:cxnLst/>
            <a:rect l="0" t="0" r="0" b="0"/>
            <a:pathLst>
              <a:path w="1987551" h="101601">
                <a:moveTo>
                  <a:pt x="0" y="0"/>
                </a:moveTo>
                <a:lnTo>
                  <a:pt x="0" y="0"/>
                </a:lnTo>
                <a:lnTo>
                  <a:pt x="0" y="3371"/>
                </a:lnTo>
                <a:lnTo>
                  <a:pt x="1881" y="6907"/>
                </a:lnTo>
                <a:lnTo>
                  <a:pt x="6327" y="12670"/>
                </a:lnTo>
                <a:lnTo>
                  <a:pt x="17283" y="7230"/>
                </a:lnTo>
                <a:lnTo>
                  <a:pt x="64438" y="6372"/>
                </a:lnTo>
                <a:lnTo>
                  <a:pt x="100780" y="6357"/>
                </a:lnTo>
                <a:lnTo>
                  <a:pt x="145757" y="6351"/>
                </a:lnTo>
                <a:lnTo>
                  <a:pt x="186646" y="6350"/>
                </a:lnTo>
                <a:lnTo>
                  <a:pt x="228634" y="6350"/>
                </a:lnTo>
                <a:lnTo>
                  <a:pt x="267807" y="9721"/>
                </a:lnTo>
                <a:lnTo>
                  <a:pt x="308285" y="12817"/>
                </a:lnTo>
                <a:lnTo>
                  <a:pt x="349520" y="17610"/>
                </a:lnTo>
                <a:lnTo>
                  <a:pt x="391637" y="18766"/>
                </a:lnTo>
                <a:lnTo>
                  <a:pt x="433927" y="23357"/>
                </a:lnTo>
                <a:lnTo>
                  <a:pt x="478134" y="26878"/>
                </a:lnTo>
                <a:lnTo>
                  <a:pt x="524051" y="30787"/>
                </a:lnTo>
                <a:lnTo>
                  <a:pt x="570751" y="36629"/>
                </a:lnTo>
                <a:lnTo>
                  <a:pt x="610497" y="42695"/>
                </a:lnTo>
                <a:lnTo>
                  <a:pt x="655482" y="47475"/>
                </a:lnTo>
                <a:lnTo>
                  <a:pt x="700063" y="50848"/>
                </a:lnTo>
                <a:lnTo>
                  <a:pt x="742841" y="55696"/>
                </a:lnTo>
                <a:lnTo>
                  <a:pt x="784075" y="58601"/>
                </a:lnTo>
                <a:lnTo>
                  <a:pt x="831570" y="62048"/>
                </a:lnTo>
                <a:lnTo>
                  <a:pt x="867986" y="63070"/>
                </a:lnTo>
                <a:lnTo>
                  <a:pt x="911896" y="66786"/>
                </a:lnTo>
                <a:lnTo>
                  <a:pt x="954540" y="69245"/>
                </a:lnTo>
                <a:lnTo>
                  <a:pt x="996935" y="71612"/>
                </a:lnTo>
                <a:lnTo>
                  <a:pt x="1039280" y="78664"/>
                </a:lnTo>
                <a:lnTo>
                  <a:pt x="1081616" y="82488"/>
                </a:lnTo>
                <a:lnTo>
                  <a:pt x="1123950" y="87424"/>
                </a:lnTo>
                <a:lnTo>
                  <a:pt x="1166283" y="88609"/>
                </a:lnTo>
                <a:lnTo>
                  <a:pt x="1208617" y="93206"/>
                </a:lnTo>
                <a:lnTo>
                  <a:pt x="1249069" y="94846"/>
                </a:lnTo>
                <a:lnTo>
                  <a:pt x="1287082" y="95131"/>
                </a:lnTo>
                <a:lnTo>
                  <a:pt x="1331741" y="97096"/>
                </a:lnTo>
                <a:lnTo>
                  <a:pt x="1375486" y="100711"/>
                </a:lnTo>
                <a:lnTo>
                  <a:pt x="1421796" y="101483"/>
                </a:lnTo>
                <a:lnTo>
                  <a:pt x="1464654" y="101584"/>
                </a:lnTo>
                <a:lnTo>
                  <a:pt x="1510427" y="101598"/>
                </a:lnTo>
                <a:lnTo>
                  <a:pt x="1550331" y="101600"/>
                </a:lnTo>
                <a:lnTo>
                  <a:pt x="1591151" y="97236"/>
                </a:lnTo>
                <a:lnTo>
                  <a:pt x="1632419" y="94719"/>
                </a:lnTo>
                <a:lnTo>
                  <a:pt x="1677907" y="88798"/>
                </a:lnTo>
                <a:lnTo>
                  <a:pt x="1721101" y="83512"/>
                </a:lnTo>
                <a:lnTo>
                  <a:pt x="1764609" y="76139"/>
                </a:lnTo>
                <a:lnTo>
                  <a:pt x="1798767" y="70280"/>
                </a:lnTo>
                <a:lnTo>
                  <a:pt x="1843697" y="64408"/>
                </a:lnTo>
                <a:lnTo>
                  <a:pt x="1889868" y="57434"/>
                </a:lnTo>
                <a:lnTo>
                  <a:pt x="1916334" y="55306"/>
                </a:lnTo>
                <a:lnTo>
                  <a:pt x="1931877" y="52135"/>
                </a:lnTo>
                <a:lnTo>
                  <a:pt x="1977523" y="50823"/>
                </a:lnTo>
                <a:lnTo>
                  <a:pt x="1987550" y="50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792">
            <a:extLst>
              <a:ext uri="{FF2B5EF4-FFF2-40B4-BE49-F238E27FC236}">
                <a16:creationId xmlns:a16="http://schemas.microsoft.com/office/drawing/2014/main" id="{5803A831-2D30-46E6-B8BB-2709835138A7}"/>
              </a:ext>
            </a:extLst>
          </p:cNvPr>
          <p:cNvSpPr/>
          <p:nvPr>
            <p:custDataLst>
              <p:tags r:id="rId3"/>
            </p:custDataLst>
          </p:nvPr>
        </p:nvSpPr>
        <p:spPr>
          <a:xfrm>
            <a:off x="1511378" y="3505223"/>
            <a:ext cx="1250870" cy="387274"/>
          </a:xfrm>
          <a:custGeom>
            <a:avLst/>
            <a:gdLst/>
            <a:ahLst/>
            <a:cxnLst/>
            <a:rect l="0" t="0" r="0" b="0"/>
            <a:pathLst>
              <a:path w="1250870" h="387274">
                <a:moveTo>
                  <a:pt x="196772" y="342877"/>
                </a:moveTo>
                <a:lnTo>
                  <a:pt x="196772" y="342877"/>
                </a:lnTo>
                <a:lnTo>
                  <a:pt x="203680" y="320891"/>
                </a:lnTo>
                <a:lnTo>
                  <a:pt x="211699" y="309685"/>
                </a:lnTo>
                <a:lnTo>
                  <a:pt x="215871" y="306958"/>
                </a:lnTo>
                <a:lnTo>
                  <a:pt x="222187" y="305423"/>
                </a:lnTo>
                <a:lnTo>
                  <a:pt x="262781" y="304778"/>
                </a:lnTo>
                <a:lnTo>
                  <a:pt x="299236" y="312616"/>
                </a:lnTo>
                <a:lnTo>
                  <a:pt x="309447" y="317918"/>
                </a:lnTo>
                <a:lnTo>
                  <a:pt x="312105" y="319888"/>
                </a:lnTo>
                <a:lnTo>
                  <a:pt x="318822" y="322076"/>
                </a:lnTo>
                <a:lnTo>
                  <a:pt x="325805" y="323754"/>
                </a:lnTo>
                <a:lnTo>
                  <a:pt x="354627" y="339791"/>
                </a:lnTo>
                <a:lnTo>
                  <a:pt x="359158" y="340819"/>
                </a:lnTo>
                <a:lnTo>
                  <a:pt x="366075" y="345726"/>
                </a:lnTo>
                <a:lnTo>
                  <a:pt x="368907" y="349009"/>
                </a:lnTo>
                <a:lnTo>
                  <a:pt x="375817" y="352658"/>
                </a:lnTo>
                <a:lnTo>
                  <a:pt x="416467" y="363340"/>
                </a:lnTo>
                <a:lnTo>
                  <a:pt x="463322" y="376826"/>
                </a:lnTo>
                <a:lnTo>
                  <a:pt x="510668" y="385269"/>
                </a:lnTo>
                <a:lnTo>
                  <a:pt x="555018" y="387273"/>
                </a:lnTo>
                <a:lnTo>
                  <a:pt x="570795" y="386605"/>
                </a:lnTo>
                <a:lnTo>
                  <a:pt x="617180" y="366128"/>
                </a:lnTo>
                <a:lnTo>
                  <a:pt x="661091" y="351342"/>
                </a:lnTo>
                <a:lnTo>
                  <a:pt x="702995" y="334410"/>
                </a:lnTo>
                <a:lnTo>
                  <a:pt x="748183" y="325081"/>
                </a:lnTo>
                <a:lnTo>
                  <a:pt x="794024" y="317918"/>
                </a:lnTo>
                <a:lnTo>
                  <a:pt x="838724" y="318199"/>
                </a:lnTo>
                <a:lnTo>
                  <a:pt x="881344" y="323435"/>
                </a:lnTo>
                <a:lnTo>
                  <a:pt x="924038" y="328139"/>
                </a:lnTo>
                <a:lnTo>
                  <a:pt x="968867" y="330098"/>
                </a:lnTo>
                <a:lnTo>
                  <a:pt x="1016050" y="330174"/>
                </a:lnTo>
                <a:lnTo>
                  <a:pt x="1045430" y="329471"/>
                </a:lnTo>
                <a:lnTo>
                  <a:pt x="1066281" y="322338"/>
                </a:lnTo>
                <a:lnTo>
                  <a:pt x="1094364" y="301232"/>
                </a:lnTo>
                <a:lnTo>
                  <a:pt x="1102116" y="298553"/>
                </a:lnTo>
                <a:lnTo>
                  <a:pt x="1108881" y="294309"/>
                </a:lnTo>
                <a:lnTo>
                  <a:pt x="1115354" y="292033"/>
                </a:lnTo>
                <a:lnTo>
                  <a:pt x="1132465" y="282009"/>
                </a:lnTo>
                <a:lnTo>
                  <a:pt x="1161545" y="273465"/>
                </a:lnTo>
                <a:lnTo>
                  <a:pt x="1166721" y="272516"/>
                </a:lnTo>
                <a:lnTo>
                  <a:pt x="1181542" y="268039"/>
                </a:lnTo>
                <a:lnTo>
                  <a:pt x="1189014" y="266577"/>
                </a:lnTo>
                <a:lnTo>
                  <a:pt x="1199560" y="261770"/>
                </a:lnTo>
                <a:lnTo>
                  <a:pt x="1217753" y="258572"/>
                </a:lnTo>
                <a:lnTo>
                  <a:pt x="1233889" y="250218"/>
                </a:lnTo>
                <a:lnTo>
                  <a:pt x="1241763" y="247689"/>
                </a:lnTo>
                <a:lnTo>
                  <a:pt x="1246353" y="244597"/>
                </a:lnTo>
                <a:lnTo>
                  <a:pt x="1248864" y="240871"/>
                </a:lnTo>
                <a:lnTo>
                  <a:pt x="1250475" y="236101"/>
                </a:lnTo>
                <a:lnTo>
                  <a:pt x="1250869" y="207464"/>
                </a:lnTo>
                <a:lnTo>
                  <a:pt x="1247108" y="201319"/>
                </a:lnTo>
                <a:lnTo>
                  <a:pt x="1229210" y="182471"/>
                </a:lnTo>
                <a:lnTo>
                  <a:pt x="1185706" y="147481"/>
                </a:lnTo>
                <a:lnTo>
                  <a:pt x="1147113" y="117256"/>
                </a:lnTo>
                <a:lnTo>
                  <a:pt x="1103854" y="91571"/>
                </a:lnTo>
                <a:lnTo>
                  <a:pt x="1057772" y="65801"/>
                </a:lnTo>
                <a:lnTo>
                  <a:pt x="1013280" y="46549"/>
                </a:lnTo>
                <a:lnTo>
                  <a:pt x="991882" y="39959"/>
                </a:lnTo>
                <a:lnTo>
                  <a:pt x="978225" y="36753"/>
                </a:lnTo>
                <a:lnTo>
                  <a:pt x="965241" y="33216"/>
                </a:lnTo>
                <a:lnTo>
                  <a:pt x="921067" y="23927"/>
                </a:lnTo>
                <a:lnTo>
                  <a:pt x="910264" y="21205"/>
                </a:lnTo>
                <a:lnTo>
                  <a:pt x="882110" y="17576"/>
                </a:lnTo>
                <a:lnTo>
                  <a:pt x="852105" y="8081"/>
                </a:lnTo>
                <a:lnTo>
                  <a:pt x="805482" y="2032"/>
                </a:lnTo>
                <a:lnTo>
                  <a:pt x="763170" y="0"/>
                </a:lnTo>
                <a:lnTo>
                  <a:pt x="734547" y="687"/>
                </a:lnTo>
                <a:lnTo>
                  <a:pt x="690506" y="6153"/>
                </a:lnTo>
                <a:lnTo>
                  <a:pt x="643496" y="6317"/>
                </a:lnTo>
                <a:lnTo>
                  <a:pt x="597272" y="6327"/>
                </a:lnTo>
                <a:lnTo>
                  <a:pt x="562973" y="7032"/>
                </a:lnTo>
                <a:lnTo>
                  <a:pt x="516389" y="22059"/>
                </a:lnTo>
                <a:lnTo>
                  <a:pt x="490989" y="25086"/>
                </a:lnTo>
                <a:lnTo>
                  <a:pt x="448333" y="25365"/>
                </a:lnTo>
                <a:lnTo>
                  <a:pt x="403521" y="25376"/>
                </a:lnTo>
                <a:lnTo>
                  <a:pt x="373002" y="23495"/>
                </a:lnTo>
                <a:lnTo>
                  <a:pt x="338868" y="19289"/>
                </a:lnTo>
                <a:lnTo>
                  <a:pt x="295473" y="19061"/>
                </a:lnTo>
                <a:lnTo>
                  <a:pt x="251145" y="13561"/>
                </a:lnTo>
                <a:lnTo>
                  <a:pt x="208610" y="12793"/>
                </a:lnTo>
                <a:lnTo>
                  <a:pt x="197094" y="12023"/>
                </a:lnTo>
                <a:lnTo>
                  <a:pt x="156376" y="6722"/>
                </a:lnTo>
                <a:lnTo>
                  <a:pt x="110024" y="6337"/>
                </a:lnTo>
                <a:lnTo>
                  <a:pt x="80897" y="7033"/>
                </a:lnTo>
                <a:lnTo>
                  <a:pt x="68416" y="11353"/>
                </a:lnTo>
                <a:lnTo>
                  <a:pt x="61408" y="12794"/>
                </a:lnTo>
                <a:lnTo>
                  <a:pt x="53496" y="17572"/>
                </a:lnTo>
                <a:lnTo>
                  <a:pt x="46684" y="22751"/>
                </a:lnTo>
                <a:lnTo>
                  <a:pt x="38060" y="26739"/>
                </a:lnTo>
                <a:lnTo>
                  <a:pt x="23208" y="40273"/>
                </a:lnTo>
                <a:lnTo>
                  <a:pt x="20854" y="46344"/>
                </a:lnTo>
                <a:lnTo>
                  <a:pt x="19103" y="53040"/>
                </a:lnTo>
                <a:lnTo>
                  <a:pt x="14111" y="63088"/>
                </a:lnTo>
                <a:lnTo>
                  <a:pt x="12578" y="67537"/>
                </a:lnTo>
                <a:lnTo>
                  <a:pt x="8454" y="74714"/>
                </a:lnTo>
                <a:lnTo>
                  <a:pt x="830" y="115825"/>
                </a:lnTo>
                <a:lnTo>
                  <a:pt x="807" y="142936"/>
                </a:lnTo>
                <a:lnTo>
                  <a:pt x="6017" y="175746"/>
                </a:lnTo>
                <a:lnTo>
                  <a:pt x="6265" y="220472"/>
                </a:lnTo>
                <a:lnTo>
                  <a:pt x="5565" y="232751"/>
                </a:lnTo>
                <a:lnTo>
                  <a:pt x="510" y="251205"/>
                </a:lnTo>
                <a:lnTo>
                  <a:pt x="0" y="265728"/>
                </a:lnTo>
                <a:lnTo>
                  <a:pt x="1838" y="271664"/>
                </a:lnTo>
                <a:lnTo>
                  <a:pt x="4301" y="276655"/>
                </a:lnTo>
                <a:lnTo>
                  <a:pt x="6013" y="287764"/>
                </a:lnTo>
                <a:lnTo>
                  <a:pt x="6265" y="301424"/>
                </a:lnTo>
                <a:lnTo>
                  <a:pt x="6973" y="302542"/>
                </a:lnTo>
                <a:lnTo>
                  <a:pt x="8150" y="303287"/>
                </a:lnTo>
                <a:lnTo>
                  <a:pt x="9641" y="303783"/>
                </a:lnTo>
                <a:lnTo>
                  <a:pt x="10635" y="304820"/>
                </a:lnTo>
                <a:lnTo>
                  <a:pt x="12360" y="310157"/>
                </a:lnTo>
                <a:lnTo>
                  <a:pt x="14387" y="310696"/>
                </a:lnTo>
                <a:lnTo>
                  <a:pt x="18066" y="311042"/>
                </a:lnTo>
                <a:lnTo>
                  <a:pt x="23863" y="315474"/>
                </a:lnTo>
                <a:lnTo>
                  <a:pt x="29750" y="316883"/>
                </a:lnTo>
                <a:lnTo>
                  <a:pt x="36793" y="317399"/>
                </a:lnTo>
                <a:lnTo>
                  <a:pt x="44079" y="323563"/>
                </a:lnTo>
                <a:lnTo>
                  <a:pt x="44346" y="329271"/>
                </a:lnTo>
                <a:lnTo>
                  <a:pt x="38902" y="335565"/>
                </a:lnTo>
                <a:lnTo>
                  <a:pt x="31672" y="3365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0183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689" y="962680"/>
            <a:ext cx="4809184" cy="1303867"/>
          </a:xfrm>
        </p:spPr>
        <p:txBody>
          <a:bodyPr>
            <a:normAutofit fontScale="90000"/>
          </a:bodyPr>
          <a:lstStyle/>
          <a:p>
            <a:r>
              <a:rPr lang="en-US" dirty="0"/>
              <a:t>The Plymouth Colony</a:t>
            </a:r>
          </a:p>
        </p:txBody>
      </p:sp>
      <p:sp>
        <p:nvSpPr>
          <p:cNvPr id="4" name="Content Placeholder 3"/>
          <p:cNvSpPr>
            <a:spLocks noGrp="1"/>
          </p:cNvSpPr>
          <p:nvPr>
            <p:ph sz="half" idx="2"/>
          </p:nvPr>
        </p:nvSpPr>
        <p:spPr/>
        <p:txBody>
          <a:bodyPr>
            <a:normAutofit lnSpcReduction="10000"/>
          </a:bodyPr>
          <a:lstStyle/>
          <a:p>
            <a:r>
              <a:rPr lang="en-US" dirty="0"/>
              <a:t>Set sail in 1620 on the </a:t>
            </a:r>
            <a:r>
              <a:rPr lang="en-US" i="1" dirty="0"/>
              <a:t>Mayflower</a:t>
            </a:r>
          </a:p>
          <a:p>
            <a:r>
              <a:rPr lang="en-US" dirty="0"/>
              <a:t>Had 100 passengers</a:t>
            </a:r>
          </a:p>
          <a:p>
            <a:r>
              <a:rPr lang="en-US" dirty="0"/>
              <a:t>Originally intended to head to Virginia, but storm blew them off course to the north</a:t>
            </a:r>
          </a:p>
          <a:p>
            <a:r>
              <a:rPr lang="en-US" dirty="0"/>
              <a:t>Signed </a:t>
            </a:r>
            <a:r>
              <a:rPr lang="en-US" i="1" dirty="0"/>
              <a:t>Mayflower Compact </a:t>
            </a:r>
            <a:r>
              <a:rPr lang="en-US" dirty="0"/>
              <a:t>before disembarking</a:t>
            </a:r>
          </a:p>
          <a:p>
            <a:pPr lvl="1"/>
            <a:r>
              <a:rPr lang="en-US" dirty="0"/>
              <a:t>Pledge to rule through majority rule</a:t>
            </a:r>
          </a:p>
        </p:txBody>
      </p:sp>
      <p:pic>
        <p:nvPicPr>
          <p:cNvPr id="1026" name="Picture 2"/>
          <p:cNvPicPr>
            <a:picLocks noGrp="1" noChangeAspect="1" noChangeArrowheads="1"/>
          </p:cNvPicPr>
          <p:nvPr>
            <p:ph sz="half" idx="1"/>
          </p:nvPr>
        </p:nvPicPr>
        <p:blipFill>
          <a:blip r:embed="rId34">
            <a:extLst>
              <a:ext uri="{28A0092B-C50C-407E-A947-70E740481C1C}">
                <a14:useLocalDpi xmlns:a14="http://schemas.microsoft.com/office/drawing/2010/main" val="0"/>
              </a:ext>
            </a:extLst>
          </a:blip>
          <a:srcRect/>
          <a:stretch>
            <a:fillRect/>
          </a:stretch>
        </p:blipFill>
        <p:spPr bwMode="auto">
          <a:xfrm>
            <a:off x="1298575" y="2847372"/>
            <a:ext cx="4718050" cy="273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mayflowe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373629" y="834108"/>
            <a:ext cx="1932976" cy="1359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ayflowe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641724" y="834108"/>
            <a:ext cx="2146836" cy="14324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666483" y="105103"/>
            <a:ext cx="439544" cy="369332"/>
          </a:xfrm>
          <a:prstGeom prst="rect">
            <a:avLst/>
          </a:prstGeom>
          <a:noFill/>
        </p:spPr>
        <p:txBody>
          <a:bodyPr wrap="none" rtlCol="0">
            <a:spAutoFit/>
          </a:bodyPr>
          <a:lstStyle/>
          <a:p>
            <a:r>
              <a:rPr lang="en-US" dirty="0"/>
              <a:t>1C</a:t>
            </a:r>
          </a:p>
        </p:txBody>
      </p:sp>
      <p:grpSp>
        <p:nvGrpSpPr>
          <p:cNvPr id="1111" name="SMARTInkShape-Group400">
            <a:extLst>
              <a:ext uri="{FF2B5EF4-FFF2-40B4-BE49-F238E27FC236}">
                <a16:creationId xmlns:a16="http://schemas.microsoft.com/office/drawing/2014/main" id="{2C7E96C3-041D-4355-9D07-A600ED1FA498}"/>
              </a:ext>
            </a:extLst>
          </p:cNvPr>
          <p:cNvGrpSpPr/>
          <p:nvPr/>
        </p:nvGrpSpPr>
        <p:grpSpPr>
          <a:xfrm>
            <a:off x="6299210" y="1866900"/>
            <a:ext cx="2876452" cy="838201"/>
            <a:chOff x="6299210" y="1866900"/>
            <a:chExt cx="2876452" cy="838201"/>
          </a:xfrm>
        </p:grpSpPr>
        <p:sp>
          <p:nvSpPr>
            <p:cNvPr id="1108" name="SMARTInkShape-1384">
              <a:extLst>
                <a:ext uri="{FF2B5EF4-FFF2-40B4-BE49-F238E27FC236}">
                  <a16:creationId xmlns:a16="http://schemas.microsoft.com/office/drawing/2014/main" id="{9E5F9ADD-6C64-4901-82A7-6B07F7BF929F}"/>
                </a:ext>
              </a:extLst>
            </p:cNvPr>
            <p:cNvSpPr/>
            <p:nvPr>
              <p:custDataLst>
                <p:tags r:id="rId30"/>
              </p:custDataLst>
            </p:nvPr>
          </p:nvSpPr>
          <p:spPr>
            <a:xfrm>
              <a:off x="6299210" y="1866900"/>
              <a:ext cx="336541" cy="310778"/>
            </a:xfrm>
            <a:custGeom>
              <a:avLst/>
              <a:gdLst/>
              <a:ahLst/>
              <a:cxnLst/>
              <a:rect l="0" t="0" r="0" b="0"/>
              <a:pathLst>
                <a:path w="336541" h="310778">
                  <a:moveTo>
                    <a:pt x="317490" y="0"/>
                  </a:moveTo>
                  <a:lnTo>
                    <a:pt x="317490" y="0"/>
                  </a:lnTo>
                  <a:lnTo>
                    <a:pt x="278416" y="706"/>
                  </a:lnTo>
                  <a:lnTo>
                    <a:pt x="234613" y="11556"/>
                  </a:lnTo>
                  <a:lnTo>
                    <a:pt x="191344" y="18067"/>
                  </a:lnTo>
                  <a:lnTo>
                    <a:pt x="146998" y="24431"/>
                  </a:lnTo>
                  <a:lnTo>
                    <a:pt x="101646" y="26049"/>
                  </a:lnTo>
                  <a:lnTo>
                    <a:pt x="56259" y="31486"/>
                  </a:lnTo>
                  <a:lnTo>
                    <a:pt x="31171" y="31727"/>
                  </a:lnTo>
                  <a:lnTo>
                    <a:pt x="26078" y="29858"/>
                  </a:lnTo>
                  <a:lnTo>
                    <a:pt x="21463" y="27381"/>
                  </a:lnTo>
                  <a:lnTo>
                    <a:pt x="12750" y="25791"/>
                  </a:lnTo>
                  <a:lnTo>
                    <a:pt x="10613" y="25661"/>
                  </a:lnTo>
                  <a:lnTo>
                    <a:pt x="6357" y="23634"/>
                  </a:lnTo>
                  <a:lnTo>
                    <a:pt x="0" y="19057"/>
                  </a:lnTo>
                  <a:lnTo>
                    <a:pt x="21052" y="38231"/>
                  </a:lnTo>
                  <a:lnTo>
                    <a:pt x="26988" y="42391"/>
                  </a:lnTo>
                  <a:lnTo>
                    <a:pt x="41462" y="59402"/>
                  </a:lnTo>
                  <a:lnTo>
                    <a:pt x="74122" y="87078"/>
                  </a:lnTo>
                  <a:lnTo>
                    <a:pt x="115545" y="130979"/>
                  </a:lnTo>
                  <a:lnTo>
                    <a:pt x="158813" y="167319"/>
                  </a:lnTo>
                  <a:lnTo>
                    <a:pt x="203194" y="204654"/>
                  </a:lnTo>
                  <a:lnTo>
                    <a:pt x="249626" y="247590"/>
                  </a:lnTo>
                  <a:lnTo>
                    <a:pt x="294011" y="282740"/>
                  </a:lnTo>
                  <a:lnTo>
                    <a:pt x="316921" y="298398"/>
                  </a:lnTo>
                  <a:lnTo>
                    <a:pt x="327998" y="308321"/>
                  </a:lnTo>
                  <a:lnTo>
                    <a:pt x="335277" y="310777"/>
                  </a:lnTo>
                  <a:lnTo>
                    <a:pt x="335697" y="310196"/>
                  </a:lnTo>
                  <a:lnTo>
                    <a:pt x="336540" y="304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9" name="SMARTInkShape-1385">
              <a:extLst>
                <a:ext uri="{FF2B5EF4-FFF2-40B4-BE49-F238E27FC236}">
                  <a16:creationId xmlns:a16="http://schemas.microsoft.com/office/drawing/2014/main" id="{9376B366-F2B8-459C-B6D3-EAB8BAA2E6D4}"/>
                </a:ext>
              </a:extLst>
            </p:cNvPr>
            <p:cNvSpPr/>
            <p:nvPr>
              <p:custDataLst>
                <p:tags r:id="rId31"/>
              </p:custDataLst>
            </p:nvPr>
          </p:nvSpPr>
          <p:spPr>
            <a:xfrm>
              <a:off x="9004300" y="2546611"/>
              <a:ext cx="171362" cy="158490"/>
            </a:xfrm>
            <a:custGeom>
              <a:avLst/>
              <a:gdLst/>
              <a:ahLst/>
              <a:cxnLst/>
              <a:rect l="0" t="0" r="0" b="0"/>
              <a:pathLst>
                <a:path w="171362" h="158490">
                  <a:moveTo>
                    <a:pt x="95250" y="6089"/>
                  </a:moveTo>
                  <a:lnTo>
                    <a:pt x="95250" y="6089"/>
                  </a:lnTo>
                  <a:lnTo>
                    <a:pt x="101337" y="6089"/>
                  </a:lnTo>
                  <a:lnTo>
                    <a:pt x="107681" y="0"/>
                  </a:lnTo>
                  <a:lnTo>
                    <a:pt x="117403" y="9205"/>
                  </a:lnTo>
                  <a:lnTo>
                    <a:pt x="119207" y="14765"/>
                  </a:lnTo>
                  <a:lnTo>
                    <a:pt x="120714" y="21234"/>
                  </a:lnTo>
                  <a:lnTo>
                    <a:pt x="136934" y="52857"/>
                  </a:lnTo>
                  <a:lnTo>
                    <a:pt x="148429" y="86530"/>
                  </a:lnTo>
                  <a:lnTo>
                    <a:pt x="163230" y="115363"/>
                  </a:lnTo>
                  <a:lnTo>
                    <a:pt x="164974" y="122388"/>
                  </a:lnTo>
                  <a:lnTo>
                    <a:pt x="169959" y="132648"/>
                  </a:lnTo>
                  <a:lnTo>
                    <a:pt x="171361" y="142412"/>
                  </a:lnTo>
                  <a:lnTo>
                    <a:pt x="169530" y="146170"/>
                  </a:lnTo>
                  <a:lnTo>
                    <a:pt x="165975" y="150960"/>
                  </a:lnTo>
                  <a:lnTo>
                    <a:pt x="163608" y="151615"/>
                  </a:lnTo>
                  <a:lnTo>
                    <a:pt x="159497" y="152612"/>
                  </a:lnTo>
                  <a:lnTo>
                    <a:pt x="144728" y="157575"/>
                  </a:lnTo>
                  <a:lnTo>
                    <a:pt x="122464" y="158409"/>
                  </a:lnTo>
                  <a:lnTo>
                    <a:pt x="77431" y="152216"/>
                  </a:lnTo>
                  <a:lnTo>
                    <a:pt x="48708" y="152140"/>
                  </a:lnTo>
                  <a:lnTo>
                    <a:pt x="47289" y="151434"/>
                  </a:lnTo>
                  <a:lnTo>
                    <a:pt x="46344" y="150258"/>
                  </a:lnTo>
                  <a:lnTo>
                    <a:pt x="45712" y="148768"/>
                  </a:lnTo>
                  <a:lnTo>
                    <a:pt x="44584" y="147775"/>
                  </a:lnTo>
                  <a:lnTo>
                    <a:pt x="41453" y="146672"/>
                  </a:lnTo>
                  <a:lnTo>
                    <a:pt x="32926" y="145867"/>
                  </a:lnTo>
                  <a:lnTo>
                    <a:pt x="26913" y="141440"/>
                  </a:lnTo>
                  <a:lnTo>
                    <a:pt x="20224" y="139703"/>
                  </a:lnTo>
                  <a:lnTo>
                    <a:pt x="9416" y="139441"/>
                  </a:lnTo>
                  <a:lnTo>
                    <a:pt x="8393" y="140146"/>
                  </a:lnTo>
                  <a:lnTo>
                    <a:pt x="7712" y="141321"/>
                  </a:lnTo>
                  <a:lnTo>
                    <a:pt x="6530" y="145906"/>
                  </a:lnTo>
                  <a:lnTo>
                    <a:pt x="6428" y="148899"/>
                  </a:lnTo>
                  <a:lnTo>
                    <a:pt x="5697" y="149979"/>
                  </a:lnTo>
                  <a:lnTo>
                    <a:pt x="4504" y="150699"/>
                  </a:lnTo>
                  <a:lnTo>
                    <a:pt x="3004" y="151179"/>
                  </a:lnTo>
                  <a:lnTo>
                    <a:pt x="2001" y="152204"/>
                  </a:lnTo>
                  <a:lnTo>
                    <a:pt x="0" y="1584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0" name="SMARTInkShape-1386">
              <a:extLst>
                <a:ext uri="{FF2B5EF4-FFF2-40B4-BE49-F238E27FC236}">
                  <a16:creationId xmlns:a16="http://schemas.microsoft.com/office/drawing/2014/main" id="{01B2CFCD-159C-4ECB-9DAD-2439D976C783}"/>
                </a:ext>
              </a:extLst>
            </p:cNvPr>
            <p:cNvSpPr/>
            <p:nvPr>
              <p:custDataLst>
                <p:tags r:id="rId32"/>
              </p:custDataLst>
            </p:nvPr>
          </p:nvSpPr>
          <p:spPr>
            <a:xfrm>
              <a:off x="6377165" y="1905271"/>
              <a:ext cx="2766836" cy="768080"/>
            </a:xfrm>
            <a:custGeom>
              <a:avLst/>
              <a:gdLst/>
              <a:ahLst/>
              <a:cxnLst/>
              <a:rect l="0" t="0" r="0" b="0"/>
              <a:pathLst>
                <a:path w="2766836" h="768080">
                  <a:moveTo>
                    <a:pt x="10935" y="37829"/>
                  </a:moveTo>
                  <a:lnTo>
                    <a:pt x="10935" y="37829"/>
                  </a:lnTo>
                  <a:lnTo>
                    <a:pt x="0" y="21427"/>
                  </a:lnTo>
                  <a:lnTo>
                    <a:pt x="117" y="19839"/>
                  </a:lnTo>
                  <a:lnTo>
                    <a:pt x="3494" y="12220"/>
                  </a:lnTo>
                  <a:lnTo>
                    <a:pt x="4370" y="7292"/>
                  </a:lnTo>
                  <a:lnTo>
                    <a:pt x="5147" y="6888"/>
                  </a:lnTo>
                  <a:lnTo>
                    <a:pt x="35242" y="0"/>
                  </a:lnTo>
                  <a:lnTo>
                    <a:pt x="77813" y="9195"/>
                  </a:lnTo>
                  <a:lnTo>
                    <a:pt x="125366" y="25168"/>
                  </a:lnTo>
                  <a:lnTo>
                    <a:pt x="170254" y="39714"/>
                  </a:lnTo>
                  <a:lnTo>
                    <a:pt x="216457" y="54880"/>
                  </a:lnTo>
                  <a:lnTo>
                    <a:pt x="255621" y="68139"/>
                  </a:lnTo>
                  <a:lnTo>
                    <a:pt x="300333" y="81132"/>
                  </a:lnTo>
                  <a:lnTo>
                    <a:pt x="335866" y="93149"/>
                  </a:lnTo>
                  <a:lnTo>
                    <a:pt x="373204" y="102276"/>
                  </a:lnTo>
                  <a:lnTo>
                    <a:pt x="411080" y="112820"/>
                  </a:lnTo>
                  <a:lnTo>
                    <a:pt x="452485" y="121510"/>
                  </a:lnTo>
                  <a:lnTo>
                    <a:pt x="492661" y="131925"/>
                  </a:lnTo>
                  <a:lnTo>
                    <a:pt x="534746" y="143948"/>
                  </a:lnTo>
                  <a:lnTo>
                    <a:pt x="578496" y="153076"/>
                  </a:lnTo>
                  <a:lnTo>
                    <a:pt x="626110" y="163620"/>
                  </a:lnTo>
                  <a:lnTo>
                    <a:pt x="659232" y="171582"/>
                  </a:lnTo>
                  <a:lnTo>
                    <a:pt x="692766" y="179825"/>
                  </a:lnTo>
                  <a:lnTo>
                    <a:pt x="726485" y="188192"/>
                  </a:lnTo>
                  <a:lnTo>
                    <a:pt x="760287" y="194733"/>
                  </a:lnTo>
                  <a:lnTo>
                    <a:pt x="794124" y="200698"/>
                  </a:lnTo>
                  <a:lnTo>
                    <a:pt x="827979" y="208052"/>
                  </a:lnTo>
                  <a:lnTo>
                    <a:pt x="863722" y="216024"/>
                  </a:lnTo>
                  <a:lnTo>
                    <a:pt x="900773" y="224271"/>
                  </a:lnTo>
                  <a:lnTo>
                    <a:pt x="938407" y="232640"/>
                  </a:lnTo>
                  <a:lnTo>
                    <a:pt x="976300" y="239182"/>
                  </a:lnTo>
                  <a:lnTo>
                    <a:pt x="1014308" y="245147"/>
                  </a:lnTo>
                  <a:lnTo>
                    <a:pt x="1052368" y="252502"/>
                  </a:lnTo>
                  <a:lnTo>
                    <a:pt x="1090449" y="260474"/>
                  </a:lnTo>
                  <a:lnTo>
                    <a:pt x="1127835" y="268721"/>
                  </a:lnTo>
                  <a:lnTo>
                    <a:pt x="1163267" y="277090"/>
                  </a:lnTo>
                  <a:lnTo>
                    <a:pt x="1199710" y="285513"/>
                  </a:lnTo>
                  <a:lnTo>
                    <a:pt x="1237073" y="293961"/>
                  </a:lnTo>
                  <a:lnTo>
                    <a:pt x="1274847" y="302419"/>
                  </a:lnTo>
                  <a:lnTo>
                    <a:pt x="1312800" y="310882"/>
                  </a:lnTo>
                  <a:lnTo>
                    <a:pt x="1350836" y="319347"/>
                  </a:lnTo>
                  <a:lnTo>
                    <a:pt x="1388907" y="327813"/>
                  </a:lnTo>
                  <a:lnTo>
                    <a:pt x="1425114" y="336279"/>
                  </a:lnTo>
                  <a:lnTo>
                    <a:pt x="1460724" y="344746"/>
                  </a:lnTo>
                  <a:lnTo>
                    <a:pt x="1497719" y="353212"/>
                  </a:lnTo>
                  <a:lnTo>
                    <a:pt x="1535328" y="361679"/>
                  </a:lnTo>
                  <a:lnTo>
                    <a:pt x="1573209" y="370851"/>
                  </a:lnTo>
                  <a:lnTo>
                    <a:pt x="1611212" y="381983"/>
                  </a:lnTo>
                  <a:lnTo>
                    <a:pt x="1647387" y="392105"/>
                  </a:lnTo>
                  <a:lnTo>
                    <a:pt x="1682986" y="402013"/>
                  </a:lnTo>
                  <a:lnTo>
                    <a:pt x="1719973" y="413472"/>
                  </a:lnTo>
                  <a:lnTo>
                    <a:pt x="1757580" y="423739"/>
                  </a:lnTo>
                  <a:lnTo>
                    <a:pt x="1794755" y="433711"/>
                  </a:lnTo>
                  <a:lnTo>
                    <a:pt x="1830091" y="445199"/>
                  </a:lnTo>
                  <a:lnTo>
                    <a:pt x="1864612" y="455479"/>
                  </a:lnTo>
                  <a:lnTo>
                    <a:pt x="1898769" y="464751"/>
                  </a:lnTo>
                  <a:lnTo>
                    <a:pt x="1932765" y="473576"/>
                  </a:lnTo>
                  <a:lnTo>
                    <a:pt x="1966688" y="484083"/>
                  </a:lnTo>
                  <a:lnTo>
                    <a:pt x="2000581" y="495103"/>
                  </a:lnTo>
                  <a:lnTo>
                    <a:pt x="2034459" y="504704"/>
                  </a:lnTo>
                  <a:lnTo>
                    <a:pt x="2081895" y="521414"/>
                  </a:lnTo>
                  <a:lnTo>
                    <a:pt x="2114107" y="531685"/>
                  </a:lnTo>
                  <a:lnTo>
                    <a:pt x="2146533" y="541659"/>
                  </a:lnTo>
                  <a:lnTo>
                    <a:pt x="2192555" y="558470"/>
                  </a:lnTo>
                  <a:lnTo>
                    <a:pt x="2237472" y="573406"/>
                  </a:lnTo>
                  <a:lnTo>
                    <a:pt x="2282060" y="590219"/>
                  </a:lnTo>
                  <a:lnTo>
                    <a:pt x="2325846" y="605156"/>
                  </a:lnTo>
                  <a:lnTo>
                    <a:pt x="2366651" y="621969"/>
                  </a:lnTo>
                  <a:lnTo>
                    <a:pt x="2408999" y="636201"/>
                  </a:lnTo>
                  <a:lnTo>
                    <a:pt x="2447967" y="649354"/>
                  </a:lnTo>
                  <a:lnTo>
                    <a:pt x="2493096" y="666441"/>
                  </a:lnTo>
                  <a:lnTo>
                    <a:pt x="2535982" y="683405"/>
                  </a:lnTo>
                  <a:lnTo>
                    <a:pt x="2578425" y="700344"/>
                  </a:lnTo>
                  <a:lnTo>
                    <a:pt x="2624623" y="718141"/>
                  </a:lnTo>
                  <a:lnTo>
                    <a:pt x="2670484" y="737453"/>
                  </a:lnTo>
                  <a:lnTo>
                    <a:pt x="2715434" y="753459"/>
                  </a:lnTo>
                  <a:lnTo>
                    <a:pt x="2728557" y="756692"/>
                  </a:lnTo>
                  <a:lnTo>
                    <a:pt x="2741382" y="760236"/>
                  </a:lnTo>
                  <a:lnTo>
                    <a:pt x="2754987" y="761434"/>
                  </a:lnTo>
                  <a:lnTo>
                    <a:pt x="2756819" y="762238"/>
                  </a:lnTo>
                  <a:lnTo>
                    <a:pt x="2758042" y="763479"/>
                  </a:lnTo>
                  <a:lnTo>
                    <a:pt x="2758856" y="765013"/>
                  </a:lnTo>
                  <a:lnTo>
                    <a:pt x="2760104" y="766035"/>
                  </a:lnTo>
                  <a:lnTo>
                    <a:pt x="2766835" y="7680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12" name="SMARTInkShape-1387">
            <a:extLst>
              <a:ext uri="{FF2B5EF4-FFF2-40B4-BE49-F238E27FC236}">
                <a16:creationId xmlns:a16="http://schemas.microsoft.com/office/drawing/2014/main" id="{72329AF6-6E77-4FFC-B1F1-F843F68DBB65}"/>
              </a:ext>
            </a:extLst>
          </p:cNvPr>
          <p:cNvSpPr/>
          <p:nvPr>
            <p:custDataLst>
              <p:tags r:id="rId1"/>
            </p:custDataLst>
          </p:nvPr>
        </p:nvSpPr>
        <p:spPr>
          <a:xfrm>
            <a:off x="9245600" y="2984500"/>
            <a:ext cx="1117481" cy="126998"/>
          </a:xfrm>
          <a:custGeom>
            <a:avLst/>
            <a:gdLst/>
            <a:ahLst/>
            <a:cxnLst/>
            <a:rect l="0" t="0" r="0" b="0"/>
            <a:pathLst>
              <a:path w="1117481" h="126998">
                <a:moveTo>
                  <a:pt x="0" y="12700"/>
                </a:moveTo>
                <a:lnTo>
                  <a:pt x="0" y="12700"/>
                </a:lnTo>
                <a:lnTo>
                  <a:pt x="3370" y="12700"/>
                </a:lnTo>
                <a:lnTo>
                  <a:pt x="27838" y="6938"/>
                </a:lnTo>
                <a:lnTo>
                  <a:pt x="73605" y="905"/>
                </a:lnTo>
                <a:lnTo>
                  <a:pt x="114515" y="119"/>
                </a:lnTo>
                <a:lnTo>
                  <a:pt x="161730" y="16"/>
                </a:lnTo>
                <a:lnTo>
                  <a:pt x="201491" y="3"/>
                </a:lnTo>
                <a:lnTo>
                  <a:pt x="243468" y="1"/>
                </a:lnTo>
                <a:lnTo>
                  <a:pt x="286752" y="0"/>
                </a:lnTo>
                <a:lnTo>
                  <a:pt x="325093" y="1882"/>
                </a:lnTo>
                <a:lnTo>
                  <a:pt x="372564" y="5762"/>
                </a:lnTo>
                <a:lnTo>
                  <a:pt x="416876" y="6272"/>
                </a:lnTo>
                <a:lnTo>
                  <a:pt x="462714" y="6345"/>
                </a:lnTo>
                <a:lnTo>
                  <a:pt x="483074" y="6349"/>
                </a:lnTo>
                <a:lnTo>
                  <a:pt x="488221" y="4468"/>
                </a:lnTo>
                <a:lnTo>
                  <a:pt x="492859" y="1986"/>
                </a:lnTo>
                <a:lnTo>
                  <a:pt x="501586" y="392"/>
                </a:lnTo>
                <a:lnTo>
                  <a:pt x="510995" y="23"/>
                </a:lnTo>
                <a:lnTo>
                  <a:pt x="512114" y="721"/>
                </a:lnTo>
                <a:lnTo>
                  <a:pt x="512859" y="1892"/>
                </a:lnTo>
                <a:lnTo>
                  <a:pt x="513355" y="3378"/>
                </a:lnTo>
                <a:lnTo>
                  <a:pt x="514393" y="4368"/>
                </a:lnTo>
                <a:lnTo>
                  <a:pt x="517426" y="5469"/>
                </a:lnTo>
                <a:lnTo>
                  <a:pt x="562267" y="6343"/>
                </a:lnTo>
                <a:lnTo>
                  <a:pt x="591007" y="8230"/>
                </a:lnTo>
                <a:lnTo>
                  <a:pt x="638396" y="15810"/>
                </a:lnTo>
                <a:lnTo>
                  <a:pt x="679620" y="20505"/>
                </a:lnTo>
                <a:lnTo>
                  <a:pt x="721806" y="25461"/>
                </a:lnTo>
                <a:lnTo>
                  <a:pt x="768222" y="36174"/>
                </a:lnTo>
                <a:lnTo>
                  <a:pt x="808828" y="46592"/>
                </a:lnTo>
                <a:lnTo>
                  <a:pt x="856018" y="59269"/>
                </a:lnTo>
                <a:lnTo>
                  <a:pt x="897628" y="74876"/>
                </a:lnTo>
                <a:lnTo>
                  <a:pt x="943497" y="86609"/>
                </a:lnTo>
                <a:lnTo>
                  <a:pt x="986294" y="100715"/>
                </a:lnTo>
                <a:lnTo>
                  <a:pt x="1033789" y="116153"/>
                </a:lnTo>
                <a:lnTo>
                  <a:pt x="1073038" y="125723"/>
                </a:lnTo>
                <a:lnTo>
                  <a:pt x="1116250" y="126997"/>
                </a:lnTo>
                <a:lnTo>
                  <a:pt x="1116700" y="126293"/>
                </a:lnTo>
                <a:lnTo>
                  <a:pt x="1117480" y="121532"/>
                </a:lnTo>
                <a:lnTo>
                  <a:pt x="1111250"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SMARTInkShape-1388">
            <a:extLst>
              <a:ext uri="{FF2B5EF4-FFF2-40B4-BE49-F238E27FC236}">
                <a16:creationId xmlns:a16="http://schemas.microsoft.com/office/drawing/2014/main" id="{EE4C00B0-2FE0-45C6-BC8F-8C643571BCEA}"/>
              </a:ext>
            </a:extLst>
          </p:cNvPr>
          <p:cNvSpPr/>
          <p:nvPr>
            <p:custDataLst>
              <p:tags r:id="rId2"/>
            </p:custDataLst>
          </p:nvPr>
        </p:nvSpPr>
        <p:spPr>
          <a:xfrm>
            <a:off x="7302500" y="3441703"/>
            <a:ext cx="1809751" cy="63204"/>
          </a:xfrm>
          <a:custGeom>
            <a:avLst/>
            <a:gdLst/>
            <a:ahLst/>
            <a:cxnLst/>
            <a:rect l="0" t="0" r="0" b="0"/>
            <a:pathLst>
              <a:path w="1809751" h="63204">
                <a:moveTo>
                  <a:pt x="0" y="19047"/>
                </a:moveTo>
                <a:lnTo>
                  <a:pt x="0" y="19047"/>
                </a:lnTo>
                <a:lnTo>
                  <a:pt x="0" y="22418"/>
                </a:lnTo>
                <a:lnTo>
                  <a:pt x="705" y="23411"/>
                </a:lnTo>
                <a:lnTo>
                  <a:pt x="3370" y="24514"/>
                </a:lnTo>
                <a:lnTo>
                  <a:pt x="6342" y="25395"/>
                </a:lnTo>
                <a:lnTo>
                  <a:pt x="21276" y="25397"/>
                </a:lnTo>
                <a:lnTo>
                  <a:pt x="62902" y="19439"/>
                </a:lnTo>
                <a:lnTo>
                  <a:pt x="105311" y="14029"/>
                </a:lnTo>
                <a:lnTo>
                  <a:pt x="148247" y="8074"/>
                </a:lnTo>
                <a:lnTo>
                  <a:pt x="184800" y="4977"/>
                </a:lnTo>
                <a:lnTo>
                  <a:pt x="222443" y="1472"/>
                </a:lnTo>
                <a:lnTo>
                  <a:pt x="269716" y="288"/>
                </a:lnTo>
                <a:lnTo>
                  <a:pt x="316781" y="35"/>
                </a:lnTo>
                <a:lnTo>
                  <a:pt x="359449" y="0"/>
                </a:lnTo>
                <a:lnTo>
                  <a:pt x="375789" y="1879"/>
                </a:lnTo>
                <a:lnTo>
                  <a:pt x="423242" y="11737"/>
                </a:lnTo>
                <a:lnTo>
                  <a:pt x="449514" y="14452"/>
                </a:lnTo>
                <a:lnTo>
                  <a:pt x="465035" y="17685"/>
                </a:lnTo>
                <a:lnTo>
                  <a:pt x="508688" y="18928"/>
                </a:lnTo>
                <a:lnTo>
                  <a:pt x="551835" y="18326"/>
                </a:lnTo>
                <a:lnTo>
                  <a:pt x="596151" y="14018"/>
                </a:lnTo>
                <a:lnTo>
                  <a:pt x="639085" y="12958"/>
                </a:lnTo>
                <a:lnTo>
                  <a:pt x="680831" y="12043"/>
                </a:lnTo>
                <a:lnTo>
                  <a:pt x="725641" y="7236"/>
                </a:lnTo>
                <a:lnTo>
                  <a:pt x="766419" y="8346"/>
                </a:lnTo>
                <a:lnTo>
                  <a:pt x="808163" y="19222"/>
                </a:lnTo>
                <a:lnTo>
                  <a:pt x="850493" y="26736"/>
                </a:lnTo>
                <a:lnTo>
                  <a:pt x="890846" y="38214"/>
                </a:lnTo>
                <a:lnTo>
                  <a:pt x="932281" y="48696"/>
                </a:lnTo>
                <a:lnTo>
                  <a:pt x="979167" y="55895"/>
                </a:lnTo>
                <a:lnTo>
                  <a:pt x="1018078" y="61263"/>
                </a:lnTo>
                <a:lnTo>
                  <a:pt x="1065654" y="63203"/>
                </a:lnTo>
                <a:lnTo>
                  <a:pt x="1106502" y="62733"/>
                </a:lnTo>
                <a:lnTo>
                  <a:pt x="1144362" y="58459"/>
                </a:lnTo>
                <a:lnTo>
                  <a:pt x="1185602" y="54035"/>
                </a:lnTo>
                <a:lnTo>
                  <a:pt x="1223356" y="50731"/>
                </a:lnTo>
                <a:lnTo>
                  <a:pt x="1262171" y="44016"/>
                </a:lnTo>
                <a:lnTo>
                  <a:pt x="1305789" y="34512"/>
                </a:lnTo>
                <a:lnTo>
                  <a:pt x="1348291" y="28740"/>
                </a:lnTo>
                <a:lnTo>
                  <a:pt x="1395671" y="25837"/>
                </a:lnTo>
                <a:lnTo>
                  <a:pt x="1433975" y="25484"/>
                </a:lnTo>
                <a:lnTo>
                  <a:pt x="1475513" y="25414"/>
                </a:lnTo>
                <a:lnTo>
                  <a:pt x="1517690" y="25400"/>
                </a:lnTo>
                <a:lnTo>
                  <a:pt x="1559989" y="25397"/>
                </a:lnTo>
                <a:lnTo>
                  <a:pt x="1597953" y="29761"/>
                </a:lnTo>
                <a:lnTo>
                  <a:pt x="1636809" y="33236"/>
                </a:lnTo>
                <a:lnTo>
                  <a:pt x="1680436" y="38162"/>
                </a:lnTo>
                <a:lnTo>
                  <a:pt x="1726347" y="44508"/>
                </a:lnTo>
                <a:lnTo>
                  <a:pt x="1769718" y="52248"/>
                </a:lnTo>
                <a:lnTo>
                  <a:pt x="1787492" y="56502"/>
                </a:lnTo>
                <a:lnTo>
                  <a:pt x="1792332" y="56860"/>
                </a:lnTo>
                <a:lnTo>
                  <a:pt x="1807570" y="51654"/>
                </a:lnTo>
                <a:lnTo>
                  <a:pt x="1808297" y="50663"/>
                </a:lnTo>
                <a:lnTo>
                  <a:pt x="1809750" y="444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SMARTInkShape-1389">
            <a:extLst>
              <a:ext uri="{FF2B5EF4-FFF2-40B4-BE49-F238E27FC236}">
                <a16:creationId xmlns:a16="http://schemas.microsoft.com/office/drawing/2014/main" id="{9A778F7B-650C-4D63-97D2-F03AE6832695}"/>
              </a:ext>
            </a:extLst>
          </p:cNvPr>
          <p:cNvSpPr/>
          <p:nvPr>
            <p:custDataLst>
              <p:tags r:id="rId3"/>
            </p:custDataLst>
          </p:nvPr>
        </p:nvSpPr>
        <p:spPr>
          <a:xfrm>
            <a:off x="7778750" y="3892550"/>
            <a:ext cx="857251" cy="44425"/>
          </a:xfrm>
          <a:custGeom>
            <a:avLst/>
            <a:gdLst/>
            <a:ahLst/>
            <a:cxnLst/>
            <a:rect l="0" t="0" r="0" b="0"/>
            <a:pathLst>
              <a:path w="857251" h="44425">
                <a:moveTo>
                  <a:pt x="0" y="0"/>
                </a:moveTo>
                <a:lnTo>
                  <a:pt x="0" y="0"/>
                </a:lnTo>
                <a:lnTo>
                  <a:pt x="45008" y="0"/>
                </a:lnTo>
                <a:lnTo>
                  <a:pt x="61326" y="705"/>
                </a:lnTo>
                <a:lnTo>
                  <a:pt x="77333" y="5467"/>
                </a:lnTo>
                <a:lnTo>
                  <a:pt x="95678" y="8115"/>
                </a:lnTo>
                <a:lnTo>
                  <a:pt x="108076" y="11342"/>
                </a:lnTo>
                <a:lnTo>
                  <a:pt x="115767" y="12802"/>
                </a:lnTo>
                <a:lnTo>
                  <a:pt x="124769" y="16885"/>
                </a:lnTo>
                <a:lnTo>
                  <a:pt x="170160" y="29996"/>
                </a:lnTo>
                <a:lnTo>
                  <a:pt x="216097" y="32387"/>
                </a:lnTo>
                <a:lnTo>
                  <a:pt x="251047" y="37208"/>
                </a:lnTo>
                <a:lnTo>
                  <a:pt x="291841" y="32554"/>
                </a:lnTo>
                <a:lnTo>
                  <a:pt x="335645" y="31821"/>
                </a:lnTo>
                <a:lnTo>
                  <a:pt x="380038" y="26289"/>
                </a:lnTo>
                <a:lnTo>
                  <a:pt x="419531" y="20491"/>
                </a:lnTo>
                <a:lnTo>
                  <a:pt x="464912" y="17295"/>
                </a:lnTo>
                <a:lnTo>
                  <a:pt x="506768" y="13305"/>
                </a:lnTo>
                <a:lnTo>
                  <a:pt x="550336" y="12779"/>
                </a:lnTo>
                <a:lnTo>
                  <a:pt x="595855" y="14592"/>
                </a:lnTo>
                <a:lnTo>
                  <a:pt x="639095" y="18463"/>
                </a:lnTo>
                <a:lnTo>
                  <a:pt x="681548" y="22344"/>
                </a:lnTo>
                <a:lnTo>
                  <a:pt x="726897" y="28503"/>
                </a:lnTo>
                <a:lnTo>
                  <a:pt x="771427" y="36932"/>
                </a:lnTo>
                <a:lnTo>
                  <a:pt x="817532" y="44012"/>
                </a:lnTo>
                <a:lnTo>
                  <a:pt x="843221" y="44424"/>
                </a:lnTo>
                <a:lnTo>
                  <a:pt x="845781" y="43727"/>
                </a:lnTo>
                <a:lnTo>
                  <a:pt x="847487" y="42557"/>
                </a:lnTo>
                <a:lnTo>
                  <a:pt x="85725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5" name="SMARTInkShape-1390">
            <a:extLst>
              <a:ext uri="{FF2B5EF4-FFF2-40B4-BE49-F238E27FC236}">
                <a16:creationId xmlns:a16="http://schemas.microsoft.com/office/drawing/2014/main" id="{8BFD4645-7E52-4FD6-A3C5-349952F66BC4}"/>
              </a:ext>
            </a:extLst>
          </p:cNvPr>
          <p:cNvSpPr/>
          <p:nvPr>
            <p:custDataLst>
              <p:tags r:id="rId4"/>
            </p:custDataLst>
          </p:nvPr>
        </p:nvSpPr>
        <p:spPr>
          <a:xfrm>
            <a:off x="6578600" y="4178300"/>
            <a:ext cx="781051" cy="38085"/>
          </a:xfrm>
          <a:custGeom>
            <a:avLst/>
            <a:gdLst/>
            <a:ahLst/>
            <a:cxnLst/>
            <a:rect l="0" t="0" r="0" b="0"/>
            <a:pathLst>
              <a:path w="781051" h="38085">
                <a:moveTo>
                  <a:pt x="0" y="0"/>
                </a:moveTo>
                <a:lnTo>
                  <a:pt x="0" y="0"/>
                </a:lnTo>
                <a:lnTo>
                  <a:pt x="0" y="25106"/>
                </a:lnTo>
                <a:lnTo>
                  <a:pt x="3370" y="25313"/>
                </a:lnTo>
                <a:lnTo>
                  <a:pt x="6907" y="27243"/>
                </a:lnTo>
                <a:lnTo>
                  <a:pt x="10831" y="29747"/>
                </a:lnTo>
                <a:lnTo>
                  <a:pt x="19098" y="31354"/>
                </a:lnTo>
                <a:lnTo>
                  <a:pt x="27526" y="31672"/>
                </a:lnTo>
                <a:lnTo>
                  <a:pt x="31754" y="33596"/>
                </a:lnTo>
                <a:lnTo>
                  <a:pt x="33869" y="35098"/>
                </a:lnTo>
                <a:lnTo>
                  <a:pt x="43589" y="37210"/>
                </a:lnTo>
                <a:lnTo>
                  <a:pt x="89758" y="38084"/>
                </a:lnTo>
                <a:lnTo>
                  <a:pt x="114469" y="36215"/>
                </a:lnTo>
                <a:lnTo>
                  <a:pt x="156663" y="32011"/>
                </a:lnTo>
                <a:lnTo>
                  <a:pt x="200036" y="26305"/>
                </a:lnTo>
                <a:lnTo>
                  <a:pt x="238296" y="25519"/>
                </a:lnTo>
                <a:lnTo>
                  <a:pt x="283943" y="25416"/>
                </a:lnTo>
                <a:lnTo>
                  <a:pt x="331382" y="25402"/>
                </a:lnTo>
                <a:lnTo>
                  <a:pt x="371773" y="26106"/>
                </a:lnTo>
                <a:lnTo>
                  <a:pt x="416023" y="30426"/>
                </a:lnTo>
                <a:lnTo>
                  <a:pt x="455729" y="31488"/>
                </a:lnTo>
                <a:lnTo>
                  <a:pt x="496839" y="32404"/>
                </a:lnTo>
                <a:lnTo>
                  <a:pt x="534750" y="36766"/>
                </a:lnTo>
                <a:lnTo>
                  <a:pt x="580719" y="37924"/>
                </a:lnTo>
                <a:lnTo>
                  <a:pt x="627064" y="33720"/>
                </a:lnTo>
                <a:lnTo>
                  <a:pt x="673897" y="29984"/>
                </a:lnTo>
                <a:lnTo>
                  <a:pt x="717463" y="21215"/>
                </a:lnTo>
                <a:lnTo>
                  <a:pt x="751242" y="18401"/>
                </a:lnTo>
                <a:lnTo>
                  <a:pt x="756748" y="15704"/>
                </a:lnTo>
                <a:lnTo>
                  <a:pt x="759910" y="15408"/>
                </a:lnTo>
                <a:lnTo>
                  <a:pt x="781050"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6" name="SMARTInkShape-1391">
            <a:extLst>
              <a:ext uri="{FF2B5EF4-FFF2-40B4-BE49-F238E27FC236}">
                <a16:creationId xmlns:a16="http://schemas.microsoft.com/office/drawing/2014/main" id="{AABA7760-E05B-447D-81A5-16DB7AD5E0DA}"/>
              </a:ext>
            </a:extLst>
          </p:cNvPr>
          <p:cNvSpPr/>
          <p:nvPr>
            <p:custDataLst>
              <p:tags r:id="rId5"/>
            </p:custDataLst>
          </p:nvPr>
        </p:nvSpPr>
        <p:spPr>
          <a:xfrm>
            <a:off x="7480300" y="5010253"/>
            <a:ext cx="2362201" cy="183676"/>
          </a:xfrm>
          <a:custGeom>
            <a:avLst/>
            <a:gdLst/>
            <a:ahLst/>
            <a:cxnLst/>
            <a:rect l="0" t="0" r="0" b="0"/>
            <a:pathLst>
              <a:path w="2362201" h="183676">
                <a:moveTo>
                  <a:pt x="0" y="12597"/>
                </a:moveTo>
                <a:lnTo>
                  <a:pt x="0" y="12597"/>
                </a:lnTo>
                <a:lnTo>
                  <a:pt x="3370" y="19339"/>
                </a:lnTo>
                <a:lnTo>
                  <a:pt x="5069" y="21325"/>
                </a:lnTo>
                <a:lnTo>
                  <a:pt x="21199" y="33980"/>
                </a:lnTo>
                <a:lnTo>
                  <a:pt x="23533" y="38093"/>
                </a:lnTo>
                <a:lnTo>
                  <a:pt x="24156" y="40177"/>
                </a:lnTo>
                <a:lnTo>
                  <a:pt x="25276" y="41568"/>
                </a:lnTo>
                <a:lnTo>
                  <a:pt x="38215" y="49210"/>
                </a:lnTo>
                <a:lnTo>
                  <a:pt x="83629" y="56962"/>
                </a:lnTo>
                <a:lnTo>
                  <a:pt x="127538" y="57042"/>
                </a:lnTo>
                <a:lnTo>
                  <a:pt x="173034" y="57046"/>
                </a:lnTo>
                <a:lnTo>
                  <a:pt x="214644" y="56341"/>
                </a:lnTo>
                <a:lnTo>
                  <a:pt x="260339" y="49208"/>
                </a:lnTo>
                <a:lnTo>
                  <a:pt x="299231" y="38566"/>
                </a:lnTo>
                <a:lnTo>
                  <a:pt x="341330" y="30677"/>
                </a:lnTo>
                <a:lnTo>
                  <a:pt x="387257" y="16773"/>
                </a:lnTo>
                <a:lnTo>
                  <a:pt x="427537" y="9592"/>
                </a:lnTo>
                <a:lnTo>
                  <a:pt x="472553" y="1662"/>
                </a:lnTo>
                <a:lnTo>
                  <a:pt x="517113" y="0"/>
                </a:lnTo>
                <a:lnTo>
                  <a:pt x="558256" y="609"/>
                </a:lnTo>
                <a:lnTo>
                  <a:pt x="604709" y="11142"/>
                </a:lnTo>
                <a:lnTo>
                  <a:pt x="648046" y="27440"/>
                </a:lnTo>
                <a:lnTo>
                  <a:pt x="678232" y="36738"/>
                </a:lnTo>
                <a:lnTo>
                  <a:pt x="700726" y="46561"/>
                </a:lnTo>
                <a:lnTo>
                  <a:pt x="747868" y="63454"/>
                </a:lnTo>
                <a:lnTo>
                  <a:pt x="776063" y="71875"/>
                </a:lnTo>
                <a:lnTo>
                  <a:pt x="818712" y="79097"/>
                </a:lnTo>
                <a:lnTo>
                  <a:pt x="864279" y="82251"/>
                </a:lnTo>
                <a:lnTo>
                  <a:pt x="909574" y="81724"/>
                </a:lnTo>
                <a:lnTo>
                  <a:pt x="956124" y="76977"/>
                </a:lnTo>
                <a:lnTo>
                  <a:pt x="996710" y="76174"/>
                </a:lnTo>
                <a:lnTo>
                  <a:pt x="1043746" y="74225"/>
                </a:lnTo>
                <a:lnTo>
                  <a:pt x="1088595" y="70009"/>
                </a:lnTo>
                <a:lnTo>
                  <a:pt x="1133039" y="74808"/>
                </a:lnTo>
                <a:lnTo>
                  <a:pt x="1174432" y="77865"/>
                </a:lnTo>
                <a:lnTo>
                  <a:pt x="1215810" y="85550"/>
                </a:lnTo>
                <a:lnTo>
                  <a:pt x="1258774" y="93979"/>
                </a:lnTo>
                <a:lnTo>
                  <a:pt x="1305028" y="101205"/>
                </a:lnTo>
                <a:lnTo>
                  <a:pt x="1349526" y="101489"/>
                </a:lnTo>
                <a:lnTo>
                  <a:pt x="1392502" y="95409"/>
                </a:lnTo>
                <a:lnTo>
                  <a:pt x="1437880" y="84612"/>
                </a:lnTo>
                <a:lnTo>
                  <a:pt x="1463845" y="79361"/>
                </a:lnTo>
                <a:lnTo>
                  <a:pt x="1507355" y="63359"/>
                </a:lnTo>
                <a:lnTo>
                  <a:pt x="1552199" y="52575"/>
                </a:lnTo>
                <a:lnTo>
                  <a:pt x="1561933" y="50826"/>
                </a:lnTo>
                <a:lnTo>
                  <a:pt x="1575813" y="45836"/>
                </a:lnTo>
                <a:lnTo>
                  <a:pt x="1618425" y="44373"/>
                </a:lnTo>
                <a:lnTo>
                  <a:pt x="1627822" y="46240"/>
                </a:lnTo>
                <a:lnTo>
                  <a:pt x="1635053" y="48716"/>
                </a:lnTo>
                <a:lnTo>
                  <a:pt x="1655363" y="53807"/>
                </a:lnTo>
                <a:lnTo>
                  <a:pt x="1699919" y="76109"/>
                </a:lnTo>
                <a:lnTo>
                  <a:pt x="1715119" y="84332"/>
                </a:lnTo>
                <a:lnTo>
                  <a:pt x="1751539" y="99223"/>
                </a:lnTo>
                <a:lnTo>
                  <a:pt x="1759889" y="101192"/>
                </a:lnTo>
                <a:lnTo>
                  <a:pt x="1769263" y="105561"/>
                </a:lnTo>
                <a:lnTo>
                  <a:pt x="1815279" y="113909"/>
                </a:lnTo>
                <a:lnTo>
                  <a:pt x="1859960" y="106346"/>
                </a:lnTo>
                <a:lnTo>
                  <a:pt x="1903450" y="91014"/>
                </a:lnTo>
                <a:lnTo>
                  <a:pt x="1921235" y="87354"/>
                </a:lnTo>
                <a:lnTo>
                  <a:pt x="1927737" y="84628"/>
                </a:lnTo>
                <a:lnTo>
                  <a:pt x="1971923" y="76288"/>
                </a:lnTo>
                <a:lnTo>
                  <a:pt x="2010544" y="76807"/>
                </a:lnTo>
                <a:lnTo>
                  <a:pt x="2036574" y="83936"/>
                </a:lnTo>
                <a:lnTo>
                  <a:pt x="2080968" y="113342"/>
                </a:lnTo>
                <a:lnTo>
                  <a:pt x="2126476" y="145047"/>
                </a:lnTo>
                <a:lnTo>
                  <a:pt x="2171809" y="171340"/>
                </a:lnTo>
                <a:lnTo>
                  <a:pt x="2193586" y="181224"/>
                </a:lnTo>
                <a:lnTo>
                  <a:pt x="2216131" y="183675"/>
                </a:lnTo>
                <a:lnTo>
                  <a:pt x="2221549" y="181999"/>
                </a:lnTo>
                <a:lnTo>
                  <a:pt x="2226311" y="179610"/>
                </a:lnTo>
                <a:lnTo>
                  <a:pt x="2271475" y="162593"/>
                </a:lnTo>
                <a:lnTo>
                  <a:pt x="2307761" y="142414"/>
                </a:lnTo>
                <a:lnTo>
                  <a:pt x="2362200" y="1395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7" name="SMARTInkShape-1392">
            <a:extLst>
              <a:ext uri="{FF2B5EF4-FFF2-40B4-BE49-F238E27FC236}">
                <a16:creationId xmlns:a16="http://schemas.microsoft.com/office/drawing/2014/main" id="{EC6102FC-234E-4A72-9028-B72AA356AB53}"/>
              </a:ext>
            </a:extLst>
          </p:cNvPr>
          <p:cNvSpPr/>
          <p:nvPr>
            <p:custDataLst>
              <p:tags r:id="rId6"/>
            </p:custDataLst>
          </p:nvPr>
        </p:nvSpPr>
        <p:spPr>
          <a:xfrm>
            <a:off x="7061200" y="5810913"/>
            <a:ext cx="3651251" cy="157231"/>
          </a:xfrm>
          <a:custGeom>
            <a:avLst/>
            <a:gdLst/>
            <a:ahLst/>
            <a:cxnLst/>
            <a:rect l="0" t="0" r="0" b="0"/>
            <a:pathLst>
              <a:path w="3651251" h="157231">
                <a:moveTo>
                  <a:pt x="0" y="62837"/>
                </a:moveTo>
                <a:lnTo>
                  <a:pt x="0" y="62837"/>
                </a:lnTo>
                <a:lnTo>
                  <a:pt x="3370" y="66208"/>
                </a:lnTo>
                <a:lnTo>
                  <a:pt x="6907" y="67863"/>
                </a:lnTo>
                <a:lnTo>
                  <a:pt x="23306" y="69841"/>
                </a:lnTo>
                <a:lnTo>
                  <a:pt x="30499" y="74648"/>
                </a:lnTo>
                <a:lnTo>
                  <a:pt x="36571" y="76068"/>
                </a:lnTo>
                <a:lnTo>
                  <a:pt x="43213" y="79850"/>
                </a:lnTo>
                <a:lnTo>
                  <a:pt x="88246" y="86877"/>
                </a:lnTo>
                <a:lnTo>
                  <a:pt x="110344" y="89715"/>
                </a:lnTo>
                <a:lnTo>
                  <a:pt x="151285" y="96041"/>
                </a:lnTo>
                <a:lnTo>
                  <a:pt x="192283" y="100507"/>
                </a:lnTo>
                <a:lnTo>
                  <a:pt x="238313" y="100898"/>
                </a:lnTo>
                <a:lnTo>
                  <a:pt x="273341" y="100926"/>
                </a:lnTo>
                <a:lnTo>
                  <a:pt x="311941" y="100934"/>
                </a:lnTo>
                <a:lnTo>
                  <a:pt x="359101" y="95866"/>
                </a:lnTo>
                <a:lnTo>
                  <a:pt x="405440" y="86010"/>
                </a:lnTo>
                <a:lnTo>
                  <a:pt x="446139" y="77631"/>
                </a:lnTo>
                <a:lnTo>
                  <a:pt x="483970" y="69183"/>
                </a:lnTo>
                <a:lnTo>
                  <a:pt x="525204" y="60720"/>
                </a:lnTo>
                <a:lnTo>
                  <a:pt x="567319" y="47890"/>
                </a:lnTo>
                <a:lnTo>
                  <a:pt x="609610" y="35947"/>
                </a:lnTo>
                <a:lnTo>
                  <a:pt x="648564" y="23581"/>
                </a:lnTo>
                <a:lnTo>
                  <a:pt x="688505" y="14342"/>
                </a:lnTo>
                <a:lnTo>
                  <a:pt x="730366" y="7605"/>
                </a:lnTo>
                <a:lnTo>
                  <a:pt x="772606" y="2695"/>
                </a:lnTo>
                <a:lnTo>
                  <a:pt x="814921" y="0"/>
                </a:lnTo>
                <a:lnTo>
                  <a:pt x="857252" y="1350"/>
                </a:lnTo>
                <a:lnTo>
                  <a:pt x="894645" y="8166"/>
                </a:lnTo>
                <a:lnTo>
                  <a:pt x="933948" y="17241"/>
                </a:lnTo>
                <a:lnTo>
                  <a:pt x="969140" y="29998"/>
                </a:lnTo>
                <a:lnTo>
                  <a:pt x="1014416" y="62877"/>
                </a:lnTo>
                <a:lnTo>
                  <a:pt x="1023057" y="72027"/>
                </a:lnTo>
                <a:lnTo>
                  <a:pt x="1039679" y="101761"/>
                </a:lnTo>
                <a:lnTo>
                  <a:pt x="1055293" y="118675"/>
                </a:lnTo>
                <a:lnTo>
                  <a:pt x="1075242" y="147154"/>
                </a:lnTo>
                <a:lnTo>
                  <a:pt x="1088351" y="153750"/>
                </a:lnTo>
                <a:lnTo>
                  <a:pt x="1106675" y="157230"/>
                </a:lnTo>
                <a:lnTo>
                  <a:pt x="1119615" y="157128"/>
                </a:lnTo>
                <a:lnTo>
                  <a:pt x="1162417" y="146521"/>
                </a:lnTo>
                <a:lnTo>
                  <a:pt x="1203900" y="128577"/>
                </a:lnTo>
                <a:lnTo>
                  <a:pt x="1249397" y="113833"/>
                </a:lnTo>
                <a:lnTo>
                  <a:pt x="1292898" y="98467"/>
                </a:lnTo>
                <a:lnTo>
                  <a:pt x="1334861" y="85895"/>
                </a:lnTo>
                <a:lnTo>
                  <a:pt x="1374314" y="79043"/>
                </a:lnTo>
                <a:lnTo>
                  <a:pt x="1416128" y="70971"/>
                </a:lnTo>
                <a:lnTo>
                  <a:pt x="1460045" y="69540"/>
                </a:lnTo>
                <a:lnTo>
                  <a:pt x="1506362" y="69233"/>
                </a:lnTo>
                <a:lnTo>
                  <a:pt x="1524418" y="71082"/>
                </a:lnTo>
                <a:lnTo>
                  <a:pt x="1553348" y="77027"/>
                </a:lnTo>
                <a:lnTo>
                  <a:pt x="1561388" y="80447"/>
                </a:lnTo>
                <a:lnTo>
                  <a:pt x="1570426" y="81603"/>
                </a:lnTo>
                <a:lnTo>
                  <a:pt x="1571884" y="82402"/>
                </a:lnTo>
                <a:lnTo>
                  <a:pt x="1572856" y="83643"/>
                </a:lnTo>
                <a:lnTo>
                  <a:pt x="1573503" y="85174"/>
                </a:lnTo>
                <a:lnTo>
                  <a:pt x="1574642" y="86195"/>
                </a:lnTo>
                <a:lnTo>
                  <a:pt x="1577787" y="87329"/>
                </a:lnTo>
                <a:lnTo>
                  <a:pt x="1585555" y="88763"/>
                </a:lnTo>
                <a:lnTo>
                  <a:pt x="1592490" y="92548"/>
                </a:lnTo>
                <a:lnTo>
                  <a:pt x="1602462" y="94688"/>
                </a:lnTo>
                <a:lnTo>
                  <a:pt x="1610906" y="98771"/>
                </a:lnTo>
                <a:lnTo>
                  <a:pt x="1656066" y="105925"/>
                </a:lnTo>
                <a:lnTo>
                  <a:pt x="1699596" y="107168"/>
                </a:lnTo>
                <a:lnTo>
                  <a:pt x="1746122" y="107279"/>
                </a:lnTo>
                <a:lnTo>
                  <a:pt x="1793060" y="107285"/>
                </a:lnTo>
                <a:lnTo>
                  <a:pt x="1835799" y="107285"/>
                </a:lnTo>
                <a:lnTo>
                  <a:pt x="1876683" y="107285"/>
                </a:lnTo>
                <a:lnTo>
                  <a:pt x="1918687" y="107285"/>
                </a:lnTo>
                <a:lnTo>
                  <a:pt x="1962826" y="107285"/>
                </a:lnTo>
                <a:lnTo>
                  <a:pt x="2007988" y="103916"/>
                </a:lnTo>
                <a:lnTo>
                  <a:pt x="2050941" y="92359"/>
                </a:lnTo>
                <a:lnTo>
                  <a:pt x="2096819" y="77414"/>
                </a:lnTo>
                <a:lnTo>
                  <a:pt x="2113059" y="74211"/>
                </a:lnTo>
                <a:lnTo>
                  <a:pt x="2159189" y="59257"/>
                </a:lnTo>
                <a:lnTo>
                  <a:pt x="2204340" y="51128"/>
                </a:lnTo>
                <a:lnTo>
                  <a:pt x="2212783" y="48696"/>
                </a:lnTo>
                <a:lnTo>
                  <a:pt x="2219592" y="45968"/>
                </a:lnTo>
                <a:lnTo>
                  <a:pt x="2257106" y="40185"/>
                </a:lnTo>
                <a:lnTo>
                  <a:pt x="2287484" y="43605"/>
                </a:lnTo>
                <a:lnTo>
                  <a:pt x="2292069" y="45587"/>
                </a:lnTo>
                <a:lnTo>
                  <a:pt x="2307150" y="58709"/>
                </a:lnTo>
                <a:lnTo>
                  <a:pt x="2322688" y="79188"/>
                </a:lnTo>
                <a:lnTo>
                  <a:pt x="2367735" y="111341"/>
                </a:lnTo>
                <a:lnTo>
                  <a:pt x="2411007" y="124445"/>
                </a:lnTo>
                <a:lnTo>
                  <a:pt x="2456914" y="132730"/>
                </a:lnTo>
                <a:lnTo>
                  <a:pt x="2489802" y="138390"/>
                </a:lnTo>
                <a:lnTo>
                  <a:pt x="2528766" y="138980"/>
                </a:lnTo>
                <a:lnTo>
                  <a:pt x="2569991" y="135659"/>
                </a:lnTo>
                <a:lnTo>
                  <a:pt x="2616097" y="132155"/>
                </a:lnTo>
                <a:lnTo>
                  <a:pt x="2661262" y="124858"/>
                </a:lnTo>
                <a:lnTo>
                  <a:pt x="2707872" y="120628"/>
                </a:lnTo>
                <a:lnTo>
                  <a:pt x="2743458" y="119337"/>
                </a:lnTo>
                <a:lnTo>
                  <a:pt x="2760864" y="114527"/>
                </a:lnTo>
                <a:lnTo>
                  <a:pt x="2799383" y="113644"/>
                </a:lnTo>
                <a:lnTo>
                  <a:pt x="2819053" y="117297"/>
                </a:lnTo>
                <a:lnTo>
                  <a:pt x="2861349" y="113719"/>
                </a:lnTo>
                <a:lnTo>
                  <a:pt x="2904875" y="108619"/>
                </a:lnTo>
                <a:lnTo>
                  <a:pt x="2919985" y="105799"/>
                </a:lnTo>
                <a:lnTo>
                  <a:pt x="2933399" y="102378"/>
                </a:lnTo>
                <a:lnTo>
                  <a:pt x="2946310" y="99482"/>
                </a:lnTo>
                <a:lnTo>
                  <a:pt x="2991076" y="86875"/>
                </a:lnTo>
                <a:lnTo>
                  <a:pt x="3037907" y="82325"/>
                </a:lnTo>
                <a:lnTo>
                  <a:pt x="3071064" y="81913"/>
                </a:lnTo>
                <a:lnTo>
                  <a:pt x="3117059" y="100711"/>
                </a:lnTo>
                <a:lnTo>
                  <a:pt x="3128433" y="105338"/>
                </a:lnTo>
                <a:lnTo>
                  <a:pt x="3149972" y="114023"/>
                </a:lnTo>
                <a:lnTo>
                  <a:pt x="3158232" y="117337"/>
                </a:lnTo>
                <a:lnTo>
                  <a:pt x="3204635" y="128795"/>
                </a:lnTo>
                <a:lnTo>
                  <a:pt x="3222272" y="131917"/>
                </a:lnTo>
                <a:lnTo>
                  <a:pt x="3266547" y="133372"/>
                </a:lnTo>
                <a:lnTo>
                  <a:pt x="3292628" y="138152"/>
                </a:lnTo>
                <a:lnTo>
                  <a:pt x="3335203" y="133045"/>
                </a:lnTo>
                <a:lnTo>
                  <a:pt x="3351350" y="130912"/>
                </a:lnTo>
                <a:lnTo>
                  <a:pt x="3395888" y="118617"/>
                </a:lnTo>
                <a:lnTo>
                  <a:pt x="3443205" y="105090"/>
                </a:lnTo>
                <a:lnTo>
                  <a:pt x="3488482" y="94192"/>
                </a:lnTo>
                <a:lnTo>
                  <a:pt x="3531509" y="81852"/>
                </a:lnTo>
                <a:lnTo>
                  <a:pt x="3539470" y="78344"/>
                </a:lnTo>
                <a:lnTo>
                  <a:pt x="3584814" y="65018"/>
                </a:lnTo>
                <a:lnTo>
                  <a:pt x="3603486" y="63124"/>
                </a:lnTo>
                <a:lnTo>
                  <a:pt x="3607209" y="61084"/>
                </a:lnTo>
                <a:lnTo>
                  <a:pt x="3611213" y="58530"/>
                </a:lnTo>
                <a:lnTo>
                  <a:pt x="3619535" y="56891"/>
                </a:lnTo>
                <a:lnTo>
                  <a:pt x="3624601" y="56566"/>
                </a:lnTo>
                <a:lnTo>
                  <a:pt x="3630672" y="52138"/>
                </a:lnTo>
                <a:lnTo>
                  <a:pt x="3637374" y="50400"/>
                </a:lnTo>
                <a:lnTo>
                  <a:pt x="3644608" y="50144"/>
                </a:lnTo>
                <a:lnTo>
                  <a:pt x="3650342" y="44670"/>
                </a:lnTo>
                <a:lnTo>
                  <a:pt x="3651250" y="247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28" name="SMARTInkShape-Group407">
            <a:extLst>
              <a:ext uri="{FF2B5EF4-FFF2-40B4-BE49-F238E27FC236}">
                <a16:creationId xmlns:a16="http://schemas.microsoft.com/office/drawing/2014/main" id="{B04CA5E7-DAD2-4D7B-B8C7-58B9E58BB9DB}"/>
              </a:ext>
            </a:extLst>
          </p:cNvPr>
          <p:cNvGrpSpPr/>
          <p:nvPr/>
        </p:nvGrpSpPr>
        <p:grpSpPr>
          <a:xfrm>
            <a:off x="8959850" y="4254503"/>
            <a:ext cx="2317751" cy="488948"/>
            <a:chOff x="8959850" y="4254503"/>
            <a:chExt cx="2317751" cy="488948"/>
          </a:xfrm>
        </p:grpSpPr>
        <p:sp>
          <p:nvSpPr>
            <p:cNvPr id="1118" name="SMARTInkShape-1393">
              <a:extLst>
                <a:ext uri="{FF2B5EF4-FFF2-40B4-BE49-F238E27FC236}">
                  <a16:creationId xmlns:a16="http://schemas.microsoft.com/office/drawing/2014/main" id="{5E47070B-C5E5-42E8-B195-CCB8F904C7FD}"/>
                </a:ext>
              </a:extLst>
            </p:cNvPr>
            <p:cNvSpPr/>
            <p:nvPr>
              <p:custDataLst>
                <p:tags r:id="rId20"/>
              </p:custDataLst>
            </p:nvPr>
          </p:nvSpPr>
          <p:spPr>
            <a:xfrm>
              <a:off x="10572752" y="4514962"/>
              <a:ext cx="126999" cy="126800"/>
            </a:xfrm>
            <a:custGeom>
              <a:avLst/>
              <a:gdLst/>
              <a:ahLst/>
              <a:cxnLst/>
              <a:rect l="0" t="0" r="0" b="0"/>
              <a:pathLst>
                <a:path w="126999" h="126800">
                  <a:moveTo>
                    <a:pt x="12698" y="6238"/>
                  </a:moveTo>
                  <a:lnTo>
                    <a:pt x="12698" y="6238"/>
                  </a:lnTo>
                  <a:lnTo>
                    <a:pt x="9328" y="6238"/>
                  </a:lnTo>
                  <a:lnTo>
                    <a:pt x="8335" y="5532"/>
                  </a:lnTo>
                  <a:lnTo>
                    <a:pt x="7672" y="4356"/>
                  </a:lnTo>
                  <a:lnTo>
                    <a:pt x="7231" y="2867"/>
                  </a:lnTo>
                  <a:lnTo>
                    <a:pt x="6936" y="2580"/>
                  </a:lnTo>
                  <a:lnTo>
                    <a:pt x="6739" y="3094"/>
                  </a:lnTo>
                  <a:lnTo>
                    <a:pt x="6426" y="5617"/>
                  </a:lnTo>
                  <a:lnTo>
                    <a:pt x="3002" y="6054"/>
                  </a:lnTo>
                  <a:lnTo>
                    <a:pt x="1999" y="7526"/>
                  </a:lnTo>
                  <a:lnTo>
                    <a:pt x="262" y="20527"/>
                  </a:lnTo>
                  <a:lnTo>
                    <a:pt x="0" y="61998"/>
                  </a:lnTo>
                  <a:lnTo>
                    <a:pt x="1879" y="68180"/>
                  </a:lnTo>
                  <a:lnTo>
                    <a:pt x="4361" y="73984"/>
                  </a:lnTo>
                  <a:lnTo>
                    <a:pt x="6465" y="84480"/>
                  </a:lnTo>
                  <a:lnTo>
                    <a:pt x="11243" y="92372"/>
                  </a:lnTo>
                  <a:lnTo>
                    <a:pt x="27541" y="115396"/>
                  </a:lnTo>
                  <a:lnTo>
                    <a:pt x="33642" y="118253"/>
                  </a:lnTo>
                  <a:lnTo>
                    <a:pt x="37245" y="119014"/>
                  </a:lnTo>
                  <a:lnTo>
                    <a:pt x="39645" y="120228"/>
                  </a:lnTo>
                  <a:lnTo>
                    <a:pt x="41246" y="121742"/>
                  </a:lnTo>
                  <a:lnTo>
                    <a:pt x="42312" y="123458"/>
                  </a:lnTo>
                  <a:lnTo>
                    <a:pt x="43731" y="124601"/>
                  </a:lnTo>
                  <a:lnTo>
                    <a:pt x="47187" y="125871"/>
                  </a:lnTo>
                  <a:lnTo>
                    <a:pt x="55948" y="126799"/>
                  </a:lnTo>
                  <a:lnTo>
                    <a:pt x="65882" y="118041"/>
                  </a:lnTo>
                  <a:lnTo>
                    <a:pt x="78337" y="105688"/>
                  </a:lnTo>
                  <a:lnTo>
                    <a:pt x="80678" y="99592"/>
                  </a:lnTo>
                  <a:lnTo>
                    <a:pt x="82421" y="92884"/>
                  </a:lnTo>
                  <a:lnTo>
                    <a:pt x="93483" y="71178"/>
                  </a:lnTo>
                  <a:lnTo>
                    <a:pt x="98609" y="26496"/>
                  </a:lnTo>
                  <a:lnTo>
                    <a:pt x="101205" y="13026"/>
                  </a:lnTo>
                  <a:lnTo>
                    <a:pt x="101596" y="0"/>
                  </a:lnTo>
                  <a:lnTo>
                    <a:pt x="102303" y="34561"/>
                  </a:lnTo>
                  <a:lnTo>
                    <a:pt x="107557" y="61553"/>
                  </a:lnTo>
                  <a:lnTo>
                    <a:pt x="107685" y="64282"/>
                  </a:lnTo>
                  <a:lnTo>
                    <a:pt x="109713" y="69194"/>
                  </a:lnTo>
                  <a:lnTo>
                    <a:pt x="112261" y="73730"/>
                  </a:lnTo>
                  <a:lnTo>
                    <a:pt x="113896" y="82390"/>
                  </a:lnTo>
                  <a:lnTo>
                    <a:pt x="114220" y="87524"/>
                  </a:lnTo>
                  <a:lnTo>
                    <a:pt x="120384" y="94843"/>
                  </a:lnTo>
                  <a:lnTo>
                    <a:pt x="120646" y="101488"/>
                  </a:lnTo>
                  <a:lnTo>
                    <a:pt x="120646" y="95138"/>
                  </a:lnTo>
                  <a:lnTo>
                    <a:pt x="126998" y="951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9" name="SMARTInkShape-1394">
              <a:extLst>
                <a:ext uri="{FF2B5EF4-FFF2-40B4-BE49-F238E27FC236}">
                  <a16:creationId xmlns:a16="http://schemas.microsoft.com/office/drawing/2014/main" id="{A0118FB1-ABEF-4D38-A4D2-00FBDEC46562}"/>
                </a:ext>
              </a:extLst>
            </p:cNvPr>
            <p:cNvSpPr/>
            <p:nvPr>
              <p:custDataLst>
                <p:tags r:id="rId21"/>
              </p:custDataLst>
            </p:nvPr>
          </p:nvSpPr>
          <p:spPr>
            <a:xfrm>
              <a:off x="10369585" y="4502229"/>
              <a:ext cx="203166" cy="202120"/>
            </a:xfrm>
            <a:custGeom>
              <a:avLst/>
              <a:gdLst/>
              <a:ahLst/>
              <a:cxnLst/>
              <a:rect l="0" t="0" r="0" b="0"/>
              <a:pathLst>
                <a:path w="203166" h="202120">
                  <a:moveTo>
                    <a:pt x="107915" y="31671"/>
                  </a:moveTo>
                  <a:lnTo>
                    <a:pt x="107915" y="31671"/>
                  </a:lnTo>
                  <a:lnTo>
                    <a:pt x="107915" y="37998"/>
                  </a:lnTo>
                  <a:lnTo>
                    <a:pt x="111285" y="38014"/>
                  </a:lnTo>
                  <a:lnTo>
                    <a:pt x="112278" y="37311"/>
                  </a:lnTo>
                  <a:lnTo>
                    <a:pt x="112941" y="36136"/>
                  </a:lnTo>
                  <a:lnTo>
                    <a:pt x="114187" y="26465"/>
                  </a:lnTo>
                  <a:lnTo>
                    <a:pt x="114263" y="13174"/>
                  </a:lnTo>
                  <a:lnTo>
                    <a:pt x="108798" y="7202"/>
                  </a:lnTo>
                  <a:lnTo>
                    <a:pt x="103020" y="5749"/>
                  </a:lnTo>
                  <a:lnTo>
                    <a:pt x="97135" y="1961"/>
                  </a:lnTo>
                  <a:lnTo>
                    <a:pt x="90217" y="524"/>
                  </a:lnTo>
                  <a:lnTo>
                    <a:pt x="74922" y="0"/>
                  </a:lnTo>
                  <a:lnTo>
                    <a:pt x="51648" y="6840"/>
                  </a:lnTo>
                  <a:lnTo>
                    <a:pt x="14571" y="25335"/>
                  </a:lnTo>
                  <a:lnTo>
                    <a:pt x="9279" y="30266"/>
                  </a:lnTo>
                  <a:lnTo>
                    <a:pt x="4575" y="37161"/>
                  </a:lnTo>
                  <a:lnTo>
                    <a:pt x="1332" y="48977"/>
                  </a:lnTo>
                  <a:lnTo>
                    <a:pt x="0" y="86714"/>
                  </a:lnTo>
                  <a:lnTo>
                    <a:pt x="3744" y="95175"/>
                  </a:lnTo>
                  <a:lnTo>
                    <a:pt x="6717" y="99408"/>
                  </a:lnTo>
                  <a:lnTo>
                    <a:pt x="10021" y="109753"/>
                  </a:lnTo>
                  <a:lnTo>
                    <a:pt x="12901" y="120702"/>
                  </a:lnTo>
                  <a:lnTo>
                    <a:pt x="30186" y="143593"/>
                  </a:lnTo>
                  <a:lnTo>
                    <a:pt x="73802" y="175859"/>
                  </a:lnTo>
                  <a:lnTo>
                    <a:pt x="104893" y="192188"/>
                  </a:lnTo>
                  <a:lnTo>
                    <a:pt x="149964" y="202119"/>
                  </a:lnTo>
                  <a:lnTo>
                    <a:pt x="175502" y="196595"/>
                  </a:lnTo>
                  <a:lnTo>
                    <a:pt x="188973" y="189968"/>
                  </a:lnTo>
                  <a:lnTo>
                    <a:pt x="194035" y="185281"/>
                  </a:lnTo>
                  <a:lnTo>
                    <a:pt x="201823" y="173481"/>
                  </a:lnTo>
                  <a:lnTo>
                    <a:pt x="203165" y="1650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0" name="SMARTInkShape-1395">
              <a:extLst>
                <a:ext uri="{FF2B5EF4-FFF2-40B4-BE49-F238E27FC236}">
                  <a16:creationId xmlns:a16="http://schemas.microsoft.com/office/drawing/2014/main" id="{8A94E4AD-5C91-4DC4-9867-1849362B1F14}"/>
                </a:ext>
              </a:extLst>
            </p:cNvPr>
            <p:cNvSpPr/>
            <p:nvPr>
              <p:custDataLst>
                <p:tags r:id="rId22"/>
              </p:custDataLst>
            </p:nvPr>
          </p:nvSpPr>
          <p:spPr>
            <a:xfrm>
              <a:off x="10845889" y="4508500"/>
              <a:ext cx="107858" cy="203201"/>
            </a:xfrm>
            <a:custGeom>
              <a:avLst/>
              <a:gdLst/>
              <a:ahLst/>
              <a:cxnLst/>
              <a:rect l="0" t="0" r="0" b="0"/>
              <a:pathLst>
                <a:path w="107858" h="203201">
                  <a:moveTo>
                    <a:pt x="101511" y="0"/>
                  </a:moveTo>
                  <a:lnTo>
                    <a:pt x="101511" y="0"/>
                  </a:lnTo>
                  <a:lnTo>
                    <a:pt x="101511" y="6272"/>
                  </a:lnTo>
                  <a:lnTo>
                    <a:pt x="54758" y="6349"/>
                  </a:lnTo>
                  <a:lnTo>
                    <a:pt x="44042" y="7055"/>
                  </a:lnTo>
                  <a:lnTo>
                    <a:pt x="22072" y="12817"/>
                  </a:lnTo>
                  <a:lnTo>
                    <a:pt x="10624" y="21461"/>
                  </a:lnTo>
                  <a:lnTo>
                    <a:pt x="8200" y="25531"/>
                  </a:lnTo>
                  <a:lnTo>
                    <a:pt x="6417" y="29690"/>
                  </a:lnTo>
                  <a:lnTo>
                    <a:pt x="2152" y="36001"/>
                  </a:lnTo>
                  <a:lnTo>
                    <a:pt x="575" y="43044"/>
                  </a:lnTo>
                  <a:lnTo>
                    <a:pt x="0" y="58384"/>
                  </a:lnTo>
                  <a:lnTo>
                    <a:pt x="1831" y="63108"/>
                  </a:lnTo>
                  <a:lnTo>
                    <a:pt x="24482" y="99587"/>
                  </a:lnTo>
                  <a:lnTo>
                    <a:pt x="69026" y="139312"/>
                  </a:lnTo>
                  <a:lnTo>
                    <a:pt x="90070" y="158158"/>
                  </a:lnTo>
                  <a:lnTo>
                    <a:pt x="97131" y="163426"/>
                  </a:lnTo>
                  <a:lnTo>
                    <a:pt x="104367" y="173619"/>
                  </a:lnTo>
                  <a:lnTo>
                    <a:pt x="107401" y="182624"/>
                  </a:lnTo>
                  <a:lnTo>
                    <a:pt x="107857" y="195878"/>
                  </a:lnTo>
                  <a:lnTo>
                    <a:pt x="87158" y="190854"/>
                  </a:lnTo>
                  <a:lnTo>
                    <a:pt x="40726" y="190500"/>
                  </a:lnTo>
                  <a:lnTo>
                    <a:pt x="31456" y="191205"/>
                  </a:lnTo>
                  <a:lnTo>
                    <a:pt x="17376" y="195967"/>
                  </a:lnTo>
                  <a:lnTo>
                    <a:pt x="15786" y="196967"/>
                  </a:lnTo>
                  <a:lnTo>
                    <a:pt x="14728" y="198339"/>
                  </a:lnTo>
                  <a:lnTo>
                    <a:pt x="13030" y="202240"/>
                  </a:lnTo>
                  <a:lnTo>
                    <a:pt x="13595" y="202559"/>
                  </a:lnTo>
                  <a:lnTo>
                    <a:pt x="18961" y="203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1" name="SMARTInkShape-1396">
              <a:extLst>
                <a:ext uri="{FF2B5EF4-FFF2-40B4-BE49-F238E27FC236}">
                  <a16:creationId xmlns:a16="http://schemas.microsoft.com/office/drawing/2014/main" id="{E95747E0-1F06-4B9B-B656-02320848417B}"/>
                </a:ext>
              </a:extLst>
            </p:cNvPr>
            <p:cNvSpPr/>
            <p:nvPr>
              <p:custDataLst>
                <p:tags r:id="rId23"/>
              </p:custDataLst>
            </p:nvPr>
          </p:nvSpPr>
          <p:spPr>
            <a:xfrm>
              <a:off x="10198100" y="4464135"/>
              <a:ext cx="139701" cy="171178"/>
            </a:xfrm>
            <a:custGeom>
              <a:avLst/>
              <a:gdLst/>
              <a:ahLst/>
              <a:cxnLst/>
              <a:rect l="0" t="0" r="0" b="0"/>
              <a:pathLst>
                <a:path w="139701" h="171178">
                  <a:moveTo>
                    <a:pt x="0" y="101515"/>
                  </a:moveTo>
                  <a:lnTo>
                    <a:pt x="0" y="101515"/>
                  </a:lnTo>
                  <a:lnTo>
                    <a:pt x="3370" y="98144"/>
                  </a:lnTo>
                  <a:lnTo>
                    <a:pt x="5026" y="94607"/>
                  </a:lnTo>
                  <a:lnTo>
                    <a:pt x="5467" y="92676"/>
                  </a:lnTo>
                  <a:lnTo>
                    <a:pt x="6468" y="91389"/>
                  </a:lnTo>
                  <a:lnTo>
                    <a:pt x="9459" y="89959"/>
                  </a:lnTo>
                  <a:lnTo>
                    <a:pt x="10540" y="88872"/>
                  </a:lnTo>
                  <a:lnTo>
                    <a:pt x="11741" y="85783"/>
                  </a:lnTo>
                  <a:lnTo>
                    <a:pt x="12765" y="84677"/>
                  </a:lnTo>
                  <a:lnTo>
                    <a:pt x="24179" y="78295"/>
                  </a:lnTo>
                  <a:lnTo>
                    <a:pt x="33348" y="76055"/>
                  </a:lnTo>
                  <a:lnTo>
                    <a:pt x="34932" y="74664"/>
                  </a:lnTo>
                  <a:lnTo>
                    <a:pt x="35988" y="73031"/>
                  </a:lnTo>
                  <a:lnTo>
                    <a:pt x="44217" y="67362"/>
                  </a:lnTo>
                  <a:lnTo>
                    <a:pt x="59060" y="60390"/>
                  </a:lnTo>
                  <a:lnTo>
                    <a:pt x="74071" y="47134"/>
                  </a:lnTo>
                  <a:lnTo>
                    <a:pt x="82548" y="43030"/>
                  </a:lnTo>
                  <a:lnTo>
                    <a:pt x="84665" y="41359"/>
                  </a:lnTo>
                  <a:lnTo>
                    <a:pt x="87019" y="35738"/>
                  </a:lnTo>
                  <a:lnTo>
                    <a:pt x="88770" y="29242"/>
                  </a:lnTo>
                  <a:lnTo>
                    <a:pt x="94255" y="20458"/>
                  </a:lnTo>
                  <a:lnTo>
                    <a:pt x="93883" y="19255"/>
                  </a:lnTo>
                  <a:lnTo>
                    <a:pt x="89696" y="13629"/>
                  </a:lnTo>
                  <a:lnTo>
                    <a:pt x="89133" y="9544"/>
                  </a:lnTo>
                  <a:lnTo>
                    <a:pt x="88351" y="8451"/>
                  </a:lnTo>
                  <a:lnTo>
                    <a:pt x="87123" y="7723"/>
                  </a:lnTo>
                  <a:lnTo>
                    <a:pt x="85598" y="7237"/>
                  </a:lnTo>
                  <a:lnTo>
                    <a:pt x="76043" y="1367"/>
                  </a:lnTo>
                  <a:lnTo>
                    <a:pt x="61375" y="0"/>
                  </a:lnTo>
                  <a:lnTo>
                    <a:pt x="57146" y="1834"/>
                  </a:lnTo>
                  <a:lnTo>
                    <a:pt x="52915" y="4296"/>
                  </a:lnTo>
                  <a:lnTo>
                    <a:pt x="46567" y="6387"/>
                  </a:lnTo>
                  <a:lnTo>
                    <a:pt x="31729" y="19073"/>
                  </a:lnTo>
                  <a:lnTo>
                    <a:pt x="17921" y="37879"/>
                  </a:lnTo>
                  <a:lnTo>
                    <a:pt x="7979" y="61835"/>
                  </a:lnTo>
                  <a:lnTo>
                    <a:pt x="6445" y="92445"/>
                  </a:lnTo>
                  <a:lnTo>
                    <a:pt x="14192" y="121865"/>
                  </a:lnTo>
                  <a:lnTo>
                    <a:pt x="19493" y="131769"/>
                  </a:lnTo>
                  <a:lnTo>
                    <a:pt x="24187" y="136833"/>
                  </a:lnTo>
                  <a:lnTo>
                    <a:pt x="68421" y="164145"/>
                  </a:lnTo>
                  <a:lnTo>
                    <a:pt x="94262" y="169940"/>
                  </a:lnTo>
                  <a:lnTo>
                    <a:pt x="118124" y="171177"/>
                  </a:lnTo>
                  <a:lnTo>
                    <a:pt x="124937" y="169400"/>
                  </a:lnTo>
                  <a:lnTo>
                    <a:pt x="131688" y="165881"/>
                  </a:lnTo>
                  <a:lnTo>
                    <a:pt x="139700" y="1650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2" name="SMARTInkShape-1397">
              <a:extLst>
                <a:ext uri="{FF2B5EF4-FFF2-40B4-BE49-F238E27FC236}">
                  <a16:creationId xmlns:a16="http://schemas.microsoft.com/office/drawing/2014/main" id="{4CEB9963-BA80-4367-BA13-53808A404B95}"/>
                </a:ext>
              </a:extLst>
            </p:cNvPr>
            <p:cNvSpPr/>
            <p:nvPr>
              <p:custDataLst>
                <p:tags r:id="rId24"/>
              </p:custDataLst>
            </p:nvPr>
          </p:nvSpPr>
          <p:spPr>
            <a:xfrm>
              <a:off x="9715500" y="4254503"/>
              <a:ext cx="335805" cy="177710"/>
            </a:xfrm>
            <a:custGeom>
              <a:avLst/>
              <a:gdLst/>
              <a:ahLst/>
              <a:cxnLst/>
              <a:rect l="0" t="0" r="0" b="0"/>
              <a:pathLst>
                <a:path w="335805" h="177710">
                  <a:moveTo>
                    <a:pt x="0" y="12697"/>
                  </a:moveTo>
                  <a:lnTo>
                    <a:pt x="0" y="12697"/>
                  </a:lnTo>
                  <a:lnTo>
                    <a:pt x="3370" y="9326"/>
                  </a:lnTo>
                  <a:lnTo>
                    <a:pt x="8789" y="7671"/>
                  </a:lnTo>
                  <a:lnTo>
                    <a:pt x="19772" y="4858"/>
                  </a:lnTo>
                  <a:lnTo>
                    <a:pt x="31963" y="1437"/>
                  </a:lnTo>
                  <a:lnTo>
                    <a:pt x="76762" y="33"/>
                  </a:lnTo>
                  <a:lnTo>
                    <a:pt x="119375" y="0"/>
                  </a:lnTo>
                  <a:lnTo>
                    <a:pt x="163664" y="5023"/>
                  </a:lnTo>
                  <a:lnTo>
                    <a:pt x="203700" y="12826"/>
                  </a:lnTo>
                  <a:lnTo>
                    <a:pt x="246044" y="27017"/>
                  </a:lnTo>
                  <a:lnTo>
                    <a:pt x="293318" y="49201"/>
                  </a:lnTo>
                  <a:lnTo>
                    <a:pt x="315264" y="68077"/>
                  </a:lnTo>
                  <a:lnTo>
                    <a:pt x="328048" y="87275"/>
                  </a:lnTo>
                  <a:lnTo>
                    <a:pt x="334030" y="104095"/>
                  </a:lnTo>
                  <a:lnTo>
                    <a:pt x="335804" y="114645"/>
                  </a:lnTo>
                  <a:lnTo>
                    <a:pt x="331016" y="134426"/>
                  </a:lnTo>
                  <a:lnTo>
                    <a:pt x="323699" y="144877"/>
                  </a:lnTo>
                  <a:lnTo>
                    <a:pt x="308586" y="155981"/>
                  </a:lnTo>
                  <a:lnTo>
                    <a:pt x="284438" y="167128"/>
                  </a:lnTo>
                  <a:lnTo>
                    <a:pt x="244163" y="174438"/>
                  </a:lnTo>
                  <a:lnTo>
                    <a:pt x="202667" y="177133"/>
                  </a:lnTo>
                  <a:lnTo>
                    <a:pt x="160490" y="177709"/>
                  </a:lnTo>
                  <a:lnTo>
                    <a:pt x="112992" y="177089"/>
                  </a:lnTo>
                  <a:lnTo>
                    <a:pt x="95285" y="171454"/>
                  </a:lnTo>
                  <a:lnTo>
                    <a:pt x="101600" y="1714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3" name="SMARTInkShape-1398">
              <a:extLst>
                <a:ext uri="{FF2B5EF4-FFF2-40B4-BE49-F238E27FC236}">
                  <a16:creationId xmlns:a16="http://schemas.microsoft.com/office/drawing/2014/main" id="{9F5B6398-3128-412F-96A7-92C77450C4E4}"/>
                </a:ext>
              </a:extLst>
            </p:cNvPr>
            <p:cNvSpPr/>
            <p:nvPr>
              <p:custDataLst>
                <p:tags r:id="rId25"/>
              </p:custDataLst>
            </p:nvPr>
          </p:nvSpPr>
          <p:spPr>
            <a:xfrm>
              <a:off x="10039350" y="4457708"/>
              <a:ext cx="165101" cy="171087"/>
            </a:xfrm>
            <a:custGeom>
              <a:avLst/>
              <a:gdLst/>
              <a:ahLst/>
              <a:cxnLst/>
              <a:rect l="0" t="0" r="0" b="0"/>
              <a:pathLst>
                <a:path w="165101" h="171087">
                  <a:moveTo>
                    <a:pt x="0" y="19042"/>
                  </a:moveTo>
                  <a:lnTo>
                    <a:pt x="0" y="19042"/>
                  </a:lnTo>
                  <a:lnTo>
                    <a:pt x="705" y="25521"/>
                  </a:lnTo>
                  <a:lnTo>
                    <a:pt x="6087" y="52418"/>
                  </a:lnTo>
                  <a:lnTo>
                    <a:pt x="7004" y="65643"/>
                  </a:lnTo>
                  <a:lnTo>
                    <a:pt x="19214" y="87446"/>
                  </a:lnTo>
                  <a:lnTo>
                    <a:pt x="21274" y="90045"/>
                  </a:lnTo>
                  <a:lnTo>
                    <a:pt x="40218" y="133766"/>
                  </a:lnTo>
                  <a:lnTo>
                    <a:pt x="46567" y="141307"/>
                  </a:lnTo>
                  <a:lnTo>
                    <a:pt x="48919" y="147700"/>
                  </a:lnTo>
                  <a:lnTo>
                    <a:pt x="50428" y="156561"/>
                  </a:lnTo>
                  <a:lnTo>
                    <a:pt x="55776" y="165362"/>
                  </a:lnTo>
                  <a:lnTo>
                    <a:pt x="57069" y="171086"/>
                  </a:lnTo>
                  <a:lnTo>
                    <a:pt x="53755" y="167965"/>
                  </a:lnTo>
                  <a:lnTo>
                    <a:pt x="52112" y="164487"/>
                  </a:lnTo>
                  <a:lnTo>
                    <a:pt x="47689" y="153135"/>
                  </a:lnTo>
                  <a:lnTo>
                    <a:pt x="34513" y="134920"/>
                  </a:lnTo>
                  <a:lnTo>
                    <a:pt x="25840" y="95196"/>
                  </a:lnTo>
                  <a:lnTo>
                    <a:pt x="26122" y="56316"/>
                  </a:lnTo>
                  <a:lnTo>
                    <a:pt x="34241" y="39403"/>
                  </a:lnTo>
                  <a:lnTo>
                    <a:pt x="52067" y="18109"/>
                  </a:lnTo>
                  <a:lnTo>
                    <a:pt x="62386" y="10926"/>
                  </a:lnTo>
                  <a:lnTo>
                    <a:pt x="85313" y="2247"/>
                  </a:lnTo>
                  <a:lnTo>
                    <a:pt x="125923" y="0"/>
                  </a:lnTo>
                  <a:lnTo>
                    <a:pt x="143634" y="5460"/>
                  </a:lnTo>
                  <a:lnTo>
                    <a:pt x="150642" y="10532"/>
                  </a:lnTo>
                  <a:lnTo>
                    <a:pt x="156738" y="12757"/>
                  </a:lnTo>
                  <a:lnTo>
                    <a:pt x="165100" y="190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4" name="SMARTInkShape-1399">
              <a:extLst>
                <a:ext uri="{FF2B5EF4-FFF2-40B4-BE49-F238E27FC236}">
                  <a16:creationId xmlns:a16="http://schemas.microsoft.com/office/drawing/2014/main" id="{C18B7398-438C-4DB0-B437-D43CE46E1278}"/>
                </a:ext>
              </a:extLst>
            </p:cNvPr>
            <p:cNvSpPr/>
            <p:nvPr>
              <p:custDataLst>
                <p:tags r:id="rId26"/>
              </p:custDataLst>
            </p:nvPr>
          </p:nvSpPr>
          <p:spPr>
            <a:xfrm>
              <a:off x="10712448" y="4495800"/>
              <a:ext cx="120653" cy="193266"/>
            </a:xfrm>
            <a:custGeom>
              <a:avLst/>
              <a:gdLst/>
              <a:ahLst/>
              <a:cxnLst/>
              <a:rect l="0" t="0" r="0" b="0"/>
              <a:pathLst>
                <a:path w="120653" h="193266">
                  <a:moveTo>
                    <a:pt x="2" y="38100"/>
                  </a:moveTo>
                  <a:lnTo>
                    <a:pt x="2" y="38100"/>
                  </a:lnTo>
                  <a:lnTo>
                    <a:pt x="0" y="47744"/>
                  </a:lnTo>
                  <a:lnTo>
                    <a:pt x="1883" y="51323"/>
                  </a:lnTo>
                  <a:lnTo>
                    <a:pt x="8841" y="62742"/>
                  </a:lnTo>
                  <a:lnTo>
                    <a:pt x="11558" y="71114"/>
                  </a:lnTo>
                  <a:lnTo>
                    <a:pt x="18870" y="116194"/>
                  </a:lnTo>
                  <a:lnTo>
                    <a:pt x="19755" y="143989"/>
                  </a:lnTo>
                  <a:lnTo>
                    <a:pt x="24518" y="159898"/>
                  </a:lnTo>
                  <a:lnTo>
                    <a:pt x="25395" y="192531"/>
                  </a:lnTo>
                  <a:lnTo>
                    <a:pt x="24693" y="193265"/>
                  </a:lnTo>
                  <a:lnTo>
                    <a:pt x="23518" y="193049"/>
                  </a:lnTo>
                  <a:lnTo>
                    <a:pt x="22031" y="192200"/>
                  </a:lnTo>
                  <a:lnTo>
                    <a:pt x="21036" y="190221"/>
                  </a:lnTo>
                  <a:lnTo>
                    <a:pt x="13306" y="144299"/>
                  </a:lnTo>
                  <a:lnTo>
                    <a:pt x="12755" y="98439"/>
                  </a:lnTo>
                  <a:lnTo>
                    <a:pt x="13424" y="82005"/>
                  </a:lnTo>
                  <a:lnTo>
                    <a:pt x="22162" y="52095"/>
                  </a:lnTo>
                  <a:lnTo>
                    <a:pt x="36749" y="29702"/>
                  </a:lnTo>
                  <a:lnTo>
                    <a:pt x="46716" y="22520"/>
                  </a:lnTo>
                  <a:lnTo>
                    <a:pt x="56762" y="17854"/>
                  </a:lnTo>
                  <a:lnTo>
                    <a:pt x="68913" y="10347"/>
                  </a:lnTo>
                  <a:lnTo>
                    <a:pt x="84195" y="7139"/>
                  </a:lnTo>
                  <a:lnTo>
                    <a:pt x="93072" y="5879"/>
                  </a:lnTo>
                  <a:lnTo>
                    <a:pt x="107871" y="609"/>
                  </a:lnTo>
                  <a:lnTo>
                    <a:pt x="12065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5" name="SMARTInkShape-1400">
              <a:extLst>
                <a:ext uri="{FF2B5EF4-FFF2-40B4-BE49-F238E27FC236}">
                  <a16:creationId xmlns:a16="http://schemas.microsoft.com/office/drawing/2014/main" id="{0F6BEE3F-4B58-4B63-8CF6-2F3A694FB5C4}"/>
                </a:ext>
              </a:extLst>
            </p:cNvPr>
            <p:cNvSpPr/>
            <p:nvPr>
              <p:custDataLst>
                <p:tags r:id="rId27"/>
              </p:custDataLst>
            </p:nvPr>
          </p:nvSpPr>
          <p:spPr>
            <a:xfrm>
              <a:off x="10973894" y="4489490"/>
              <a:ext cx="303707" cy="227435"/>
            </a:xfrm>
            <a:custGeom>
              <a:avLst/>
              <a:gdLst/>
              <a:ahLst/>
              <a:cxnLst/>
              <a:rect l="0" t="0" r="0" b="0"/>
              <a:pathLst>
                <a:path w="303707" h="227435">
                  <a:moveTo>
                    <a:pt x="68756" y="76160"/>
                  </a:moveTo>
                  <a:lnTo>
                    <a:pt x="68756" y="76160"/>
                  </a:lnTo>
                  <a:lnTo>
                    <a:pt x="68756" y="67321"/>
                  </a:lnTo>
                  <a:lnTo>
                    <a:pt x="62669" y="45916"/>
                  </a:lnTo>
                  <a:lnTo>
                    <a:pt x="61875" y="45413"/>
                  </a:lnTo>
                  <a:lnTo>
                    <a:pt x="56325" y="44449"/>
                  </a:lnTo>
                  <a:lnTo>
                    <a:pt x="45241" y="54537"/>
                  </a:lnTo>
                  <a:lnTo>
                    <a:pt x="36960" y="58483"/>
                  </a:lnTo>
                  <a:lnTo>
                    <a:pt x="32047" y="63364"/>
                  </a:lnTo>
                  <a:lnTo>
                    <a:pt x="10649" y="95053"/>
                  </a:lnTo>
                  <a:lnTo>
                    <a:pt x="0" y="131105"/>
                  </a:lnTo>
                  <a:lnTo>
                    <a:pt x="5438" y="160821"/>
                  </a:lnTo>
                  <a:lnTo>
                    <a:pt x="16747" y="186932"/>
                  </a:lnTo>
                  <a:lnTo>
                    <a:pt x="35288" y="212861"/>
                  </a:lnTo>
                  <a:lnTo>
                    <a:pt x="43532" y="218054"/>
                  </a:lnTo>
                  <a:lnTo>
                    <a:pt x="54229" y="222861"/>
                  </a:lnTo>
                  <a:lnTo>
                    <a:pt x="56953" y="224760"/>
                  </a:lnTo>
                  <a:lnTo>
                    <a:pt x="63748" y="226871"/>
                  </a:lnTo>
                  <a:lnTo>
                    <a:pt x="67532" y="227434"/>
                  </a:lnTo>
                  <a:lnTo>
                    <a:pt x="73622" y="226178"/>
                  </a:lnTo>
                  <a:lnTo>
                    <a:pt x="76232" y="224855"/>
                  </a:lnTo>
                  <a:lnTo>
                    <a:pt x="81018" y="219623"/>
                  </a:lnTo>
                  <a:lnTo>
                    <a:pt x="84789" y="213299"/>
                  </a:lnTo>
                  <a:lnTo>
                    <a:pt x="91905" y="191887"/>
                  </a:lnTo>
                  <a:lnTo>
                    <a:pt x="93253" y="151243"/>
                  </a:lnTo>
                  <a:lnTo>
                    <a:pt x="88058" y="104887"/>
                  </a:lnTo>
                  <a:lnTo>
                    <a:pt x="82785" y="86982"/>
                  </a:lnTo>
                  <a:lnTo>
                    <a:pt x="76831" y="69857"/>
                  </a:lnTo>
                  <a:lnTo>
                    <a:pt x="69026" y="23616"/>
                  </a:lnTo>
                  <a:lnTo>
                    <a:pt x="68778" y="5109"/>
                  </a:lnTo>
                  <a:lnTo>
                    <a:pt x="69478" y="3392"/>
                  </a:lnTo>
                  <a:lnTo>
                    <a:pt x="70647" y="2247"/>
                  </a:lnTo>
                  <a:lnTo>
                    <a:pt x="74223" y="412"/>
                  </a:lnTo>
                  <a:lnTo>
                    <a:pt x="83866" y="0"/>
                  </a:lnTo>
                  <a:lnTo>
                    <a:pt x="109929" y="6429"/>
                  </a:lnTo>
                  <a:lnTo>
                    <a:pt x="119327" y="11220"/>
                  </a:lnTo>
                  <a:lnTo>
                    <a:pt x="121519" y="11700"/>
                  </a:lnTo>
                  <a:lnTo>
                    <a:pt x="127977" y="15746"/>
                  </a:lnTo>
                  <a:lnTo>
                    <a:pt x="134359" y="21414"/>
                  </a:lnTo>
                  <a:lnTo>
                    <a:pt x="136719" y="25488"/>
                  </a:lnTo>
                  <a:lnTo>
                    <a:pt x="138046" y="33629"/>
                  </a:lnTo>
                  <a:lnTo>
                    <a:pt x="139063" y="40324"/>
                  </a:lnTo>
                  <a:lnTo>
                    <a:pt x="143582" y="50371"/>
                  </a:lnTo>
                  <a:lnTo>
                    <a:pt x="145482" y="61292"/>
                  </a:lnTo>
                  <a:lnTo>
                    <a:pt x="149946" y="69800"/>
                  </a:lnTo>
                  <a:lnTo>
                    <a:pt x="153067" y="87535"/>
                  </a:lnTo>
                  <a:lnTo>
                    <a:pt x="155616" y="93210"/>
                  </a:lnTo>
                  <a:lnTo>
                    <a:pt x="157634" y="136948"/>
                  </a:lnTo>
                  <a:lnTo>
                    <a:pt x="151384" y="176313"/>
                  </a:lnTo>
                  <a:lnTo>
                    <a:pt x="145034" y="184021"/>
                  </a:lnTo>
                  <a:lnTo>
                    <a:pt x="144962" y="178636"/>
                  </a:lnTo>
                  <a:lnTo>
                    <a:pt x="141586" y="174648"/>
                  </a:lnTo>
                  <a:lnTo>
                    <a:pt x="139931" y="169086"/>
                  </a:lnTo>
                  <a:lnTo>
                    <a:pt x="134257" y="124512"/>
                  </a:lnTo>
                  <a:lnTo>
                    <a:pt x="132334" y="78248"/>
                  </a:lnTo>
                  <a:lnTo>
                    <a:pt x="132965" y="48641"/>
                  </a:lnTo>
                  <a:lnTo>
                    <a:pt x="137326" y="36648"/>
                  </a:lnTo>
                  <a:lnTo>
                    <a:pt x="151353" y="19175"/>
                  </a:lnTo>
                  <a:lnTo>
                    <a:pt x="166124" y="4203"/>
                  </a:lnTo>
                  <a:lnTo>
                    <a:pt x="172240" y="1846"/>
                  </a:lnTo>
                  <a:lnTo>
                    <a:pt x="200099" y="70"/>
                  </a:lnTo>
                  <a:lnTo>
                    <a:pt x="222719" y="5757"/>
                  </a:lnTo>
                  <a:lnTo>
                    <a:pt x="267340" y="26389"/>
                  </a:lnTo>
                  <a:lnTo>
                    <a:pt x="303706" y="444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6" name="SMARTInkShape-1401">
              <a:extLst>
                <a:ext uri="{FF2B5EF4-FFF2-40B4-BE49-F238E27FC236}">
                  <a16:creationId xmlns:a16="http://schemas.microsoft.com/office/drawing/2014/main" id="{660225A8-9605-432A-944F-568B89C6D388}"/>
                </a:ext>
              </a:extLst>
            </p:cNvPr>
            <p:cNvSpPr/>
            <p:nvPr>
              <p:custDataLst>
                <p:tags r:id="rId28"/>
              </p:custDataLst>
            </p:nvPr>
          </p:nvSpPr>
          <p:spPr>
            <a:xfrm>
              <a:off x="8959850" y="4432300"/>
              <a:ext cx="755651" cy="311151"/>
            </a:xfrm>
            <a:custGeom>
              <a:avLst/>
              <a:gdLst/>
              <a:ahLst/>
              <a:cxnLst/>
              <a:rect l="0" t="0" r="0" b="0"/>
              <a:pathLst>
                <a:path w="755651" h="311151">
                  <a:moveTo>
                    <a:pt x="0" y="311150"/>
                  </a:moveTo>
                  <a:lnTo>
                    <a:pt x="0" y="311150"/>
                  </a:lnTo>
                  <a:lnTo>
                    <a:pt x="3370" y="311150"/>
                  </a:lnTo>
                  <a:lnTo>
                    <a:pt x="6907" y="309268"/>
                  </a:lnTo>
                  <a:lnTo>
                    <a:pt x="8837" y="307779"/>
                  </a:lnTo>
                  <a:lnTo>
                    <a:pt x="14746" y="306124"/>
                  </a:lnTo>
                  <a:lnTo>
                    <a:pt x="21372" y="304683"/>
                  </a:lnTo>
                  <a:lnTo>
                    <a:pt x="31371" y="299890"/>
                  </a:lnTo>
                  <a:lnTo>
                    <a:pt x="33614" y="299410"/>
                  </a:lnTo>
                  <a:lnTo>
                    <a:pt x="57698" y="287504"/>
                  </a:lnTo>
                  <a:lnTo>
                    <a:pt x="82752" y="280911"/>
                  </a:lnTo>
                  <a:lnTo>
                    <a:pt x="121831" y="264559"/>
                  </a:lnTo>
                  <a:lnTo>
                    <a:pt x="167267" y="250337"/>
                  </a:lnTo>
                  <a:lnTo>
                    <a:pt x="211445" y="235276"/>
                  </a:lnTo>
                  <a:lnTo>
                    <a:pt x="257171" y="221269"/>
                  </a:lnTo>
                  <a:lnTo>
                    <a:pt x="296959" y="205124"/>
                  </a:lnTo>
                  <a:lnTo>
                    <a:pt x="338084" y="188345"/>
                  </a:lnTo>
                  <a:lnTo>
                    <a:pt x="375999" y="173324"/>
                  </a:lnTo>
                  <a:lnTo>
                    <a:pt x="417249" y="159982"/>
                  </a:lnTo>
                  <a:lnTo>
                    <a:pt x="459368" y="143759"/>
                  </a:lnTo>
                  <a:lnTo>
                    <a:pt x="499780" y="126966"/>
                  </a:lnTo>
                  <a:lnTo>
                    <a:pt x="534022" y="112409"/>
                  </a:lnTo>
                  <a:lnTo>
                    <a:pt x="574270" y="96571"/>
                  </a:lnTo>
                  <a:lnTo>
                    <a:pt x="620157" y="79327"/>
                  </a:lnTo>
                  <a:lnTo>
                    <a:pt x="666624" y="58533"/>
                  </a:lnTo>
                  <a:lnTo>
                    <a:pt x="711191" y="39043"/>
                  </a:lnTo>
                  <a:lnTo>
                    <a:pt x="734160" y="27685"/>
                  </a:lnTo>
                  <a:lnTo>
                    <a:pt x="747955" y="22480"/>
                  </a:lnTo>
                  <a:lnTo>
                    <a:pt x="752229" y="18693"/>
                  </a:lnTo>
                  <a:lnTo>
                    <a:pt x="755449" y="13052"/>
                  </a:lnTo>
                  <a:lnTo>
                    <a:pt x="7556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7" name="SMARTInkShape-1402">
              <a:extLst>
                <a:ext uri="{FF2B5EF4-FFF2-40B4-BE49-F238E27FC236}">
                  <a16:creationId xmlns:a16="http://schemas.microsoft.com/office/drawing/2014/main" id="{6E6DCE9F-7012-46D0-9B85-0886C5F47B7F}"/>
                </a:ext>
              </a:extLst>
            </p:cNvPr>
            <p:cNvSpPr/>
            <p:nvPr>
              <p:custDataLst>
                <p:tags r:id="rId29"/>
              </p:custDataLst>
            </p:nvPr>
          </p:nvSpPr>
          <p:spPr>
            <a:xfrm>
              <a:off x="9829800" y="4279900"/>
              <a:ext cx="63499" cy="348877"/>
            </a:xfrm>
            <a:custGeom>
              <a:avLst/>
              <a:gdLst/>
              <a:ahLst/>
              <a:cxnLst/>
              <a:rect l="0" t="0" r="0" b="0"/>
              <a:pathLst>
                <a:path w="63499" h="348877">
                  <a:moveTo>
                    <a:pt x="0" y="0"/>
                  </a:moveTo>
                  <a:lnTo>
                    <a:pt x="0" y="0"/>
                  </a:lnTo>
                  <a:lnTo>
                    <a:pt x="0" y="3371"/>
                  </a:lnTo>
                  <a:lnTo>
                    <a:pt x="1881" y="6907"/>
                  </a:lnTo>
                  <a:lnTo>
                    <a:pt x="4363" y="10831"/>
                  </a:lnTo>
                  <a:lnTo>
                    <a:pt x="5957" y="19099"/>
                  </a:lnTo>
                  <a:lnTo>
                    <a:pt x="6881" y="24011"/>
                  </a:lnTo>
                  <a:lnTo>
                    <a:pt x="11342" y="38662"/>
                  </a:lnTo>
                  <a:lnTo>
                    <a:pt x="14179" y="50967"/>
                  </a:lnTo>
                  <a:lnTo>
                    <a:pt x="23648" y="76214"/>
                  </a:lnTo>
                  <a:lnTo>
                    <a:pt x="30238" y="101732"/>
                  </a:lnTo>
                  <a:lnTo>
                    <a:pt x="42604" y="138259"/>
                  </a:lnTo>
                  <a:lnTo>
                    <a:pt x="49277" y="165041"/>
                  </a:lnTo>
                  <a:lnTo>
                    <a:pt x="55386" y="185601"/>
                  </a:lnTo>
                  <a:lnTo>
                    <a:pt x="61445" y="229938"/>
                  </a:lnTo>
                  <a:lnTo>
                    <a:pt x="63420" y="276763"/>
                  </a:lnTo>
                  <a:lnTo>
                    <a:pt x="63497" y="322240"/>
                  </a:lnTo>
                  <a:lnTo>
                    <a:pt x="63498" y="347987"/>
                  </a:lnTo>
                  <a:lnTo>
                    <a:pt x="62795" y="348408"/>
                  </a:lnTo>
                  <a:lnTo>
                    <a:pt x="60129" y="348876"/>
                  </a:lnTo>
                  <a:lnTo>
                    <a:pt x="59137" y="348295"/>
                  </a:lnTo>
                  <a:lnTo>
                    <a:pt x="58474" y="347202"/>
                  </a:lnTo>
                  <a:lnTo>
                    <a:pt x="57413" y="343749"/>
                  </a:lnTo>
                  <a:lnTo>
                    <a:pt x="50800" y="336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2" name="SMARTInkShape-Group408">
            <a:extLst>
              <a:ext uri="{FF2B5EF4-FFF2-40B4-BE49-F238E27FC236}">
                <a16:creationId xmlns:a16="http://schemas.microsoft.com/office/drawing/2014/main" id="{BB705701-56C8-4C38-B6ED-E50D9C22B1C4}"/>
              </a:ext>
            </a:extLst>
          </p:cNvPr>
          <p:cNvGrpSpPr/>
          <p:nvPr/>
        </p:nvGrpSpPr>
        <p:grpSpPr>
          <a:xfrm>
            <a:off x="10169100" y="4832350"/>
            <a:ext cx="1781601" cy="615727"/>
            <a:chOff x="10169100" y="4832350"/>
            <a:chExt cx="1781601" cy="615727"/>
          </a:xfrm>
        </p:grpSpPr>
        <p:sp>
          <p:nvSpPr>
            <p:cNvPr id="1129" name="SMARTInkShape-1403">
              <a:extLst>
                <a:ext uri="{FF2B5EF4-FFF2-40B4-BE49-F238E27FC236}">
                  <a16:creationId xmlns:a16="http://schemas.microsoft.com/office/drawing/2014/main" id="{38AD2F84-1349-40D0-BDB6-91B1A94811E6}"/>
                </a:ext>
              </a:extLst>
            </p:cNvPr>
            <p:cNvSpPr/>
            <p:nvPr>
              <p:custDataLst>
                <p:tags r:id="rId7"/>
              </p:custDataLst>
            </p:nvPr>
          </p:nvSpPr>
          <p:spPr>
            <a:xfrm>
              <a:off x="11468983" y="5219700"/>
              <a:ext cx="157294" cy="158751"/>
            </a:xfrm>
            <a:custGeom>
              <a:avLst/>
              <a:gdLst/>
              <a:ahLst/>
              <a:cxnLst/>
              <a:rect l="0" t="0" r="0" b="0"/>
              <a:pathLst>
                <a:path w="157294" h="158751">
                  <a:moveTo>
                    <a:pt x="5467" y="0"/>
                  </a:moveTo>
                  <a:lnTo>
                    <a:pt x="5467" y="0"/>
                  </a:lnTo>
                  <a:lnTo>
                    <a:pt x="0" y="0"/>
                  </a:lnTo>
                  <a:lnTo>
                    <a:pt x="2749" y="0"/>
                  </a:lnTo>
                  <a:lnTo>
                    <a:pt x="6141" y="1881"/>
                  </a:lnTo>
                  <a:lnTo>
                    <a:pt x="27016" y="17892"/>
                  </a:lnTo>
                  <a:lnTo>
                    <a:pt x="69689" y="33139"/>
                  </a:lnTo>
                  <a:lnTo>
                    <a:pt x="112217" y="37664"/>
                  </a:lnTo>
                  <a:lnTo>
                    <a:pt x="157293" y="38098"/>
                  </a:lnTo>
                  <a:lnTo>
                    <a:pt x="148978" y="61244"/>
                  </a:lnTo>
                  <a:lnTo>
                    <a:pt x="124251" y="105568"/>
                  </a:lnTo>
                  <a:lnTo>
                    <a:pt x="115331" y="120058"/>
                  </a:lnTo>
                  <a:lnTo>
                    <a:pt x="113562" y="124620"/>
                  </a:lnTo>
                  <a:lnTo>
                    <a:pt x="109303" y="131861"/>
                  </a:lnTo>
                  <a:lnTo>
                    <a:pt x="108062" y="138803"/>
                  </a:lnTo>
                  <a:lnTo>
                    <a:pt x="111273" y="146591"/>
                  </a:lnTo>
                  <a:lnTo>
                    <a:pt x="118089" y="156349"/>
                  </a:lnTo>
                  <a:lnTo>
                    <a:pt x="119354" y="157149"/>
                  </a:lnTo>
                  <a:lnTo>
                    <a:pt x="126117" y="158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0" name="SMARTInkShape-1404">
              <a:extLst>
                <a:ext uri="{FF2B5EF4-FFF2-40B4-BE49-F238E27FC236}">
                  <a16:creationId xmlns:a16="http://schemas.microsoft.com/office/drawing/2014/main" id="{416327E5-CF64-4427-B2D8-5BBC487E2AAF}"/>
                </a:ext>
              </a:extLst>
            </p:cNvPr>
            <p:cNvSpPr/>
            <p:nvPr>
              <p:custDataLst>
                <p:tags r:id="rId8"/>
              </p:custDataLst>
            </p:nvPr>
          </p:nvSpPr>
          <p:spPr>
            <a:xfrm>
              <a:off x="11226800" y="5003800"/>
              <a:ext cx="19051" cy="12701"/>
            </a:xfrm>
            <a:custGeom>
              <a:avLst/>
              <a:gdLst/>
              <a:ahLst/>
              <a:cxnLst/>
              <a:rect l="0" t="0" r="0" b="0"/>
              <a:pathLst>
                <a:path w="19051" h="12701">
                  <a:moveTo>
                    <a:pt x="19050" y="0"/>
                  </a:moveTo>
                  <a:lnTo>
                    <a:pt x="19050" y="0"/>
                  </a:lnTo>
                  <a:lnTo>
                    <a:pt x="15679" y="0"/>
                  </a:lnTo>
                  <a:lnTo>
                    <a:pt x="12143" y="1882"/>
                  </a:lnTo>
                  <a:lnTo>
                    <a:pt x="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1" name="SMARTInkShape-1405">
              <a:extLst>
                <a:ext uri="{FF2B5EF4-FFF2-40B4-BE49-F238E27FC236}">
                  <a16:creationId xmlns:a16="http://schemas.microsoft.com/office/drawing/2014/main" id="{717375F5-43CE-44C1-A416-DE31381716A1}"/>
                </a:ext>
              </a:extLst>
            </p:cNvPr>
            <p:cNvSpPr/>
            <p:nvPr>
              <p:custDataLst>
                <p:tags r:id="rId9"/>
              </p:custDataLst>
            </p:nvPr>
          </p:nvSpPr>
          <p:spPr>
            <a:xfrm>
              <a:off x="10999343" y="5210280"/>
              <a:ext cx="144765" cy="168171"/>
            </a:xfrm>
            <a:custGeom>
              <a:avLst/>
              <a:gdLst/>
              <a:ahLst/>
              <a:cxnLst/>
              <a:rect l="0" t="0" r="0" b="0"/>
              <a:pathLst>
                <a:path w="144765" h="168171">
                  <a:moveTo>
                    <a:pt x="11557" y="9420"/>
                  </a:moveTo>
                  <a:lnTo>
                    <a:pt x="11557" y="9420"/>
                  </a:lnTo>
                  <a:lnTo>
                    <a:pt x="2718" y="581"/>
                  </a:lnTo>
                  <a:lnTo>
                    <a:pt x="1430" y="0"/>
                  </a:lnTo>
                  <a:lnTo>
                    <a:pt x="572" y="317"/>
                  </a:lnTo>
                  <a:lnTo>
                    <a:pt x="0" y="1235"/>
                  </a:lnTo>
                  <a:lnTo>
                    <a:pt x="324" y="1846"/>
                  </a:lnTo>
                  <a:lnTo>
                    <a:pt x="5915" y="4710"/>
                  </a:lnTo>
                  <a:lnTo>
                    <a:pt x="28904" y="17983"/>
                  </a:lnTo>
                  <a:lnTo>
                    <a:pt x="69280" y="26984"/>
                  </a:lnTo>
                  <a:lnTo>
                    <a:pt x="113006" y="28431"/>
                  </a:lnTo>
                  <a:lnTo>
                    <a:pt x="121556" y="27747"/>
                  </a:lnTo>
                  <a:lnTo>
                    <a:pt x="144764" y="22142"/>
                  </a:lnTo>
                  <a:lnTo>
                    <a:pt x="123708" y="64519"/>
                  </a:lnTo>
                  <a:lnTo>
                    <a:pt x="115034" y="102589"/>
                  </a:lnTo>
                  <a:lnTo>
                    <a:pt x="113229" y="145263"/>
                  </a:lnTo>
                  <a:lnTo>
                    <a:pt x="113885" y="160442"/>
                  </a:lnTo>
                  <a:lnTo>
                    <a:pt x="115052" y="163018"/>
                  </a:lnTo>
                  <a:lnTo>
                    <a:pt x="116537" y="164735"/>
                  </a:lnTo>
                  <a:lnTo>
                    <a:pt x="120069" y="166644"/>
                  </a:lnTo>
                  <a:lnTo>
                    <a:pt x="127230" y="168036"/>
                  </a:lnTo>
                  <a:lnTo>
                    <a:pt x="132207" y="1681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2" name="SMARTInkShape-1406">
              <a:extLst>
                <a:ext uri="{FF2B5EF4-FFF2-40B4-BE49-F238E27FC236}">
                  <a16:creationId xmlns:a16="http://schemas.microsoft.com/office/drawing/2014/main" id="{CB4420BF-D1B3-4B7F-9EFE-494D98E2BCC1}"/>
                </a:ext>
              </a:extLst>
            </p:cNvPr>
            <p:cNvSpPr/>
            <p:nvPr>
              <p:custDataLst>
                <p:tags r:id="rId10"/>
              </p:custDataLst>
            </p:nvPr>
          </p:nvSpPr>
          <p:spPr>
            <a:xfrm>
              <a:off x="11029950" y="5067300"/>
              <a:ext cx="31751" cy="321925"/>
            </a:xfrm>
            <a:custGeom>
              <a:avLst/>
              <a:gdLst/>
              <a:ahLst/>
              <a:cxnLst/>
              <a:rect l="0" t="0" r="0" b="0"/>
              <a:pathLst>
                <a:path w="31751" h="321925">
                  <a:moveTo>
                    <a:pt x="31750" y="0"/>
                  </a:moveTo>
                  <a:lnTo>
                    <a:pt x="31750" y="0"/>
                  </a:lnTo>
                  <a:lnTo>
                    <a:pt x="27387" y="39824"/>
                  </a:lnTo>
                  <a:lnTo>
                    <a:pt x="24869" y="87213"/>
                  </a:lnTo>
                  <a:lnTo>
                    <a:pt x="19955" y="129174"/>
                  </a:lnTo>
                  <a:lnTo>
                    <a:pt x="15946" y="168016"/>
                  </a:lnTo>
                  <a:lnTo>
                    <a:pt x="12635" y="211433"/>
                  </a:lnTo>
                  <a:lnTo>
                    <a:pt x="7317" y="255806"/>
                  </a:lnTo>
                  <a:lnTo>
                    <a:pt x="6477" y="299672"/>
                  </a:lnTo>
                  <a:lnTo>
                    <a:pt x="6359" y="321924"/>
                  </a:lnTo>
                  <a:lnTo>
                    <a:pt x="5645" y="307837"/>
                  </a:lnTo>
                  <a:lnTo>
                    <a:pt x="0" y="292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3" name="SMARTInkShape-1407">
              <a:extLst>
                <a:ext uri="{FF2B5EF4-FFF2-40B4-BE49-F238E27FC236}">
                  <a16:creationId xmlns:a16="http://schemas.microsoft.com/office/drawing/2014/main" id="{C49E88D8-473F-4BE5-BAD7-194F00D3ECC4}"/>
                </a:ext>
              </a:extLst>
            </p:cNvPr>
            <p:cNvSpPr/>
            <p:nvPr>
              <p:custDataLst>
                <p:tags r:id="rId11"/>
              </p:custDataLst>
            </p:nvPr>
          </p:nvSpPr>
          <p:spPr>
            <a:xfrm>
              <a:off x="11728450" y="5124450"/>
              <a:ext cx="6351" cy="1"/>
            </a:xfrm>
            <a:custGeom>
              <a:avLst/>
              <a:gdLst/>
              <a:ahLst/>
              <a:cxnLst/>
              <a:rect l="0" t="0" r="0" b="0"/>
              <a:pathLst>
                <a:path w="6351" h="1">
                  <a:moveTo>
                    <a:pt x="6350" y="0"/>
                  </a:moveTo>
                  <a:lnTo>
                    <a:pt x="6350"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4" name="SMARTInkShape-1408">
              <a:extLst>
                <a:ext uri="{FF2B5EF4-FFF2-40B4-BE49-F238E27FC236}">
                  <a16:creationId xmlns:a16="http://schemas.microsoft.com/office/drawing/2014/main" id="{41401C4B-4030-499B-8DC0-9FEA26D92FF4}"/>
                </a:ext>
              </a:extLst>
            </p:cNvPr>
            <p:cNvSpPr/>
            <p:nvPr>
              <p:custDataLst>
                <p:tags r:id="rId12"/>
              </p:custDataLst>
            </p:nvPr>
          </p:nvSpPr>
          <p:spPr>
            <a:xfrm>
              <a:off x="11191457" y="5067300"/>
              <a:ext cx="365327" cy="310672"/>
            </a:xfrm>
            <a:custGeom>
              <a:avLst/>
              <a:gdLst/>
              <a:ahLst/>
              <a:cxnLst/>
              <a:rect l="0" t="0" r="0" b="0"/>
              <a:pathLst>
                <a:path w="365327" h="310672">
                  <a:moveTo>
                    <a:pt x="67093" y="0"/>
                  </a:moveTo>
                  <a:lnTo>
                    <a:pt x="67093" y="0"/>
                  </a:lnTo>
                  <a:lnTo>
                    <a:pt x="67093" y="3371"/>
                  </a:lnTo>
                  <a:lnTo>
                    <a:pt x="63722" y="12209"/>
                  </a:lnTo>
                  <a:lnTo>
                    <a:pt x="56966" y="23474"/>
                  </a:lnTo>
                  <a:lnTo>
                    <a:pt x="45656" y="63962"/>
                  </a:lnTo>
                  <a:lnTo>
                    <a:pt x="39495" y="99542"/>
                  </a:lnTo>
                  <a:lnTo>
                    <a:pt x="31093" y="146218"/>
                  </a:lnTo>
                  <a:lnTo>
                    <a:pt x="23896" y="192081"/>
                  </a:lnTo>
                  <a:lnTo>
                    <a:pt x="19644" y="231342"/>
                  </a:lnTo>
                  <a:lnTo>
                    <a:pt x="16734" y="275372"/>
                  </a:lnTo>
                  <a:lnTo>
                    <a:pt x="16382" y="292166"/>
                  </a:lnTo>
                  <a:lnTo>
                    <a:pt x="14449" y="297538"/>
                  </a:lnTo>
                  <a:lnTo>
                    <a:pt x="12947" y="299959"/>
                  </a:lnTo>
                  <a:lnTo>
                    <a:pt x="12651" y="301573"/>
                  </a:lnTo>
                  <a:lnTo>
                    <a:pt x="13159" y="302648"/>
                  </a:lnTo>
                  <a:lnTo>
                    <a:pt x="14204" y="303365"/>
                  </a:lnTo>
                  <a:lnTo>
                    <a:pt x="14901" y="302433"/>
                  </a:lnTo>
                  <a:lnTo>
                    <a:pt x="16268" y="257178"/>
                  </a:lnTo>
                  <a:lnTo>
                    <a:pt x="16284" y="221310"/>
                  </a:lnTo>
                  <a:lnTo>
                    <a:pt x="15588" y="178904"/>
                  </a:lnTo>
                  <a:lnTo>
                    <a:pt x="11223" y="164643"/>
                  </a:lnTo>
                  <a:lnTo>
                    <a:pt x="5308" y="153146"/>
                  </a:lnTo>
                  <a:lnTo>
                    <a:pt x="3932" y="147452"/>
                  </a:lnTo>
                  <a:lnTo>
                    <a:pt x="3113" y="147690"/>
                  </a:lnTo>
                  <a:lnTo>
                    <a:pt x="323" y="149836"/>
                  </a:lnTo>
                  <a:lnTo>
                    <a:pt x="0" y="150691"/>
                  </a:lnTo>
                  <a:lnTo>
                    <a:pt x="490" y="151261"/>
                  </a:lnTo>
                  <a:lnTo>
                    <a:pt x="1526" y="151642"/>
                  </a:lnTo>
                  <a:lnTo>
                    <a:pt x="2214" y="152599"/>
                  </a:lnTo>
                  <a:lnTo>
                    <a:pt x="6783" y="164543"/>
                  </a:lnTo>
                  <a:lnTo>
                    <a:pt x="15750" y="176145"/>
                  </a:lnTo>
                  <a:lnTo>
                    <a:pt x="44605" y="198877"/>
                  </a:lnTo>
                  <a:lnTo>
                    <a:pt x="61606" y="206073"/>
                  </a:lnTo>
                  <a:lnTo>
                    <a:pt x="89235" y="209092"/>
                  </a:lnTo>
                  <a:lnTo>
                    <a:pt x="102740" y="206044"/>
                  </a:lnTo>
                  <a:lnTo>
                    <a:pt x="128445" y="194611"/>
                  </a:lnTo>
                  <a:lnTo>
                    <a:pt x="135048" y="188564"/>
                  </a:lnTo>
                  <a:lnTo>
                    <a:pt x="146570" y="173443"/>
                  </a:lnTo>
                  <a:lnTo>
                    <a:pt x="149035" y="158307"/>
                  </a:lnTo>
                  <a:lnTo>
                    <a:pt x="149523" y="145100"/>
                  </a:lnTo>
                  <a:lnTo>
                    <a:pt x="148858" y="143301"/>
                  </a:lnTo>
                  <a:lnTo>
                    <a:pt x="147706" y="142101"/>
                  </a:lnTo>
                  <a:lnTo>
                    <a:pt x="144165" y="140174"/>
                  </a:lnTo>
                  <a:lnTo>
                    <a:pt x="140180" y="139840"/>
                  </a:lnTo>
                  <a:lnTo>
                    <a:pt x="136499" y="141644"/>
                  </a:lnTo>
                  <a:lnTo>
                    <a:pt x="128389" y="148550"/>
                  </a:lnTo>
                  <a:lnTo>
                    <a:pt x="115768" y="175206"/>
                  </a:lnTo>
                  <a:lnTo>
                    <a:pt x="108718" y="210684"/>
                  </a:lnTo>
                  <a:lnTo>
                    <a:pt x="113196" y="258163"/>
                  </a:lnTo>
                  <a:lnTo>
                    <a:pt x="123050" y="289251"/>
                  </a:lnTo>
                  <a:lnTo>
                    <a:pt x="138205" y="305984"/>
                  </a:lnTo>
                  <a:lnTo>
                    <a:pt x="142914" y="308854"/>
                  </a:lnTo>
                  <a:lnTo>
                    <a:pt x="145156" y="309619"/>
                  </a:lnTo>
                  <a:lnTo>
                    <a:pt x="147358" y="309423"/>
                  </a:lnTo>
                  <a:lnTo>
                    <a:pt x="161459" y="302177"/>
                  </a:lnTo>
                  <a:lnTo>
                    <a:pt x="167359" y="296343"/>
                  </a:lnTo>
                  <a:lnTo>
                    <a:pt x="201394" y="252709"/>
                  </a:lnTo>
                  <a:lnTo>
                    <a:pt x="220625" y="208223"/>
                  </a:lnTo>
                  <a:lnTo>
                    <a:pt x="231795" y="191057"/>
                  </a:lnTo>
                  <a:lnTo>
                    <a:pt x="228704" y="194036"/>
                  </a:lnTo>
                  <a:lnTo>
                    <a:pt x="227114" y="197481"/>
                  </a:lnTo>
                  <a:lnTo>
                    <a:pt x="220850" y="241333"/>
                  </a:lnTo>
                  <a:lnTo>
                    <a:pt x="223131" y="280269"/>
                  </a:lnTo>
                  <a:lnTo>
                    <a:pt x="228410" y="296433"/>
                  </a:lnTo>
                  <a:lnTo>
                    <a:pt x="237330" y="309533"/>
                  </a:lnTo>
                  <a:lnTo>
                    <a:pt x="248295" y="310671"/>
                  </a:lnTo>
                  <a:lnTo>
                    <a:pt x="255343" y="309056"/>
                  </a:lnTo>
                  <a:lnTo>
                    <a:pt x="261533" y="306693"/>
                  </a:lnTo>
                  <a:lnTo>
                    <a:pt x="281116" y="301678"/>
                  </a:lnTo>
                  <a:lnTo>
                    <a:pt x="306299" y="281056"/>
                  </a:lnTo>
                  <a:lnTo>
                    <a:pt x="331236" y="236898"/>
                  </a:lnTo>
                  <a:lnTo>
                    <a:pt x="347035" y="198070"/>
                  </a:lnTo>
                  <a:lnTo>
                    <a:pt x="353789" y="179755"/>
                  </a:lnTo>
                  <a:lnTo>
                    <a:pt x="361851" y="135558"/>
                  </a:lnTo>
                  <a:lnTo>
                    <a:pt x="365326" y="88337"/>
                  </a:lnTo>
                  <a:lnTo>
                    <a:pt x="364773" y="74544"/>
                  </a:lnTo>
                  <a:lnTo>
                    <a:pt x="362142" y="65822"/>
                  </a:lnTo>
                  <a:lnTo>
                    <a:pt x="360454" y="62931"/>
                  </a:lnTo>
                  <a:lnTo>
                    <a:pt x="353986" y="57912"/>
                  </a:lnTo>
                  <a:lnTo>
                    <a:pt x="349808" y="57376"/>
                  </a:lnTo>
                  <a:lnTo>
                    <a:pt x="346086" y="59132"/>
                  </a:lnTo>
                  <a:lnTo>
                    <a:pt x="344105" y="60587"/>
                  </a:lnTo>
                  <a:lnTo>
                    <a:pt x="328282" y="84292"/>
                  </a:lnTo>
                  <a:lnTo>
                    <a:pt x="316482" y="122342"/>
                  </a:lnTo>
                  <a:lnTo>
                    <a:pt x="307417" y="160349"/>
                  </a:lnTo>
                  <a:lnTo>
                    <a:pt x="303106" y="200432"/>
                  </a:lnTo>
                  <a:lnTo>
                    <a:pt x="302183" y="245334"/>
                  </a:lnTo>
                  <a:lnTo>
                    <a:pt x="303943" y="277213"/>
                  </a:lnTo>
                  <a:lnTo>
                    <a:pt x="307119" y="285485"/>
                  </a:lnTo>
                  <a:lnTo>
                    <a:pt x="308955" y="287689"/>
                  </a:lnTo>
                  <a:lnTo>
                    <a:pt x="314743" y="292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5" name="SMARTInkShape-1409">
              <a:extLst>
                <a:ext uri="{FF2B5EF4-FFF2-40B4-BE49-F238E27FC236}">
                  <a16:creationId xmlns:a16="http://schemas.microsoft.com/office/drawing/2014/main" id="{B9DC0543-A687-46E8-9119-A1C99097C26F}"/>
                </a:ext>
              </a:extLst>
            </p:cNvPr>
            <p:cNvSpPr/>
            <p:nvPr>
              <p:custDataLst>
                <p:tags r:id="rId13"/>
              </p:custDataLst>
            </p:nvPr>
          </p:nvSpPr>
          <p:spPr>
            <a:xfrm>
              <a:off x="11661561" y="5289583"/>
              <a:ext cx="289140" cy="158494"/>
            </a:xfrm>
            <a:custGeom>
              <a:avLst/>
              <a:gdLst/>
              <a:ahLst/>
              <a:cxnLst/>
              <a:rect l="0" t="0" r="0" b="0"/>
              <a:pathLst>
                <a:path w="289140" h="158494">
                  <a:moveTo>
                    <a:pt x="73239" y="25367"/>
                  </a:moveTo>
                  <a:lnTo>
                    <a:pt x="73239" y="25367"/>
                  </a:lnTo>
                  <a:lnTo>
                    <a:pt x="62394" y="26073"/>
                  </a:lnTo>
                  <a:lnTo>
                    <a:pt x="21158" y="36612"/>
                  </a:lnTo>
                  <a:lnTo>
                    <a:pt x="15284" y="40478"/>
                  </a:lnTo>
                  <a:lnTo>
                    <a:pt x="8011" y="49991"/>
                  </a:lnTo>
                  <a:lnTo>
                    <a:pt x="423" y="70798"/>
                  </a:lnTo>
                  <a:lnTo>
                    <a:pt x="0" y="73998"/>
                  </a:lnTo>
                  <a:lnTo>
                    <a:pt x="3215" y="97042"/>
                  </a:lnTo>
                  <a:lnTo>
                    <a:pt x="3979" y="98551"/>
                  </a:lnTo>
                  <a:lnTo>
                    <a:pt x="5193" y="99556"/>
                  </a:lnTo>
                  <a:lnTo>
                    <a:pt x="15582" y="104540"/>
                  </a:lnTo>
                  <a:lnTo>
                    <a:pt x="23154" y="104535"/>
                  </a:lnTo>
                  <a:lnTo>
                    <a:pt x="30518" y="102181"/>
                  </a:lnTo>
                  <a:lnTo>
                    <a:pt x="50571" y="89439"/>
                  </a:lnTo>
                  <a:lnTo>
                    <a:pt x="86531" y="48547"/>
                  </a:lnTo>
                  <a:lnTo>
                    <a:pt x="103283" y="30354"/>
                  </a:lnTo>
                  <a:lnTo>
                    <a:pt x="125685" y="10842"/>
                  </a:lnTo>
                  <a:lnTo>
                    <a:pt x="128297" y="6446"/>
                  </a:lnTo>
                  <a:lnTo>
                    <a:pt x="128996" y="4287"/>
                  </a:lnTo>
                  <a:lnTo>
                    <a:pt x="130163" y="2847"/>
                  </a:lnTo>
                  <a:lnTo>
                    <a:pt x="136649" y="0"/>
                  </a:lnTo>
                  <a:lnTo>
                    <a:pt x="140085" y="3347"/>
                  </a:lnTo>
                  <a:lnTo>
                    <a:pt x="141753" y="6879"/>
                  </a:lnTo>
                  <a:lnTo>
                    <a:pt x="149155" y="52533"/>
                  </a:lnTo>
                  <a:lnTo>
                    <a:pt x="149402" y="98315"/>
                  </a:lnTo>
                  <a:lnTo>
                    <a:pt x="148728" y="127818"/>
                  </a:lnTo>
                  <a:lnTo>
                    <a:pt x="143111" y="158493"/>
                  </a:lnTo>
                  <a:lnTo>
                    <a:pt x="146466" y="155279"/>
                  </a:lnTo>
                  <a:lnTo>
                    <a:pt x="148119" y="151780"/>
                  </a:lnTo>
                  <a:lnTo>
                    <a:pt x="148557" y="149859"/>
                  </a:lnTo>
                  <a:lnTo>
                    <a:pt x="178250" y="102495"/>
                  </a:lnTo>
                  <a:lnTo>
                    <a:pt x="206332" y="57108"/>
                  </a:lnTo>
                  <a:lnTo>
                    <a:pt x="243688" y="13913"/>
                  </a:lnTo>
                  <a:lnTo>
                    <a:pt x="246844" y="12086"/>
                  </a:lnTo>
                  <a:lnTo>
                    <a:pt x="249654" y="11574"/>
                  </a:lnTo>
                  <a:lnTo>
                    <a:pt x="252233" y="11940"/>
                  </a:lnTo>
                  <a:lnTo>
                    <a:pt x="254657" y="13593"/>
                  </a:lnTo>
                  <a:lnTo>
                    <a:pt x="267920" y="30628"/>
                  </a:lnTo>
                  <a:lnTo>
                    <a:pt x="284903" y="76372"/>
                  </a:lnTo>
                  <a:lnTo>
                    <a:pt x="288974" y="121949"/>
                  </a:lnTo>
                  <a:lnTo>
                    <a:pt x="289139" y="1460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6" name="SMARTInkShape-1410">
              <a:extLst>
                <a:ext uri="{FF2B5EF4-FFF2-40B4-BE49-F238E27FC236}">
                  <a16:creationId xmlns:a16="http://schemas.microsoft.com/office/drawing/2014/main" id="{F8C23E15-B98D-4BE5-B5E8-6B49D262355B}"/>
                </a:ext>
              </a:extLst>
            </p:cNvPr>
            <p:cNvSpPr/>
            <p:nvPr>
              <p:custDataLst>
                <p:tags r:id="rId14"/>
              </p:custDataLst>
            </p:nvPr>
          </p:nvSpPr>
          <p:spPr>
            <a:xfrm>
              <a:off x="10837029" y="5194302"/>
              <a:ext cx="116722" cy="202903"/>
            </a:xfrm>
            <a:custGeom>
              <a:avLst/>
              <a:gdLst/>
              <a:ahLst/>
              <a:cxnLst/>
              <a:rect l="0" t="0" r="0" b="0"/>
              <a:pathLst>
                <a:path w="116722" h="202903">
                  <a:moveTo>
                    <a:pt x="116721" y="12698"/>
                  </a:moveTo>
                  <a:lnTo>
                    <a:pt x="116721" y="12698"/>
                  </a:lnTo>
                  <a:lnTo>
                    <a:pt x="106582" y="8334"/>
                  </a:lnTo>
                  <a:lnTo>
                    <a:pt x="61669" y="282"/>
                  </a:lnTo>
                  <a:lnTo>
                    <a:pt x="15474" y="15"/>
                  </a:lnTo>
                  <a:lnTo>
                    <a:pt x="908" y="0"/>
                  </a:lnTo>
                  <a:lnTo>
                    <a:pt x="0" y="1410"/>
                  </a:lnTo>
                  <a:lnTo>
                    <a:pt x="875" y="6741"/>
                  </a:lnTo>
                  <a:lnTo>
                    <a:pt x="17308" y="36308"/>
                  </a:lnTo>
                  <a:lnTo>
                    <a:pt x="60652" y="66876"/>
                  </a:lnTo>
                  <a:lnTo>
                    <a:pt x="88927" y="96427"/>
                  </a:lnTo>
                  <a:lnTo>
                    <a:pt x="100309" y="124540"/>
                  </a:lnTo>
                  <a:lnTo>
                    <a:pt x="102369" y="135548"/>
                  </a:lnTo>
                  <a:lnTo>
                    <a:pt x="101406" y="143263"/>
                  </a:lnTo>
                  <a:lnTo>
                    <a:pt x="91091" y="163529"/>
                  </a:lnTo>
                  <a:lnTo>
                    <a:pt x="68188" y="190065"/>
                  </a:lnTo>
                  <a:lnTo>
                    <a:pt x="67432" y="192326"/>
                  </a:lnTo>
                  <a:lnTo>
                    <a:pt x="66223" y="193833"/>
                  </a:lnTo>
                  <a:lnTo>
                    <a:pt x="53571" y="202902"/>
                  </a:lnTo>
                  <a:lnTo>
                    <a:pt x="53221" y="1968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7" name="SMARTInkShape-1411">
              <a:extLst>
                <a:ext uri="{FF2B5EF4-FFF2-40B4-BE49-F238E27FC236}">
                  <a16:creationId xmlns:a16="http://schemas.microsoft.com/office/drawing/2014/main" id="{DE3DDDAB-2C37-4A1C-8DFA-2EBDEDDB86DA}"/>
                </a:ext>
              </a:extLst>
            </p:cNvPr>
            <p:cNvSpPr/>
            <p:nvPr>
              <p:custDataLst>
                <p:tags r:id="rId15"/>
              </p:custDataLst>
            </p:nvPr>
          </p:nvSpPr>
          <p:spPr>
            <a:xfrm>
              <a:off x="10477558" y="5194359"/>
              <a:ext cx="292043" cy="171392"/>
            </a:xfrm>
            <a:custGeom>
              <a:avLst/>
              <a:gdLst/>
              <a:ahLst/>
              <a:cxnLst/>
              <a:rect l="0" t="0" r="0" b="0"/>
              <a:pathLst>
                <a:path w="292043" h="171392">
                  <a:moveTo>
                    <a:pt x="95192" y="63441"/>
                  </a:moveTo>
                  <a:lnTo>
                    <a:pt x="95192" y="63441"/>
                  </a:lnTo>
                  <a:lnTo>
                    <a:pt x="95192" y="60070"/>
                  </a:lnTo>
                  <a:lnTo>
                    <a:pt x="93780" y="59077"/>
                  </a:lnTo>
                  <a:lnTo>
                    <a:pt x="62020" y="51168"/>
                  </a:lnTo>
                  <a:lnTo>
                    <a:pt x="42088" y="51503"/>
                  </a:lnTo>
                  <a:lnTo>
                    <a:pt x="30226" y="55827"/>
                  </a:lnTo>
                  <a:lnTo>
                    <a:pt x="24455" y="59587"/>
                  </a:lnTo>
                  <a:lnTo>
                    <a:pt x="4822" y="84877"/>
                  </a:lnTo>
                  <a:lnTo>
                    <a:pt x="1388" y="97388"/>
                  </a:lnTo>
                  <a:lnTo>
                    <a:pt x="0" y="131178"/>
                  </a:lnTo>
                  <a:lnTo>
                    <a:pt x="5611" y="141523"/>
                  </a:lnTo>
                  <a:lnTo>
                    <a:pt x="18790" y="155486"/>
                  </a:lnTo>
                  <a:lnTo>
                    <a:pt x="27367" y="160794"/>
                  </a:lnTo>
                  <a:lnTo>
                    <a:pt x="44374" y="164202"/>
                  </a:lnTo>
                  <a:lnTo>
                    <a:pt x="66261" y="164225"/>
                  </a:lnTo>
                  <a:lnTo>
                    <a:pt x="81918" y="159939"/>
                  </a:lnTo>
                  <a:lnTo>
                    <a:pt x="92356" y="153496"/>
                  </a:lnTo>
                  <a:lnTo>
                    <a:pt x="103367" y="142962"/>
                  </a:lnTo>
                  <a:lnTo>
                    <a:pt x="118263" y="117689"/>
                  </a:lnTo>
                  <a:lnTo>
                    <a:pt x="128781" y="96499"/>
                  </a:lnTo>
                  <a:lnTo>
                    <a:pt x="132401" y="91830"/>
                  </a:lnTo>
                  <a:lnTo>
                    <a:pt x="136424" y="80997"/>
                  </a:lnTo>
                  <a:lnTo>
                    <a:pt x="139516" y="36702"/>
                  </a:lnTo>
                  <a:lnTo>
                    <a:pt x="140309" y="24160"/>
                  </a:lnTo>
                  <a:lnTo>
                    <a:pt x="144661" y="11362"/>
                  </a:lnTo>
                  <a:lnTo>
                    <a:pt x="145985" y="0"/>
                  </a:lnTo>
                  <a:lnTo>
                    <a:pt x="157925" y="13763"/>
                  </a:lnTo>
                  <a:lnTo>
                    <a:pt x="173466" y="45711"/>
                  </a:lnTo>
                  <a:lnTo>
                    <a:pt x="179060" y="86368"/>
                  </a:lnTo>
                  <a:lnTo>
                    <a:pt x="183961" y="133062"/>
                  </a:lnTo>
                  <a:lnTo>
                    <a:pt x="184065" y="146808"/>
                  </a:lnTo>
                  <a:lnTo>
                    <a:pt x="183369" y="148652"/>
                  </a:lnTo>
                  <a:lnTo>
                    <a:pt x="182198" y="149881"/>
                  </a:lnTo>
                  <a:lnTo>
                    <a:pt x="177820" y="152298"/>
                  </a:lnTo>
                  <a:lnTo>
                    <a:pt x="177764" y="148957"/>
                  </a:lnTo>
                  <a:lnTo>
                    <a:pt x="188987" y="109207"/>
                  </a:lnTo>
                  <a:lnTo>
                    <a:pt x="195579" y="81940"/>
                  </a:lnTo>
                  <a:lnTo>
                    <a:pt x="217705" y="40466"/>
                  </a:lnTo>
                  <a:lnTo>
                    <a:pt x="223962" y="33709"/>
                  </a:lnTo>
                  <a:lnTo>
                    <a:pt x="232732" y="26994"/>
                  </a:lnTo>
                  <a:lnTo>
                    <a:pt x="235812" y="26076"/>
                  </a:lnTo>
                  <a:lnTo>
                    <a:pt x="237623" y="25831"/>
                  </a:lnTo>
                  <a:lnTo>
                    <a:pt x="241513" y="27441"/>
                  </a:lnTo>
                  <a:lnTo>
                    <a:pt x="256226" y="36907"/>
                  </a:lnTo>
                  <a:lnTo>
                    <a:pt x="263948" y="48131"/>
                  </a:lnTo>
                  <a:lnTo>
                    <a:pt x="281436" y="93240"/>
                  </a:lnTo>
                  <a:lnTo>
                    <a:pt x="288689" y="140684"/>
                  </a:lnTo>
                  <a:lnTo>
                    <a:pt x="292042" y="1713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8" name="SMARTInkShape-1412">
              <a:extLst>
                <a:ext uri="{FF2B5EF4-FFF2-40B4-BE49-F238E27FC236}">
                  <a16:creationId xmlns:a16="http://schemas.microsoft.com/office/drawing/2014/main" id="{69285E97-1F94-4DFD-BE30-635B5DC3BB59}"/>
                </a:ext>
              </a:extLst>
            </p:cNvPr>
            <p:cNvSpPr/>
            <p:nvPr>
              <p:custDataLst>
                <p:tags r:id="rId16"/>
              </p:custDataLst>
            </p:nvPr>
          </p:nvSpPr>
          <p:spPr>
            <a:xfrm>
              <a:off x="10445750" y="4832350"/>
              <a:ext cx="19049" cy="222142"/>
            </a:xfrm>
            <a:custGeom>
              <a:avLst/>
              <a:gdLst/>
              <a:ahLst/>
              <a:cxnLst/>
              <a:rect l="0" t="0" r="0" b="0"/>
              <a:pathLst>
                <a:path w="19049" h="222142">
                  <a:moveTo>
                    <a:pt x="0" y="0"/>
                  </a:moveTo>
                  <a:lnTo>
                    <a:pt x="0" y="0"/>
                  </a:lnTo>
                  <a:lnTo>
                    <a:pt x="3370" y="3371"/>
                  </a:lnTo>
                  <a:lnTo>
                    <a:pt x="5026" y="6907"/>
                  </a:lnTo>
                  <a:lnTo>
                    <a:pt x="11364" y="51527"/>
                  </a:lnTo>
                  <a:lnTo>
                    <a:pt x="13353" y="95867"/>
                  </a:lnTo>
                  <a:lnTo>
                    <a:pt x="18786" y="142703"/>
                  </a:lnTo>
                  <a:lnTo>
                    <a:pt x="19046" y="186245"/>
                  </a:lnTo>
                  <a:lnTo>
                    <a:pt x="19048" y="194724"/>
                  </a:lnTo>
                  <a:lnTo>
                    <a:pt x="18345" y="197549"/>
                  </a:lnTo>
                  <a:lnTo>
                    <a:pt x="17169" y="199433"/>
                  </a:lnTo>
                  <a:lnTo>
                    <a:pt x="10211" y="205827"/>
                  </a:lnTo>
                  <a:lnTo>
                    <a:pt x="8065" y="209778"/>
                  </a:lnTo>
                  <a:lnTo>
                    <a:pt x="6452" y="221009"/>
                  </a:lnTo>
                  <a:lnTo>
                    <a:pt x="5712" y="221423"/>
                  </a:lnTo>
                  <a:lnTo>
                    <a:pt x="891" y="222141"/>
                  </a:lnTo>
                  <a:lnTo>
                    <a:pt x="595" y="221472"/>
                  </a:lnTo>
                  <a:lnTo>
                    <a:pt x="0" y="215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9" name="SMARTInkShape-1413">
              <a:extLst>
                <a:ext uri="{FF2B5EF4-FFF2-40B4-BE49-F238E27FC236}">
                  <a16:creationId xmlns:a16="http://schemas.microsoft.com/office/drawing/2014/main" id="{9B69A0B8-7744-4417-9712-EFDD5314BD0A}"/>
                </a:ext>
              </a:extLst>
            </p:cNvPr>
            <p:cNvSpPr/>
            <p:nvPr>
              <p:custDataLst>
                <p:tags r:id="rId17"/>
              </p:custDataLst>
            </p:nvPr>
          </p:nvSpPr>
          <p:spPr>
            <a:xfrm>
              <a:off x="10523237" y="4914900"/>
              <a:ext cx="169963" cy="119262"/>
            </a:xfrm>
            <a:custGeom>
              <a:avLst/>
              <a:gdLst/>
              <a:ahLst/>
              <a:cxnLst/>
              <a:rect l="0" t="0" r="0" b="0"/>
              <a:pathLst>
                <a:path w="169963" h="119262">
                  <a:moveTo>
                    <a:pt x="87613" y="0"/>
                  </a:moveTo>
                  <a:lnTo>
                    <a:pt x="87613" y="0"/>
                  </a:lnTo>
                  <a:lnTo>
                    <a:pt x="72686" y="0"/>
                  </a:lnTo>
                  <a:lnTo>
                    <a:pt x="38817" y="9459"/>
                  </a:lnTo>
                  <a:lnTo>
                    <a:pt x="26194" y="18481"/>
                  </a:lnTo>
                  <a:lnTo>
                    <a:pt x="14359" y="34172"/>
                  </a:lnTo>
                  <a:lnTo>
                    <a:pt x="1609" y="54930"/>
                  </a:lnTo>
                  <a:lnTo>
                    <a:pt x="0" y="62278"/>
                  </a:lnTo>
                  <a:lnTo>
                    <a:pt x="1166" y="70247"/>
                  </a:lnTo>
                  <a:lnTo>
                    <a:pt x="4743" y="78493"/>
                  </a:lnTo>
                  <a:lnTo>
                    <a:pt x="22914" y="103027"/>
                  </a:lnTo>
                  <a:lnTo>
                    <a:pt x="32752" y="108819"/>
                  </a:lnTo>
                  <a:lnTo>
                    <a:pt x="75047" y="118343"/>
                  </a:lnTo>
                  <a:lnTo>
                    <a:pt x="94003" y="119261"/>
                  </a:lnTo>
                  <a:lnTo>
                    <a:pt x="141393" y="111164"/>
                  </a:lnTo>
                  <a:lnTo>
                    <a:pt x="151604" y="105531"/>
                  </a:lnTo>
                  <a:lnTo>
                    <a:pt x="165032" y="92943"/>
                  </a:lnTo>
                  <a:lnTo>
                    <a:pt x="167883" y="87639"/>
                  </a:lnTo>
                  <a:lnTo>
                    <a:pt x="169962" y="63223"/>
                  </a:lnTo>
                  <a:lnTo>
                    <a:pt x="166311" y="56086"/>
                  </a:lnTo>
                  <a:lnTo>
                    <a:pt x="143675" y="30825"/>
                  </a:lnTo>
                  <a:lnTo>
                    <a:pt x="124243" y="17038"/>
                  </a:lnTo>
                  <a:lnTo>
                    <a:pt x="85791" y="3437"/>
                  </a:lnTo>
                  <a:lnTo>
                    <a:pt x="71394" y="1019"/>
                  </a:lnTo>
                  <a:lnTo>
                    <a:pt x="64411" y="2334"/>
                  </a:lnTo>
                  <a:lnTo>
                    <a:pt x="55863"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0" name="SMARTInkShape-1414">
              <a:extLst>
                <a:ext uri="{FF2B5EF4-FFF2-40B4-BE49-F238E27FC236}">
                  <a16:creationId xmlns:a16="http://schemas.microsoft.com/office/drawing/2014/main" id="{14595873-752F-4F18-94C8-E440579861FA}"/>
                </a:ext>
              </a:extLst>
            </p:cNvPr>
            <p:cNvSpPr/>
            <p:nvPr>
              <p:custDataLst>
                <p:tags r:id="rId18"/>
              </p:custDataLst>
            </p:nvPr>
          </p:nvSpPr>
          <p:spPr>
            <a:xfrm>
              <a:off x="10344150" y="4927600"/>
              <a:ext cx="177801" cy="12701"/>
            </a:xfrm>
            <a:custGeom>
              <a:avLst/>
              <a:gdLst/>
              <a:ahLst/>
              <a:cxnLst/>
              <a:rect l="0" t="0" r="0" b="0"/>
              <a:pathLst>
                <a:path w="177801" h="12701">
                  <a:moveTo>
                    <a:pt x="0" y="0"/>
                  </a:moveTo>
                  <a:lnTo>
                    <a:pt x="0" y="0"/>
                  </a:lnTo>
                  <a:lnTo>
                    <a:pt x="6743" y="0"/>
                  </a:lnTo>
                  <a:lnTo>
                    <a:pt x="11933" y="1882"/>
                  </a:lnTo>
                  <a:lnTo>
                    <a:pt x="14305" y="3371"/>
                  </a:lnTo>
                  <a:lnTo>
                    <a:pt x="48359" y="11259"/>
                  </a:lnTo>
                  <a:lnTo>
                    <a:pt x="90567" y="12573"/>
                  </a:lnTo>
                  <a:lnTo>
                    <a:pt x="134820" y="12689"/>
                  </a:lnTo>
                  <a:lnTo>
                    <a:pt x="17780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1" name="SMARTInkShape-1415">
              <a:extLst>
                <a:ext uri="{FF2B5EF4-FFF2-40B4-BE49-F238E27FC236}">
                  <a16:creationId xmlns:a16="http://schemas.microsoft.com/office/drawing/2014/main" id="{614F3B35-92D9-4E72-8E84-B6A607F1A110}"/>
                </a:ext>
              </a:extLst>
            </p:cNvPr>
            <p:cNvSpPr/>
            <p:nvPr>
              <p:custDataLst>
                <p:tags r:id="rId19"/>
              </p:custDataLst>
            </p:nvPr>
          </p:nvSpPr>
          <p:spPr>
            <a:xfrm>
              <a:off x="10169100" y="5077625"/>
              <a:ext cx="314751" cy="286836"/>
            </a:xfrm>
            <a:custGeom>
              <a:avLst/>
              <a:gdLst/>
              <a:ahLst/>
              <a:cxnLst/>
              <a:rect l="0" t="0" r="0" b="0"/>
              <a:pathLst>
                <a:path w="314751" h="286836">
                  <a:moveTo>
                    <a:pt x="314750" y="53175"/>
                  </a:moveTo>
                  <a:lnTo>
                    <a:pt x="314750" y="53175"/>
                  </a:lnTo>
                  <a:lnTo>
                    <a:pt x="303906" y="46696"/>
                  </a:lnTo>
                  <a:lnTo>
                    <a:pt x="266261" y="19799"/>
                  </a:lnTo>
                  <a:lnTo>
                    <a:pt x="248466" y="11644"/>
                  </a:lnTo>
                  <a:lnTo>
                    <a:pt x="204756" y="1988"/>
                  </a:lnTo>
                  <a:lnTo>
                    <a:pt x="196970" y="0"/>
                  </a:lnTo>
                  <a:lnTo>
                    <a:pt x="155674" y="3945"/>
                  </a:lnTo>
                  <a:lnTo>
                    <a:pt x="121282" y="14125"/>
                  </a:lnTo>
                  <a:lnTo>
                    <a:pt x="77509" y="33844"/>
                  </a:lnTo>
                  <a:lnTo>
                    <a:pt x="33062" y="65839"/>
                  </a:lnTo>
                  <a:lnTo>
                    <a:pt x="11169" y="93149"/>
                  </a:lnTo>
                  <a:lnTo>
                    <a:pt x="6530" y="100991"/>
                  </a:lnTo>
                  <a:lnTo>
                    <a:pt x="0" y="135625"/>
                  </a:lnTo>
                  <a:lnTo>
                    <a:pt x="1436" y="163682"/>
                  </a:lnTo>
                  <a:lnTo>
                    <a:pt x="9700" y="188772"/>
                  </a:lnTo>
                  <a:lnTo>
                    <a:pt x="36152" y="224085"/>
                  </a:lnTo>
                  <a:lnTo>
                    <a:pt x="56518" y="241634"/>
                  </a:lnTo>
                  <a:lnTo>
                    <a:pt x="97718" y="263867"/>
                  </a:lnTo>
                  <a:lnTo>
                    <a:pt x="144569" y="277134"/>
                  </a:lnTo>
                  <a:lnTo>
                    <a:pt x="187419" y="283771"/>
                  </a:lnTo>
                  <a:lnTo>
                    <a:pt x="226851" y="286835"/>
                  </a:lnTo>
                  <a:lnTo>
                    <a:pt x="272522" y="281048"/>
                  </a:lnTo>
                  <a:lnTo>
                    <a:pt x="314750" y="2690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7691373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Massachusetts Bay Colony</a:t>
            </a:r>
          </a:p>
        </p:txBody>
      </p:sp>
      <p:sp>
        <p:nvSpPr>
          <p:cNvPr id="3" name="Content Placeholder 2"/>
          <p:cNvSpPr>
            <a:spLocks noGrp="1"/>
          </p:cNvSpPr>
          <p:nvPr>
            <p:ph sz="half" idx="1"/>
          </p:nvPr>
        </p:nvSpPr>
        <p:spPr>
          <a:xfrm>
            <a:off x="1298448" y="2560320"/>
            <a:ext cx="4718304" cy="3570024"/>
          </a:xfrm>
        </p:spPr>
        <p:txBody>
          <a:bodyPr>
            <a:normAutofit fontScale="92500" lnSpcReduction="10000"/>
          </a:bodyPr>
          <a:lstStyle/>
          <a:p>
            <a:r>
              <a:rPr lang="en-US" b="1" dirty="0"/>
              <a:t>Settled by a group of Puritans led by John Winthrop</a:t>
            </a:r>
          </a:p>
          <a:p>
            <a:r>
              <a:rPr lang="en-US" b="1" dirty="0"/>
              <a:t>Religious tone of colony set by his “Model of Christian Charity” speech (i.e. “city upon a hill”) </a:t>
            </a:r>
          </a:p>
          <a:p>
            <a:pPr lvl="1"/>
            <a:r>
              <a:rPr lang="en-US" b="1" dirty="0"/>
              <a:t>Ability to prosper through hard work would be a symbol to the world &amp; prove their devotion to God</a:t>
            </a:r>
          </a:p>
          <a:p>
            <a:pPr lvl="1"/>
            <a:r>
              <a:rPr lang="en-US" b="1" dirty="0"/>
              <a:t>Result was strict Puritan rules in the colony and an essential work ethic</a:t>
            </a:r>
          </a:p>
        </p:txBody>
      </p:sp>
      <p:pic>
        <p:nvPicPr>
          <p:cNvPr id="2050" name="Picture 2"/>
          <p:cNvPicPr>
            <a:picLocks noGrp="1" noChangeAspect="1" noChangeArrowheads="1"/>
          </p:cNvPicPr>
          <p:nvPr>
            <p:ph sz="half" idx="2"/>
          </p:nvPr>
        </p:nvPicPr>
        <p:blipFill>
          <a:blip r:embed="rId12">
            <a:extLst>
              <a:ext uri="{28A0092B-C50C-407E-A947-70E740481C1C}">
                <a14:useLocalDpi xmlns:a14="http://schemas.microsoft.com/office/drawing/2010/main" val="0"/>
              </a:ext>
            </a:extLst>
          </a:blip>
          <a:srcRect/>
          <a:stretch>
            <a:fillRect/>
          </a:stretch>
        </p:blipFill>
        <p:spPr bwMode="auto">
          <a:xfrm>
            <a:off x="6354762" y="2999581"/>
            <a:ext cx="43719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666483" y="105103"/>
            <a:ext cx="439544" cy="369332"/>
          </a:xfrm>
          <a:prstGeom prst="rect">
            <a:avLst/>
          </a:prstGeom>
          <a:noFill/>
        </p:spPr>
        <p:txBody>
          <a:bodyPr wrap="none" rtlCol="0">
            <a:spAutoFit/>
          </a:bodyPr>
          <a:lstStyle/>
          <a:p>
            <a:r>
              <a:rPr lang="en-US" dirty="0"/>
              <a:t>1C</a:t>
            </a:r>
          </a:p>
        </p:txBody>
      </p:sp>
      <p:grpSp>
        <p:nvGrpSpPr>
          <p:cNvPr id="59" name="SMARTInkShape-Group415">
            <a:extLst>
              <a:ext uri="{FF2B5EF4-FFF2-40B4-BE49-F238E27FC236}">
                <a16:creationId xmlns:a16="http://schemas.microsoft.com/office/drawing/2014/main" id="{2C2F20B2-812A-4A7C-98B3-9CE16AC0005D}"/>
              </a:ext>
            </a:extLst>
          </p:cNvPr>
          <p:cNvGrpSpPr/>
          <p:nvPr/>
        </p:nvGrpSpPr>
        <p:grpSpPr>
          <a:xfrm>
            <a:off x="1568450" y="5277112"/>
            <a:ext cx="368301" cy="304539"/>
            <a:chOff x="1568450" y="5277112"/>
            <a:chExt cx="368301" cy="304539"/>
          </a:xfrm>
        </p:grpSpPr>
        <p:sp>
          <p:nvSpPr>
            <p:cNvPr id="55" name="SMARTInkShape-1426">
              <a:extLst>
                <a:ext uri="{FF2B5EF4-FFF2-40B4-BE49-F238E27FC236}">
                  <a16:creationId xmlns:a16="http://schemas.microsoft.com/office/drawing/2014/main" id="{390EB080-2976-4ABD-B390-926AEFA1E194}"/>
                </a:ext>
              </a:extLst>
            </p:cNvPr>
            <p:cNvSpPr/>
            <p:nvPr>
              <p:custDataLst>
                <p:tags r:id="rId7"/>
              </p:custDataLst>
            </p:nvPr>
          </p:nvSpPr>
          <p:spPr>
            <a:xfrm>
              <a:off x="1790700" y="5277112"/>
              <a:ext cx="57151" cy="304539"/>
            </a:xfrm>
            <a:custGeom>
              <a:avLst/>
              <a:gdLst/>
              <a:ahLst/>
              <a:cxnLst/>
              <a:rect l="0" t="0" r="0" b="0"/>
              <a:pathLst>
                <a:path w="57151" h="304539">
                  <a:moveTo>
                    <a:pt x="57150" y="6088"/>
                  </a:moveTo>
                  <a:lnTo>
                    <a:pt x="57150" y="6088"/>
                  </a:lnTo>
                  <a:lnTo>
                    <a:pt x="57150" y="0"/>
                  </a:lnTo>
                  <a:lnTo>
                    <a:pt x="57150" y="9204"/>
                  </a:lnTo>
                  <a:lnTo>
                    <a:pt x="51192" y="33015"/>
                  </a:lnTo>
                  <a:lnTo>
                    <a:pt x="45339" y="78694"/>
                  </a:lnTo>
                  <a:lnTo>
                    <a:pt x="38184" y="125492"/>
                  </a:lnTo>
                  <a:lnTo>
                    <a:pt x="27979" y="172296"/>
                  </a:lnTo>
                  <a:lnTo>
                    <a:pt x="20033" y="216564"/>
                  </a:lnTo>
                  <a:lnTo>
                    <a:pt x="14038" y="260142"/>
                  </a:lnTo>
                  <a:lnTo>
                    <a:pt x="0" y="3045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1427">
              <a:extLst>
                <a:ext uri="{FF2B5EF4-FFF2-40B4-BE49-F238E27FC236}">
                  <a16:creationId xmlns:a16="http://schemas.microsoft.com/office/drawing/2014/main" id="{AB5D9145-4BB3-4FF5-BC72-D9C2CDC4B2B9}"/>
                </a:ext>
              </a:extLst>
            </p:cNvPr>
            <p:cNvSpPr/>
            <p:nvPr>
              <p:custDataLst>
                <p:tags r:id="rId8"/>
              </p:custDataLst>
            </p:nvPr>
          </p:nvSpPr>
          <p:spPr>
            <a:xfrm>
              <a:off x="1568450" y="5350223"/>
              <a:ext cx="368301" cy="110778"/>
            </a:xfrm>
            <a:custGeom>
              <a:avLst/>
              <a:gdLst/>
              <a:ahLst/>
              <a:cxnLst/>
              <a:rect l="0" t="0" r="0" b="0"/>
              <a:pathLst>
                <a:path w="368301" h="110778">
                  <a:moveTo>
                    <a:pt x="0" y="40927"/>
                  </a:moveTo>
                  <a:lnTo>
                    <a:pt x="0" y="40927"/>
                  </a:lnTo>
                  <a:lnTo>
                    <a:pt x="3371" y="44298"/>
                  </a:lnTo>
                  <a:lnTo>
                    <a:pt x="8789" y="45953"/>
                  </a:lnTo>
                  <a:lnTo>
                    <a:pt x="28331" y="47255"/>
                  </a:lnTo>
                  <a:lnTo>
                    <a:pt x="48143" y="40808"/>
                  </a:lnTo>
                  <a:lnTo>
                    <a:pt x="63468" y="29977"/>
                  </a:lnTo>
                  <a:lnTo>
                    <a:pt x="75331" y="25202"/>
                  </a:lnTo>
                  <a:lnTo>
                    <a:pt x="106618" y="4928"/>
                  </a:lnTo>
                  <a:lnTo>
                    <a:pt x="130447" y="0"/>
                  </a:lnTo>
                  <a:lnTo>
                    <a:pt x="158176" y="3941"/>
                  </a:lnTo>
                  <a:lnTo>
                    <a:pt x="203166" y="12242"/>
                  </a:lnTo>
                  <a:lnTo>
                    <a:pt x="246764" y="29544"/>
                  </a:lnTo>
                  <a:lnTo>
                    <a:pt x="286673" y="48792"/>
                  </a:lnTo>
                  <a:lnTo>
                    <a:pt x="333307" y="83393"/>
                  </a:lnTo>
                  <a:lnTo>
                    <a:pt x="368300" y="1107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1428">
              <a:extLst>
                <a:ext uri="{FF2B5EF4-FFF2-40B4-BE49-F238E27FC236}">
                  <a16:creationId xmlns:a16="http://schemas.microsoft.com/office/drawing/2014/main" id="{1DC76CF5-9F84-43A2-A7EB-E0E5BB9C50AF}"/>
                </a:ext>
              </a:extLst>
            </p:cNvPr>
            <p:cNvSpPr/>
            <p:nvPr>
              <p:custDataLst>
                <p:tags r:id="rId9"/>
              </p:custDataLst>
            </p:nvPr>
          </p:nvSpPr>
          <p:spPr>
            <a:xfrm>
              <a:off x="1676400" y="5372177"/>
              <a:ext cx="260351" cy="133274"/>
            </a:xfrm>
            <a:custGeom>
              <a:avLst/>
              <a:gdLst/>
              <a:ahLst/>
              <a:cxnLst/>
              <a:rect l="0" t="0" r="0" b="0"/>
              <a:pathLst>
                <a:path w="260351" h="133274">
                  <a:moveTo>
                    <a:pt x="260350" y="6273"/>
                  </a:moveTo>
                  <a:lnTo>
                    <a:pt x="260350" y="6273"/>
                  </a:lnTo>
                  <a:lnTo>
                    <a:pt x="256979" y="6273"/>
                  </a:lnTo>
                  <a:lnTo>
                    <a:pt x="253442" y="4391"/>
                  </a:lnTo>
                  <a:lnTo>
                    <a:pt x="249519" y="1909"/>
                  </a:lnTo>
                  <a:lnTo>
                    <a:pt x="241251" y="315"/>
                  </a:lnTo>
                  <a:lnTo>
                    <a:pt x="232824" y="0"/>
                  </a:lnTo>
                  <a:lnTo>
                    <a:pt x="204916" y="7766"/>
                  </a:lnTo>
                  <a:lnTo>
                    <a:pt x="158231" y="38026"/>
                  </a:lnTo>
                  <a:lnTo>
                    <a:pt x="113575" y="61306"/>
                  </a:lnTo>
                  <a:lnTo>
                    <a:pt x="95525" y="71655"/>
                  </a:lnTo>
                  <a:lnTo>
                    <a:pt x="77778" y="86118"/>
                  </a:lnTo>
                  <a:lnTo>
                    <a:pt x="30345" y="112208"/>
                  </a:lnTo>
                  <a:lnTo>
                    <a:pt x="0" y="1332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1429">
              <a:extLst>
                <a:ext uri="{FF2B5EF4-FFF2-40B4-BE49-F238E27FC236}">
                  <a16:creationId xmlns:a16="http://schemas.microsoft.com/office/drawing/2014/main" id="{B20A2F8D-972E-4981-A78A-8574DC1EE111}"/>
                </a:ext>
              </a:extLst>
            </p:cNvPr>
            <p:cNvSpPr/>
            <p:nvPr>
              <p:custDataLst>
                <p:tags r:id="rId10"/>
              </p:custDataLst>
            </p:nvPr>
          </p:nvSpPr>
          <p:spPr>
            <a:xfrm>
              <a:off x="1670050" y="5340350"/>
              <a:ext cx="196851" cy="190501"/>
            </a:xfrm>
            <a:custGeom>
              <a:avLst/>
              <a:gdLst/>
              <a:ahLst/>
              <a:cxnLst/>
              <a:rect l="0" t="0" r="0" b="0"/>
              <a:pathLst>
                <a:path w="196851" h="190501">
                  <a:moveTo>
                    <a:pt x="0" y="0"/>
                  </a:moveTo>
                  <a:lnTo>
                    <a:pt x="0" y="0"/>
                  </a:lnTo>
                  <a:lnTo>
                    <a:pt x="22613" y="705"/>
                  </a:lnTo>
                  <a:lnTo>
                    <a:pt x="33590" y="5069"/>
                  </a:lnTo>
                  <a:lnTo>
                    <a:pt x="80644" y="37966"/>
                  </a:lnTo>
                  <a:lnTo>
                    <a:pt x="127585" y="84074"/>
                  </a:lnTo>
                  <a:lnTo>
                    <a:pt x="160175" y="126577"/>
                  </a:lnTo>
                  <a:lnTo>
                    <a:pt x="184459" y="171047"/>
                  </a:lnTo>
                  <a:lnTo>
                    <a:pt x="19685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SMARTInkShape-Group416">
            <a:extLst>
              <a:ext uri="{FF2B5EF4-FFF2-40B4-BE49-F238E27FC236}">
                <a16:creationId xmlns:a16="http://schemas.microsoft.com/office/drawing/2014/main" id="{A1AAD8FC-08CA-4EF3-97E7-634A235A43E3}"/>
              </a:ext>
            </a:extLst>
          </p:cNvPr>
          <p:cNvGrpSpPr/>
          <p:nvPr/>
        </p:nvGrpSpPr>
        <p:grpSpPr>
          <a:xfrm>
            <a:off x="3390900" y="5512684"/>
            <a:ext cx="1993901" cy="380117"/>
            <a:chOff x="3390900" y="5512684"/>
            <a:chExt cx="1993901" cy="380117"/>
          </a:xfrm>
        </p:grpSpPr>
        <p:sp>
          <p:nvSpPr>
            <p:cNvPr id="60" name="SMARTInkShape-1430">
              <a:extLst>
                <a:ext uri="{FF2B5EF4-FFF2-40B4-BE49-F238E27FC236}">
                  <a16:creationId xmlns:a16="http://schemas.microsoft.com/office/drawing/2014/main" id="{A967A86C-01E2-4C34-8C9D-89851E2F945B}"/>
                </a:ext>
              </a:extLst>
            </p:cNvPr>
            <p:cNvSpPr/>
            <p:nvPr>
              <p:custDataLst>
                <p:tags r:id="rId5"/>
              </p:custDataLst>
            </p:nvPr>
          </p:nvSpPr>
          <p:spPr>
            <a:xfrm>
              <a:off x="3390900" y="5512684"/>
              <a:ext cx="1676401" cy="56188"/>
            </a:xfrm>
            <a:custGeom>
              <a:avLst/>
              <a:gdLst/>
              <a:ahLst/>
              <a:cxnLst/>
              <a:rect l="0" t="0" r="0" b="0"/>
              <a:pathLst>
                <a:path w="1676401" h="56188">
                  <a:moveTo>
                    <a:pt x="0" y="43566"/>
                  </a:moveTo>
                  <a:lnTo>
                    <a:pt x="0" y="43566"/>
                  </a:lnTo>
                  <a:lnTo>
                    <a:pt x="3371" y="43566"/>
                  </a:lnTo>
                  <a:lnTo>
                    <a:pt x="6907" y="41684"/>
                  </a:lnTo>
                  <a:lnTo>
                    <a:pt x="10831" y="39202"/>
                  </a:lnTo>
                  <a:lnTo>
                    <a:pt x="19099" y="37608"/>
                  </a:lnTo>
                  <a:lnTo>
                    <a:pt x="27526" y="37294"/>
                  </a:lnTo>
                  <a:lnTo>
                    <a:pt x="31754" y="35368"/>
                  </a:lnTo>
                  <a:lnTo>
                    <a:pt x="35985" y="32867"/>
                  </a:lnTo>
                  <a:lnTo>
                    <a:pt x="44450" y="31261"/>
                  </a:lnTo>
                  <a:lnTo>
                    <a:pt x="72097" y="30164"/>
                  </a:lnTo>
                  <a:lnTo>
                    <a:pt x="84405" y="25399"/>
                  </a:lnTo>
                  <a:lnTo>
                    <a:pt x="93082" y="23985"/>
                  </a:lnTo>
                  <a:lnTo>
                    <a:pt x="100339" y="19073"/>
                  </a:lnTo>
                  <a:lnTo>
                    <a:pt x="106420" y="18345"/>
                  </a:lnTo>
                  <a:lnTo>
                    <a:pt x="110328" y="18245"/>
                  </a:lnTo>
                  <a:lnTo>
                    <a:pt x="114416" y="16320"/>
                  </a:lnTo>
                  <a:lnTo>
                    <a:pt x="118585" y="13817"/>
                  </a:lnTo>
                  <a:lnTo>
                    <a:pt x="127010" y="12212"/>
                  </a:lnTo>
                  <a:lnTo>
                    <a:pt x="129124" y="12080"/>
                  </a:lnTo>
                  <a:lnTo>
                    <a:pt x="130532" y="11286"/>
                  </a:lnTo>
                  <a:lnTo>
                    <a:pt x="131471" y="10052"/>
                  </a:lnTo>
                  <a:lnTo>
                    <a:pt x="132098" y="8524"/>
                  </a:lnTo>
                  <a:lnTo>
                    <a:pt x="133221" y="7505"/>
                  </a:lnTo>
                  <a:lnTo>
                    <a:pt x="136350" y="6373"/>
                  </a:lnTo>
                  <a:lnTo>
                    <a:pt x="178774" y="0"/>
                  </a:lnTo>
                  <a:lnTo>
                    <a:pt x="181271" y="411"/>
                  </a:lnTo>
                  <a:lnTo>
                    <a:pt x="192516" y="4661"/>
                  </a:lnTo>
                  <a:lnTo>
                    <a:pt x="211427" y="7316"/>
                  </a:lnTo>
                  <a:lnTo>
                    <a:pt x="223483" y="10927"/>
                  </a:lnTo>
                  <a:lnTo>
                    <a:pt x="232659" y="12346"/>
                  </a:lnTo>
                  <a:lnTo>
                    <a:pt x="239837" y="16129"/>
                  </a:lnTo>
                  <a:lnTo>
                    <a:pt x="276643" y="24617"/>
                  </a:lnTo>
                  <a:lnTo>
                    <a:pt x="284149" y="28700"/>
                  </a:lnTo>
                  <a:lnTo>
                    <a:pt x="294291" y="30930"/>
                  </a:lnTo>
                  <a:lnTo>
                    <a:pt x="302784" y="35041"/>
                  </a:lnTo>
                  <a:lnTo>
                    <a:pt x="345301" y="42230"/>
                  </a:lnTo>
                  <a:lnTo>
                    <a:pt x="391324" y="43531"/>
                  </a:lnTo>
                  <a:lnTo>
                    <a:pt x="397583" y="44256"/>
                  </a:lnTo>
                  <a:lnTo>
                    <a:pt x="417007" y="49326"/>
                  </a:lnTo>
                  <a:lnTo>
                    <a:pt x="462025" y="49911"/>
                  </a:lnTo>
                  <a:lnTo>
                    <a:pt x="506711" y="49916"/>
                  </a:lnTo>
                  <a:lnTo>
                    <a:pt x="518616" y="49210"/>
                  </a:lnTo>
                  <a:lnTo>
                    <a:pt x="537916" y="44449"/>
                  </a:lnTo>
                  <a:lnTo>
                    <a:pt x="562919" y="42912"/>
                  </a:lnTo>
                  <a:lnTo>
                    <a:pt x="582347" y="38105"/>
                  </a:lnTo>
                  <a:lnTo>
                    <a:pt x="629327" y="32200"/>
                  </a:lnTo>
                  <a:lnTo>
                    <a:pt x="674407" y="24451"/>
                  </a:lnTo>
                  <a:lnTo>
                    <a:pt x="699840" y="18811"/>
                  </a:lnTo>
                  <a:lnTo>
                    <a:pt x="742691" y="13151"/>
                  </a:lnTo>
                  <a:lnTo>
                    <a:pt x="788909" y="11832"/>
                  </a:lnTo>
                  <a:lnTo>
                    <a:pt x="834158" y="11816"/>
                  </a:lnTo>
                  <a:lnTo>
                    <a:pt x="878531" y="11816"/>
                  </a:lnTo>
                  <a:lnTo>
                    <a:pt x="922832" y="11816"/>
                  </a:lnTo>
                  <a:lnTo>
                    <a:pt x="968196" y="11816"/>
                  </a:lnTo>
                  <a:lnTo>
                    <a:pt x="1011596" y="11816"/>
                  </a:lnTo>
                  <a:lnTo>
                    <a:pt x="1044101" y="12522"/>
                  </a:lnTo>
                  <a:lnTo>
                    <a:pt x="1068968" y="17578"/>
                  </a:lnTo>
                  <a:lnTo>
                    <a:pt x="1114247" y="18161"/>
                  </a:lnTo>
                  <a:lnTo>
                    <a:pt x="1160740" y="18166"/>
                  </a:lnTo>
                  <a:lnTo>
                    <a:pt x="1207751" y="18871"/>
                  </a:lnTo>
                  <a:lnTo>
                    <a:pt x="1220924" y="23633"/>
                  </a:lnTo>
                  <a:lnTo>
                    <a:pt x="1262025" y="27863"/>
                  </a:lnTo>
                  <a:lnTo>
                    <a:pt x="1307479" y="30749"/>
                  </a:lnTo>
                  <a:lnTo>
                    <a:pt x="1352662" y="30865"/>
                  </a:lnTo>
                  <a:lnTo>
                    <a:pt x="1396610" y="30866"/>
                  </a:lnTo>
                  <a:lnTo>
                    <a:pt x="1413751" y="31572"/>
                  </a:lnTo>
                  <a:lnTo>
                    <a:pt x="1433238" y="36333"/>
                  </a:lnTo>
                  <a:lnTo>
                    <a:pt x="1461925" y="37870"/>
                  </a:lnTo>
                  <a:lnTo>
                    <a:pt x="1474527" y="42232"/>
                  </a:lnTo>
                  <a:lnTo>
                    <a:pt x="1493836" y="44096"/>
                  </a:lnTo>
                  <a:lnTo>
                    <a:pt x="1506308" y="48557"/>
                  </a:lnTo>
                  <a:lnTo>
                    <a:pt x="1530469" y="51678"/>
                  </a:lnTo>
                  <a:lnTo>
                    <a:pt x="1539576" y="54227"/>
                  </a:lnTo>
                  <a:lnTo>
                    <a:pt x="1578774" y="56187"/>
                  </a:lnTo>
                  <a:lnTo>
                    <a:pt x="1620571" y="48150"/>
                  </a:lnTo>
                  <a:lnTo>
                    <a:pt x="1651057" y="34996"/>
                  </a:lnTo>
                  <a:lnTo>
                    <a:pt x="1658856" y="28718"/>
                  </a:lnTo>
                  <a:lnTo>
                    <a:pt x="1661547" y="24502"/>
                  </a:lnTo>
                  <a:lnTo>
                    <a:pt x="1662265" y="22390"/>
                  </a:lnTo>
                  <a:lnTo>
                    <a:pt x="1663448" y="20982"/>
                  </a:lnTo>
                  <a:lnTo>
                    <a:pt x="1667782" y="18295"/>
                  </a:lnTo>
                  <a:lnTo>
                    <a:pt x="1670557" y="11771"/>
                  </a:lnTo>
                  <a:lnTo>
                    <a:pt x="1676400" y="54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1431">
              <a:extLst>
                <a:ext uri="{FF2B5EF4-FFF2-40B4-BE49-F238E27FC236}">
                  <a16:creationId xmlns:a16="http://schemas.microsoft.com/office/drawing/2014/main" id="{ACCDC3CE-1C59-4206-B048-5F5AE1BA2CA6}"/>
                </a:ext>
              </a:extLst>
            </p:cNvPr>
            <p:cNvSpPr/>
            <p:nvPr>
              <p:custDataLst>
                <p:tags r:id="rId6"/>
              </p:custDataLst>
            </p:nvPr>
          </p:nvSpPr>
          <p:spPr>
            <a:xfrm>
              <a:off x="3727450" y="5822953"/>
              <a:ext cx="1657351" cy="69848"/>
            </a:xfrm>
            <a:custGeom>
              <a:avLst/>
              <a:gdLst/>
              <a:ahLst/>
              <a:cxnLst/>
              <a:rect l="0" t="0" r="0" b="0"/>
              <a:pathLst>
                <a:path w="1657351" h="69848">
                  <a:moveTo>
                    <a:pt x="0" y="69847"/>
                  </a:moveTo>
                  <a:lnTo>
                    <a:pt x="0" y="69847"/>
                  </a:lnTo>
                  <a:lnTo>
                    <a:pt x="46119" y="67965"/>
                  </a:lnTo>
                  <a:lnTo>
                    <a:pt x="81871" y="61732"/>
                  </a:lnTo>
                  <a:lnTo>
                    <a:pt x="86481" y="59184"/>
                  </a:lnTo>
                  <a:lnTo>
                    <a:pt x="95190" y="57549"/>
                  </a:lnTo>
                  <a:lnTo>
                    <a:pt x="100162" y="56621"/>
                  </a:lnTo>
                  <a:lnTo>
                    <a:pt x="133791" y="45890"/>
                  </a:lnTo>
                  <a:lnTo>
                    <a:pt x="172289" y="38037"/>
                  </a:lnTo>
                  <a:lnTo>
                    <a:pt x="185361" y="33200"/>
                  </a:lnTo>
                  <a:lnTo>
                    <a:pt x="230496" y="31770"/>
                  </a:lnTo>
                  <a:lnTo>
                    <a:pt x="276128" y="25987"/>
                  </a:lnTo>
                  <a:lnTo>
                    <a:pt x="323659" y="25431"/>
                  </a:lnTo>
                  <a:lnTo>
                    <a:pt x="366959" y="25400"/>
                  </a:lnTo>
                  <a:lnTo>
                    <a:pt x="413190" y="27278"/>
                  </a:lnTo>
                  <a:lnTo>
                    <a:pt x="456817" y="30864"/>
                  </a:lnTo>
                  <a:lnTo>
                    <a:pt x="497785" y="31572"/>
                  </a:lnTo>
                  <a:lnTo>
                    <a:pt x="541636" y="31724"/>
                  </a:lnTo>
                  <a:lnTo>
                    <a:pt x="588780" y="27379"/>
                  </a:lnTo>
                  <a:lnTo>
                    <a:pt x="636326" y="25657"/>
                  </a:lnTo>
                  <a:lnTo>
                    <a:pt x="679346" y="25431"/>
                  </a:lnTo>
                  <a:lnTo>
                    <a:pt x="721064" y="25402"/>
                  </a:lnTo>
                  <a:lnTo>
                    <a:pt x="766820" y="21033"/>
                  </a:lnTo>
                  <a:lnTo>
                    <a:pt x="808644" y="15937"/>
                  </a:lnTo>
                  <a:lnTo>
                    <a:pt x="850910" y="13123"/>
                  </a:lnTo>
                  <a:lnTo>
                    <a:pt x="894882" y="9410"/>
                  </a:lnTo>
                  <a:lnTo>
                    <a:pt x="939947" y="1724"/>
                  </a:lnTo>
                  <a:lnTo>
                    <a:pt x="982152" y="225"/>
                  </a:lnTo>
                  <a:lnTo>
                    <a:pt x="1028571" y="17"/>
                  </a:lnTo>
                  <a:lnTo>
                    <a:pt x="1069178" y="0"/>
                  </a:lnTo>
                  <a:lnTo>
                    <a:pt x="1116368" y="5465"/>
                  </a:lnTo>
                  <a:lnTo>
                    <a:pt x="1160918" y="6173"/>
                  </a:lnTo>
                  <a:lnTo>
                    <a:pt x="1204540" y="9696"/>
                  </a:lnTo>
                  <a:lnTo>
                    <a:pt x="1244899" y="14183"/>
                  </a:lnTo>
                  <a:lnTo>
                    <a:pt x="1290400" y="23646"/>
                  </a:lnTo>
                  <a:lnTo>
                    <a:pt x="1329925" y="25051"/>
                  </a:lnTo>
                  <a:lnTo>
                    <a:pt x="1372175" y="20326"/>
                  </a:lnTo>
                  <a:lnTo>
                    <a:pt x="1415543" y="14133"/>
                  </a:lnTo>
                  <a:lnTo>
                    <a:pt x="1460471" y="7314"/>
                  </a:lnTo>
                  <a:lnTo>
                    <a:pt x="1507051" y="6404"/>
                  </a:lnTo>
                  <a:lnTo>
                    <a:pt x="1553558" y="6350"/>
                  </a:lnTo>
                  <a:lnTo>
                    <a:pt x="1599657" y="6347"/>
                  </a:lnTo>
                  <a:lnTo>
                    <a:pt x="1627484" y="7052"/>
                  </a:lnTo>
                  <a:lnTo>
                    <a:pt x="1657350" y="126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3" name="SMARTInkShape-1432">
            <a:extLst>
              <a:ext uri="{FF2B5EF4-FFF2-40B4-BE49-F238E27FC236}">
                <a16:creationId xmlns:a16="http://schemas.microsoft.com/office/drawing/2014/main" id="{E776002D-312E-4FC8-A0B0-4CCE85439264}"/>
              </a:ext>
            </a:extLst>
          </p:cNvPr>
          <p:cNvSpPr/>
          <p:nvPr>
            <p:custDataLst>
              <p:tags r:id="rId1"/>
            </p:custDataLst>
          </p:nvPr>
        </p:nvSpPr>
        <p:spPr>
          <a:xfrm>
            <a:off x="3492500" y="5168900"/>
            <a:ext cx="1244601" cy="38101"/>
          </a:xfrm>
          <a:custGeom>
            <a:avLst/>
            <a:gdLst/>
            <a:ahLst/>
            <a:cxnLst/>
            <a:rect l="0" t="0" r="0" b="0"/>
            <a:pathLst>
              <a:path w="1244601" h="38101">
                <a:moveTo>
                  <a:pt x="0" y="38100"/>
                </a:moveTo>
                <a:lnTo>
                  <a:pt x="0" y="38100"/>
                </a:lnTo>
                <a:lnTo>
                  <a:pt x="5467" y="38100"/>
                </a:lnTo>
                <a:lnTo>
                  <a:pt x="19181" y="27116"/>
                </a:lnTo>
                <a:lnTo>
                  <a:pt x="23340" y="25457"/>
                </a:lnTo>
                <a:lnTo>
                  <a:pt x="29650" y="21262"/>
                </a:lnTo>
                <a:lnTo>
                  <a:pt x="35988" y="19705"/>
                </a:lnTo>
                <a:lnTo>
                  <a:pt x="40218" y="19341"/>
                </a:lnTo>
                <a:lnTo>
                  <a:pt x="44451" y="17298"/>
                </a:lnTo>
                <a:lnTo>
                  <a:pt x="46567" y="15765"/>
                </a:lnTo>
                <a:lnTo>
                  <a:pt x="71705" y="7312"/>
                </a:lnTo>
                <a:lnTo>
                  <a:pt x="96729" y="4506"/>
                </a:lnTo>
                <a:lnTo>
                  <a:pt x="109105" y="890"/>
                </a:lnTo>
                <a:lnTo>
                  <a:pt x="154002" y="5"/>
                </a:lnTo>
                <a:lnTo>
                  <a:pt x="199159" y="0"/>
                </a:lnTo>
                <a:lnTo>
                  <a:pt x="219470" y="705"/>
                </a:lnTo>
                <a:lnTo>
                  <a:pt x="237118" y="5026"/>
                </a:lnTo>
                <a:lnTo>
                  <a:pt x="266333" y="8115"/>
                </a:lnTo>
                <a:lnTo>
                  <a:pt x="279291" y="11341"/>
                </a:lnTo>
                <a:lnTo>
                  <a:pt x="292068" y="14179"/>
                </a:lnTo>
                <a:lnTo>
                  <a:pt x="304790" y="17607"/>
                </a:lnTo>
                <a:lnTo>
                  <a:pt x="348857" y="24038"/>
                </a:lnTo>
                <a:lnTo>
                  <a:pt x="395812" y="25384"/>
                </a:lnTo>
                <a:lnTo>
                  <a:pt x="441762" y="25400"/>
                </a:lnTo>
                <a:lnTo>
                  <a:pt x="488943" y="25400"/>
                </a:lnTo>
                <a:lnTo>
                  <a:pt x="496708" y="24695"/>
                </a:lnTo>
                <a:lnTo>
                  <a:pt x="509323" y="20374"/>
                </a:lnTo>
                <a:lnTo>
                  <a:pt x="556445" y="19073"/>
                </a:lnTo>
                <a:lnTo>
                  <a:pt x="600244" y="19051"/>
                </a:lnTo>
                <a:lnTo>
                  <a:pt x="630715" y="18344"/>
                </a:lnTo>
                <a:lnTo>
                  <a:pt x="660397" y="13092"/>
                </a:lnTo>
                <a:lnTo>
                  <a:pt x="685929" y="13457"/>
                </a:lnTo>
                <a:lnTo>
                  <a:pt x="730329" y="18878"/>
                </a:lnTo>
                <a:lnTo>
                  <a:pt x="774665" y="19047"/>
                </a:lnTo>
                <a:lnTo>
                  <a:pt x="820403" y="19050"/>
                </a:lnTo>
                <a:lnTo>
                  <a:pt x="865251" y="19050"/>
                </a:lnTo>
                <a:lnTo>
                  <a:pt x="912278" y="19050"/>
                </a:lnTo>
                <a:lnTo>
                  <a:pt x="958979" y="19050"/>
                </a:lnTo>
                <a:lnTo>
                  <a:pt x="972373" y="19755"/>
                </a:lnTo>
                <a:lnTo>
                  <a:pt x="987339" y="24076"/>
                </a:lnTo>
                <a:lnTo>
                  <a:pt x="1032877" y="25377"/>
                </a:lnTo>
                <a:lnTo>
                  <a:pt x="1049855" y="26102"/>
                </a:lnTo>
                <a:lnTo>
                  <a:pt x="1075265" y="31161"/>
                </a:lnTo>
                <a:lnTo>
                  <a:pt x="1120744" y="36766"/>
                </a:lnTo>
                <a:lnTo>
                  <a:pt x="1147418" y="38022"/>
                </a:lnTo>
                <a:lnTo>
                  <a:pt x="1191728" y="31801"/>
                </a:lnTo>
                <a:lnTo>
                  <a:pt x="1214451" y="32460"/>
                </a:lnTo>
                <a:lnTo>
                  <a:pt x="1227320" y="37218"/>
                </a:lnTo>
                <a:lnTo>
                  <a:pt x="1244600"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8" name="SMARTInkShape-1433">
            <a:extLst>
              <a:ext uri="{FF2B5EF4-FFF2-40B4-BE49-F238E27FC236}">
                <a16:creationId xmlns:a16="http://schemas.microsoft.com/office/drawing/2014/main" id="{64510BAE-6150-4AA7-946B-7678E1998062}"/>
              </a:ext>
            </a:extLst>
          </p:cNvPr>
          <p:cNvSpPr/>
          <p:nvPr>
            <p:custDataLst>
              <p:tags r:id="rId2"/>
            </p:custDataLst>
          </p:nvPr>
        </p:nvSpPr>
        <p:spPr>
          <a:xfrm>
            <a:off x="3168753" y="3873500"/>
            <a:ext cx="1695348" cy="120650"/>
          </a:xfrm>
          <a:custGeom>
            <a:avLst/>
            <a:gdLst/>
            <a:ahLst/>
            <a:cxnLst/>
            <a:rect l="0" t="0" r="0" b="0"/>
            <a:pathLst>
              <a:path w="1695348" h="120650">
                <a:moveTo>
                  <a:pt x="18947" y="0"/>
                </a:moveTo>
                <a:lnTo>
                  <a:pt x="18947" y="0"/>
                </a:lnTo>
                <a:lnTo>
                  <a:pt x="13480" y="5467"/>
                </a:lnTo>
                <a:lnTo>
                  <a:pt x="9487" y="6088"/>
                </a:lnTo>
                <a:lnTo>
                  <a:pt x="0" y="6348"/>
                </a:lnTo>
                <a:lnTo>
                  <a:pt x="3298" y="6349"/>
                </a:lnTo>
                <a:lnTo>
                  <a:pt x="4281" y="7055"/>
                </a:lnTo>
                <a:lnTo>
                  <a:pt x="5373" y="9721"/>
                </a:lnTo>
                <a:lnTo>
                  <a:pt x="6370" y="10714"/>
                </a:lnTo>
                <a:lnTo>
                  <a:pt x="9359" y="11817"/>
                </a:lnTo>
                <a:lnTo>
                  <a:pt x="10438" y="12817"/>
                </a:lnTo>
                <a:lnTo>
                  <a:pt x="12313" y="18090"/>
                </a:lnTo>
                <a:lnTo>
                  <a:pt x="14352" y="18623"/>
                </a:lnTo>
                <a:lnTo>
                  <a:pt x="15884" y="18766"/>
                </a:lnTo>
                <a:lnTo>
                  <a:pt x="16905" y="19566"/>
                </a:lnTo>
                <a:lnTo>
                  <a:pt x="18678" y="24492"/>
                </a:lnTo>
                <a:lnTo>
                  <a:pt x="20709" y="24997"/>
                </a:lnTo>
                <a:lnTo>
                  <a:pt x="22238" y="25131"/>
                </a:lnTo>
                <a:lnTo>
                  <a:pt x="25819" y="27162"/>
                </a:lnTo>
                <a:lnTo>
                  <a:pt x="30496" y="30844"/>
                </a:lnTo>
                <a:lnTo>
                  <a:pt x="36489" y="31571"/>
                </a:lnTo>
                <a:lnTo>
                  <a:pt x="65537" y="31750"/>
                </a:lnTo>
                <a:lnTo>
                  <a:pt x="69757" y="29868"/>
                </a:lnTo>
                <a:lnTo>
                  <a:pt x="71870" y="28379"/>
                </a:lnTo>
                <a:lnTo>
                  <a:pt x="81586" y="26283"/>
                </a:lnTo>
                <a:lnTo>
                  <a:pt x="127674" y="21040"/>
                </a:lnTo>
                <a:lnTo>
                  <a:pt x="173205" y="19084"/>
                </a:lnTo>
                <a:lnTo>
                  <a:pt x="215906" y="19052"/>
                </a:lnTo>
                <a:lnTo>
                  <a:pt x="260252" y="19050"/>
                </a:lnTo>
                <a:lnTo>
                  <a:pt x="285648" y="20931"/>
                </a:lnTo>
                <a:lnTo>
                  <a:pt x="330685" y="25931"/>
                </a:lnTo>
                <a:lnTo>
                  <a:pt x="377549" y="36949"/>
                </a:lnTo>
                <a:lnTo>
                  <a:pt x="420438" y="50920"/>
                </a:lnTo>
                <a:lnTo>
                  <a:pt x="463386" y="67032"/>
                </a:lnTo>
                <a:lnTo>
                  <a:pt x="508676" y="80607"/>
                </a:lnTo>
                <a:lnTo>
                  <a:pt x="553260" y="97374"/>
                </a:lnTo>
                <a:lnTo>
                  <a:pt x="577310" y="106069"/>
                </a:lnTo>
                <a:lnTo>
                  <a:pt x="621722" y="114343"/>
                </a:lnTo>
                <a:lnTo>
                  <a:pt x="654555" y="120003"/>
                </a:lnTo>
                <a:lnTo>
                  <a:pt x="701400" y="120624"/>
                </a:lnTo>
                <a:lnTo>
                  <a:pt x="746787" y="120649"/>
                </a:lnTo>
                <a:lnTo>
                  <a:pt x="788775" y="114692"/>
                </a:lnTo>
                <a:lnTo>
                  <a:pt x="834496" y="108553"/>
                </a:lnTo>
                <a:lnTo>
                  <a:pt x="875788" y="108003"/>
                </a:lnTo>
                <a:lnTo>
                  <a:pt x="920623" y="107953"/>
                </a:lnTo>
                <a:lnTo>
                  <a:pt x="964979" y="107950"/>
                </a:lnTo>
                <a:lnTo>
                  <a:pt x="985587" y="106068"/>
                </a:lnTo>
                <a:lnTo>
                  <a:pt x="1006460" y="102483"/>
                </a:lnTo>
                <a:lnTo>
                  <a:pt x="1051594" y="107712"/>
                </a:lnTo>
                <a:lnTo>
                  <a:pt x="1093575" y="107941"/>
                </a:lnTo>
                <a:lnTo>
                  <a:pt x="1118972" y="107243"/>
                </a:lnTo>
                <a:lnTo>
                  <a:pt x="1163459" y="97410"/>
                </a:lnTo>
                <a:lnTo>
                  <a:pt x="1198687" y="88469"/>
                </a:lnTo>
                <a:lnTo>
                  <a:pt x="1212344" y="84304"/>
                </a:lnTo>
                <a:lnTo>
                  <a:pt x="1225328" y="81188"/>
                </a:lnTo>
                <a:lnTo>
                  <a:pt x="1238111" y="77678"/>
                </a:lnTo>
                <a:lnTo>
                  <a:pt x="1250837" y="74756"/>
                </a:lnTo>
                <a:lnTo>
                  <a:pt x="1276246" y="65255"/>
                </a:lnTo>
                <a:lnTo>
                  <a:pt x="1288946" y="62138"/>
                </a:lnTo>
                <a:lnTo>
                  <a:pt x="1301647" y="58628"/>
                </a:lnTo>
                <a:lnTo>
                  <a:pt x="1314347" y="55706"/>
                </a:lnTo>
                <a:lnTo>
                  <a:pt x="1323519" y="52980"/>
                </a:lnTo>
                <a:lnTo>
                  <a:pt x="1353379" y="49045"/>
                </a:lnTo>
                <a:lnTo>
                  <a:pt x="1365423" y="45812"/>
                </a:lnTo>
                <a:lnTo>
                  <a:pt x="1385645" y="43924"/>
                </a:lnTo>
                <a:lnTo>
                  <a:pt x="1398229" y="39459"/>
                </a:lnTo>
                <a:lnTo>
                  <a:pt x="1437012" y="37410"/>
                </a:lnTo>
                <a:lnTo>
                  <a:pt x="1449140" y="33077"/>
                </a:lnTo>
                <a:lnTo>
                  <a:pt x="1494279" y="31765"/>
                </a:lnTo>
                <a:lnTo>
                  <a:pt x="1506969" y="31048"/>
                </a:lnTo>
                <a:lnTo>
                  <a:pt x="1532364" y="25989"/>
                </a:lnTo>
                <a:lnTo>
                  <a:pt x="1577402" y="25404"/>
                </a:lnTo>
                <a:lnTo>
                  <a:pt x="1589688" y="24696"/>
                </a:lnTo>
                <a:lnTo>
                  <a:pt x="1614929" y="19638"/>
                </a:lnTo>
                <a:lnTo>
                  <a:pt x="1627619" y="19930"/>
                </a:lnTo>
                <a:lnTo>
                  <a:pt x="1657247" y="25018"/>
                </a:lnTo>
                <a:lnTo>
                  <a:pt x="1671828" y="27168"/>
                </a:lnTo>
                <a:lnTo>
                  <a:pt x="1695347"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9" name="SMARTInkShape-1434">
            <a:extLst>
              <a:ext uri="{FF2B5EF4-FFF2-40B4-BE49-F238E27FC236}">
                <a16:creationId xmlns:a16="http://schemas.microsoft.com/office/drawing/2014/main" id="{DBC2514A-A45D-4FEE-BB42-D790244FE6B4}"/>
              </a:ext>
            </a:extLst>
          </p:cNvPr>
          <p:cNvSpPr/>
          <p:nvPr>
            <p:custDataLst>
              <p:tags r:id="rId3"/>
            </p:custDataLst>
          </p:nvPr>
        </p:nvSpPr>
        <p:spPr>
          <a:xfrm>
            <a:off x="3263900" y="4533900"/>
            <a:ext cx="2546351" cy="152399"/>
          </a:xfrm>
          <a:custGeom>
            <a:avLst/>
            <a:gdLst/>
            <a:ahLst/>
            <a:cxnLst/>
            <a:rect l="0" t="0" r="0" b="0"/>
            <a:pathLst>
              <a:path w="2546351" h="152399">
                <a:moveTo>
                  <a:pt x="0" y="69850"/>
                </a:moveTo>
                <a:lnTo>
                  <a:pt x="0" y="69850"/>
                </a:lnTo>
                <a:lnTo>
                  <a:pt x="30597" y="69850"/>
                </a:lnTo>
                <a:lnTo>
                  <a:pt x="36592" y="74214"/>
                </a:lnTo>
                <a:lnTo>
                  <a:pt x="42513" y="76317"/>
                </a:lnTo>
                <a:lnTo>
                  <a:pt x="48737" y="80389"/>
                </a:lnTo>
                <a:lnTo>
                  <a:pt x="55049" y="82615"/>
                </a:lnTo>
                <a:lnTo>
                  <a:pt x="61388" y="86725"/>
                </a:lnTo>
                <a:lnTo>
                  <a:pt x="65619" y="87933"/>
                </a:lnTo>
                <a:lnTo>
                  <a:pt x="67029" y="88960"/>
                </a:lnTo>
                <a:lnTo>
                  <a:pt x="67969" y="90351"/>
                </a:lnTo>
                <a:lnTo>
                  <a:pt x="68596" y="91984"/>
                </a:lnTo>
                <a:lnTo>
                  <a:pt x="69721" y="93073"/>
                </a:lnTo>
                <a:lnTo>
                  <a:pt x="72849" y="94281"/>
                </a:lnTo>
                <a:lnTo>
                  <a:pt x="84744" y="95165"/>
                </a:lnTo>
                <a:lnTo>
                  <a:pt x="86129" y="95898"/>
                </a:lnTo>
                <a:lnTo>
                  <a:pt x="87052" y="97093"/>
                </a:lnTo>
                <a:lnTo>
                  <a:pt x="87669" y="98595"/>
                </a:lnTo>
                <a:lnTo>
                  <a:pt x="88785" y="99597"/>
                </a:lnTo>
                <a:lnTo>
                  <a:pt x="91906" y="100710"/>
                </a:lnTo>
                <a:lnTo>
                  <a:pt x="138376" y="101600"/>
                </a:lnTo>
                <a:lnTo>
                  <a:pt x="159906" y="101600"/>
                </a:lnTo>
                <a:lnTo>
                  <a:pt x="164673" y="103481"/>
                </a:lnTo>
                <a:lnTo>
                  <a:pt x="166932" y="104971"/>
                </a:lnTo>
                <a:lnTo>
                  <a:pt x="176853" y="107067"/>
                </a:lnTo>
                <a:lnTo>
                  <a:pt x="221024" y="107943"/>
                </a:lnTo>
                <a:lnTo>
                  <a:pt x="266710" y="116065"/>
                </a:lnTo>
                <a:lnTo>
                  <a:pt x="279403" y="119292"/>
                </a:lnTo>
                <a:lnTo>
                  <a:pt x="325967" y="120634"/>
                </a:lnTo>
                <a:lnTo>
                  <a:pt x="350661" y="119943"/>
                </a:lnTo>
                <a:lnTo>
                  <a:pt x="363274" y="115623"/>
                </a:lnTo>
                <a:lnTo>
                  <a:pt x="408532" y="114315"/>
                </a:lnTo>
                <a:lnTo>
                  <a:pt x="421222" y="113598"/>
                </a:lnTo>
                <a:lnTo>
                  <a:pt x="446617" y="108539"/>
                </a:lnTo>
                <a:lnTo>
                  <a:pt x="472017" y="107296"/>
                </a:lnTo>
                <a:lnTo>
                  <a:pt x="515866" y="96210"/>
                </a:lnTo>
                <a:lnTo>
                  <a:pt x="539392" y="93495"/>
                </a:lnTo>
                <a:lnTo>
                  <a:pt x="552344" y="90262"/>
                </a:lnTo>
                <a:lnTo>
                  <a:pt x="599721" y="88916"/>
                </a:lnTo>
                <a:lnTo>
                  <a:pt x="644439" y="88900"/>
                </a:lnTo>
                <a:lnTo>
                  <a:pt x="689977" y="88900"/>
                </a:lnTo>
                <a:lnTo>
                  <a:pt x="733599" y="88900"/>
                </a:lnTo>
                <a:lnTo>
                  <a:pt x="781040" y="95134"/>
                </a:lnTo>
                <a:lnTo>
                  <a:pt x="825107" y="95247"/>
                </a:lnTo>
                <a:lnTo>
                  <a:pt x="868616" y="95250"/>
                </a:lnTo>
                <a:lnTo>
                  <a:pt x="908128" y="95955"/>
                </a:lnTo>
                <a:lnTo>
                  <a:pt x="954681" y="105790"/>
                </a:lnTo>
                <a:lnTo>
                  <a:pt x="999581" y="113655"/>
                </a:lnTo>
                <a:lnTo>
                  <a:pt x="1015368" y="114814"/>
                </a:lnTo>
                <a:lnTo>
                  <a:pt x="1033547" y="119742"/>
                </a:lnTo>
                <a:lnTo>
                  <a:pt x="1077137" y="120626"/>
                </a:lnTo>
                <a:lnTo>
                  <a:pt x="1120417" y="120650"/>
                </a:lnTo>
                <a:lnTo>
                  <a:pt x="1163992" y="120650"/>
                </a:lnTo>
                <a:lnTo>
                  <a:pt x="1176815" y="119944"/>
                </a:lnTo>
                <a:lnTo>
                  <a:pt x="1207360" y="114562"/>
                </a:lnTo>
                <a:lnTo>
                  <a:pt x="1252238" y="114305"/>
                </a:lnTo>
                <a:lnTo>
                  <a:pt x="1298827" y="114300"/>
                </a:lnTo>
                <a:lnTo>
                  <a:pt x="1305860" y="112418"/>
                </a:lnTo>
                <a:lnTo>
                  <a:pt x="1312043" y="109936"/>
                </a:lnTo>
                <a:lnTo>
                  <a:pt x="1356804" y="107972"/>
                </a:lnTo>
                <a:lnTo>
                  <a:pt x="1404212" y="107950"/>
                </a:lnTo>
                <a:lnTo>
                  <a:pt x="1447834" y="101716"/>
                </a:lnTo>
                <a:lnTo>
                  <a:pt x="1456282" y="100946"/>
                </a:lnTo>
                <a:lnTo>
                  <a:pt x="1502833" y="89861"/>
                </a:lnTo>
                <a:lnTo>
                  <a:pt x="1550332" y="76720"/>
                </a:lnTo>
                <a:lnTo>
                  <a:pt x="1589064" y="69753"/>
                </a:lnTo>
                <a:lnTo>
                  <a:pt x="1636177" y="58117"/>
                </a:lnTo>
                <a:lnTo>
                  <a:pt x="1682750" y="45901"/>
                </a:lnTo>
                <a:lnTo>
                  <a:pt x="1695450" y="42999"/>
                </a:lnTo>
                <a:lnTo>
                  <a:pt x="1704622" y="40277"/>
                </a:lnTo>
                <a:lnTo>
                  <a:pt x="1751552" y="33112"/>
                </a:lnTo>
                <a:lnTo>
                  <a:pt x="1764990" y="30272"/>
                </a:lnTo>
                <a:lnTo>
                  <a:pt x="1777908" y="26843"/>
                </a:lnTo>
                <a:lnTo>
                  <a:pt x="1822055" y="17598"/>
                </a:lnTo>
                <a:lnTo>
                  <a:pt x="1835033" y="14151"/>
                </a:lnTo>
                <a:lnTo>
                  <a:pt x="1878273" y="7712"/>
                </a:lnTo>
                <a:lnTo>
                  <a:pt x="1891907" y="4872"/>
                </a:lnTo>
                <a:lnTo>
                  <a:pt x="1904884" y="1443"/>
                </a:lnTo>
                <a:lnTo>
                  <a:pt x="1948124" y="36"/>
                </a:lnTo>
                <a:lnTo>
                  <a:pt x="1991761" y="0"/>
                </a:lnTo>
                <a:lnTo>
                  <a:pt x="2035928" y="705"/>
                </a:lnTo>
                <a:lnTo>
                  <a:pt x="2053289" y="5026"/>
                </a:lnTo>
                <a:lnTo>
                  <a:pt x="2089434" y="8197"/>
                </a:lnTo>
                <a:lnTo>
                  <a:pt x="2101934" y="11366"/>
                </a:lnTo>
                <a:lnTo>
                  <a:pt x="2114576" y="14186"/>
                </a:lnTo>
                <a:lnTo>
                  <a:pt x="2127257" y="17609"/>
                </a:lnTo>
                <a:lnTo>
                  <a:pt x="2139953" y="20505"/>
                </a:lnTo>
                <a:lnTo>
                  <a:pt x="2152651" y="23949"/>
                </a:lnTo>
                <a:lnTo>
                  <a:pt x="2160411" y="25460"/>
                </a:lnTo>
                <a:lnTo>
                  <a:pt x="2184792" y="36346"/>
                </a:lnTo>
                <a:lnTo>
                  <a:pt x="2197216" y="39462"/>
                </a:lnTo>
                <a:lnTo>
                  <a:pt x="2207952" y="44853"/>
                </a:lnTo>
                <a:lnTo>
                  <a:pt x="2210685" y="46836"/>
                </a:lnTo>
                <a:lnTo>
                  <a:pt x="2217484" y="49038"/>
                </a:lnTo>
                <a:lnTo>
                  <a:pt x="2221273" y="49625"/>
                </a:lnTo>
                <a:lnTo>
                  <a:pt x="2229245" y="54040"/>
                </a:lnTo>
                <a:lnTo>
                  <a:pt x="2237492" y="59296"/>
                </a:lnTo>
                <a:lnTo>
                  <a:pt x="2252403" y="64551"/>
                </a:lnTo>
                <a:lnTo>
                  <a:pt x="2265295" y="73516"/>
                </a:lnTo>
                <a:lnTo>
                  <a:pt x="2312738" y="90259"/>
                </a:lnTo>
                <a:lnTo>
                  <a:pt x="2322615" y="93771"/>
                </a:lnTo>
                <a:lnTo>
                  <a:pt x="2331891" y="96693"/>
                </a:lnTo>
                <a:lnTo>
                  <a:pt x="2339557" y="99419"/>
                </a:lnTo>
                <a:lnTo>
                  <a:pt x="2351101" y="101659"/>
                </a:lnTo>
                <a:lnTo>
                  <a:pt x="2360009" y="105773"/>
                </a:lnTo>
                <a:lnTo>
                  <a:pt x="2383546" y="112828"/>
                </a:lnTo>
                <a:lnTo>
                  <a:pt x="2415710" y="124783"/>
                </a:lnTo>
                <a:lnTo>
                  <a:pt x="2436362" y="130079"/>
                </a:lnTo>
                <a:lnTo>
                  <a:pt x="2448869" y="137068"/>
                </a:lnTo>
                <a:lnTo>
                  <a:pt x="2487354" y="147493"/>
                </a:lnTo>
                <a:lnTo>
                  <a:pt x="2492613" y="150219"/>
                </a:lnTo>
                <a:lnTo>
                  <a:pt x="2500246" y="151754"/>
                </a:lnTo>
                <a:lnTo>
                  <a:pt x="2535743" y="152398"/>
                </a:lnTo>
                <a:lnTo>
                  <a:pt x="2537162" y="151693"/>
                </a:lnTo>
                <a:lnTo>
                  <a:pt x="2538108" y="150518"/>
                </a:lnTo>
                <a:lnTo>
                  <a:pt x="2539865" y="147329"/>
                </a:lnTo>
                <a:lnTo>
                  <a:pt x="2542997" y="143561"/>
                </a:lnTo>
                <a:lnTo>
                  <a:pt x="2544860" y="137652"/>
                </a:lnTo>
                <a:lnTo>
                  <a:pt x="2546350"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1" name="SMARTInkShape-1435">
            <a:extLst>
              <a:ext uri="{FF2B5EF4-FFF2-40B4-BE49-F238E27FC236}">
                <a16:creationId xmlns:a16="http://schemas.microsoft.com/office/drawing/2014/main" id="{A4EAC1AC-2024-48E5-ABDD-15D3A8616700}"/>
              </a:ext>
            </a:extLst>
          </p:cNvPr>
          <p:cNvSpPr/>
          <p:nvPr>
            <p:custDataLst>
              <p:tags r:id="rId4"/>
            </p:custDataLst>
          </p:nvPr>
        </p:nvSpPr>
        <p:spPr>
          <a:xfrm>
            <a:off x="1911383" y="2832102"/>
            <a:ext cx="2276602" cy="501649"/>
          </a:xfrm>
          <a:custGeom>
            <a:avLst/>
            <a:gdLst/>
            <a:ahLst/>
            <a:cxnLst/>
            <a:rect l="0" t="0" r="0" b="0"/>
            <a:pathLst>
              <a:path w="2276602" h="501649">
                <a:moveTo>
                  <a:pt x="25367" y="450848"/>
                </a:moveTo>
                <a:lnTo>
                  <a:pt x="25367" y="450848"/>
                </a:lnTo>
                <a:lnTo>
                  <a:pt x="39673" y="450848"/>
                </a:lnTo>
                <a:lnTo>
                  <a:pt x="84110" y="440308"/>
                </a:lnTo>
                <a:lnTo>
                  <a:pt x="129187" y="433840"/>
                </a:lnTo>
                <a:lnTo>
                  <a:pt x="174691" y="431917"/>
                </a:lnTo>
                <a:lnTo>
                  <a:pt x="221526" y="433901"/>
                </a:lnTo>
                <a:lnTo>
                  <a:pt x="265723" y="437450"/>
                </a:lnTo>
                <a:lnTo>
                  <a:pt x="305200" y="438056"/>
                </a:lnTo>
                <a:lnTo>
                  <a:pt x="351521" y="438841"/>
                </a:lnTo>
                <a:lnTo>
                  <a:pt x="398900" y="443614"/>
                </a:lnTo>
                <a:lnTo>
                  <a:pt x="440431" y="444324"/>
                </a:lnTo>
                <a:lnTo>
                  <a:pt x="482606" y="444464"/>
                </a:lnTo>
                <a:lnTo>
                  <a:pt x="528279" y="444491"/>
                </a:lnTo>
                <a:lnTo>
                  <a:pt x="572997" y="444496"/>
                </a:lnTo>
                <a:lnTo>
                  <a:pt x="619564" y="444498"/>
                </a:lnTo>
                <a:lnTo>
                  <a:pt x="659566" y="444498"/>
                </a:lnTo>
                <a:lnTo>
                  <a:pt x="698229" y="444498"/>
                </a:lnTo>
                <a:lnTo>
                  <a:pt x="736496" y="444498"/>
                </a:lnTo>
                <a:lnTo>
                  <a:pt x="774646" y="442616"/>
                </a:lnTo>
                <a:lnTo>
                  <a:pt x="814642" y="439472"/>
                </a:lnTo>
                <a:lnTo>
                  <a:pt x="857772" y="436659"/>
                </a:lnTo>
                <a:lnTo>
                  <a:pt x="901832" y="433238"/>
                </a:lnTo>
                <a:lnTo>
                  <a:pt x="948047" y="432225"/>
                </a:lnTo>
                <a:lnTo>
                  <a:pt x="995608" y="430043"/>
                </a:lnTo>
                <a:lnTo>
                  <a:pt x="1042861" y="426810"/>
                </a:lnTo>
                <a:lnTo>
                  <a:pt x="1075192" y="426053"/>
                </a:lnTo>
                <a:lnTo>
                  <a:pt x="1121867" y="425627"/>
                </a:lnTo>
                <a:lnTo>
                  <a:pt x="1154521" y="425527"/>
                </a:lnTo>
                <a:lnTo>
                  <a:pt x="1187848" y="423602"/>
                </a:lnTo>
                <a:lnTo>
                  <a:pt x="1220770" y="421099"/>
                </a:lnTo>
                <a:lnTo>
                  <a:pt x="1267777" y="419691"/>
                </a:lnTo>
                <a:lnTo>
                  <a:pt x="1300509" y="419361"/>
                </a:lnTo>
                <a:lnTo>
                  <a:pt x="1333871" y="419215"/>
                </a:lnTo>
                <a:lnTo>
                  <a:pt x="1367513" y="419150"/>
                </a:lnTo>
                <a:lnTo>
                  <a:pt x="1401280" y="419121"/>
                </a:lnTo>
                <a:lnTo>
                  <a:pt x="1435102" y="419108"/>
                </a:lnTo>
                <a:lnTo>
                  <a:pt x="1468949" y="419102"/>
                </a:lnTo>
                <a:lnTo>
                  <a:pt x="1502807" y="419100"/>
                </a:lnTo>
                <a:lnTo>
                  <a:pt x="1536670" y="419099"/>
                </a:lnTo>
                <a:lnTo>
                  <a:pt x="1570535" y="419098"/>
                </a:lnTo>
                <a:lnTo>
                  <a:pt x="1604401" y="419098"/>
                </a:lnTo>
                <a:lnTo>
                  <a:pt x="1651830" y="419098"/>
                </a:lnTo>
                <a:lnTo>
                  <a:pt x="1684041" y="417217"/>
                </a:lnTo>
                <a:lnTo>
                  <a:pt x="1717172" y="414734"/>
                </a:lnTo>
                <a:lnTo>
                  <a:pt x="1750712" y="413631"/>
                </a:lnTo>
                <a:lnTo>
                  <a:pt x="1797957" y="413009"/>
                </a:lnTo>
                <a:lnTo>
                  <a:pt x="1843235" y="409454"/>
                </a:lnTo>
                <a:lnTo>
                  <a:pt x="1887930" y="407303"/>
                </a:lnTo>
                <a:lnTo>
                  <a:pt x="1932453" y="410037"/>
                </a:lnTo>
                <a:lnTo>
                  <a:pt x="1976925" y="411944"/>
                </a:lnTo>
                <a:lnTo>
                  <a:pt x="2018010" y="412510"/>
                </a:lnTo>
                <a:lnTo>
                  <a:pt x="2060365" y="412677"/>
                </a:lnTo>
                <a:lnTo>
                  <a:pt x="2097453" y="412727"/>
                </a:lnTo>
                <a:lnTo>
                  <a:pt x="2141590" y="412038"/>
                </a:lnTo>
                <a:lnTo>
                  <a:pt x="2188149" y="407280"/>
                </a:lnTo>
                <a:lnTo>
                  <a:pt x="2235708" y="399982"/>
                </a:lnTo>
                <a:lnTo>
                  <a:pt x="2258243" y="391294"/>
                </a:lnTo>
                <a:lnTo>
                  <a:pt x="2264943" y="385339"/>
                </a:lnTo>
                <a:lnTo>
                  <a:pt x="2269567" y="378694"/>
                </a:lnTo>
                <a:lnTo>
                  <a:pt x="2274418" y="368679"/>
                </a:lnTo>
                <a:lnTo>
                  <a:pt x="2276151" y="366435"/>
                </a:lnTo>
                <a:lnTo>
                  <a:pt x="2276601" y="363529"/>
                </a:lnTo>
                <a:lnTo>
                  <a:pt x="2273863" y="352695"/>
                </a:lnTo>
                <a:lnTo>
                  <a:pt x="2255020" y="316213"/>
                </a:lnTo>
                <a:lnTo>
                  <a:pt x="2215086" y="279440"/>
                </a:lnTo>
                <a:lnTo>
                  <a:pt x="2170816" y="247707"/>
                </a:lnTo>
                <a:lnTo>
                  <a:pt x="2125685" y="224651"/>
                </a:lnTo>
                <a:lnTo>
                  <a:pt x="2086280" y="203124"/>
                </a:lnTo>
                <a:lnTo>
                  <a:pt x="2044524" y="184552"/>
                </a:lnTo>
                <a:lnTo>
                  <a:pt x="1998935" y="167294"/>
                </a:lnTo>
                <a:lnTo>
                  <a:pt x="1953528" y="150297"/>
                </a:lnTo>
                <a:lnTo>
                  <a:pt x="1917003" y="137586"/>
                </a:lnTo>
                <a:lnTo>
                  <a:pt x="1879371" y="124883"/>
                </a:lnTo>
                <a:lnTo>
                  <a:pt x="1841408" y="112888"/>
                </a:lnTo>
                <a:lnTo>
                  <a:pt x="1803350" y="103846"/>
                </a:lnTo>
                <a:lnTo>
                  <a:pt x="1764556" y="93249"/>
                </a:lnTo>
                <a:lnTo>
                  <a:pt x="1722801" y="85327"/>
                </a:lnTo>
                <a:lnTo>
                  <a:pt x="1683305" y="78511"/>
                </a:lnTo>
                <a:lnTo>
                  <a:pt x="1644085" y="72022"/>
                </a:lnTo>
                <a:lnTo>
                  <a:pt x="1602204" y="65632"/>
                </a:lnTo>
                <a:lnTo>
                  <a:pt x="1562670" y="59270"/>
                </a:lnTo>
                <a:lnTo>
                  <a:pt x="1524146" y="52916"/>
                </a:lnTo>
                <a:lnTo>
                  <a:pt x="1485920" y="47271"/>
                </a:lnTo>
                <a:lnTo>
                  <a:pt x="1447783" y="44579"/>
                </a:lnTo>
                <a:lnTo>
                  <a:pt x="1409671" y="40332"/>
                </a:lnTo>
                <a:lnTo>
                  <a:pt x="1372274" y="38760"/>
                </a:lnTo>
                <a:lnTo>
                  <a:pt x="1337126" y="37589"/>
                </a:lnTo>
                <a:lnTo>
                  <a:pt x="1297470" y="33792"/>
                </a:lnTo>
                <a:lnTo>
                  <a:pt x="1249869" y="32152"/>
                </a:lnTo>
                <a:lnTo>
                  <a:pt x="1212507" y="31867"/>
                </a:lnTo>
                <a:lnTo>
                  <a:pt x="1165326" y="35143"/>
                </a:lnTo>
                <a:lnTo>
                  <a:pt x="1129366" y="37222"/>
                </a:lnTo>
                <a:lnTo>
                  <a:pt x="1084359" y="37925"/>
                </a:lnTo>
                <a:lnTo>
                  <a:pt x="1039616" y="38064"/>
                </a:lnTo>
                <a:lnTo>
                  <a:pt x="993592" y="38091"/>
                </a:lnTo>
                <a:lnTo>
                  <a:pt x="950530" y="38097"/>
                </a:lnTo>
                <a:lnTo>
                  <a:pt x="909934" y="38098"/>
                </a:lnTo>
                <a:lnTo>
                  <a:pt x="871158" y="38098"/>
                </a:lnTo>
                <a:lnTo>
                  <a:pt x="824028" y="38098"/>
                </a:lnTo>
                <a:lnTo>
                  <a:pt x="777430" y="38098"/>
                </a:lnTo>
                <a:lnTo>
                  <a:pt x="731164" y="34727"/>
                </a:lnTo>
                <a:lnTo>
                  <a:pt x="686171" y="32140"/>
                </a:lnTo>
                <a:lnTo>
                  <a:pt x="643487" y="27436"/>
                </a:lnTo>
                <a:lnTo>
                  <a:pt x="601107" y="25666"/>
                </a:lnTo>
                <a:lnTo>
                  <a:pt x="555768" y="19954"/>
                </a:lnTo>
                <a:lnTo>
                  <a:pt x="514201" y="17286"/>
                </a:lnTo>
                <a:lnTo>
                  <a:pt x="471968" y="12596"/>
                </a:lnTo>
                <a:lnTo>
                  <a:pt x="425546" y="6989"/>
                </a:lnTo>
                <a:lnTo>
                  <a:pt x="380923" y="5699"/>
                </a:lnTo>
                <a:lnTo>
                  <a:pt x="337163" y="591"/>
                </a:lnTo>
                <a:lnTo>
                  <a:pt x="292105" y="33"/>
                </a:lnTo>
                <a:lnTo>
                  <a:pt x="247619" y="0"/>
                </a:lnTo>
                <a:lnTo>
                  <a:pt x="203873" y="6465"/>
                </a:lnTo>
                <a:lnTo>
                  <a:pt x="158455" y="15784"/>
                </a:lnTo>
                <a:lnTo>
                  <a:pt x="112219" y="35998"/>
                </a:lnTo>
                <a:lnTo>
                  <a:pt x="87462" y="49388"/>
                </a:lnTo>
                <a:lnTo>
                  <a:pt x="74844" y="62174"/>
                </a:lnTo>
                <a:lnTo>
                  <a:pt x="58972" y="75074"/>
                </a:lnTo>
                <a:lnTo>
                  <a:pt x="30586" y="112207"/>
                </a:lnTo>
                <a:lnTo>
                  <a:pt x="10576" y="156370"/>
                </a:lnTo>
                <a:lnTo>
                  <a:pt x="1852" y="182790"/>
                </a:lnTo>
                <a:lnTo>
                  <a:pt x="0" y="229829"/>
                </a:lnTo>
                <a:lnTo>
                  <a:pt x="679" y="253535"/>
                </a:lnTo>
                <a:lnTo>
                  <a:pt x="14894" y="293251"/>
                </a:lnTo>
                <a:lnTo>
                  <a:pt x="44587" y="335104"/>
                </a:lnTo>
                <a:lnTo>
                  <a:pt x="64755" y="353196"/>
                </a:lnTo>
                <a:lnTo>
                  <a:pt x="110241" y="381379"/>
                </a:lnTo>
                <a:lnTo>
                  <a:pt x="155776" y="404550"/>
                </a:lnTo>
                <a:lnTo>
                  <a:pt x="196299" y="421102"/>
                </a:lnTo>
                <a:lnTo>
                  <a:pt x="240615" y="433621"/>
                </a:lnTo>
                <a:lnTo>
                  <a:pt x="285352" y="449485"/>
                </a:lnTo>
                <a:lnTo>
                  <a:pt x="328002" y="456888"/>
                </a:lnTo>
                <a:lnTo>
                  <a:pt x="373776" y="467940"/>
                </a:lnTo>
                <a:lnTo>
                  <a:pt x="420914" y="482471"/>
                </a:lnTo>
                <a:lnTo>
                  <a:pt x="442315" y="487956"/>
                </a:lnTo>
                <a:lnTo>
                  <a:pt x="454207" y="489457"/>
                </a:lnTo>
                <a:lnTo>
                  <a:pt x="463312" y="494692"/>
                </a:lnTo>
                <a:lnTo>
                  <a:pt x="469779" y="495291"/>
                </a:lnTo>
                <a:lnTo>
                  <a:pt x="469865" y="501386"/>
                </a:lnTo>
                <a:lnTo>
                  <a:pt x="463517" y="501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0264331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Source Quote</a:t>
            </a:r>
          </a:p>
        </p:txBody>
      </p:sp>
      <p:sp>
        <p:nvSpPr>
          <p:cNvPr id="3" name="Content Placeholder 2"/>
          <p:cNvSpPr>
            <a:spLocks noGrp="1"/>
          </p:cNvSpPr>
          <p:nvPr>
            <p:ph sz="half" idx="1"/>
          </p:nvPr>
        </p:nvSpPr>
        <p:spPr>
          <a:xfrm>
            <a:off x="5136352" y="2650472"/>
            <a:ext cx="5630386" cy="3310128"/>
          </a:xfrm>
        </p:spPr>
        <p:txBody>
          <a:bodyPr>
            <a:noAutofit/>
          </a:bodyPr>
          <a:lstStyle/>
          <a:p>
            <a:r>
              <a:rPr lang="en-US" sz="2800" i="1" dirty="0">
                <a:latin typeface="Traditional Arabic" panose="02020603050405020304" pitchFamily="18" charset="-78"/>
                <a:cs typeface="Traditional Arabic" panose="02020603050405020304" pitchFamily="18" charset="-78"/>
              </a:rPr>
              <a:t>“…when He shall make us a praise and glory that men shall say of succeeding plantations, "may the Lord make it like that of New England." For we must consider that we shall be </a:t>
            </a:r>
            <a:r>
              <a:rPr lang="en-US" sz="2800" b="1" i="1" dirty="0">
                <a:latin typeface="Traditional Arabic" panose="02020603050405020304" pitchFamily="18" charset="-78"/>
                <a:cs typeface="Traditional Arabic" panose="02020603050405020304" pitchFamily="18" charset="-78"/>
              </a:rPr>
              <a:t>as a city upon a hill.</a:t>
            </a:r>
            <a:r>
              <a:rPr lang="en-US" sz="2800" i="1" dirty="0">
                <a:latin typeface="Traditional Arabic" panose="02020603050405020304" pitchFamily="18" charset="-78"/>
                <a:cs typeface="Traditional Arabic" panose="02020603050405020304" pitchFamily="18" charset="-78"/>
              </a:rPr>
              <a:t> The eyes of all people are upon us.”</a:t>
            </a:r>
          </a:p>
          <a:p>
            <a:pPr lvl="3"/>
            <a:r>
              <a:rPr lang="en-US" sz="1800" i="1" dirty="0">
                <a:latin typeface="Traditional Arabic" panose="02020603050405020304" pitchFamily="18" charset="-78"/>
                <a:cs typeface="Traditional Arabic" panose="02020603050405020304" pitchFamily="18" charset="-78"/>
              </a:rPr>
              <a:t>John Winthrop, 1630</a:t>
            </a:r>
            <a:endParaRPr lang="en-US" sz="1800" dirty="0">
              <a:latin typeface="Traditional Arabic" panose="02020603050405020304" pitchFamily="18" charset="-78"/>
              <a:cs typeface="Traditional Arabic" panose="02020603050405020304" pitchFamily="18" charset="-78"/>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034862" y="2709113"/>
            <a:ext cx="2604461" cy="319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666483" y="105103"/>
            <a:ext cx="439544" cy="369332"/>
          </a:xfrm>
          <a:prstGeom prst="rect">
            <a:avLst/>
          </a:prstGeom>
          <a:noFill/>
        </p:spPr>
        <p:txBody>
          <a:bodyPr wrap="none" rtlCol="0">
            <a:spAutoFit/>
          </a:bodyPr>
          <a:lstStyle/>
          <a:p>
            <a:r>
              <a:rPr lang="en-US" dirty="0"/>
              <a:t>1C</a:t>
            </a:r>
          </a:p>
        </p:txBody>
      </p:sp>
    </p:spTree>
    <p:extLst>
      <p:ext uri="{BB962C8B-B14F-4D97-AF65-F5344CB8AC3E}">
        <p14:creationId xmlns:p14="http://schemas.microsoft.com/office/powerpoint/2010/main" val="185557221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New Type of Governance</a:t>
            </a:r>
          </a:p>
        </p:txBody>
      </p:sp>
      <p:sp>
        <p:nvSpPr>
          <p:cNvPr id="3" name="Content Placeholder 2"/>
          <p:cNvSpPr>
            <a:spLocks noGrp="1"/>
          </p:cNvSpPr>
          <p:nvPr>
            <p:ph idx="1"/>
          </p:nvPr>
        </p:nvSpPr>
        <p:spPr>
          <a:xfrm>
            <a:off x="1295401" y="2556932"/>
            <a:ext cx="6860627" cy="3634862"/>
          </a:xfrm>
        </p:spPr>
        <p:txBody>
          <a:bodyPr>
            <a:normAutofit/>
          </a:bodyPr>
          <a:lstStyle/>
          <a:p>
            <a:pPr lvl="0"/>
            <a:r>
              <a:rPr lang="en-US" dirty="0"/>
              <a:t>Communities were run using town meetings.</a:t>
            </a:r>
          </a:p>
          <a:p>
            <a:pPr lvl="0"/>
            <a:r>
              <a:rPr lang="en-US" b="1" u="sng" dirty="0"/>
              <a:t>Town meetings</a:t>
            </a:r>
            <a:r>
              <a:rPr lang="en-US" b="1" dirty="0"/>
              <a:t>: members of a community come together to legislate policy and budgets for local government</a:t>
            </a:r>
          </a:p>
          <a:p>
            <a:pPr lvl="1"/>
            <a:r>
              <a:rPr lang="en-US" sz="2200" b="1" dirty="0"/>
              <a:t>Only church members could vote   </a:t>
            </a:r>
          </a:p>
          <a:p>
            <a:pPr lvl="0"/>
            <a:r>
              <a:rPr lang="en-US" b="1" dirty="0"/>
              <a:t>Towns were run as direct democracies with each voting member having a direct role in the administration of government. </a:t>
            </a:r>
          </a:p>
          <a:p>
            <a:endParaRPr lang="en-US" dirty="0"/>
          </a:p>
        </p:txBody>
      </p:sp>
      <p:pic>
        <p:nvPicPr>
          <p:cNvPr id="10242" name="Picture 2" descr="http://community.weber.edu/weberreads/meeting_21922_md.gif"/>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767145" y="2559572"/>
            <a:ext cx="3781963" cy="3423217"/>
          </a:xfrm>
          <a:prstGeom prst="rect">
            <a:avLst/>
          </a:prstGeom>
          <a:noFill/>
          <a:extLst>
            <a:ext uri="{909E8E84-426E-40DD-AFC4-6F175D3DCCD1}">
              <a14:hiddenFill xmlns:a14="http://schemas.microsoft.com/office/drawing/2010/main">
                <a:solidFill>
                  <a:srgbClr val="FFFFFF"/>
                </a:solidFill>
              </a14:hiddenFill>
            </a:ext>
          </a:extLst>
        </p:spPr>
      </p:pic>
      <p:grpSp>
        <p:nvGrpSpPr>
          <p:cNvPr id="10274" name="SMARTInkShape-Group421">
            <a:extLst>
              <a:ext uri="{FF2B5EF4-FFF2-40B4-BE49-F238E27FC236}">
                <a16:creationId xmlns:a16="http://schemas.microsoft.com/office/drawing/2014/main" id="{C21CE48D-E9B6-4026-B76F-A4F0BE24A833}"/>
              </a:ext>
            </a:extLst>
          </p:cNvPr>
          <p:cNvGrpSpPr/>
          <p:nvPr/>
        </p:nvGrpSpPr>
        <p:grpSpPr>
          <a:xfrm>
            <a:off x="8961072" y="1866900"/>
            <a:ext cx="906050" cy="503362"/>
            <a:chOff x="8961072" y="1866900"/>
            <a:chExt cx="906050" cy="503362"/>
          </a:xfrm>
        </p:grpSpPr>
        <p:sp>
          <p:nvSpPr>
            <p:cNvPr id="10271" name="SMARTInkShape-1436">
              <a:extLst>
                <a:ext uri="{FF2B5EF4-FFF2-40B4-BE49-F238E27FC236}">
                  <a16:creationId xmlns:a16="http://schemas.microsoft.com/office/drawing/2014/main" id="{F9963619-7102-4139-998C-A0D9864CFE02}"/>
                </a:ext>
              </a:extLst>
            </p:cNvPr>
            <p:cNvSpPr/>
            <p:nvPr>
              <p:custDataLst>
                <p:tags r:id="rId48"/>
              </p:custDataLst>
            </p:nvPr>
          </p:nvSpPr>
          <p:spPr>
            <a:xfrm>
              <a:off x="8961072" y="1866900"/>
              <a:ext cx="398829" cy="503362"/>
            </a:xfrm>
            <a:custGeom>
              <a:avLst/>
              <a:gdLst/>
              <a:ahLst/>
              <a:cxnLst/>
              <a:rect l="0" t="0" r="0" b="0"/>
              <a:pathLst>
                <a:path w="398829" h="503362">
                  <a:moveTo>
                    <a:pt x="119428" y="133350"/>
                  </a:moveTo>
                  <a:lnTo>
                    <a:pt x="119428" y="133350"/>
                  </a:lnTo>
                  <a:lnTo>
                    <a:pt x="119426" y="129979"/>
                  </a:lnTo>
                  <a:lnTo>
                    <a:pt x="118016" y="129692"/>
                  </a:lnTo>
                  <a:lnTo>
                    <a:pt x="101751" y="136100"/>
                  </a:lnTo>
                  <a:lnTo>
                    <a:pt x="73658" y="160431"/>
                  </a:lnTo>
                  <a:lnTo>
                    <a:pt x="43054" y="204536"/>
                  </a:lnTo>
                  <a:lnTo>
                    <a:pt x="21166" y="249168"/>
                  </a:lnTo>
                  <a:lnTo>
                    <a:pt x="7606" y="286200"/>
                  </a:lnTo>
                  <a:lnTo>
                    <a:pt x="1393" y="323983"/>
                  </a:lnTo>
                  <a:lnTo>
                    <a:pt x="0" y="369607"/>
                  </a:lnTo>
                  <a:lnTo>
                    <a:pt x="4704" y="400516"/>
                  </a:lnTo>
                  <a:lnTo>
                    <a:pt x="22563" y="437375"/>
                  </a:lnTo>
                  <a:lnTo>
                    <a:pt x="44162" y="462692"/>
                  </a:lnTo>
                  <a:lnTo>
                    <a:pt x="75100" y="486442"/>
                  </a:lnTo>
                  <a:lnTo>
                    <a:pt x="118556" y="503361"/>
                  </a:lnTo>
                  <a:lnTo>
                    <a:pt x="141591" y="503254"/>
                  </a:lnTo>
                  <a:lnTo>
                    <a:pt x="173952" y="496192"/>
                  </a:lnTo>
                  <a:lnTo>
                    <a:pt x="211352" y="474556"/>
                  </a:lnTo>
                  <a:lnTo>
                    <a:pt x="247871" y="435488"/>
                  </a:lnTo>
                  <a:lnTo>
                    <a:pt x="262591" y="414389"/>
                  </a:lnTo>
                  <a:lnTo>
                    <a:pt x="279516" y="374744"/>
                  </a:lnTo>
                  <a:lnTo>
                    <a:pt x="296919" y="331012"/>
                  </a:lnTo>
                  <a:lnTo>
                    <a:pt x="306734" y="299046"/>
                  </a:lnTo>
                  <a:lnTo>
                    <a:pt x="320192" y="252687"/>
                  </a:lnTo>
                  <a:lnTo>
                    <a:pt x="329745" y="211042"/>
                  </a:lnTo>
                  <a:lnTo>
                    <a:pt x="340415" y="171892"/>
                  </a:lnTo>
                  <a:lnTo>
                    <a:pt x="352298" y="126512"/>
                  </a:lnTo>
                  <a:lnTo>
                    <a:pt x="368223" y="84297"/>
                  </a:lnTo>
                  <a:lnTo>
                    <a:pt x="378193" y="38908"/>
                  </a:lnTo>
                  <a:lnTo>
                    <a:pt x="387483" y="13429"/>
                  </a:lnTo>
                  <a:lnTo>
                    <a:pt x="39882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72" name="SMARTInkShape-1437">
              <a:extLst>
                <a:ext uri="{FF2B5EF4-FFF2-40B4-BE49-F238E27FC236}">
                  <a16:creationId xmlns:a16="http://schemas.microsoft.com/office/drawing/2014/main" id="{1F2DDA15-9F54-4104-9D19-44E1B2B1F898}"/>
                </a:ext>
              </a:extLst>
            </p:cNvPr>
            <p:cNvSpPr/>
            <p:nvPr>
              <p:custDataLst>
                <p:tags r:id="rId49"/>
              </p:custDataLst>
            </p:nvPr>
          </p:nvSpPr>
          <p:spPr>
            <a:xfrm>
              <a:off x="9341573" y="2003919"/>
              <a:ext cx="525549" cy="334561"/>
            </a:xfrm>
            <a:custGeom>
              <a:avLst/>
              <a:gdLst/>
              <a:ahLst/>
              <a:cxnLst/>
              <a:rect l="0" t="0" r="0" b="0"/>
              <a:pathLst>
                <a:path w="525549" h="334561">
                  <a:moveTo>
                    <a:pt x="113577" y="174131"/>
                  </a:moveTo>
                  <a:lnTo>
                    <a:pt x="113577" y="174131"/>
                  </a:lnTo>
                  <a:lnTo>
                    <a:pt x="70531" y="218588"/>
                  </a:lnTo>
                  <a:lnTo>
                    <a:pt x="41478" y="256370"/>
                  </a:lnTo>
                  <a:lnTo>
                    <a:pt x="11663" y="299893"/>
                  </a:lnTo>
                  <a:lnTo>
                    <a:pt x="1723" y="319545"/>
                  </a:lnTo>
                  <a:lnTo>
                    <a:pt x="0" y="327832"/>
                  </a:lnTo>
                  <a:lnTo>
                    <a:pt x="465" y="329515"/>
                  </a:lnTo>
                  <a:lnTo>
                    <a:pt x="1481" y="330637"/>
                  </a:lnTo>
                  <a:lnTo>
                    <a:pt x="2863" y="331385"/>
                  </a:lnTo>
                  <a:lnTo>
                    <a:pt x="11549" y="332438"/>
                  </a:lnTo>
                  <a:lnTo>
                    <a:pt x="17196" y="330802"/>
                  </a:lnTo>
                  <a:lnTo>
                    <a:pt x="46048" y="308694"/>
                  </a:lnTo>
                  <a:lnTo>
                    <a:pt x="57899" y="293259"/>
                  </a:lnTo>
                  <a:lnTo>
                    <a:pt x="75314" y="250242"/>
                  </a:lnTo>
                  <a:lnTo>
                    <a:pt x="88039" y="205303"/>
                  </a:lnTo>
                  <a:lnTo>
                    <a:pt x="95966" y="187045"/>
                  </a:lnTo>
                  <a:lnTo>
                    <a:pt x="97605" y="184857"/>
                  </a:lnTo>
                  <a:lnTo>
                    <a:pt x="103186" y="182426"/>
                  </a:lnTo>
                  <a:lnTo>
                    <a:pt x="146621" y="177144"/>
                  </a:lnTo>
                  <a:lnTo>
                    <a:pt x="187299" y="162594"/>
                  </a:lnTo>
                  <a:lnTo>
                    <a:pt x="214688" y="149823"/>
                  </a:lnTo>
                  <a:lnTo>
                    <a:pt x="235409" y="128642"/>
                  </a:lnTo>
                  <a:lnTo>
                    <a:pt x="264040" y="85170"/>
                  </a:lnTo>
                  <a:lnTo>
                    <a:pt x="274061" y="49706"/>
                  </a:lnTo>
                  <a:lnTo>
                    <a:pt x="278557" y="7628"/>
                  </a:lnTo>
                  <a:lnTo>
                    <a:pt x="276742" y="2998"/>
                  </a:lnTo>
                  <a:lnTo>
                    <a:pt x="275270" y="776"/>
                  </a:lnTo>
                  <a:lnTo>
                    <a:pt x="272877" y="0"/>
                  </a:lnTo>
                  <a:lnTo>
                    <a:pt x="266457" y="1019"/>
                  </a:lnTo>
                  <a:lnTo>
                    <a:pt x="248016" y="11373"/>
                  </a:lnTo>
                  <a:lnTo>
                    <a:pt x="232668" y="34420"/>
                  </a:lnTo>
                  <a:lnTo>
                    <a:pt x="216088" y="78601"/>
                  </a:lnTo>
                  <a:lnTo>
                    <a:pt x="210260" y="116063"/>
                  </a:lnTo>
                  <a:lnTo>
                    <a:pt x="210521" y="153070"/>
                  </a:lnTo>
                  <a:lnTo>
                    <a:pt x="222697" y="193620"/>
                  </a:lnTo>
                  <a:lnTo>
                    <a:pt x="242062" y="232230"/>
                  </a:lnTo>
                  <a:lnTo>
                    <a:pt x="274404" y="275577"/>
                  </a:lnTo>
                  <a:lnTo>
                    <a:pt x="298343" y="297323"/>
                  </a:lnTo>
                  <a:lnTo>
                    <a:pt x="344505" y="321090"/>
                  </a:lnTo>
                  <a:lnTo>
                    <a:pt x="391864" y="334560"/>
                  </a:lnTo>
                  <a:lnTo>
                    <a:pt x="419537" y="334476"/>
                  </a:lnTo>
                  <a:lnTo>
                    <a:pt x="453466" y="327421"/>
                  </a:lnTo>
                  <a:lnTo>
                    <a:pt x="467839" y="320812"/>
                  </a:lnTo>
                  <a:lnTo>
                    <a:pt x="487830" y="302415"/>
                  </a:lnTo>
                  <a:lnTo>
                    <a:pt x="517454" y="257676"/>
                  </a:lnTo>
                  <a:lnTo>
                    <a:pt x="523698" y="237926"/>
                  </a:lnTo>
                  <a:lnTo>
                    <a:pt x="525548" y="222039"/>
                  </a:lnTo>
                  <a:lnTo>
                    <a:pt x="524098" y="214709"/>
                  </a:lnTo>
                  <a:lnTo>
                    <a:pt x="519317" y="206615"/>
                  </a:lnTo>
                  <a:lnTo>
                    <a:pt x="514745" y="201974"/>
                  </a:lnTo>
                  <a:lnTo>
                    <a:pt x="508007" y="197559"/>
                  </a:lnTo>
                  <a:lnTo>
                    <a:pt x="498429" y="197008"/>
                  </a:lnTo>
                  <a:lnTo>
                    <a:pt x="456331" y="208222"/>
                  </a:lnTo>
                  <a:lnTo>
                    <a:pt x="431754" y="225942"/>
                  </a:lnTo>
                  <a:lnTo>
                    <a:pt x="403804" y="257420"/>
                  </a:lnTo>
                  <a:lnTo>
                    <a:pt x="378966" y="298030"/>
                  </a:lnTo>
                  <a:lnTo>
                    <a:pt x="371227" y="310336"/>
                  </a:lnTo>
                  <a:lnTo>
                    <a:pt x="363084" y="315805"/>
                  </a:lnTo>
                  <a:lnTo>
                    <a:pt x="348527" y="3201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73" name="SMARTInkShape-1438">
              <a:extLst>
                <a:ext uri="{FF2B5EF4-FFF2-40B4-BE49-F238E27FC236}">
                  <a16:creationId xmlns:a16="http://schemas.microsoft.com/office/drawing/2014/main" id="{8433E7E9-996C-4E64-B37D-1B3DE4D9CEAF}"/>
                </a:ext>
              </a:extLst>
            </p:cNvPr>
            <p:cNvSpPr/>
            <p:nvPr>
              <p:custDataLst>
                <p:tags r:id="rId50"/>
              </p:custDataLst>
            </p:nvPr>
          </p:nvSpPr>
          <p:spPr>
            <a:xfrm>
              <a:off x="9486900" y="2034501"/>
              <a:ext cx="368301" cy="80050"/>
            </a:xfrm>
            <a:custGeom>
              <a:avLst/>
              <a:gdLst/>
              <a:ahLst/>
              <a:cxnLst/>
              <a:rect l="0" t="0" r="0" b="0"/>
              <a:pathLst>
                <a:path w="368301" h="80050">
                  <a:moveTo>
                    <a:pt x="0" y="22899"/>
                  </a:moveTo>
                  <a:lnTo>
                    <a:pt x="0" y="22899"/>
                  </a:lnTo>
                  <a:lnTo>
                    <a:pt x="33945" y="9101"/>
                  </a:lnTo>
                  <a:lnTo>
                    <a:pt x="69885" y="3126"/>
                  </a:lnTo>
                  <a:lnTo>
                    <a:pt x="106084" y="0"/>
                  </a:lnTo>
                  <a:lnTo>
                    <a:pt x="140988" y="22"/>
                  </a:lnTo>
                  <a:lnTo>
                    <a:pt x="175316" y="4735"/>
                  </a:lnTo>
                  <a:lnTo>
                    <a:pt x="211268" y="15297"/>
                  </a:lnTo>
                  <a:lnTo>
                    <a:pt x="248413" y="29398"/>
                  </a:lnTo>
                  <a:lnTo>
                    <a:pt x="286090" y="45073"/>
                  </a:lnTo>
                  <a:lnTo>
                    <a:pt x="332048" y="64546"/>
                  </a:lnTo>
                  <a:lnTo>
                    <a:pt x="368300" y="800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275" name="SMARTInkShape-1439">
            <a:extLst>
              <a:ext uri="{FF2B5EF4-FFF2-40B4-BE49-F238E27FC236}">
                <a16:creationId xmlns:a16="http://schemas.microsoft.com/office/drawing/2014/main" id="{47ED8105-2352-41CB-A220-557D428C8BCE}"/>
              </a:ext>
            </a:extLst>
          </p:cNvPr>
          <p:cNvSpPr/>
          <p:nvPr>
            <p:custDataLst>
              <p:tags r:id="rId1"/>
            </p:custDataLst>
          </p:nvPr>
        </p:nvSpPr>
        <p:spPr>
          <a:xfrm>
            <a:off x="6375400" y="2042726"/>
            <a:ext cx="2089149" cy="324503"/>
          </a:xfrm>
          <a:custGeom>
            <a:avLst/>
            <a:gdLst/>
            <a:ahLst/>
            <a:cxnLst/>
            <a:rect l="0" t="0" r="0" b="0"/>
            <a:pathLst>
              <a:path w="2089149" h="324503">
                <a:moveTo>
                  <a:pt x="0" y="103574"/>
                </a:moveTo>
                <a:lnTo>
                  <a:pt x="0" y="103574"/>
                </a:lnTo>
                <a:lnTo>
                  <a:pt x="17891" y="146264"/>
                </a:lnTo>
                <a:lnTo>
                  <a:pt x="30657" y="193302"/>
                </a:lnTo>
                <a:lnTo>
                  <a:pt x="39266" y="231917"/>
                </a:lnTo>
                <a:lnTo>
                  <a:pt x="43766" y="278554"/>
                </a:lnTo>
                <a:lnTo>
                  <a:pt x="44438" y="317068"/>
                </a:lnTo>
                <a:lnTo>
                  <a:pt x="57315" y="278903"/>
                </a:lnTo>
                <a:lnTo>
                  <a:pt x="67756" y="233646"/>
                </a:lnTo>
                <a:lnTo>
                  <a:pt x="78087" y="192245"/>
                </a:lnTo>
                <a:lnTo>
                  <a:pt x="93506" y="153466"/>
                </a:lnTo>
                <a:lnTo>
                  <a:pt x="115210" y="120041"/>
                </a:lnTo>
                <a:lnTo>
                  <a:pt x="133619" y="103906"/>
                </a:lnTo>
                <a:lnTo>
                  <a:pt x="152480" y="95049"/>
                </a:lnTo>
                <a:lnTo>
                  <a:pt x="165136" y="92730"/>
                </a:lnTo>
                <a:lnTo>
                  <a:pt x="177816" y="95462"/>
                </a:lnTo>
                <a:lnTo>
                  <a:pt x="222252" y="115309"/>
                </a:lnTo>
                <a:lnTo>
                  <a:pt x="231187" y="125017"/>
                </a:lnTo>
                <a:lnTo>
                  <a:pt x="254227" y="167842"/>
                </a:lnTo>
                <a:lnTo>
                  <a:pt x="261156" y="184349"/>
                </a:lnTo>
                <a:lnTo>
                  <a:pt x="271283" y="229768"/>
                </a:lnTo>
                <a:lnTo>
                  <a:pt x="278594" y="263534"/>
                </a:lnTo>
                <a:lnTo>
                  <a:pt x="279390" y="281143"/>
                </a:lnTo>
                <a:lnTo>
                  <a:pt x="281280" y="260621"/>
                </a:lnTo>
                <a:lnTo>
                  <a:pt x="287240" y="214022"/>
                </a:lnTo>
                <a:lnTo>
                  <a:pt x="304623" y="169762"/>
                </a:lnTo>
                <a:lnTo>
                  <a:pt x="323797" y="143255"/>
                </a:lnTo>
                <a:lnTo>
                  <a:pt x="339513" y="129834"/>
                </a:lnTo>
                <a:lnTo>
                  <a:pt x="361829" y="119684"/>
                </a:lnTo>
                <a:lnTo>
                  <a:pt x="384939" y="116723"/>
                </a:lnTo>
                <a:lnTo>
                  <a:pt x="395450" y="123999"/>
                </a:lnTo>
                <a:lnTo>
                  <a:pt x="405766" y="135935"/>
                </a:lnTo>
                <a:lnTo>
                  <a:pt x="420576" y="167154"/>
                </a:lnTo>
                <a:lnTo>
                  <a:pt x="428393" y="210648"/>
                </a:lnTo>
                <a:lnTo>
                  <a:pt x="444533" y="255382"/>
                </a:lnTo>
                <a:lnTo>
                  <a:pt x="446639" y="259813"/>
                </a:lnTo>
                <a:lnTo>
                  <a:pt x="454623" y="266617"/>
                </a:lnTo>
                <a:lnTo>
                  <a:pt x="495520" y="283370"/>
                </a:lnTo>
                <a:lnTo>
                  <a:pt x="514415" y="286434"/>
                </a:lnTo>
                <a:lnTo>
                  <a:pt x="557923" y="273305"/>
                </a:lnTo>
                <a:lnTo>
                  <a:pt x="584026" y="258744"/>
                </a:lnTo>
                <a:lnTo>
                  <a:pt x="612556" y="230103"/>
                </a:lnTo>
                <a:lnTo>
                  <a:pt x="632561" y="186096"/>
                </a:lnTo>
                <a:lnTo>
                  <a:pt x="639404" y="160719"/>
                </a:lnTo>
                <a:lnTo>
                  <a:pt x="639780" y="148727"/>
                </a:lnTo>
                <a:lnTo>
                  <a:pt x="637594" y="138694"/>
                </a:lnTo>
                <a:lnTo>
                  <a:pt x="636024" y="135454"/>
                </a:lnTo>
                <a:lnTo>
                  <a:pt x="634272" y="133294"/>
                </a:lnTo>
                <a:lnTo>
                  <a:pt x="632398" y="131854"/>
                </a:lnTo>
                <a:lnTo>
                  <a:pt x="630443" y="131599"/>
                </a:lnTo>
                <a:lnTo>
                  <a:pt x="626390" y="133198"/>
                </a:lnTo>
                <a:lnTo>
                  <a:pt x="600877" y="157567"/>
                </a:lnTo>
                <a:lnTo>
                  <a:pt x="586031" y="180405"/>
                </a:lnTo>
                <a:lnTo>
                  <a:pt x="581486" y="192754"/>
                </a:lnTo>
                <a:lnTo>
                  <a:pt x="578329" y="224261"/>
                </a:lnTo>
                <a:lnTo>
                  <a:pt x="586730" y="262327"/>
                </a:lnTo>
                <a:lnTo>
                  <a:pt x="596160" y="278004"/>
                </a:lnTo>
                <a:lnTo>
                  <a:pt x="611988" y="295237"/>
                </a:lnTo>
                <a:lnTo>
                  <a:pt x="620305" y="301176"/>
                </a:lnTo>
                <a:lnTo>
                  <a:pt x="639661" y="305116"/>
                </a:lnTo>
                <a:lnTo>
                  <a:pt x="666417" y="305741"/>
                </a:lnTo>
                <a:lnTo>
                  <a:pt x="709184" y="295209"/>
                </a:lnTo>
                <a:lnTo>
                  <a:pt x="729652" y="283984"/>
                </a:lnTo>
                <a:lnTo>
                  <a:pt x="774664" y="241174"/>
                </a:lnTo>
                <a:lnTo>
                  <a:pt x="819148" y="196094"/>
                </a:lnTo>
                <a:lnTo>
                  <a:pt x="852063" y="170820"/>
                </a:lnTo>
                <a:lnTo>
                  <a:pt x="858003" y="168739"/>
                </a:lnTo>
                <a:lnTo>
                  <a:pt x="860574" y="168890"/>
                </a:lnTo>
                <a:lnTo>
                  <a:pt x="865313" y="170938"/>
                </a:lnTo>
                <a:lnTo>
                  <a:pt x="866858" y="173178"/>
                </a:lnTo>
                <a:lnTo>
                  <a:pt x="874043" y="196352"/>
                </a:lnTo>
                <a:lnTo>
                  <a:pt x="876103" y="237320"/>
                </a:lnTo>
                <a:lnTo>
                  <a:pt x="871918" y="280758"/>
                </a:lnTo>
                <a:lnTo>
                  <a:pt x="869828" y="298830"/>
                </a:lnTo>
                <a:lnTo>
                  <a:pt x="864239" y="316846"/>
                </a:lnTo>
                <a:lnTo>
                  <a:pt x="863684" y="324502"/>
                </a:lnTo>
                <a:lnTo>
                  <a:pt x="864361" y="324237"/>
                </a:lnTo>
                <a:lnTo>
                  <a:pt x="866995" y="322061"/>
                </a:lnTo>
                <a:lnTo>
                  <a:pt x="868637" y="316861"/>
                </a:lnTo>
                <a:lnTo>
                  <a:pt x="869074" y="313499"/>
                </a:lnTo>
                <a:lnTo>
                  <a:pt x="892266" y="266782"/>
                </a:lnTo>
                <a:lnTo>
                  <a:pt x="915046" y="220348"/>
                </a:lnTo>
                <a:lnTo>
                  <a:pt x="944581" y="185778"/>
                </a:lnTo>
                <a:lnTo>
                  <a:pt x="948632" y="184482"/>
                </a:lnTo>
                <a:lnTo>
                  <a:pt x="956896" y="184924"/>
                </a:lnTo>
                <a:lnTo>
                  <a:pt x="960369" y="186735"/>
                </a:lnTo>
                <a:lnTo>
                  <a:pt x="969335" y="196731"/>
                </a:lnTo>
                <a:lnTo>
                  <a:pt x="985379" y="224785"/>
                </a:lnTo>
                <a:lnTo>
                  <a:pt x="994658" y="268707"/>
                </a:lnTo>
                <a:lnTo>
                  <a:pt x="998379" y="290317"/>
                </a:lnTo>
                <a:lnTo>
                  <a:pt x="1003012" y="299832"/>
                </a:lnTo>
                <a:lnTo>
                  <a:pt x="1020951" y="291534"/>
                </a:lnTo>
                <a:lnTo>
                  <a:pt x="1027137" y="283773"/>
                </a:lnTo>
                <a:lnTo>
                  <a:pt x="1052734" y="238310"/>
                </a:lnTo>
                <a:lnTo>
                  <a:pt x="1071706" y="205357"/>
                </a:lnTo>
                <a:lnTo>
                  <a:pt x="1076742" y="201728"/>
                </a:lnTo>
                <a:lnTo>
                  <a:pt x="1084512" y="199206"/>
                </a:lnTo>
                <a:lnTo>
                  <a:pt x="1097606" y="217715"/>
                </a:lnTo>
                <a:lnTo>
                  <a:pt x="1117575" y="260996"/>
                </a:lnTo>
                <a:lnTo>
                  <a:pt x="1122528" y="269495"/>
                </a:lnTo>
                <a:lnTo>
                  <a:pt x="1144488" y="287524"/>
                </a:lnTo>
                <a:lnTo>
                  <a:pt x="1152128" y="291163"/>
                </a:lnTo>
                <a:lnTo>
                  <a:pt x="1169349" y="293690"/>
                </a:lnTo>
                <a:lnTo>
                  <a:pt x="1183822" y="288929"/>
                </a:lnTo>
                <a:lnTo>
                  <a:pt x="1191952" y="285202"/>
                </a:lnTo>
                <a:lnTo>
                  <a:pt x="1198387" y="279312"/>
                </a:lnTo>
                <a:lnTo>
                  <a:pt x="1223701" y="244878"/>
                </a:lnTo>
                <a:lnTo>
                  <a:pt x="1236213" y="207844"/>
                </a:lnTo>
                <a:lnTo>
                  <a:pt x="1245486" y="171236"/>
                </a:lnTo>
                <a:lnTo>
                  <a:pt x="1254940" y="127967"/>
                </a:lnTo>
                <a:lnTo>
                  <a:pt x="1269105" y="82832"/>
                </a:lnTo>
                <a:lnTo>
                  <a:pt x="1282302" y="38248"/>
                </a:lnTo>
                <a:lnTo>
                  <a:pt x="1288786" y="71"/>
                </a:lnTo>
                <a:lnTo>
                  <a:pt x="1288874" y="0"/>
                </a:lnTo>
                <a:lnTo>
                  <a:pt x="1289039" y="19535"/>
                </a:lnTo>
                <a:lnTo>
                  <a:pt x="1282582" y="64478"/>
                </a:lnTo>
                <a:lnTo>
                  <a:pt x="1273940" y="105838"/>
                </a:lnTo>
                <a:lnTo>
                  <a:pt x="1266975" y="147665"/>
                </a:lnTo>
                <a:lnTo>
                  <a:pt x="1263735" y="193576"/>
                </a:lnTo>
                <a:lnTo>
                  <a:pt x="1263676" y="197269"/>
                </a:lnTo>
                <a:lnTo>
                  <a:pt x="1263658" y="194992"/>
                </a:lnTo>
                <a:lnTo>
                  <a:pt x="1264361" y="194153"/>
                </a:lnTo>
                <a:lnTo>
                  <a:pt x="1269426" y="191560"/>
                </a:lnTo>
                <a:lnTo>
                  <a:pt x="1287415" y="178234"/>
                </a:lnTo>
                <a:lnTo>
                  <a:pt x="1333893" y="159216"/>
                </a:lnTo>
                <a:lnTo>
                  <a:pt x="1357527" y="156514"/>
                </a:lnTo>
                <a:lnTo>
                  <a:pt x="1382404" y="160574"/>
                </a:lnTo>
                <a:lnTo>
                  <a:pt x="1421174" y="178195"/>
                </a:lnTo>
                <a:lnTo>
                  <a:pt x="1451216" y="199767"/>
                </a:lnTo>
                <a:lnTo>
                  <a:pt x="1466765" y="218859"/>
                </a:lnTo>
                <a:lnTo>
                  <a:pt x="1476815" y="246473"/>
                </a:lnTo>
                <a:lnTo>
                  <a:pt x="1479009" y="269306"/>
                </a:lnTo>
                <a:lnTo>
                  <a:pt x="1476019" y="284540"/>
                </a:lnTo>
                <a:lnTo>
                  <a:pt x="1467293" y="297991"/>
                </a:lnTo>
                <a:lnTo>
                  <a:pt x="1457875" y="302870"/>
                </a:lnTo>
                <a:lnTo>
                  <a:pt x="1427699" y="309918"/>
                </a:lnTo>
                <a:lnTo>
                  <a:pt x="1384153" y="306437"/>
                </a:lnTo>
                <a:lnTo>
                  <a:pt x="1361051" y="301108"/>
                </a:lnTo>
                <a:lnTo>
                  <a:pt x="1316458" y="281723"/>
                </a:lnTo>
                <a:lnTo>
                  <a:pt x="1289828" y="269052"/>
                </a:lnTo>
                <a:lnTo>
                  <a:pt x="1296022" y="268786"/>
                </a:lnTo>
                <a:lnTo>
                  <a:pt x="1336046" y="276517"/>
                </a:lnTo>
                <a:lnTo>
                  <a:pt x="1370943" y="279935"/>
                </a:lnTo>
                <a:lnTo>
                  <a:pt x="1416560" y="280948"/>
                </a:lnTo>
                <a:lnTo>
                  <a:pt x="1454301" y="279366"/>
                </a:lnTo>
                <a:lnTo>
                  <a:pt x="1501608" y="272511"/>
                </a:lnTo>
                <a:lnTo>
                  <a:pt x="1548681" y="260390"/>
                </a:lnTo>
                <a:lnTo>
                  <a:pt x="1572706" y="247170"/>
                </a:lnTo>
                <a:lnTo>
                  <a:pt x="1605808" y="216334"/>
                </a:lnTo>
                <a:lnTo>
                  <a:pt x="1617149" y="198368"/>
                </a:lnTo>
                <a:lnTo>
                  <a:pt x="1623096" y="181520"/>
                </a:lnTo>
                <a:lnTo>
                  <a:pt x="1623782" y="171378"/>
                </a:lnTo>
                <a:lnTo>
                  <a:pt x="1621734" y="159815"/>
                </a:lnTo>
                <a:lnTo>
                  <a:pt x="1613244" y="144775"/>
                </a:lnTo>
                <a:lnTo>
                  <a:pt x="1605762" y="139525"/>
                </a:lnTo>
                <a:lnTo>
                  <a:pt x="1585278" y="132219"/>
                </a:lnTo>
                <a:lnTo>
                  <a:pt x="1576870" y="133473"/>
                </a:lnTo>
                <a:lnTo>
                  <a:pt x="1564203" y="138147"/>
                </a:lnTo>
                <a:lnTo>
                  <a:pt x="1548142" y="150742"/>
                </a:lnTo>
                <a:lnTo>
                  <a:pt x="1536719" y="167879"/>
                </a:lnTo>
                <a:lnTo>
                  <a:pt x="1522071" y="205245"/>
                </a:lnTo>
                <a:lnTo>
                  <a:pt x="1521496" y="217905"/>
                </a:lnTo>
                <a:lnTo>
                  <a:pt x="1526876" y="239909"/>
                </a:lnTo>
                <a:lnTo>
                  <a:pt x="1532692" y="253487"/>
                </a:lnTo>
                <a:lnTo>
                  <a:pt x="1540563" y="260278"/>
                </a:lnTo>
                <a:lnTo>
                  <a:pt x="1581376" y="277021"/>
                </a:lnTo>
                <a:lnTo>
                  <a:pt x="1603638" y="280084"/>
                </a:lnTo>
                <a:lnTo>
                  <a:pt x="1647765" y="272422"/>
                </a:lnTo>
                <a:lnTo>
                  <a:pt x="1669091" y="263043"/>
                </a:lnTo>
                <a:lnTo>
                  <a:pt x="1713738" y="228258"/>
                </a:lnTo>
                <a:lnTo>
                  <a:pt x="1751107" y="182844"/>
                </a:lnTo>
                <a:lnTo>
                  <a:pt x="1769937" y="157062"/>
                </a:lnTo>
                <a:lnTo>
                  <a:pt x="1771214" y="156166"/>
                </a:lnTo>
                <a:lnTo>
                  <a:pt x="1776966" y="154610"/>
                </a:lnTo>
                <a:lnTo>
                  <a:pt x="1772178" y="172391"/>
                </a:lnTo>
                <a:lnTo>
                  <a:pt x="1769873" y="191643"/>
                </a:lnTo>
                <a:lnTo>
                  <a:pt x="1766203" y="209243"/>
                </a:lnTo>
                <a:lnTo>
                  <a:pt x="1768939" y="222059"/>
                </a:lnTo>
                <a:lnTo>
                  <a:pt x="1780250" y="247503"/>
                </a:lnTo>
                <a:lnTo>
                  <a:pt x="1788172" y="254091"/>
                </a:lnTo>
                <a:lnTo>
                  <a:pt x="1798044" y="258665"/>
                </a:lnTo>
                <a:lnTo>
                  <a:pt x="1823556" y="261842"/>
                </a:lnTo>
                <a:lnTo>
                  <a:pt x="1841828" y="258810"/>
                </a:lnTo>
                <a:lnTo>
                  <a:pt x="1870790" y="241917"/>
                </a:lnTo>
                <a:lnTo>
                  <a:pt x="1901970" y="214218"/>
                </a:lnTo>
                <a:lnTo>
                  <a:pt x="1926701" y="171799"/>
                </a:lnTo>
                <a:lnTo>
                  <a:pt x="1948924" y="125835"/>
                </a:lnTo>
                <a:lnTo>
                  <a:pt x="1952744" y="119818"/>
                </a:lnTo>
                <a:lnTo>
                  <a:pt x="1955764" y="110051"/>
                </a:lnTo>
                <a:lnTo>
                  <a:pt x="1945672" y="131594"/>
                </a:lnTo>
                <a:lnTo>
                  <a:pt x="1943250" y="173305"/>
                </a:lnTo>
                <a:lnTo>
                  <a:pt x="1946501" y="215734"/>
                </a:lnTo>
                <a:lnTo>
                  <a:pt x="1953937" y="246536"/>
                </a:lnTo>
                <a:lnTo>
                  <a:pt x="1958029" y="254837"/>
                </a:lnTo>
                <a:lnTo>
                  <a:pt x="1964082" y="260878"/>
                </a:lnTo>
                <a:lnTo>
                  <a:pt x="1984277" y="272717"/>
                </a:lnTo>
                <a:lnTo>
                  <a:pt x="2005326" y="279455"/>
                </a:lnTo>
                <a:lnTo>
                  <a:pt x="2036159" y="281262"/>
                </a:lnTo>
                <a:lnTo>
                  <a:pt x="2070920" y="274900"/>
                </a:lnTo>
                <a:lnTo>
                  <a:pt x="2082370" y="269313"/>
                </a:lnTo>
                <a:lnTo>
                  <a:pt x="2088118" y="268758"/>
                </a:lnTo>
                <a:lnTo>
                  <a:pt x="2088462" y="268024"/>
                </a:lnTo>
                <a:lnTo>
                  <a:pt x="2089148" y="262331"/>
                </a:lnTo>
                <a:lnTo>
                  <a:pt x="2082800" y="2623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76" name="SMARTInkShape-1440">
            <a:extLst>
              <a:ext uri="{FF2B5EF4-FFF2-40B4-BE49-F238E27FC236}">
                <a16:creationId xmlns:a16="http://schemas.microsoft.com/office/drawing/2014/main" id="{00D526C1-CEF2-4993-A8BB-967807B693C4}"/>
              </a:ext>
            </a:extLst>
          </p:cNvPr>
          <p:cNvSpPr/>
          <p:nvPr>
            <p:custDataLst>
              <p:tags r:id="rId2"/>
            </p:custDataLst>
          </p:nvPr>
        </p:nvSpPr>
        <p:spPr>
          <a:xfrm>
            <a:off x="4402314" y="1970171"/>
            <a:ext cx="1712737" cy="377640"/>
          </a:xfrm>
          <a:custGeom>
            <a:avLst/>
            <a:gdLst/>
            <a:ahLst/>
            <a:cxnLst/>
            <a:rect l="0" t="0" r="0" b="0"/>
            <a:pathLst>
              <a:path w="1712737" h="377640">
                <a:moveTo>
                  <a:pt x="80786" y="144379"/>
                </a:moveTo>
                <a:lnTo>
                  <a:pt x="80786" y="144379"/>
                </a:lnTo>
                <a:lnTo>
                  <a:pt x="104017" y="128465"/>
                </a:lnTo>
                <a:lnTo>
                  <a:pt x="122508" y="106402"/>
                </a:lnTo>
                <a:lnTo>
                  <a:pt x="129793" y="101208"/>
                </a:lnTo>
                <a:lnTo>
                  <a:pt x="129685" y="100781"/>
                </a:lnTo>
                <a:lnTo>
                  <a:pt x="127684" y="100308"/>
                </a:lnTo>
                <a:lnTo>
                  <a:pt x="124441" y="101979"/>
                </a:lnTo>
                <a:lnTo>
                  <a:pt x="80290" y="133341"/>
                </a:lnTo>
                <a:lnTo>
                  <a:pt x="37175" y="169925"/>
                </a:lnTo>
                <a:lnTo>
                  <a:pt x="12615" y="216730"/>
                </a:lnTo>
                <a:lnTo>
                  <a:pt x="1808" y="250288"/>
                </a:lnTo>
                <a:lnTo>
                  <a:pt x="0" y="275635"/>
                </a:lnTo>
                <a:lnTo>
                  <a:pt x="4324" y="300313"/>
                </a:lnTo>
                <a:lnTo>
                  <a:pt x="22042" y="334508"/>
                </a:lnTo>
                <a:lnTo>
                  <a:pt x="41116" y="353819"/>
                </a:lnTo>
                <a:lnTo>
                  <a:pt x="68013" y="366204"/>
                </a:lnTo>
                <a:lnTo>
                  <a:pt x="109412" y="376005"/>
                </a:lnTo>
                <a:lnTo>
                  <a:pt x="145947" y="377639"/>
                </a:lnTo>
                <a:lnTo>
                  <a:pt x="187033" y="373967"/>
                </a:lnTo>
                <a:lnTo>
                  <a:pt x="225626" y="367706"/>
                </a:lnTo>
                <a:lnTo>
                  <a:pt x="272510" y="351424"/>
                </a:lnTo>
                <a:lnTo>
                  <a:pt x="315586" y="328034"/>
                </a:lnTo>
                <a:lnTo>
                  <a:pt x="356123" y="291688"/>
                </a:lnTo>
                <a:lnTo>
                  <a:pt x="371682" y="267989"/>
                </a:lnTo>
                <a:lnTo>
                  <a:pt x="389581" y="228376"/>
                </a:lnTo>
                <a:lnTo>
                  <a:pt x="401636" y="182216"/>
                </a:lnTo>
                <a:lnTo>
                  <a:pt x="408930" y="138395"/>
                </a:lnTo>
                <a:lnTo>
                  <a:pt x="410579" y="95768"/>
                </a:lnTo>
                <a:lnTo>
                  <a:pt x="404024" y="51577"/>
                </a:lnTo>
                <a:lnTo>
                  <a:pt x="389783" y="13661"/>
                </a:lnTo>
                <a:lnTo>
                  <a:pt x="383459" y="3969"/>
                </a:lnTo>
                <a:lnTo>
                  <a:pt x="380639" y="2089"/>
                </a:lnTo>
                <a:lnTo>
                  <a:pt x="373745" y="0"/>
                </a:lnTo>
                <a:lnTo>
                  <a:pt x="370637" y="149"/>
                </a:lnTo>
                <a:lnTo>
                  <a:pt x="365301" y="2195"/>
                </a:lnTo>
                <a:lnTo>
                  <a:pt x="358331" y="7314"/>
                </a:lnTo>
                <a:lnTo>
                  <a:pt x="351797" y="16670"/>
                </a:lnTo>
                <a:lnTo>
                  <a:pt x="344494" y="55091"/>
                </a:lnTo>
                <a:lnTo>
                  <a:pt x="338760" y="101382"/>
                </a:lnTo>
                <a:lnTo>
                  <a:pt x="339335" y="144026"/>
                </a:lnTo>
                <a:lnTo>
                  <a:pt x="340602" y="182374"/>
                </a:lnTo>
                <a:lnTo>
                  <a:pt x="341736" y="227483"/>
                </a:lnTo>
                <a:lnTo>
                  <a:pt x="346589" y="269640"/>
                </a:lnTo>
                <a:lnTo>
                  <a:pt x="353552" y="316896"/>
                </a:lnTo>
                <a:lnTo>
                  <a:pt x="352940" y="318657"/>
                </a:lnTo>
                <a:lnTo>
                  <a:pt x="351828" y="319831"/>
                </a:lnTo>
                <a:lnTo>
                  <a:pt x="347739" y="322041"/>
                </a:lnTo>
                <a:lnTo>
                  <a:pt x="352546" y="310228"/>
                </a:lnTo>
                <a:lnTo>
                  <a:pt x="357132" y="280400"/>
                </a:lnTo>
                <a:lnTo>
                  <a:pt x="366023" y="263939"/>
                </a:lnTo>
                <a:lnTo>
                  <a:pt x="377595" y="252398"/>
                </a:lnTo>
                <a:lnTo>
                  <a:pt x="402561" y="237704"/>
                </a:lnTo>
                <a:lnTo>
                  <a:pt x="418602" y="234590"/>
                </a:lnTo>
                <a:lnTo>
                  <a:pt x="433390" y="237038"/>
                </a:lnTo>
                <a:lnTo>
                  <a:pt x="459592" y="248240"/>
                </a:lnTo>
                <a:lnTo>
                  <a:pt x="466220" y="256156"/>
                </a:lnTo>
                <a:lnTo>
                  <a:pt x="472929" y="266024"/>
                </a:lnTo>
                <a:lnTo>
                  <a:pt x="487195" y="280219"/>
                </a:lnTo>
                <a:lnTo>
                  <a:pt x="521191" y="325524"/>
                </a:lnTo>
                <a:lnTo>
                  <a:pt x="538014" y="349363"/>
                </a:lnTo>
                <a:lnTo>
                  <a:pt x="548812" y="357045"/>
                </a:lnTo>
                <a:lnTo>
                  <a:pt x="556481" y="359321"/>
                </a:lnTo>
                <a:lnTo>
                  <a:pt x="565393" y="360090"/>
                </a:lnTo>
                <a:lnTo>
                  <a:pt x="569688" y="358313"/>
                </a:lnTo>
                <a:lnTo>
                  <a:pt x="584677" y="348731"/>
                </a:lnTo>
                <a:lnTo>
                  <a:pt x="604264" y="319661"/>
                </a:lnTo>
                <a:lnTo>
                  <a:pt x="623285" y="272459"/>
                </a:lnTo>
                <a:lnTo>
                  <a:pt x="626745" y="227363"/>
                </a:lnTo>
                <a:lnTo>
                  <a:pt x="628705" y="221713"/>
                </a:lnTo>
                <a:lnTo>
                  <a:pt x="631222" y="216850"/>
                </a:lnTo>
                <a:lnTo>
                  <a:pt x="633158" y="208270"/>
                </a:lnTo>
                <a:lnTo>
                  <a:pt x="628199" y="226772"/>
                </a:lnTo>
                <a:lnTo>
                  <a:pt x="628175" y="236031"/>
                </a:lnTo>
                <a:lnTo>
                  <a:pt x="634760" y="278509"/>
                </a:lnTo>
                <a:lnTo>
                  <a:pt x="645374" y="316845"/>
                </a:lnTo>
                <a:lnTo>
                  <a:pt x="653609" y="336278"/>
                </a:lnTo>
                <a:lnTo>
                  <a:pt x="656696" y="340045"/>
                </a:lnTo>
                <a:lnTo>
                  <a:pt x="672501" y="349958"/>
                </a:lnTo>
                <a:lnTo>
                  <a:pt x="681026" y="350282"/>
                </a:lnTo>
                <a:lnTo>
                  <a:pt x="700375" y="344742"/>
                </a:lnTo>
                <a:lnTo>
                  <a:pt x="713494" y="338899"/>
                </a:lnTo>
                <a:lnTo>
                  <a:pt x="720176" y="332903"/>
                </a:lnTo>
                <a:lnTo>
                  <a:pt x="732461" y="312747"/>
                </a:lnTo>
                <a:lnTo>
                  <a:pt x="745640" y="273080"/>
                </a:lnTo>
                <a:lnTo>
                  <a:pt x="748856" y="259183"/>
                </a:lnTo>
                <a:lnTo>
                  <a:pt x="752395" y="246128"/>
                </a:lnTo>
                <a:lnTo>
                  <a:pt x="753860" y="227413"/>
                </a:lnTo>
                <a:lnTo>
                  <a:pt x="753886" y="269331"/>
                </a:lnTo>
                <a:lnTo>
                  <a:pt x="768191" y="314441"/>
                </a:lnTo>
                <a:lnTo>
                  <a:pt x="774901" y="331097"/>
                </a:lnTo>
                <a:lnTo>
                  <a:pt x="781100" y="338607"/>
                </a:lnTo>
                <a:lnTo>
                  <a:pt x="809025" y="355892"/>
                </a:lnTo>
                <a:lnTo>
                  <a:pt x="825168" y="359412"/>
                </a:lnTo>
                <a:lnTo>
                  <a:pt x="830958" y="359894"/>
                </a:lnTo>
                <a:lnTo>
                  <a:pt x="845492" y="355133"/>
                </a:lnTo>
                <a:lnTo>
                  <a:pt x="857777" y="348720"/>
                </a:lnTo>
                <a:lnTo>
                  <a:pt x="866147" y="341971"/>
                </a:lnTo>
                <a:lnTo>
                  <a:pt x="889240" y="302801"/>
                </a:lnTo>
                <a:lnTo>
                  <a:pt x="908337" y="260636"/>
                </a:lnTo>
                <a:lnTo>
                  <a:pt x="920437" y="235547"/>
                </a:lnTo>
                <a:lnTo>
                  <a:pt x="926686" y="225820"/>
                </a:lnTo>
                <a:lnTo>
                  <a:pt x="932580" y="209959"/>
                </a:lnTo>
                <a:lnTo>
                  <a:pt x="940329" y="199823"/>
                </a:lnTo>
                <a:lnTo>
                  <a:pt x="944464" y="197243"/>
                </a:lnTo>
                <a:lnTo>
                  <a:pt x="949497" y="195587"/>
                </a:lnTo>
                <a:lnTo>
                  <a:pt x="952067" y="197242"/>
                </a:lnTo>
                <a:lnTo>
                  <a:pt x="953740" y="198671"/>
                </a:lnTo>
                <a:lnTo>
                  <a:pt x="955598" y="204021"/>
                </a:lnTo>
                <a:lnTo>
                  <a:pt x="957074" y="249877"/>
                </a:lnTo>
                <a:lnTo>
                  <a:pt x="957786" y="262528"/>
                </a:lnTo>
                <a:lnTo>
                  <a:pt x="963043" y="290592"/>
                </a:lnTo>
                <a:lnTo>
                  <a:pt x="964126" y="317835"/>
                </a:lnTo>
                <a:lnTo>
                  <a:pt x="968459" y="329971"/>
                </a:lnTo>
                <a:lnTo>
                  <a:pt x="969901" y="336931"/>
                </a:lnTo>
                <a:lnTo>
                  <a:pt x="974681" y="344816"/>
                </a:lnTo>
                <a:lnTo>
                  <a:pt x="984690" y="355960"/>
                </a:lnTo>
                <a:lnTo>
                  <a:pt x="994350" y="362370"/>
                </a:lnTo>
                <a:lnTo>
                  <a:pt x="1032012" y="371489"/>
                </a:lnTo>
                <a:lnTo>
                  <a:pt x="1053134" y="370656"/>
                </a:lnTo>
                <a:lnTo>
                  <a:pt x="1100209" y="360075"/>
                </a:lnTo>
                <a:lnTo>
                  <a:pt x="1110302" y="355249"/>
                </a:lnTo>
                <a:lnTo>
                  <a:pt x="1146186" y="326477"/>
                </a:lnTo>
                <a:lnTo>
                  <a:pt x="1160872" y="306095"/>
                </a:lnTo>
                <a:lnTo>
                  <a:pt x="1179276" y="258547"/>
                </a:lnTo>
                <a:lnTo>
                  <a:pt x="1189911" y="232687"/>
                </a:lnTo>
                <a:lnTo>
                  <a:pt x="1203324" y="212301"/>
                </a:lnTo>
                <a:lnTo>
                  <a:pt x="1215299" y="203087"/>
                </a:lnTo>
                <a:lnTo>
                  <a:pt x="1220173" y="201991"/>
                </a:lnTo>
                <a:lnTo>
                  <a:pt x="1244708" y="201541"/>
                </a:lnTo>
                <a:lnTo>
                  <a:pt x="1267297" y="207856"/>
                </a:lnTo>
                <a:lnTo>
                  <a:pt x="1265938" y="205987"/>
                </a:lnTo>
                <a:lnTo>
                  <a:pt x="1264587" y="204501"/>
                </a:lnTo>
                <a:lnTo>
                  <a:pt x="1261205" y="202850"/>
                </a:lnTo>
                <a:lnTo>
                  <a:pt x="1241562" y="201606"/>
                </a:lnTo>
                <a:lnTo>
                  <a:pt x="1224506" y="204923"/>
                </a:lnTo>
                <a:lnTo>
                  <a:pt x="1208321" y="213745"/>
                </a:lnTo>
                <a:lnTo>
                  <a:pt x="1194573" y="225710"/>
                </a:lnTo>
                <a:lnTo>
                  <a:pt x="1180882" y="246993"/>
                </a:lnTo>
                <a:lnTo>
                  <a:pt x="1169662" y="273498"/>
                </a:lnTo>
                <a:lnTo>
                  <a:pt x="1167034" y="300037"/>
                </a:lnTo>
                <a:lnTo>
                  <a:pt x="1170125" y="313423"/>
                </a:lnTo>
                <a:lnTo>
                  <a:pt x="1178880" y="326327"/>
                </a:lnTo>
                <a:lnTo>
                  <a:pt x="1208232" y="342966"/>
                </a:lnTo>
                <a:lnTo>
                  <a:pt x="1228193" y="349583"/>
                </a:lnTo>
                <a:lnTo>
                  <a:pt x="1268538" y="348331"/>
                </a:lnTo>
                <a:lnTo>
                  <a:pt x="1285303" y="346502"/>
                </a:lnTo>
                <a:lnTo>
                  <a:pt x="1330891" y="329946"/>
                </a:lnTo>
                <a:lnTo>
                  <a:pt x="1370770" y="307505"/>
                </a:lnTo>
                <a:lnTo>
                  <a:pt x="1393631" y="287963"/>
                </a:lnTo>
                <a:lnTo>
                  <a:pt x="1422411" y="247771"/>
                </a:lnTo>
                <a:lnTo>
                  <a:pt x="1438801" y="221894"/>
                </a:lnTo>
                <a:lnTo>
                  <a:pt x="1457200" y="174882"/>
                </a:lnTo>
                <a:lnTo>
                  <a:pt x="1472961" y="128637"/>
                </a:lnTo>
                <a:lnTo>
                  <a:pt x="1483767" y="98271"/>
                </a:lnTo>
                <a:lnTo>
                  <a:pt x="1485300" y="96707"/>
                </a:lnTo>
                <a:lnTo>
                  <a:pt x="1487030" y="95664"/>
                </a:lnTo>
                <a:lnTo>
                  <a:pt x="1488181" y="95675"/>
                </a:lnTo>
                <a:lnTo>
                  <a:pt x="1488950" y="96387"/>
                </a:lnTo>
                <a:lnTo>
                  <a:pt x="1489461" y="97568"/>
                </a:lnTo>
                <a:lnTo>
                  <a:pt x="1490183" y="105971"/>
                </a:lnTo>
                <a:lnTo>
                  <a:pt x="1482635" y="150033"/>
                </a:lnTo>
                <a:lnTo>
                  <a:pt x="1478744" y="196217"/>
                </a:lnTo>
                <a:lnTo>
                  <a:pt x="1472886" y="243607"/>
                </a:lnTo>
                <a:lnTo>
                  <a:pt x="1471446" y="291128"/>
                </a:lnTo>
                <a:lnTo>
                  <a:pt x="1471443" y="293012"/>
                </a:lnTo>
                <a:lnTo>
                  <a:pt x="1472852" y="293562"/>
                </a:lnTo>
                <a:lnTo>
                  <a:pt x="1478180" y="292292"/>
                </a:lnTo>
                <a:lnTo>
                  <a:pt x="1489114" y="287610"/>
                </a:lnTo>
                <a:lnTo>
                  <a:pt x="1495284" y="281885"/>
                </a:lnTo>
                <a:lnTo>
                  <a:pt x="1501792" y="274637"/>
                </a:lnTo>
                <a:lnTo>
                  <a:pt x="1538991" y="250546"/>
                </a:lnTo>
                <a:lnTo>
                  <a:pt x="1561929" y="250703"/>
                </a:lnTo>
                <a:lnTo>
                  <a:pt x="1580956" y="255218"/>
                </a:lnTo>
                <a:lnTo>
                  <a:pt x="1595530" y="264396"/>
                </a:lnTo>
                <a:lnTo>
                  <a:pt x="1617382" y="286156"/>
                </a:lnTo>
                <a:lnTo>
                  <a:pt x="1647743" y="333444"/>
                </a:lnTo>
                <a:lnTo>
                  <a:pt x="1660778" y="351529"/>
                </a:lnTo>
                <a:lnTo>
                  <a:pt x="1672802" y="364428"/>
                </a:lnTo>
                <a:lnTo>
                  <a:pt x="1681112" y="369179"/>
                </a:lnTo>
                <a:lnTo>
                  <a:pt x="1691203" y="372228"/>
                </a:lnTo>
                <a:lnTo>
                  <a:pt x="1712736" y="3666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77" name="SMARTInkShape-1441">
            <a:extLst>
              <a:ext uri="{FF2B5EF4-FFF2-40B4-BE49-F238E27FC236}">
                <a16:creationId xmlns:a16="http://schemas.microsoft.com/office/drawing/2014/main" id="{E12F55D9-8228-442C-B667-E4684A3D2F95}"/>
              </a:ext>
            </a:extLst>
          </p:cNvPr>
          <p:cNvSpPr/>
          <p:nvPr>
            <p:custDataLst>
              <p:tags r:id="rId3"/>
            </p:custDataLst>
          </p:nvPr>
        </p:nvSpPr>
        <p:spPr>
          <a:xfrm>
            <a:off x="2948535" y="1887642"/>
            <a:ext cx="1164529" cy="638036"/>
          </a:xfrm>
          <a:custGeom>
            <a:avLst/>
            <a:gdLst/>
            <a:ahLst/>
            <a:cxnLst/>
            <a:rect l="0" t="0" r="0" b="0"/>
            <a:pathLst>
              <a:path w="1164529" h="638036">
                <a:moveTo>
                  <a:pt x="239165" y="99908"/>
                </a:moveTo>
                <a:lnTo>
                  <a:pt x="239165" y="99908"/>
                </a:lnTo>
                <a:lnTo>
                  <a:pt x="210158" y="96250"/>
                </a:lnTo>
                <a:lnTo>
                  <a:pt x="167281" y="102658"/>
                </a:lnTo>
                <a:lnTo>
                  <a:pt x="128984" y="112027"/>
                </a:lnTo>
                <a:lnTo>
                  <a:pt x="84912" y="138767"/>
                </a:lnTo>
                <a:lnTo>
                  <a:pt x="39339" y="185013"/>
                </a:lnTo>
                <a:lnTo>
                  <a:pt x="21285" y="213475"/>
                </a:lnTo>
                <a:lnTo>
                  <a:pt x="7613" y="255403"/>
                </a:lnTo>
                <a:lnTo>
                  <a:pt x="0" y="301838"/>
                </a:lnTo>
                <a:lnTo>
                  <a:pt x="1658" y="345190"/>
                </a:lnTo>
                <a:lnTo>
                  <a:pt x="9485" y="381950"/>
                </a:lnTo>
                <a:lnTo>
                  <a:pt x="16200" y="396710"/>
                </a:lnTo>
                <a:lnTo>
                  <a:pt x="31284" y="413549"/>
                </a:lnTo>
                <a:lnTo>
                  <a:pt x="43057" y="419220"/>
                </a:lnTo>
                <a:lnTo>
                  <a:pt x="71232" y="422862"/>
                </a:lnTo>
                <a:lnTo>
                  <a:pt x="88905" y="420121"/>
                </a:lnTo>
                <a:lnTo>
                  <a:pt x="133891" y="394502"/>
                </a:lnTo>
                <a:lnTo>
                  <a:pt x="178713" y="354452"/>
                </a:lnTo>
                <a:lnTo>
                  <a:pt x="214358" y="310388"/>
                </a:lnTo>
                <a:lnTo>
                  <a:pt x="229619" y="287313"/>
                </a:lnTo>
                <a:lnTo>
                  <a:pt x="236336" y="262601"/>
                </a:lnTo>
                <a:lnTo>
                  <a:pt x="238917" y="220904"/>
                </a:lnTo>
                <a:lnTo>
                  <a:pt x="234047" y="195932"/>
                </a:lnTo>
                <a:lnTo>
                  <a:pt x="230305" y="185859"/>
                </a:lnTo>
                <a:lnTo>
                  <a:pt x="224409" y="178560"/>
                </a:lnTo>
                <a:lnTo>
                  <a:pt x="217790" y="172259"/>
                </a:lnTo>
                <a:lnTo>
                  <a:pt x="205550" y="155968"/>
                </a:lnTo>
                <a:lnTo>
                  <a:pt x="201177" y="153046"/>
                </a:lnTo>
                <a:lnTo>
                  <a:pt x="199023" y="152266"/>
                </a:lnTo>
                <a:lnTo>
                  <a:pt x="197587" y="151042"/>
                </a:lnTo>
                <a:lnTo>
                  <a:pt x="194827" y="144660"/>
                </a:lnTo>
                <a:lnTo>
                  <a:pt x="239498" y="159293"/>
                </a:lnTo>
                <a:lnTo>
                  <a:pt x="268995" y="173440"/>
                </a:lnTo>
                <a:lnTo>
                  <a:pt x="313210" y="204523"/>
                </a:lnTo>
                <a:lnTo>
                  <a:pt x="357807" y="252051"/>
                </a:lnTo>
                <a:lnTo>
                  <a:pt x="380011" y="288388"/>
                </a:lnTo>
                <a:lnTo>
                  <a:pt x="387828" y="308859"/>
                </a:lnTo>
                <a:lnTo>
                  <a:pt x="391522" y="355536"/>
                </a:lnTo>
                <a:lnTo>
                  <a:pt x="390831" y="357110"/>
                </a:lnTo>
                <a:lnTo>
                  <a:pt x="389664" y="358159"/>
                </a:lnTo>
                <a:lnTo>
                  <a:pt x="388181" y="358859"/>
                </a:lnTo>
                <a:lnTo>
                  <a:pt x="386487" y="358620"/>
                </a:lnTo>
                <a:lnTo>
                  <a:pt x="382723" y="356472"/>
                </a:lnTo>
                <a:lnTo>
                  <a:pt x="376637" y="351297"/>
                </a:lnTo>
                <a:lnTo>
                  <a:pt x="374347" y="343575"/>
                </a:lnTo>
                <a:lnTo>
                  <a:pt x="372622" y="302875"/>
                </a:lnTo>
                <a:lnTo>
                  <a:pt x="382659" y="267134"/>
                </a:lnTo>
                <a:lnTo>
                  <a:pt x="400650" y="225472"/>
                </a:lnTo>
                <a:lnTo>
                  <a:pt x="431890" y="184300"/>
                </a:lnTo>
                <a:lnTo>
                  <a:pt x="458337" y="168441"/>
                </a:lnTo>
                <a:lnTo>
                  <a:pt x="471714" y="164899"/>
                </a:lnTo>
                <a:lnTo>
                  <a:pt x="487985" y="163850"/>
                </a:lnTo>
                <a:lnTo>
                  <a:pt x="498153" y="167367"/>
                </a:lnTo>
                <a:lnTo>
                  <a:pt x="516179" y="181123"/>
                </a:lnTo>
                <a:lnTo>
                  <a:pt x="525698" y="196644"/>
                </a:lnTo>
                <a:lnTo>
                  <a:pt x="541771" y="244059"/>
                </a:lnTo>
                <a:lnTo>
                  <a:pt x="556660" y="290297"/>
                </a:lnTo>
                <a:lnTo>
                  <a:pt x="572318" y="330166"/>
                </a:lnTo>
                <a:lnTo>
                  <a:pt x="584429" y="346952"/>
                </a:lnTo>
                <a:lnTo>
                  <a:pt x="592758" y="353874"/>
                </a:lnTo>
                <a:lnTo>
                  <a:pt x="601164" y="357420"/>
                </a:lnTo>
                <a:lnTo>
                  <a:pt x="618058" y="359697"/>
                </a:lnTo>
                <a:lnTo>
                  <a:pt x="630751" y="356721"/>
                </a:lnTo>
                <a:lnTo>
                  <a:pt x="659520" y="336478"/>
                </a:lnTo>
                <a:lnTo>
                  <a:pt x="674479" y="319238"/>
                </a:lnTo>
                <a:lnTo>
                  <a:pt x="700915" y="272511"/>
                </a:lnTo>
                <a:lnTo>
                  <a:pt x="714197" y="225960"/>
                </a:lnTo>
                <a:lnTo>
                  <a:pt x="722893" y="187430"/>
                </a:lnTo>
                <a:lnTo>
                  <a:pt x="727084" y="147169"/>
                </a:lnTo>
                <a:lnTo>
                  <a:pt x="727912" y="107858"/>
                </a:lnTo>
                <a:lnTo>
                  <a:pt x="723018" y="64135"/>
                </a:lnTo>
                <a:lnTo>
                  <a:pt x="715922" y="18485"/>
                </a:lnTo>
                <a:lnTo>
                  <a:pt x="714935" y="10098"/>
                </a:lnTo>
                <a:lnTo>
                  <a:pt x="712144" y="4018"/>
                </a:lnTo>
                <a:lnTo>
                  <a:pt x="710412" y="2115"/>
                </a:lnTo>
                <a:lnTo>
                  <a:pt x="706607" y="0"/>
                </a:lnTo>
                <a:lnTo>
                  <a:pt x="705309" y="141"/>
                </a:lnTo>
                <a:lnTo>
                  <a:pt x="704444" y="941"/>
                </a:lnTo>
                <a:lnTo>
                  <a:pt x="692657" y="37006"/>
                </a:lnTo>
                <a:lnTo>
                  <a:pt x="690247" y="83994"/>
                </a:lnTo>
                <a:lnTo>
                  <a:pt x="690045" y="130651"/>
                </a:lnTo>
                <a:lnTo>
                  <a:pt x="693792" y="160609"/>
                </a:lnTo>
                <a:lnTo>
                  <a:pt x="701953" y="205853"/>
                </a:lnTo>
                <a:lnTo>
                  <a:pt x="711032" y="246424"/>
                </a:lnTo>
                <a:lnTo>
                  <a:pt x="729336" y="289891"/>
                </a:lnTo>
                <a:lnTo>
                  <a:pt x="739687" y="305934"/>
                </a:lnTo>
                <a:lnTo>
                  <a:pt x="760815" y="323779"/>
                </a:lnTo>
                <a:lnTo>
                  <a:pt x="767578" y="326406"/>
                </a:lnTo>
                <a:lnTo>
                  <a:pt x="783417" y="328093"/>
                </a:lnTo>
                <a:lnTo>
                  <a:pt x="799299" y="325014"/>
                </a:lnTo>
                <a:lnTo>
                  <a:pt x="807495" y="319664"/>
                </a:lnTo>
                <a:lnTo>
                  <a:pt x="850074" y="273039"/>
                </a:lnTo>
                <a:lnTo>
                  <a:pt x="864285" y="253476"/>
                </a:lnTo>
                <a:lnTo>
                  <a:pt x="866872" y="252381"/>
                </a:lnTo>
                <a:lnTo>
                  <a:pt x="872724" y="252322"/>
                </a:lnTo>
                <a:lnTo>
                  <a:pt x="882877" y="269986"/>
                </a:lnTo>
                <a:lnTo>
                  <a:pt x="899575" y="312858"/>
                </a:lnTo>
                <a:lnTo>
                  <a:pt x="904508" y="326491"/>
                </a:lnTo>
                <a:lnTo>
                  <a:pt x="929599" y="358134"/>
                </a:lnTo>
                <a:lnTo>
                  <a:pt x="939038" y="365979"/>
                </a:lnTo>
                <a:lnTo>
                  <a:pt x="942814" y="368305"/>
                </a:lnTo>
                <a:lnTo>
                  <a:pt x="946742" y="369150"/>
                </a:lnTo>
                <a:lnTo>
                  <a:pt x="967379" y="367082"/>
                </a:lnTo>
                <a:lnTo>
                  <a:pt x="975801" y="363056"/>
                </a:lnTo>
                <a:lnTo>
                  <a:pt x="1005400" y="336767"/>
                </a:lnTo>
                <a:lnTo>
                  <a:pt x="1021626" y="314931"/>
                </a:lnTo>
                <a:lnTo>
                  <a:pt x="1049892" y="269466"/>
                </a:lnTo>
                <a:lnTo>
                  <a:pt x="1057158" y="260875"/>
                </a:lnTo>
                <a:lnTo>
                  <a:pt x="1061072" y="258725"/>
                </a:lnTo>
                <a:lnTo>
                  <a:pt x="1065092" y="257997"/>
                </a:lnTo>
                <a:lnTo>
                  <a:pt x="1072616" y="259069"/>
                </a:lnTo>
                <a:lnTo>
                  <a:pt x="1078311" y="261898"/>
                </a:lnTo>
                <a:lnTo>
                  <a:pt x="1092081" y="274533"/>
                </a:lnTo>
                <a:lnTo>
                  <a:pt x="1115892" y="316985"/>
                </a:lnTo>
                <a:lnTo>
                  <a:pt x="1135982" y="364071"/>
                </a:lnTo>
                <a:lnTo>
                  <a:pt x="1148550" y="409930"/>
                </a:lnTo>
                <a:lnTo>
                  <a:pt x="1161041" y="453168"/>
                </a:lnTo>
                <a:lnTo>
                  <a:pt x="1164528" y="495681"/>
                </a:lnTo>
                <a:lnTo>
                  <a:pt x="1157291" y="541893"/>
                </a:lnTo>
                <a:lnTo>
                  <a:pt x="1143456" y="573675"/>
                </a:lnTo>
                <a:lnTo>
                  <a:pt x="1121072" y="599186"/>
                </a:lnTo>
                <a:lnTo>
                  <a:pt x="1085603" y="621707"/>
                </a:lnTo>
                <a:lnTo>
                  <a:pt x="1045780" y="636561"/>
                </a:lnTo>
                <a:lnTo>
                  <a:pt x="1026614" y="638035"/>
                </a:lnTo>
                <a:lnTo>
                  <a:pt x="1002267" y="633111"/>
                </a:lnTo>
                <a:lnTo>
                  <a:pt x="988465" y="626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281" name="SMARTInkShape-Group425">
            <a:extLst>
              <a:ext uri="{FF2B5EF4-FFF2-40B4-BE49-F238E27FC236}">
                <a16:creationId xmlns:a16="http://schemas.microsoft.com/office/drawing/2014/main" id="{11F3171B-D03D-40B6-812D-C99C8EA14758}"/>
              </a:ext>
            </a:extLst>
          </p:cNvPr>
          <p:cNvGrpSpPr/>
          <p:nvPr/>
        </p:nvGrpSpPr>
        <p:grpSpPr>
          <a:xfrm>
            <a:off x="5543550" y="1041400"/>
            <a:ext cx="970942" cy="374651"/>
            <a:chOff x="5543550" y="1041400"/>
            <a:chExt cx="970942" cy="374651"/>
          </a:xfrm>
        </p:grpSpPr>
        <p:sp>
          <p:nvSpPr>
            <p:cNvPr id="10278" name="SMARTInkShape-1442">
              <a:extLst>
                <a:ext uri="{FF2B5EF4-FFF2-40B4-BE49-F238E27FC236}">
                  <a16:creationId xmlns:a16="http://schemas.microsoft.com/office/drawing/2014/main" id="{80FB972D-A4E5-4CD1-ABF7-A4DA717DB9B9}"/>
                </a:ext>
              </a:extLst>
            </p:cNvPr>
            <p:cNvSpPr/>
            <p:nvPr>
              <p:custDataLst>
                <p:tags r:id="rId45"/>
              </p:custDataLst>
            </p:nvPr>
          </p:nvSpPr>
          <p:spPr>
            <a:xfrm>
              <a:off x="5671938" y="1162650"/>
              <a:ext cx="563763" cy="213835"/>
            </a:xfrm>
            <a:custGeom>
              <a:avLst/>
              <a:gdLst/>
              <a:ahLst/>
              <a:cxnLst/>
              <a:rect l="0" t="0" r="0" b="0"/>
              <a:pathLst>
                <a:path w="563763" h="213835">
                  <a:moveTo>
                    <a:pt x="119262" y="18450"/>
                  </a:moveTo>
                  <a:lnTo>
                    <a:pt x="119262" y="18450"/>
                  </a:lnTo>
                  <a:lnTo>
                    <a:pt x="114192" y="12675"/>
                  </a:lnTo>
                  <a:lnTo>
                    <a:pt x="108430" y="3960"/>
                  </a:lnTo>
                  <a:lnTo>
                    <a:pt x="104335" y="1427"/>
                  </a:lnTo>
                  <a:lnTo>
                    <a:pt x="98063" y="0"/>
                  </a:lnTo>
                  <a:lnTo>
                    <a:pt x="93847" y="1548"/>
                  </a:lnTo>
                  <a:lnTo>
                    <a:pt x="83745" y="6386"/>
                  </a:lnTo>
                  <a:lnTo>
                    <a:pt x="73843" y="10972"/>
                  </a:lnTo>
                  <a:lnTo>
                    <a:pt x="60335" y="22192"/>
                  </a:lnTo>
                  <a:lnTo>
                    <a:pt x="20674" y="69396"/>
                  </a:lnTo>
                  <a:lnTo>
                    <a:pt x="8092" y="95385"/>
                  </a:lnTo>
                  <a:lnTo>
                    <a:pt x="0" y="128500"/>
                  </a:lnTo>
                  <a:lnTo>
                    <a:pt x="2394" y="146072"/>
                  </a:lnTo>
                  <a:lnTo>
                    <a:pt x="9525" y="165198"/>
                  </a:lnTo>
                  <a:lnTo>
                    <a:pt x="13575" y="171395"/>
                  </a:lnTo>
                  <a:lnTo>
                    <a:pt x="23193" y="178851"/>
                  </a:lnTo>
                  <a:lnTo>
                    <a:pt x="31609" y="182158"/>
                  </a:lnTo>
                  <a:lnTo>
                    <a:pt x="38571" y="183137"/>
                  </a:lnTo>
                  <a:lnTo>
                    <a:pt x="48473" y="180057"/>
                  </a:lnTo>
                  <a:lnTo>
                    <a:pt x="60344" y="171304"/>
                  </a:lnTo>
                  <a:lnTo>
                    <a:pt x="79959" y="144050"/>
                  </a:lnTo>
                  <a:lnTo>
                    <a:pt x="95687" y="107227"/>
                  </a:lnTo>
                  <a:lnTo>
                    <a:pt x="99815" y="65868"/>
                  </a:lnTo>
                  <a:lnTo>
                    <a:pt x="100196" y="20055"/>
                  </a:lnTo>
                  <a:lnTo>
                    <a:pt x="100211" y="3861"/>
                  </a:lnTo>
                  <a:lnTo>
                    <a:pt x="100212" y="8748"/>
                  </a:lnTo>
                  <a:lnTo>
                    <a:pt x="98331" y="12492"/>
                  </a:lnTo>
                  <a:lnTo>
                    <a:pt x="96841" y="14478"/>
                  </a:lnTo>
                  <a:lnTo>
                    <a:pt x="95186" y="20448"/>
                  </a:lnTo>
                  <a:lnTo>
                    <a:pt x="93896" y="64441"/>
                  </a:lnTo>
                  <a:lnTo>
                    <a:pt x="95753" y="82407"/>
                  </a:lnTo>
                  <a:lnTo>
                    <a:pt x="108789" y="117588"/>
                  </a:lnTo>
                  <a:lnTo>
                    <a:pt x="118433" y="130531"/>
                  </a:lnTo>
                  <a:lnTo>
                    <a:pt x="130227" y="139932"/>
                  </a:lnTo>
                  <a:lnTo>
                    <a:pt x="139288" y="143815"/>
                  </a:lnTo>
                  <a:lnTo>
                    <a:pt x="161867" y="145307"/>
                  </a:lnTo>
                  <a:lnTo>
                    <a:pt x="178582" y="140352"/>
                  </a:lnTo>
                  <a:lnTo>
                    <a:pt x="187019" y="136599"/>
                  </a:lnTo>
                  <a:lnTo>
                    <a:pt x="193591" y="130698"/>
                  </a:lnTo>
                  <a:lnTo>
                    <a:pt x="222685" y="90381"/>
                  </a:lnTo>
                  <a:lnTo>
                    <a:pt x="233183" y="46260"/>
                  </a:lnTo>
                  <a:lnTo>
                    <a:pt x="233486" y="40668"/>
                  </a:lnTo>
                  <a:lnTo>
                    <a:pt x="232854" y="61757"/>
                  </a:lnTo>
                  <a:lnTo>
                    <a:pt x="229903" y="85453"/>
                  </a:lnTo>
                  <a:lnTo>
                    <a:pt x="233285" y="132583"/>
                  </a:lnTo>
                  <a:lnTo>
                    <a:pt x="233378" y="138989"/>
                  </a:lnTo>
                  <a:lnTo>
                    <a:pt x="248029" y="176864"/>
                  </a:lnTo>
                  <a:lnTo>
                    <a:pt x="260975" y="195053"/>
                  </a:lnTo>
                  <a:lnTo>
                    <a:pt x="282232" y="210351"/>
                  </a:lnTo>
                  <a:lnTo>
                    <a:pt x="294940" y="213834"/>
                  </a:lnTo>
                  <a:lnTo>
                    <a:pt x="303410" y="212767"/>
                  </a:lnTo>
                  <a:lnTo>
                    <a:pt x="323873" y="204383"/>
                  </a:lnTo>
                  <a:lnTo>
                    <a:pt x="340278" y="190718"/>
                  </a:lnTo>
                  <a:lnTo>
                    <a:pt x="361502" y="146730"/>
                  </a:lnTo>
                  <a:lnTo>
                    <a:pt x="366436" y="110833"/>
                  </a:lnTo>
                  <a:lnTo>
                    <a:pt x="366904" y="79399"/>
                  </a:lnTo>
                  <a:lnTo>
                    <a:pt x="366910" y="84846"/>
                  </a:lnTo>
                  <a:lnTo>
                    <a:pt x="365030" y="88646"/>
                  </a:lnTo>
                  <a:lnTo>
                    <a:pt x="363541" y="90647"/>
                  </a:lnTo>
                  <a:lnTo>
                    <a:pt x="361886" y="96634"/>
                  </a:lnTo>
                  <a:lnTo>
                    <a:pt x="360824" y="115346"/>
                  </a:lnTo>
                  <a:lnTo>
                    <a:pt x="364011" y="129867"/>
                  </a:lnTo>
                  <a:lnTo>
                    <a:pt x="378280" y="160222"/>
                  </a:lnTo>
                  <a:lnTo>
                    <a:pt x="396927" y="181427"/>
                  </a:lnTo>
                  <a:lnTo>
                    <a:pt x="426646" y="201318"/>
                  </a:lnTo>
                  <a:lnTo>
                    <a:pt x="452921" y="211316"/>
                  </a:lnTo>
                  <a:lnTo>
                    <a:pt x="461817" y="211648"/>
                  </a:lnTo>
                  <a:lnTo>
                    <a:pt x="479028" y="206112"/>
                  </a:lnTo>
                  <a:lnTo>
                    <a:pt x="485650" y="200398"/>
                  </a:lnTo>
                  <a:lnTo>
                    <a:pt x="514784" y="160229"/>
                  </a:lnTo>
                  <a:lnTo>
                    <a:pt x="518417" y="138256"/>
                  </a:lnTo>
                  <a:lnTo>
                    <a:pt x="519260" y="94601"/>
                  </a:lnTo>
                  <a:lnTo>
                    <a:pt x="520011" y="59941"/>
                  </a:lnTo>
                  <a:lnTo>
                    <a:pt x="522680" y="51472"/>
                  </a:lnTo>
                  <a:lnTo>
                    <a:pt x="528149" y="42737"/>
                  </a:lnTo>
                  <a:lnTo>
                    <a:pt x="563762" y="24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79" name="SMARTInkShape-1443">
              <a:extLst>
                <a:ext uri="{FF2B5EF4-FFF2-40B4-BE49-F238E27FC236}">
                  <a16:creationId xmlns:a16="http://schemas.microsoft.com/office/drawing/2014/main" id="{19DFA091-D0FC-4D47-9476-F7FF50D2DA16}"/>
                </a:ext>
              </a:extLst>
            </p:cNvPr>
            <p:cNvSpPr/>
            <p:nvPr>
              <p:custDataLst>
                <p:tags r:id="rId46"/>
              </p:custDataLst>
            </p:nvPr>
          </p:nvSpPr>
          <p:spPr>
            <a:xfrm>
              <a:off x="6311900" y="1133395"/>
              <a:ext cx="202592" cy="269956"/>
            </a:xfrm>
            <a:custGeom>
              <a:avLst/>
              <a:gdLst/>
              <a:ahLst/>
              <a:cxnLst/>
              <a:rect l="0" t="0" r="0" b="0"/>
              <a:pathLst>
                <a:path w="202592" h="269956">
                  <a:moveTo>
                    <a:pt x="114300" y="35005"/>
                  </a:moveTo>
                  <a:lnTo>
                    <a:pt x="114300" y="35005"/>
                  </a:lnTo>
                  <a:lnTo>
                    <a:pt x="135348" y="22796"/>
                  </a:lnTo>
                  <a:lnTo>
                    <a:pt x="138209" y="19810"/>
                  </a:lnTo>
                  <a:lnTo>
                    <a:pt x="139412" y="17114"/>
                  </a:lnTo>
                  <a:lnTo>
                    <a:pt x="139509" y="14611"/>
                  </a:lnTo>
                  <a:lnTo>
                    <a:pt x="137733" y="9948"/>
                  </a:lnTo>
                  <a:lnTo>
                    <a:pt x="136272" y="7717"/>
                  </a:lnTo>
                  <a:lnTo>
                    <a:pt x="129004" y="5238"/>
                  </a:lnTo>
                  <a:lnTo>
                    <a:pt x="85274" y="0"/>
                  </a:lnTo>
                  <a:lnTo>
                    <a:pt x="41318" y="2644"/>
                  </a:lnTo>
                  <a:lnTo>
                    <a:pt x="23374" y="6445"/>
                  </a:lnTo>
                  <a:lnTo>
                    <a:pt x="4798" y="14795"/>
                  </a:lnTo>
                  <a:lnTo>
                    <a:pt x="3905" y="16593"/>
                  </a:lnTo>
                  <a:lnTo>
                    <a:pt x="4793" y="22353"/>
                  </a:lnTo>
                  <a:lnTo>
                    <a:pt x="9421" y="27736"/>
                  </a:lnTo>
                  <a:lnTo>
                    <a:pt x="53840" y="55627"/>
                  </a:lnTo>
                  <a:lnTo>
                    <a:pt x="100399" y="86012"/>
                  </a:lnTo>
                  <a:lnTo>
                    <a:pt x="147434" y="121946"/>
                  </a:lnTo>
                  <a:lnTo>
                    <a:pt x="188654" y="161833"/>
                  </a:lnTo>
                  <a:lnTo>
                    <a:pt x="198576" y="180298"/>
                  </a:lnTo>
                  <a:lnTo>
                    <a:pt x="202591" y="200589"/>
                  </a:lnTo>
                  <a:lnTo>
                    <a:pt x="199165" y="207611"/>
                  </a:lnTo>
                  <a:lnTo>
                    <a:pt x="192235" y="215435"/>
                  </a:lnTo>
                  <a:lnTo>
                    <a:pt x="176431" y="227068"/>
                  </a:lnTo>
                  <a:lnTo>
                    <a:pt x="134510" y="242204"/>
                  </a:lnTo>
                  <a:lnTo>
                    <a:pt x="89636" y="252991"/>
                  </a:lnTo>
                  <a:lnTo>
                    <a:pt x="42300" y="261719"/>
                  </a:lnTo>
                  <a:lnTo>
                    <a:pt x="0" y="2699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80" name="SMARTInkShape-1444">
              <a:extLst>
                <a:ext uri="{FF2B5EF4-FFF2-40B4-BE49-F238E27FC236}">
                  <a16:creationId xmlns:a16="http://schemas.microsoft.com/office/drawing/2014/main" id="{35926AC7-4703-40C8-B1CF-5378B4FC167A}"/>
                </a:ext>
              </a:extLst>
            </p:cNvPr>
            <p:cNvSpPr/>
            <p:nvPr>
              <p:custDataLst>
                <p:tags r:id="rId47"/>
              </p:custDataLst>
            </p:nvPr>
          </p:nvSpPr>
          <p:spPr>
            <a:xfrm>
              <a:off x="5543550" y="1041400"/>
              <a:ext cx="25401" cy="374651"/>
            </a:xfrm>
            <a:custGeom>
              <a:avLst/>
              <a:gdLst/>
              <a:ahLst/>
              <a:cxnLst/>
              <a:rect l="0" t="0" r="0" b="0"/>
              <a:pathLst>
                <a:path w="25401" h="374651">
                  <a:moveTo>
                    <a:pt x="25400" y="0"/>
                  </a:moveTo>
                  <a:lnTo>
                    <a:pt x="25400" y="0"/>
                  </a:lnTo>
                  <a:lnTo>
                    <a:pt x="22029" y="3371"/>
                  </a:lnTo>
                  <a:lnTo>
                    <a:pt x="20374" y="8789"/>
                  </a:lnTo>
                  <a:lnTo>
                    <a:pt x="18396" y="51848"/>
                  </a:lnTo>
                  <a:lnTo>
                    <a:pt x="12152" y="94464"/>
                  </a:lnTo>
                  <a:lnTo>
                    <a:pt x="8069" y="138291"/>
                  </a:lnTo>
                  <a:lnTo>
                    <a:pt x="6690" y="181755"/>
                  </a:lnTo>
                  <a:lnTo>
                    <a:pt x="6417" y="223606"/>
                  </a:lnTo>
                  <a:lnTo>
                    <a:pt x="2988" y="268438"/>
                  </a:lnTo>
                  <a:lnTo>
                    <a:pt x="393" y="309219"/>
                  </a:lnTo>
                  <a:lnTo>
                    <a:pt x="51" y="353621"/>
                  </a:lnTo>
                  <a:lnTo>
                    <a:pt x="0" y="374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88" name="SMARTInkShape-Group426">
            <a:extLst>
              <a:ext uri="{FF2B5EF4-FFF2-40B4-BE49-F238E27FC236}">
                <a16:creationId xmlns:a16="http://schemas.microsoft.com/office/drawing/2014/main" id="{BF31D076-F572-4017-8D2B-EFDE4C7B804B}"/>
              </a:ext>
            </a:extLst>
          </p:cNvPr>
          <p:cNvGrpSpPr/>
          <p:nvPr/>
        </p:nvGrpSpPr>
        <p:grpSpPr>
          <a:xfrm>
            <a:off x="8967183" y="654050"/>
            <a:ext cx="1795457" cy="349251"/>
            <a:chOff x="8967183" y="654050"/>
            <a:chExt cx="1795457" cy="349251"/>
          </a:xfrm>
        </p:grpSpPr>
        <p:sp>
          <p:nvSpPr>
            <p:cNvPr id="10282" name="SMARTInkShape-1445">
              <a:extLst>
                <a:ext uri="{FF2B5EF4-FFF2-40B4-BE49-F238E27FC236}">
                  <a16:creationId xmlns:a16="http://schemas.microsoft.com/office/drawing/2014/main" id="{D122D59D-224B-43D5-8B5E-F1B8443CA604}"/>
                </a:ext>
              </a:extLst>
            </p:cNvPr>
            <p:cNvSpPr/>
            <p:nvPr>
              <p:custDataLst>
                <p:tags r:id="rId39"/>
              </p:custDataLst>
            </p:nvPr>
          </p:nvSpPr>
          <p:spPr>
            <a:xfrm>
              <a:off x="8967183" y="736600"/>
              <a:ext cx="380018" cy="215627"/>
            </a:xfrm>
            <a:custGeom>
              <a:avLst/>
              <a:gdLst/>
              <a:ahLst/>
              <a:cxnLst/>
              <a:rect l="0" t="0" r="0" b="0"/>
              <a:pathLst>
                <a:path w="380018" h="215627">
                  <a:moveTo>
                    <a:pt x="18067" y="0"/>
                  </a:moveTo>
                  <a:lnTo>
                    <a:pt x="18067" y="0"/>
                  </a:lnTo>
                  <a:lnTo>
                    <a:pt x="18065" y="3371"/>
                  </a:lnTo>
                  <a:lnTo>
                    <a:pt x="3993" y="46395"/>
                  </a:lnTo>
                  <a:lnTo>
                    <a:pt x="0" y="70234"/>
                  </a:lnTo>
                  <a:lnTo>
                    <a:pt x="6053" y="101651"/>
                  </a:lnTo>
                  <a:lnTo>
                    <a:pt x="25691" y="146053"/>
                  </a:lnTo>
                  <a:lnTo>
                    <a:pt x="34154" y="156870"/>
                  </a:lnTo>
                  <a:lnTo>
                    <a:pt x="53466" y="171941"/>
                  </a:lnTo>
                  <a:lnTo>
                    <a:pt x="75938" y="181007"/>
                  </a:lnTo>
                  <a:lnTo>
                    <a:pt x="93774" y="182513"/>
                  </a:lnTo>
                  <a:lnTo>
                    <a:pt x="138986" y="169187"/>
                  </a:lnTo>
                  <a:lnTo>
                    <a:pt x="154477" y="159569"/>
                  </a:lnTo>
                  <a:lnTo>
                    <a:pt x="171647" y="143677"/>
                  </a:lnTo>
                  <a:lnTo>
                    <a:pt x="191514" y="110057"/>
                  </a:lnTo>
                  <a:lnTo>
                    <a:pt x="195833" y="95393"/>
                  </a:lnTo>
                  <a:lnTo>
                    <a:pt x="181558" y="118407"/>
                  </a:lnTo>
                  <a:lnTo>
                    <a:pt x="178222" y="131196"/>
                  </a:lnTo>
                  <a:lnTo>
                    <a:pt x="177605" y="167331"/>
                  </a:lnTo>
                  <a:lnTo>
                    <a:pt x="185665" y="193773"/>
                  </a:lnTo>
                  <a:lnTo>
                    <a:pt x="191567" y="200892"/>
                  </a:lnTo>
                  <a:lnTo>
                    <a:pt x="199600" y="206407"/>
                  </a:lnTo>
                  <a:lnTo>
                    <a:pt x="216023" y="212774"/>
                  </a:lnTo>
                  <a:lnTo>
                    <a:pt x="257478" y="215626"/>
                  </a:lnTo>
                  <a:lnTo>
                    <a:pt x="284393" y="213964"/>
                  </a:lnTo>
                  <a:lnTo>
                    <a:pt x="303707" y="207095"/>
                  </a:lnTo>
                  <a:lnTo>
                    <a:pt x="348145" y="175588"/>
                  </a:lnTo>
                  <a:lnTo>
                    <a:pt x="361715" y="162249"/>
                  </a:lnTo>
                  <a:lnTo>
                    <a:pt x="369812" y="145911"/>
                  </a:lnTo>
                  <a:lnTo>
                    <a:pt x="378467" y="101864"/>
                  </a:lnTo>
                  <a:lnTo>
                    <a:pt x="380017"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83" name="SMARTInkShape-1446">
              <a:extLst>
                <a:ext uri="{FF2B5EF4-FFF2-40B4-BE49-F238E27FC236}">
                  <a16:creationId xmlns:a16="http://schemas.microsoft.com/office/drawing/2014/main" id="{1AA610C5-B636-404E-A972-9E219EFF3FC2}"/>
                </a:ext>
              </a:extLst>
            </p:cNvPr>
            <p:cNvSpPr/>
            <p:nvPr>
              <p:custDataLst>
                <p:tags r:id="rId40"/>
              </p:custDataLst>
            </p:nvPr>
          </p:nvSpPr>
          <p:spPr>
            <a:xfrm>
              <a:off x="9656338" y="806450"/>
              <a:ext cx="121625" cy="131757"/>
            </a:xfrm>
            <a:custGeom>
              <a:avLst/>
              <a:gdLst/>
              <a:ahLst/>
              <a:cxnLst/>
              <a:rect l="0" t="0" r="0" b="0"/>
              <a:pathLst>
                <a:path w="121625" h="131757">
                  <a:moveTo>
                    <a:pt x="59162" y="38100"/>
                  </a:moveTo>
                  <a:lnTo>
                    <a:pt x="59162" y="38100"/>
                  </a:lnTo>
                  <a:lnTo>
                    <a:pt x="59162" y="29262"/>
                  </a:lnTo>
                  <a:lnTo>
                    <a:pt x="58457" y="27974"/>
                  </a:lnTo>
                  <a:lnTo>
                    <a:pt x="57281" y="27116"/>
                  </a:lnTo>
                  <a:lnTo>
                    <a:pt x="55791" y="26544"/>
                  </a:lnTo>
                  <a:lnTo>
                    <a:pt x="50373" y="27790"/>
                  </a:lnTo>
                  <a:lnTo>
                    <a:pt x="31323" y="37004"/>
                  </a:lnTo>
                  <a:lnTo>
                    <a:pt x="19555" y="47496"/>
                  </a:lnTo>
                  <a:lnTo>
                    <a:pt x="0" y="80469"/>
                  </a:lnTo>
                  <a:lnTo>
                    <a:pt x="1353" y="92679"/>
                  </a:lnTo>
                  <a:lnTo>
                    <a:pt x="8167" y="109775"/>
                  </a:lnTo>
                  <a:lnTo>
                    <a:pt x="10349" y="113400"/>
                  </a:lnTo>
                  <a:lnTo>
                    <a:pt x="18417" y="119309"/>
                  </a:lnTo>
                  <a:lnTo>
                    <a:pt x="46950" y="130351"/>
                  </a:lnTo>
                  <a:lnTo>
                    <a:pt x="65657" y="131756"/>
                  </a:lnTo>
                  <a:lnTo>
                    <a:pt x="93909" y="127766"/>
                  </a:lnTo>
                  <a:lnTo>
                    <a:pt x="104943" y="119814"/>
                  </a:lnTo>
                  <a:lnTo>
                    <a:pt x="114788" y="108284"/>
                  </a:lnTo>
                  <a:lnTo>
                    <a:pt x="119161" y="98456"/>
                  </a:lnTo>
                  <a:lnTo>
                    <a:pt x="121624" y="84989"/>
                  </a:lnTo>
                  <a:lnTo>
                    <a:pt x="117387" y="63433"/>
                  </a:lnTo>
                  <a:lnTo>
                    <a:pt x="97243" y="19085"/>
                  </a:lnTo>
                  <a:lnTo>
                    <a:pt x="85815" y="1628"/>
                  </a:lnTo>
                  <a:lnTo>
                    <a:pt x="86103" y="1085"/>
                  </a:lnTo>
                  <a:lnTo>
                    <a:pt x="909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84" name="SMARTInkShape-1447">
              <a:extLst>
                <a:ext uri="{FF2B5EF4-FFF2-40B4-BE49-F238E27FC236}">
                  <a16:creationId xmlns:a16="http://schemas.microsoft.com/office/drawing/2014/main" id="{8B0A7AEB-41AF-49FE-9558-C32C73038212}"/>
                </a:ext>
              </a:extLst>
            </p:cNvPr>
            <p:cNvSpPr/>
            <p:nvPr>
              <p:custDataLst>
                <p:tags r:id="rId41"/>
              </p:custDataLst>
            </p:nvPr>
          </p:nvSpPr>
          <p:spPr>
            <a:xfrm>
              <a:off x="10287798" y="654569"/>
              <a:ext cx="259531" cy="291439"/>
            </a:xfrm>
            <a:custGeom>
              <a:avLst/>
              <a:gdLst/>
              <a:ahLst/>
              <a:cxnLst/>
              <a:rect l="0" t="0" r="0" b="0"/>
              <a:pathLst>
                <a:path w="259531" h="291439">
                  <a:moveTo>
                    <a:pt x="126202" y="151881"/>
                  </a:moveTo>
                  <a:lnTo>
                    <a:pt x="126202" y="151881"/>
                  </a:lnTo>
                  <a:lnTo>
                    <a:pt x="103599" y="146855"/>
                  </a:lnTo>
                  <a:lnTo>
                    <a:pt x="87228" y="147531"/>
                  </a:lnTo>
                  <a:lnTo>
                    <a:pt x="56327" y="156550"/>
                  </a:lnTo>
                  <a:lnTo>
                    <a:pt x="17526" y="185321"/>
                  </a:lnTo>
                  <a:lnTo>
                    <a:pt x="5257" y="198321"/>
                  </a:lnTo>
                  <a:lnTo>
                    <a:pt x="1893" y="206858"/>
                  </a:lnTo>
                  <a:lnTo>
                    <a:pt x="0" y="222969"/>
                  </a:lnTo>
                  <a:lnTo>
                    <a:pt x="2809" y="237777"/>
                  </a:lnTo>
                  <a:lnTo>
                    <a:pt x="10784" y="255422"/>
                  </a:lnTo>
                  <a:lnTo>
                    <a:pt x="21996" y="268246"/>
                  </a:lnTo>
                  <a:lnTo>
                    <a:pt x="47122" y="286086"/>
                  </a:lnTo>
                  <a:lnTo>
                    <a:pt x="60360" y="289953"/>
                  </a:lnTo>
                  <a:lnTo>
                    <a:pt x="88062" y="291438"/>
                  </a:lnTo>
                  <a:lnTo>
                    <a:pt x="99301" y="288168"/>
                  </a:lnTo>
                  <a:lnTo>
                    <a:pt x="105544" y="282773"/>
                  </a:lnTo>
                  <a:lnTo>
                    <a:pt x="115300" y="267812"/>
                  </a:lnTo>
                  <a:lnTo>
                    <a:pt x="123318" y="246199"/>
                  </a:lnTo>
                  <a:lnTo>
                    <a:pt x="126032" y="202626"/>
                  </a:lnTo>
                  <a:lnTo>
                    <a:pt x="126200" y="158823"/>
                  </a:lnTo>
                  <a:lnTo>
                    <a:pt x="144038" y="206378"/>
                  </a:lnTo>
                  <a:lnTo>
                    <a:pt x="154613" y="225570"/>
                  </a:lnTo>
                  <a:lnTo>
                    <a:pt x="174834" y="244422"/>
                  </a:lnTo>
                  <a:lnTo>
                    <a:pt x="185376" y="250483"/>
                  </a:lnTo>
                  <a:lnTo>
                    <a:pt x="190834" y="252149"/>
                  </a:lnTo>
                  <a:lnTo>
                    <a:pt x="197498" y="251007"/>
                  </a:lnTo>
                  <a:lnTo>
                    <a:pt x="207299" y="246398"/>
                  </a:lnTo>
                  <a:lnTo>
                    <a:pt x="220302" y="235149"/>
                  </a:lnTo>
                  <a:lnTo>
                    <a:pt x="228952" y="223433"/>
                  </a:lnTo>
                  <a:lnTo>
                    <a:pt x="235981" y="207654"/>
                  </a:lnTo>
                  <a:lnTo>
                    <a:pt x="243475" y="161972"/>
                  </a:lnTo>
                  <a:lnTo>
                    <a:pt x="248288" y="115040"/>
                  </a:lnTo>
                  <a:lnTo>
                    <a:pt x="252555" y="67955"/>
                  </a:lnTo>
                  <a:lnTo>
                    <a:pt x="255046" y="20704"/>
                  </a:lnTo>
                  <a:lnTo>
                    <a:pt x="259474" y="0"/>
                  </a:lnTo>
                  <a:lnTo>
                    <a:pt x="259530" y="3006"/>
                  </a:lnTo>
                  <a:lnTo>
                    <a:pt x="257661" y="6457"/>
                  </a:lnTo>
                  <a:lnTo>
                    <a:pt x="256175" y="8365"/>
                  </a:lnTo>
                  <a:lnTo>
                    <a:pt x="254522" y="14248"/>
                  </a:lnTo>
                  <a:lnTo>
                    <a:pt x="249907" y="54145"/>
                  </a:lnTo>
                  <a:lnTo>
                    <a:pt x="242229" y="94961"/>
                  </a:lnTo>
                  <a:lnTo>
                    <a:pt x="236368" y="137095"/>
                  </a:lnTo>
                  <a:lnTo>
                    <a:pt x="234443" y="179402"/>
                  </a:lnTo>
                  <a:lnTo>
                    <a:pt x="234168" y="226422"/>
                  </a:lnTo>
                  <a:lnTo>
                    <a:pt x="234152" y="2471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85" name="SMARTInkShape-1448">
              <a:extLst>
                <a:ext uri="{FF2B5EF4-FFF2-40B4-BE49-F238E27FC236}">
                  <a16:creationId xmlns:a16="http://schemas.microsoft.com/office/drawing/2014/main" id="{D4984C54-5063-4BA2-8077-0D68CAE91A50}"/>
                </a:ext>
              </a:extLst>
            </p:cNvPr>
            <p:cNvSpPr/>
            <p:nvPr>
              <p:custDataLst>
                <p:tags r:id="rId42"/>
              </p:custDataLst>
            </p:nvPr>
          </p:nvSpPr>
          <p:spPr>
            <a:xfrm>
              <a:off x="9975939" y="784281"/>
              <a:ext cx="278609" cy="180385"/>
            </a:xfrm>
            <a:custGeom>
              <a:avLst/>
              <a:gdLst/>
              <a:ahLst/>
              <a:cxnLst/>
              <a:rect l="0" t="0" r="0" b="0"/>
              <a:pathLst>
                <a:path w="278609" h="180385">
                  <a:moveTo>
                    <a:pt x="18961" y="15819"/>
                  </a:moveTo>
                  <a:lnTo>
                    <a:pt x="18961" y="15819"/>
                  </a:lnTo>
                  <a:lnTo>
                    <a:pt x="22332" y="19190"/>
                  </a:lnTo>
                  <a:lnTo>
                    <a:pt x="27800" y="34770"/>
                  </a:lnTo>
                  <a:lnTo>
                    <a:pt x="28062" y="47525"/>
                  </a:lnTo>
                  <a:lnTo>
                    <a:pt x="25470" y="92016"/>
                  </a:lnTo>
                  <a:lnTo>
                    <a:pt x="13399" y="138847"/>
                  </a:lnTo>
                  <a:lnTo>
                    <a:pt x="209" y="180384"/>
                  </a:lnTo>
                  <a:lnTo>
                    <a:pt x="0" y="177390"/>
                  </a:lnTo>
                  <a:lnTo>
                    <a:pt x="14840" y="135951"/>
                  </a:lnTo>
                  <a:lnTo>
                    <a:pt x="32650" y="89147"/>
                  </a:lnTo>
                  <a:lnTo>
                    <a:pt x="58167" y="45492"/>
                  </a:lnTo>
                  <a:lnTo>
                    <a:pt x="86420" y="12332"/>
                  </a:lnTo>
                  <a:lnTo>
                    <a:pt x="96921" y="7214"/>
                  </a:lnTo>
                  <a:lnTo>
                    <a:pt x="122073" y="0"/>
                  </a:lnTo>
                  <a:lnTo>
                    <a:pt x="130876" y="1262"/>
                  </a:lnTo>
                  <a:lnTo>
                    <a:pt x="137610" y="6057"/>
                  </a:lnTo>
                  <a:lnTo>
                    <a:pt x="143660" y="12186"/>
                  </a:lnTo>
                  <a:lnTo>
                    <a:pt x="151053" y="17262"/>
                  </a:lnTo>
                  <a:lnTo>
                    <a:pt x="153591" y="21014"/>
                  </a:lnTo>
                  <a:lnTo>
                    <a:pt x="163390" y="60573"/>
                  </a:lnTo>
                  <a:lnTo>
                    <a:pt x="161319" y="95842"/>
                  </a:lnTo>
                  <a:lnTo>
                    <a:pt x="150057" y="133201"/>
                  </a:lnTo>
                  <a:lnTo>
                    <a:pt x="141700" y="149647"/>
                  </a:lnTo>
                  <a:lnTo>
                    <a:pt x="133631" y="155290"/>
                  </a:lnTo>
                  <a:lnTo>
                    <a:pt x="133294" y="146661"/>
                  </a:lnTo>
                  <a:lnTo>
                    <a:pt x="145504" y="108434"/>
                  </a:lnTo>
                  <a:lnTo>
                    <a:pt x="166174" y="70489"/>
                  </a:lnTo>
                  <a:lnTo>
                    <a:pt x="190641" y="45354"/>
                  </a:lnTo>
                  <a:lnTo>
                    <a:pt x="211493" y="31871"/>
                  </a:lnTo>
                  <a:lnTo>
                    <a:pt x="229113" y="25357"/>
                  </a:lnTo>
                  <a:lnTo>
                    <a:pt x="246328" y="23819"/>
                  </a:lnTo>
                  <a:lnTo>
                    <a:pt x="261063" y="29263"/>
                  </a:lnTo>
                  <a:lnTo>
                    <a:pt x="265029" y="31132"/>
                  </a:lnTo>
                  <a:lnTo>
                    <a:pt x="271317" y="36971"/>
                  </a:lnTo>
                  <a:lnTo>
                    <a:pt x="275757" y="44270"/>
                  </a:lnTo>
                  <a:lnTo>
                    <a:pt x="278608" y="60453"/>
                  </a:lnTo>
                  <a:lnTo>
                    <a:pt x="278292" y="69523"/>
                  </a:lnTo>
                  <a:lnTo>
                    <a:pt x="268057" y="113013"/>
                  </a:lnTo>
                  <a:lnTo>
                    <a:pt x="262008" y="130085"/>
                  </a:lnTo>
                  <a:lnTo>
                    <a:pt x="260363" y="147541"/>
                  </a:lnTo>
                  <a:lnTo>
                    <a:pt x="253911" y="1555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86" name="SMARTInkShape-1449">
              <a:extLst>
                <a:ext uri="{FF2B5EF4-FFF2-40B4-BE49-F238E27FC236}">
                  <a16:creationId xmlns:a16="http://schemas.microsoft.com/office/drawing/2014/main" id="{0F2AA29B-E071-4C49-9C00-2B368895A690}"/>
                </a:ext>
              </a:extLst>
            </p:cNvPr>
            <p:cNvSpPr/>
            <p:nvPr>
              <p:custDataLst>
                <p:tags r:id="rId43"/>
              </p:custDataLst>
            </p:nvPr>
          </p:nvSpPr>
          <p:spPr>
            <a:xfrm>
              <a:off x="10572904" y="768350"/>
              <a:ext cx="189736" cy="234951"/>
            </a:xfrm>
            <a:custGeom>
              <a:avLst/>
              <a:gdLst/>
              <a:ahLst/>
              <a:cxnLst/>
              <a:rect l="0" t="0" r="0" b="0"/>
              <a:pathLst>
                <a:path w="189736" h="234951">
                  <a:moveTo>
                    <a:pt x="12546" y="0"/>
                  </a:moveTo>
                  <a:lnTo>
                    <a:pt x="12546" y="0"/>
                  </a:lnTo>
                  <a:lnTo>
                    <a:pt x="5803" y="3371"/>
                  </a:lnTo>
                  <a:lnTo>
                    <a:pt x="3818" y="6481"/>
                  </a:lnTo>
                  <a:lnTo>
                    <a:pt x="630" y="24799"/>
                  </a:lnTo>
                  <a:lnTo>
                    <a:pt x="0" y="42214"/>
                  </a:lnTo>
                  <a:lnTo>
                    <a:pt x="3676" y="50747"/>
                  </a:lnTo>
                  <a:lnTo>
                    <a:pt x="27649" y="77836"/>
                  </a:lnTo>
                  <a:lnTo>
                    <a:pt x="69736" y="106772"/>
                  </a:lnTo>
                  <a:lnTo>
                    <a:pt x="113593" y="126339"/>
                  </a:lnTo>
                  <a:lnTo>
                    <a:pt x="133032" y="131273"/>
                  </a:lnTo>
                  <a:lnTo>
                    <a:pt x="145117" y="131721"/>
                  </a:lnTo>
                  <a:lnTo>
                    <a:pt x="155192" y="129569"/>
                  </a:lnTo>
                  <a:lnTo>
                    <a:pt x="168798" y="121019"/>
                  </a:lnTo>
                  <a:lnTo>
                    <a:pt x="178396" y="109549"/>
                  </a:lnTo>
                  <a:lnTo>
                    <a:pt x="185709" y="93842"/>
                  </a:lnTo>
                  <a:lnTo>
                    <a:pt x="189735" y="63315"/>
                  </a:lnTo>
                  <a:lnTo>
                    <a:pt x="189369" y="52129"/>
                  </a:lnTo>
                  <a:lnTo>
                    <a:pt x="186854" y="44805"/>
                  </a:lnTo>
                  <a:lnTo>
                    <a:pt x="181472" y="36716"/>
                  </a:lnTo>
                  <a:lnTo>
                    <a:pt x="175583" y="33957"/>
                  </a:lnTo>
                  <a:lnTo>
                    <a:pt x="160305" y="32186"/>
                  </a:lnTo>
                  <a:lnTo>
                    <a:pt x="153947" y="33825"/>
                  </a:lnTo>
                  <a:lnTo>
                    <a:pt x="132787" y="46514"/>
                  </a:lnTo>
                  <a:lnTo>
                    <a:pt x="122256" y="57761"/>
                  </a:lnTo>
                  <a:lnTo>
                    <a:pt x="112376" y="77575"/>
                  </a:lnTo>
                  <a:lnTo>
                    <a:pt x="108701" y="98213"/>
                  </a:lnTo>
                  <a:lnTo>
                    <a:pt x="108198" y="112324"/>
                  </a:lnTo>
                  <a:lnTo>
                    <a:pt x="111738" y="126122"/>
                  </a:lnTo>
                  <a:lnTo>
                    <a:pt x="128517" y="170049"/>
                  </a:lnTo>
                  <a:lnTo>
                    <a:pt x="151344" y="214865"/>
                  </a:lnTo>
                  <a:lnTo>
                    <a:pt x="158596" y="234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87" name="SMARTInkShape-1450">
              <a:extLst>
                <a:ext uri="{FF2B5EF4-FFF2-40B4-BE49-F238E27FC236}">
                  <a16:creationId xmlns:a16="http://schemas.microsoft.com/office/drawing/2014/main" id="{701436E5-A64F-4754-9A3C-00C7F879034F}"/>
                </a:ext>
              </a:extLst>
            </p:cNvPr>
            <p:cNvSpPr/>
            <p:nvPr>
              <p:custDataLst>
                <p:tags r:id="rId44"/>
              </p:custDataLst>
            </p:nvPr>
          </p:nvSpPr>
          <p:spPr>
            <a:xfrm>
              <a:off x="9378950" y="654050"/>
              <a:ext cx="190501" cy="317501"/>
            </a:xfrm>
            <a:custGeom>
              <a:avLst/>
              <a:gdLst/>
              <a:ahLst/>
              <a:cxnLst/>
              <a:rect l="0" t="0" r="0" b="0"/>
              <a:pathLst>
                <a:path w="190501" h="317501">
                  <a:moveTo>
                    <a:pt x="0" y="0"/>
                  </a:moveTo>
                  <a:lnTo>
                    <a:pt x="0" y="0"/>
                  </a:lnTo>
                  <a:lnTo>
                    <a:pt x="3370" y="0"/>
                  </a:lnTo>
                  <a:lnTo>
                    <a:pt x="6907" y="1881"/>
                  </a:lnTo>
                  <a:lnTo>
                    <a:pt x="14927" y="8838"/>
                  </a:lnTo>
                  <a:lnTo>
                    <a:pt x="23306" y="22782"/>
                  </a:lnTo>
                  <a:lnTo>
                    <a:pt x="35279" y="62547"/>
                  </a:lnTo>
                  <a:lnTo>
                    <a:pt x="37729" y="103870"/>
                  </a:lnTo>
                  <a:lnTo>
                    <a:pt x="38052" y="151096"/>
                  </a:lnTo>
                  <a:lnTo>
                    <a:pt x="34718" y="182638"/>
                  </a:lnTo>
                  <a:lnTo>
                    <a:pt x="24026" y="227984"/>
                  </a:lnTo>
                  <a:lnTo>
                    <a:pt x="19137" y="247157"/>
                  </a:lnTo>
                  <a:lnTo>
                    <a:pt x="19052" y="229339"/>
                  </a:lnTo>
                  <a:lnTo>
                    <a:pt x="22421" y="217609"/>
                  </a:lnTo>
                  <a:lnTo>
                    <a:pt x="38822" y="196796"/>
                  </a:lnTo>
                  <a:lnTo>
                    <a:pt x="51014" y="186016"/>
                  </a:lnTo>
                  <a:lnTo>
                    <a:pt x="71147" y="176052"/>
                  </a:lnTo>
                  <a:lnTo>
                    <a:pt x="83126" y="175377"/>
                  </a:lnTo>
                  <a:lnTo>
                    <a:pt x="114376" y="178892"/>
                  </a:lnTo>
                  <a:lnTo>
                    <a:pt x="127033" y="184400"/>
                  </a:lnTo>
                  <a:lnTo>
                    <a:pt x="135951" y="191552"/>
                  </a:lnTo>
                  <a:lnTo>
                    <a:pt x="159764" y="220195"/>
                  </a:lnTo>
                  <a:lnTo>
                    <a:pt x="168409" y="241443"/>
                  </a:lnTo>
                  <a:lnTo>
                    <a:pt x="171330" y="277206"/>
                  </a:lnTo>
                  <a:lnTo>
                    <a:pt x="165972" y="304773"/>
                  </a:lnTo>
                  <a:lnTo>
                    <a:pt x="167370" y="310197"/>
                  </a:lnTo>
                  <a:lnTo>
                    <a:pt x="168730" y="312631"/>
                  </a:lnTo>
                  <a:lnTo>
                    <a:pt x="171048" y="314254"/>
                  </a:lnTo>
                  <a:lnTo>
                    <a:pt x="182145" y="317073"/>
                  </a:lnTo>
                  <a:lnTo>
                    <a:pt x="190500" y="317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13" name="SMARTInkShape-Group427">
            <a:extLst>
              <a:ext uri="{FF2B5EF4-FFF2-40B4-BE49-F238E27FC236}">
                <a16:creationId xmlns:a16="http://schemas.microsoft.com/office/drawing/2014/main" id="{8DBBF078-4296-4F9B-AC51-74E4026A4DAF}"/>
              </a:ext>
            </a:extLst>
          </p:cNvPr>
          <p:cNvGrpSpPr/>
          <p:nvPr/>
        </p:nvGrpSpPr>
        <p:grpSpPr>
          <a:xfrm>
            <a:off x="1435100" y="635000"/>
            <a:ext cx="7308851" cy="539628"/>
            <a:chOff x="1435100" y="635000"/>
            <a:chExt cx="7308851" cy="539628"/>
          </a:xfrm>
        </p:grpSpPr>
        <p:sp>
          <p:nvSpPr>
            <p:cNvPr id="10289" name="SMARTInkShape-1451">
              <a:extLst>
                <a:ext uri="{FF2B5EF4-FFF2-40B4-BE49-F238E27FC236}">
                  <a16:creationId xmlns:a16="http://schemas.microsoft.com/office/drawing/2014/main" id="{29E31415-FA73-48B2-8491-59CC238D207C}"/>
                </a:ext>
              </a:extLst>
            </p:cNvPr>
            <p:cNvSpPr/>
            <p:nvPr>
              <p:custDataLst>
                <p:tags r:id="rId15"/>
              </p:custDataLst>
            </p:nvPr>
          </p:nvSpPr>
          <p:spPr>
            <a:xfrm>
              <a:off x="2838508" y="736600"/>
              <a:ext cx="346230" cy="292101"/>
            </a:xfrm>
            <a:custGeom>
              <a:avLst/>
              <a:gdLst/>
              <a:ahLst/>
              <a:cxnLst/>
              <a:rect l="0" t="0" r="0" b="0"/>
              <a:pathLst>
                <a:path w="346230" h="292101">
                  <a:moveTo>
                    <a:pt x="44392" y="0"/>
                  </a:moveTo>
                  <a:lnTo>
                    <a:pt x="44392" y="0"/>
                  </a:lnTo>
                  <a:lnTo>
                    <a:pt x="47763" y="0"/>
                  </a:lnTo>
                  <a:lnTo>
                    <a:pt x="51299" y="1881"/>
                  </a:lnTo>
                  <a:lnTo>
                    <a:pt x="53230" y="3371"/>
                  </a:lnTo>
                  <a:lnTo>
                    <a:pt x="55375" y="8789"/>
                  </a:lnTo>
                  <a:lnTo>
                    <a:pt x="56991" y="53803"/>
                  </a:lnTo>
                  <a:lnTo>
                    <a:pt x="55197" y="97248"/>
                  </a:lnTo>
                  <a:lnTo>
                    <a:pt x="44880" y="137978"/>
                  </a:lnTo>
                  <a:lnTo>
                    <a:pt x="33617" y="179289"/>
                  </a:lnTo>
                  <a:lnTo>
                    <a:pt x="17826" y="220634"/>
                  </a:lnTo>
                  <a:lnTo>
                    <a:pt x="1422" y="256466"/>
                  </a:lnTo>
                  <a:lnTo>
                    <a:pt x="381" y="262649"/>
                  </a:lnTo>
                  <a:lnTo>
                    <a:pt x="234" y="262588"/>
                  </a:lnTo>
                  <a:lnTo>
                    <a:pt x="0" y="254050"/>
                  </a:lnTo>
                  <a:lnTo>
                    <a:pt x="3330" y="242804"/>
                  </a:lnTo>
                  <a:lnTo>
                    <a:pt x="20337" y="202383"/>
                  </a:lnTo>
                  <a:lnTo>
                    <a:pt x="30834" y="162404"/>
                  </a:lnTo>
                  <a:lnTo>
                    <a:pt x="49945" y="118654"/>
                  </a:lnTo>
                  <a:lnTo>
                    <a:pt x="70889" y="76198"/>
                  </a:lnTo>
                  <a:lnTo>
                    <a:pt x="115703" y="30841"/>
                  </a:lnTo>
                  <a:lnTo>
                    <a:pt x="133725" y="18702"/>
                  </a:lnTo>
                  <a:lnTo>
                    <a:pt x="156896" y="13886"/>
                  </a:lnTo>
                  <a:lnTo>
                    <a:pt x="161728" y="13490"/>
                  </a:lnTo>
                  <a:lnTo>
                    <a:pt x="170860" y="16814"/>
                  </a:lnTo>
                  <a:lnTo>
                    <a:pt x="178916" y="22995"/>
                  </a:lnTo>
                  <a:lnTo>
                    <a:pt x="195527" y="45945"/>
                  </a:lnTo>
                  <a:lnTo>
                    <a:pt x="204020" y="85186"/>
                  </a:lnTo>
                  <a:lnTo>
                    <a:pt x="208411" y="125404"/>
                  </a:lnTo>
                  <a:lnTo>
                    <a:pt x="199845" y="166614"/>
                  </a:lnTo>
                  <a:lnTo>
                    <a:pt x="181927" y="214119"/>
                  </a:lnTo>
                  <a:lnTo>
                    <a:pt x="165438" y="246240"/>
                  </a:lnTo>
                  <a:lnTo>
                    <a:pt x="165306" y="246005"/>
                  </a:lnTo>
                  <a:lnTo>
                    <a:pt x="165159" y="243861"/>
                  </a:lnTo>
                  <a:lnTo>
                    <a:pt x="170840" y="230961"/>
                  </a:lnTo>
                  <a:lnTo>
                    <a:pt x="197246" y="187066"/>
                  </a:lnTo>
                  <a:lnTo>
                    <a:pt x="215514" y="148795"/>
                  </a:lnTo>
                  <a:lnTo>
                    <a:pt x="236081" y="104259"/>
                  </a:lnTo>
                  <a:lnTo>
                    <a:pt x="260527" y="63607"/>
                  </a:lnTo>
                  <a:lnTo>
                    <a:pt x="297707" y="27433"/>
                  </a:lnTo>
                  <a:lnTo>
                    <a:pt x="321306" y="16783"/>
                  </a:lnTo>
                  <a:lnTo>
                    <a:pt x="324957" y="16128"/>
                  </a:lnTo>
                  <a:lnTo>
                    <a:pt x="330895" y="17281"/>
                  </a:lnTo>
                  <a:lnTo>
                    <a:pt x="335886" y="22027"/>
                  </a:lnTo>
                  <a:lnTo>
                    <a:pt x="339750" y="28840"/>
                  </a:lnTo>
                  <a:lnTo>
                    <a:pt x="346229" y="58808"/>
                  </a:lnTo>
                  <a:lnTo>
                    <a:pt x="343428" y="97864"/>
                  </a:lnTo>
                  <a:lnTo>
                    <a:pt x="339645" y="139769"/>
                  </a:lnTo>
                  <a:lnTo>
                    <a:pt x="334055" y="178918"/>
                  </a:lnTo>
                  <a:lnTo>
                    <a:pt x="325631" y="225751"/>
                  </a:lnTo>
                  <a:lnTo>
                    <a:pt x="323900" y="272883"/>
                  </a:lnTo>
                  <a:lnTo>
                    <a:pt x="330142" y="292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0" name="SMARTInkShape-1452">
              <a:extLst>
                <a:ext uri="{FF2B5EF4-FFF2-40B4-BE49-F238E27FC236}">
                  <a16:creationId xmlns:a16="http://schemas.microsoft.com/office/drawing/2014/main" id="{6C4BBCFE-AE6D-4612-93E1-E5228DADCFE3}"/>
                </a:ext>
              </a:extLst>
            </p:cNvPr>
            <p:cNvSpPr/>
            <p:nvPr>
              <p:custDataLst>
                <p:tags r:id="rId16"/>
              </p:custDataLst>
            </p:nvPr>
          </p:nvSpPr>
          <p:spPr>
            <a:xfrm>
              <a:off x="3975100" y="800100"/>
              <a:ext cx="19051" cy="196851"/>
            </a:xfrm>
            <a:custGeom>
              <a:avLst/>
              <a:gdLst/>
              <a:ahLst/>
              <a:cxnLst/>
              <a:rect l="0" t="0" r="0" b="0"/>
              <a:pathLst>
                <a:path w="19051" h="196851">
                  <a:moveTo>
                    <a:pt x="0" y="0"/>
                  </a:moveTo>
                  <a:lnTo>
                    <a:pt x="0" y="0"/>
                  </a:lnTo>
                  <a:lnTo>
                    <a:pt x="0" y="42690"/>
                  </a:lnTo>
                  <a:lnTo>
                    <a:pt x="0" y="82986"/>
                  </a:lnTo>
                  <a:lnTo>
                    <a:pt x="5026" y="130411"/>
                  </a:lnTo>
                  <a:lnTo>
                    <a:pt x="8115" y="169310"/>
                  </a:lnTo>
                  <a:lnTo>
                    <a:pt x="12432" y="188749"/>
                  </a:lnTo>
                  <a:lnTo>
                    <a:pt x="19050" y="196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1" name="SMARTInkShape-1453">
              <a:extLst>
                <a:ext uri="{FF2B5EF4-FFF2-40B4-BE49-F238E27FC236}">
                  <a16:creationId xmlns:a16="http://schemas.microsoft.com/office/drawing/2014/main" id="{47936CF7-7047-4EF2-90B0-483408CDB6CB}"/>
                </a:ext>
              </a:extLst>
            </p:cNvPr>
            <p:cNvSpPr/>
            <p:nvPr>
              <p:custDataLst>
                <p:tags r:id="rId17"/>
              </p:custDataLst>
            </p:nvPr>
          </p:nvSpPr>
          <p:spPr>
            <a:xfrm>
              <a:off x="3727450" y="838234"/>
              <a:ext cx="234951" cy="31341"/>
            </a:xfrm>
            <a:custGeom>
              <a:avLst/>
              <a:gdLst/>
              <a:ahLst/>
              <a:cxnLst/>
              <a:rect l="0" t="0" r="0" b="0"/>
              <a:pathLst>
                <a:path w="234951" h="31341">
                  <a:moveTo>
                    <a:pt x="0" y="6316"/>
                  </a:moveTo>
                  <a:lnTo>
                    <a:pt x="0" y="6316"/>
                  </a:lnTo>
                  <a:lnTo>
                    <a:pt x="3371" y="2945"/>
                  </a:lnTo>
                  <a:lnTo>
                    <a:pt x="6907" y="1290"/>
                  </a:lnTo>
                  <a:lnTo>
                    <a:pt x="53025" y="0"/>
                  </a:lnTo>
                  <a:lnTo>
                    <a:pt x="98590" y="6715"/>
                  </a:lnTo>
                  <a:lnTo>
                    <a:pt x="145324" y="16560"/>
                  </a:lnTo>
                  <a:lnTo>
                    <a:pt x="186589" y="27438"/>
                  </a:lnTo>
                  <a:lnTo>
                    <a:pt x="218143" y="31340"/>
                  </a:lnTo>
                  <a:lnTo>
                    <a:pt x="234950" y="253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2" name="SMARTInkShape-1454">
              <a:extLst>
                <a:ext uri="{FF2B5EF4-FFF2-40B4-BE49-F238E27FC236}">
                  <a16:creationId xmlns:a16="http://schemas.microsoft.com/office/drawing/2014/main" id="{32E1F654-8AD7-4C25-B8A4-FF6C5061A508}"/>
                </a:ext>
              </a:extLst>
            </p:cNvPr>
            <p:cNvSpPr/>
            <p:nvPr>
              <p:custDataLst>
                <p:tags r:id="rId18"/>
              </p:custDataLst>
            </p:nvPr>
          </p:nvSpPr>
          <p:spPr>
            <a:xfrm>
              <a:off x="3282950" y="820514"/>
              <a:ext cx="177801" cy="201837"/>
            </a:xfrm>
            <a:custGeom>
              <a:avLst/>
              <a:gdLst/>
              <a:ahLst/>
              <a:cxnLst/>
              <a:rect l="0" t="0" r="0" b="0"/>
              <a:pathLst>
                <a:path w="177801" h="201837">
                  <a:moveTo>
                    <a:pt x="0" y="81186"/>
                  </a:moveTo>
                  <a:lnTo>
                    <a:pt x="0" y="81186"/>
                  </a:lnTo>
                  <a:lnTo>
                    <a:pt x="44997" y="84557"/>
                  </a:lnTo>
                  <a:lnTo>
                    <a:pt x="88390" y="87274"/>
                  </a:lnTo>
                  <a:lnTo>
                    <a:pt x="134012" y="81054"/>
                  </a:lnTo>
                  <a:lnTo>
                    <a:pt x="143287" y="78070"/>
                  </a:lnTo>
                  <a:lnTo>
                    <a:pt x="150231" y="72510"/>
                  </a:lnTo>
                  <a:lnTo>
                    <a:pt x="160438" y="57443"/>
                  </a:lnTo>
                  <a:lnTo>
                    <a:pt x="163718" y="45067"/>
                  </a:lnTo>
                  <a:lnTo>
                    <a:pt x="164979" y="19791"/>
                  </a:lnTo>
                  <a:lnTo>
                    <a:pt x="163608" y="16267"/>
                  </a:lnTo>
                  <a:lnTo>
                    <a:pt x="150783" y="3240"/>
                  </a:lnTo>
                  <a:lnTo>
                    <a:pt x="144391" y="682"/>
                  </a:lnTo>
                  <a:lnTo>
                    <a:pt x="140712" y="0"/>
                  </a:lnTo>
                  <a:lnTo>
                    <a:pt x="132859" y="1124"/>
                  </a:lnTo>
                  <a:lnTo>
                    <a:pt x="107755" y="10252"/>
                  </a:lnTo>
                  <a:lnTo>
                    <a:pt x="84919" y="28684"/>
                  </a:lnTo>
                  <a:lnTo>
                    <a:pt x="75412" y="44463"/>
                  </a:lnTo>
                  <a:lnTo>
                    <a:pt x="61500" y="81307"/>
                  </a:lnTo>
                  <a:lnTo>
                    <a:pt x="60965" y="93940"/>
                  </a:lnTo>
                  <a:lnTo>
                    <a:pt x="66370" y="119297"/>
                  </a:lnTo>
                  <a:lnTo>
                    <a:pt x="79302" y="143982"/>
                  </a:lnTo>
                  <a:lnTo>
                    <a:pt x="97326" y="163179"/>
                  </a:lnTo>
                  <a:lnTo>
                    <a:pt x="133532" y="187206"/>
                  </a:lnTo>
                  <a:lnTo>
                    <a:pt x="177800" y="2018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3" name="SMARTInkShape-1455">
              <a:extLst>
                <a:ext uri="{FF2B5EF4-FFF2-40B4-BE49-F238E27FC236}">
                  <a16:creationId xmlns:a16="http://schemas.microsoft.com/office/drawing/2014/main" id="{788F6A2C-15C9-49EE-A1B8-A8BC30085507}"/>
                </a:ext>
              </a:extLst>
            </p:cNvPr>
            <p:cNvSpPr/>
            <p:nvPr>
              <p:custDataLst>
                <p:tags r:id="rId19"/>
              </p:custDataLst>
            </p:nvPr>
          </p:nvSpPr>
          <p:spPr>
            <a:xfrm>
              <a:off x="3524250" y="825982"/>
              <a:ext cx="209551" cy="176407"/>
            </a:xfrm>
            <a:custGeom>
              <a:avLst/>
              <a:gdLst/>
              <a:ahLst/>
              <a:cxnLst/>
              <a:rect l="0" t="0" r="0" b="0"/>
              <a:pathLst>
                <a:path w="209551" h="176407">
                  <a:moveTo>
                    <a:pt x="0" y="107468"/>
                  </a:moveTo>
                  <a:lnTo>
                    <a:pt x="0" y="107468"/>
                  </a:lnTo>
                  <a:lnTo>
                    <a:pt x="44008" y="107468"/>
                  </a:lnTo>
                  <a:lnTo>
                    <a:pt x="90982" y="107468"/>
                  </a:lnTo>
                  <a:lnTo>
                    <a:pt x="124902" y="104097"/>
                  </a:lnTo>
                  <a:lnTo>
                    <a:pt x="151280" y="95931"/>
                  </a:lnTo>
                  <a:lnTo>
                    <a:pt x="175257" y="77430"/>
                  </a:lnTo>
                  <a:lnTo>
                    <a:pt x="184886" y="65015"/>
                  </a:lnTo>
                  <a:lnTo>
                    <a:pt x="188005" y="56615"/>
                  </a:lnTo>
                  <a:lnTo>
                    <a:pt x="190353" y="27032"/>
                  </a:lnTo>
                  <a:lnTo>
                    <a:pt x="186672" y="18567"/>
                  </a:lnTo>
                  <a:lnTo>
                    <a:pt x="183714" y="14334"/>
                  </a:lnTo>
                  <a:lnTo>
                    <a:pt x="174784" y="7749"/>
                  </a:lnTo>
                  <a:lnTo>
                    <a:pt x="163760" y="3176"/>
                  </a:lnTo>
                  <a:lnTo>
                    <a:pt x="133173" y="0"/>
                  </a:lnTo>
                  <a:lnTo>
                    <a:pt x="104135" y="6403"/>
                  </a:lnTo>
                  <a:lnTo>
                    <a:pt x="78832" y="20608"/>
                  </a:lnTo>
                  <a:lnTo>
                    <a:pt x="61301" y="34851"/>
                  </a:lnTo>
                  <a:lnTo>
                    <a:pt x="50540" y="51380"/>
                  </a:lnTo>
                  <a:lnTo>
                    <a:pt x="46254" y="69683"/>
                  </a:lnTo>
                  <a:lnTo>
                    <a:pt x="44609" y="112963"/>
                  </a:lnTo>
                  <a:lnTo>
                    <a:pt x="48283" y="124257"/>
                  </a:lnTo>
                  <a:lnTo>
                    <a:pt x="55326" y="133979"/>
                  </a:lnTo>
                  <a:lnTo>
                    <a:pt x="83146" y="156019"/>
                  </a:lnTo>
                  <a:lnTo>
                    <a:pt x="126312" y="170393"/>
                  </a:lnTo>
                  <a:lnTo>
                    <a:pt x="170784" y="176406"/>
                  </a:lnTo>
                  <a:lnTo>
                    <a:pt x="183012" y="176342"/>
                  </a:lnTo>
                  <a:lnTo>
                    <a:pt x="209550" y="1709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4" name="SMARTInkShape-1456">
              <a:extLst>
                <a:ext uri="{FF2B5EF4-FFF2-40B4-BE49-F238E27FC236}">
                  <a16:creationId xmlns:a16="http://schemas.microsoft.com/office/drawing/2014/main" id="{BB4B1CE0-870D-4C65-B717-D680E91ADAED}"/>
                </a:ext>
              </a:extLst>
            </p:cNvPr>
            <p:cNvSpPr/>
            <p:nvPr>
              <p:custDataLst>
                <p:tags r:id="rId20"/>
              </p:custDataLst>
            </p:nvPr>
          </p:nvSpPr>
          <p:spPr>
            <a:xfrm>
              <a:off x="3810000" y="692150"/>
              <a:ext cx="44366" cy="311151"/>
            </a:xfrm>
            <a:custGeom>
              <a:avLst/>
              <a:gdLst/>
              <a:ahLst/>
              <a:cxnLst/>
              <a:rect l="0" t="0" r="0" b="0"/>
              <a:pathLst>
                <a:path w="44366" h="311151">
                  <a:moveTo>
                    <a:pt x="25400" y="0"/>
                  </a:moveTo>
                  <a:lnTo>
                    <a:pt x="25400" y="0"/>
                  </a:lnTo>
                  <a:lnTo>
                    <a:pt x="28771" y="0"/>
                  </a:lnTo>
                  <a:lnTo>
                    <a:pt x="29764" y="706"/>
                  </a:lnTo>
                  <a:lnTo>
                    <a:pt x="30426" y="1881"/>
                  </a:lnTo>
                  <a:lnTo>
                    <a:pt x="41186" y="48335"/>
                  </a:lnTo>
                  <a:lnTo>
                    <a:pt x="43483" y="89346"/>
                  </a:lnTo>
                  <a:lnTo>
                    <a:pt x="44163" y="128230"/>
                  </a:lnTo>
                  <a:lnTo>
                    <a:pt x="44365" y="165464"/>
                  </a:lnTo>
                  <a:lnTo>
                    <a:pt x="39363" y="205833"/>
                  </a:lnTo>
                  <a:lnTo>
                    <a:pt x="32892" y="249556"/>
                  </a:lnTo>
                  <a:lnTo>
                    <a:pt x="19967" y="293335"/>
                  </a:lnTo>
                  <a:lnTo>
                    <a:pt x="17544" y="299273"/>
                  </a:lnTo>
                  <a:lnTo>
                    <a:pt x="14518" y="303232"/>
                  </a:lnTo>
                  <a:lnTo>
                    <a:pt x="0" y="311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5" name="SMARTInkShape-1457">
              <a:extLst>
                <a:ext uri="{FF2B5EF4-FFF2-40B4-BE49-F238E27FC236}">
                  <a16:creationId xmlns:a16="http://schemas.microsoft.com/office/drawing/2014/main" id="{90AC2A79-F03F-4C12-9B38-CE45662EB627}"/>
                </a:ext>
              </a:extLst>
            </p:cNvPr>
            <p:cNvSpPr/>
            <p:nvPr>
              <p:custDataLst>
                <p:tags r:id="rId21"/>
              </p:custDataLst>
            </p:nvPr>
          </p:nvSpPr>
          <p:spPr>
            <a:xfrm>
              <a:off x="5393027" y="647853"/>
              <a:ext cx="264824" cy="317348"/>
            </a:xfrm>
            <a:custGeom>
              <a:avLst/>
              <a:gdLst/>
              <a:ahLst/>
              <a:cxnLst/>
              <a:rect l="0" t="0" r="0" b="0"/>
              <a:pathLst>
                <a:path w="264824" h="317348">
                  <a:moveTo>
                    <a:pt x="264823" y="31597"/>
                  </a:moveTo>
                  <a:lnTo>
                    <a:pt x="264823" y="31597"/>
                  </a:lnTo>
                  <a:lnTo>
                    <a:pt x="264117" y="25116"/>
                  </a:lnTo>
                  <a:lnTo>
                    <a:pt x="259754" y="12038"/>
                  </a:lnTo>
                  <a:lnTo>
                    <a:pt x="255984" y="5736"/>
                  </a:lnTo>
                  <a:lnTo>
                    <a:pt x="251958" y="2464"/>
                  </a:lnTo>
                  <a:lnTo>
                    <a:pt x="249896" y="1592"/>
                  </a:lnTo>
                  <a:lnTo>
                    <a:pt x="222991" y="0"/>
                  </a:lnTo>
                  <a:lnTo>
                    <a:pt x="176087" y="17537"/>
                  </a:lnTo>
                  <a:lnTo>
                    <a:pt x="134615" y="38933"/>
                  </a:lnTo>
                  <a:lnTo>
                    <a:pt x="88270" y="67305"/>
                  </a:lnTo>
                  <a:lnTo>
                    <a:pt x="44410" y="112421"/>
                  </a:lnTo>
                  <a:lnTo>
                    <a:pt x="14436" y="159789"/>
                  </a:lnTo>
                  <a:lnTo>
                    <a:pt x="2077" y="194398"/>
                  </a:lnTo>
                  <a:lnTo>
                    <a:pt x="0" y="219221"/>
                  </a:lnTo>
                  <a:lnTo>
                    <a:pt x="4245" y="240295"/>
                  </a:lnTo>
                  <a:lnTo>
                    <a:pt x="14832" y="259944"/>
                  </a:lnTo>
                  <a:lnTo>
                    <a:pt x="31061" y="277761"/>
                  </a:lnTo>
                  <a:lnTo>
                    <a:pt x="68521" y="296681"/>
                  </a:lnTo>
                  <a:lnTo>
                    <a:pt x="109420" y="308143"/>
                  </a:lnTo>
                  <a:lnTo>
                    <a:pt x="145165" y="314306"/>
                  </a:lnTo>
                  <a:lnTo>
                    <a:pt x="187578" y="316947"/>
                  </a:lnTo>
                  <a:lnTo>
                    <a:pt x="226723" y="3173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6" name="SMARTInkShape-1458">
              <a:extLst>
                <a:ext uri="{FF2B5EF4-FFF2-40B4-BE49-F238E27FC236}">
                  <a16:creationId xmlns:a16="http://schemas.microsoft.com/office/drawing/2014/main" id="{F3F1F340-9BD7-4024-A9DE-FA330D45B62C}"/>
                </a:ext>
              </a:extLst>
            </p:cNvPr>
            <p:cNvSpPr/>
            <p:nvPr>
              <p:custDataLst>
                <p:tags r:id="rId22"/>
              </p:custDataLst>
            </p:nvPr>
          </p:nvSpPr>
          <p:spPr>
            <a:xfrm>
              <a:off x="5636941" y="750674"/>
              <a:ext cx="584770" cy="207692"/>
            </a:xfrm>
            <a:custGeom>
              <a:avLst/>
              <a:gdLst/>
              <a:ahLst/>
              <a:cxnLst/>
              <a:rect l="0" t="0" r="0" b="0"/>
              <a:pathLst>
                <a:path w="584770" h="207692">
                  <a:moveTo>
                    <a:pt x="122509" y="49426"/>
                  </a:moveTo>
                  <a:lnTo>
                    <a:pt x="122509" y="49426"/>
                  </a:lnTo>
                  <a:lnTo>
                    <a:pt x="83163" y="52797"/>
                  </a:lnTo>
                  <a:lnTo>
                    <a:pt x="41281" y="69691"/>
                  </a:lnTo>
                  <a:lnTo>
                    <a:pt x="21693" y="83731"/>
                  </a:lnTo>
                  <a:lnTo>
                    <a:pt x="1380" y="109891"/>
                  </a:lnTo>
                  <a:lnTo>
                    <a:pt x="0" y="122631"/>
                  </a:lnTo>
                  <a:lnTo>
                    <a:pt x="2444" y="136289"/>
                  </a:lnTo>
                  <a:lnTo>
                    <a:pt x="8233" y="147063"/>
                  </a:lnTo>
                  <a:lnTo>
                    <a:pt x="11753" y="150501"/>
                  </a:lnTo>
                  <a:lnTo>
                    <a:pt x="19427" y="154320"/>
                  </a:lnTo>
                  <a:lnTo>
                    <a:pt x="44247" y="157108"/>
                  </a:lnTo>
                  <a:lnTo>
                    <a:pt x="78436" y="148514"/>
                  </a:lnTo>
                  <a:lnTo>
                    <a:pt x="102828" y="130931"/>
                  </a:lnTo>
                  <a:lnTo>
                    <a:pt x="130734" y="99484"/>
                  </a:lnTo>
                  <a:lnTo>
                    <a:pt x="158713" y="55732"/>
                  </a:lnTo>
                  <a:lnTo>
                    <a:pt x="175315" y="20162"/>
                  </a:lnTo>
                  <a:lnTo>
                    <a:pt x="181492" y="13372"/>
                  </a:lnTo>
                  <a:lnTo>
                    <a:pt x="196954" y="3263"/>
                  </a:lnTo>
                  <a:lnTo>
                    <a:pt x="209400" y="0"/>
                  </a:lnTo>
                  <a:lnTo>
                    <a:pt x="231316" y="3967"/>
                  </a:lnTo>
                  <a:lnTo>
                    <a:pt x="249057" y="10243"/>
                  </a:lnTo>
                  <a:lnTo>
                    <a:pt x="263564" y="21432"/>
                  </a:lnTo>
                  <a:lnTo>
                    <a:pt x="276095" y="38544"/>
                  </a:lnTo>
                  <a:lnTo>
                    <a:pt x="291575" y="81391"/>
                  </a:lnTo>
                  <a:lnTo>
                    <a:pt x="296702" y="105150"/>
                  </a:lnTo>
                  <a:lnTo>
                    <a:pt x="291089" y="150255"/>
                  </a:lnTo>
                  <a:lnTo>
                    <a:pt x="279076" y="186012"/>
                  </a:lnTo>
                  <a:lnTo>
                    <a:pt x="274880" y="191270"/>
                  </a:lnTo>
                  <a:lnTo>
                    <a:pt x="272773" y="192672"/>
                  </a:lnTo>
                  <a:lnTo>
                    <a:pt x="271368" y="192901"/>
                  </a:lnTo>
                  <a:lnTo>
                    <a:pt x="270430" y="192348"/>
                  </a:lnTo>
                  <a:lnTo>
                    <a:pt x="268929" y="189762"/>
                  </a:lnTo>
                  <a:lnTo>
                    <a:pt x="269271" y="147951"/>
                  </a:lnTo>
                  <a:lnTo>
                    <a:pt x="271932" y="133902"/>
                  </a:lnTo>
                  <a:lnTo>
                    <a:pt x="297791" y="94045"/>
                  </a:lnTo>
                  <a:lnTo>
                    <a:pt x="314145" y="78247"/>
                  </a:lnTo>
                  <a:lnTo>
                    <a:pt x="351725" y="61678"/>
                  </a:lnTo>
                  <a:lnTo>
                    <a:pt x="374105" y="58230"/>
                  </a:lnTo>
                  <a:lnTo>
                    <a:pt x="389986" y="61364"/>
                  </a:lnTo>
                  <a:lnTo>
                    <a:pt x="399197" y="64845"/>
                  </a:lnTo>
                  <a:lnTo>
                    <a:pt x="406113" y="70625"/>
                  </a:lnTo>
                  <a:lnTo>
                    <a:pt x="411539" y="78603"/>
                  </a:lnTo>
                  <a:lnTo>
                    <a:pt x="424403" y="108894"/>
                  </a:lnTo>
                  <a:lnTo>
                    <a:pt x="426926" y="135260"/>
                  </a:lnTo>
                  <a:lnTo>
                    <a:pt x="423825" y="148628"/>
                  </a:lnTo>
                  <a:lnTo>
                    <a:pt x="413232" y="175858"/>
                  </a:lnTo>
                  <a:lnTo>
                    <a:pt x="408550" y="182371"/>
                  </a:lnTo>
                  <a:lnTo>
                    <a:pt x="408282" y="170531"/>
                  </a:lnTo>
                  <a:lnTo>
                    <a:pt x="417100" y="139905"/>
                  </a:lnTo>
                  <a:lnTo>
                    <a:pt x="443428" y="95782"/>
                  </a:lnTo>
                  <a:lnTo>
                    <a:pt x="461091" y="71628"/>
                  </a:lnTo>
                  <a:lnTo>
                    <a:pt x="498674" y="42833"/>
                  </a:lnTo>
                  <a:lnTo>
                    <a:pt x="516657" y="38535"/>
                  </a:lnTo>
                  <a:lnTo>
                    <a:pt x="534687" y="37968"/>
                  </a:lnTo>
                  <a:lnTo>
                    <a:pt x="544647" y="40335"/>
                  </a:lnTo>
                  <a:lnTo>
                    <a:pt x="558188" y="49006"/>
                  </a:lnTo>
                  <a:lnTo>
                    <a:pt x="567767" y="60512"/>
                  </a:lnTo>
                  <a:lnTo>
                    <a:pt x="581707" y="94292"/>
                  </a:lnTo>
                  <a:lnTo>
                    <a:pt x="584769" y="113049"/>
                  </a:lnTo>
                  <a:lnTo>
                    <a:pt x="579516" y="156678"/>
                  </a:lnTo>
                  <a:lnTo>
                    <a:pt x="564803" y="193249"/>
                  </a:lnTo>
                  <a:lnTo>
                    <a:pt x="554678" y="207691"/>
                  </a:lnTo>
                  <a:lnTo>
                    <a:pt x="554342" y="197199"/>
                  </a:lnTo>
                  <a:lnTo>
                    <a:pt x="560659" y="1827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7" name="SMARTInkShape-1459">
              <a:extLst>
                <a:ext uri="{FF2B5EF4-FFF2-40B4-BE49-F238E27FC236}">
                  <a16:creationId xmlns:a16="http://schemas.microsoft.com/office/drawing/2014/main" id="{08685421-66D1-43FC-981F-CD73F6A45632}"/>
                </a:ext>
              </a:extLst>
            </p:cNvPr>
            <p:cNvSpPr/>
            <p:nvPr>
              <p:custDataLst>
                <p:tags r:id="rId23"/>
              </p:custDataLst>
            </p:nvPr>
          </p:nvSpPr>
          <p:spPr>
            <a:xfrm>
              <a:off x="4908550" y="816668"/>
              <a:ext cx="190501" cy="21533"/>
            </a:xfrm>
            <a:custGeom>
              <a:avLst/>
              <a:gdLst/>
              <a:ahLst/>
              <a:cxnLst/>
              <a:rect l="0" t="0" r="0" b="0"/>
              <a:pathLst>
                <a:path w="190501" h="21533">
                  <a:moveTo>
                    <a:pt x="0" y="15182"/>
                  </a:moveTo>
                  <a:lnTo>
                    <a:pt x="0" y="15182"/>
                  </a:lnTo>
                  <a:lnTo>
                    <a:pt x="23101" y="5748"/>
                  </a:lnTo>
                  <a:lnTo>
                    <a:pt x="60780" y="0"/>
                  </a:lnTo>
                  <a:lnTo>
                    <a:pt x="102108" y="3664"/>
                  </a:lnTo>
                  <a:lnTo>
                    <a:pt x="144033" y="11182"/>
                  </a:lnTo>
                  <a:lnTo>
                    <a:pt x="190500" y="215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8" name="SMARTInkShape-1460">
              <a:extLst>
                <a:ext uri="{FF2B5EF4-FFF2-40B4-BE49-F238E27FC236}">
                  <a16:creationId xmlns:a16="http://schemas.microsoft.com/office/drawing/2014/main" id="{23997756-1684-4EF1-A360-4128953B6D69}"/>
                </a:ext>
              </a:extLst>
            </p:cNvPr>
            <p:cNvSpPr/>
            <p:nvPr>
              <p:custDataLst>
                <p:tags r:id="rId24"/>
              </p:custDataLst>
            </p:nvPr>
          </p:nvSpPr>
          <p:spPr>
            <a:xfrm>
              <a:off x="4293083" y="820525"/>
              <a:ext cx="418559" cy="354103"/>
            </a:xfrm>
            <a:custGeom>
              <a:avLst/>
              <a:gdLst/>
              <a:ahLst/>
              <a:cxnLst/>
              <a:rect l="0" t="0" r="0" b="0"/>
              <a:pathLst>
                <a:path w="418559" h="354103">
                  <a:moveTo>
                    <a:pt x="88417" y="43075"/>
                  </a:moveTo>
                  <a:lnTo>
                    <a:pt x="88417" y="43075"/>
                  </a:lnTo>
                  <a:lnTo>
                    <a:pt x="88417" y="37608"/>
                  </a:lnTo>
                  <a:lnTo>
                    <a:pt x="91788" y="30245"/>
                  </a:lnTo>
                  <a:lnTo>
                    <a:pt x="92075" y="27466"/>
                  </a:lnTo>
                  <a:lnTo>
                    <a:pt x="89038" y="19104"/>
                  </a:lnTo>
                  <a:lnTo>
                    <a:pt x="84930" y="20191"/>
                  </a:lnTo>
                  <a:lnTo>
                    <a:pt x="78400" y="22321"/>
                  </a:lnTo>
                  <a:lnTo>
                    <a:pt x="66085" y="24931"/>
                  </a:lnTo>
                  <a:lnTo>
                    <a:pt x="45200" y="37740"/>
                  </a:lnTo>
                  <a:lnTo>
                    <a:pt x="27278" y="57230"/>
                  </a:lnTo>
                  <a:lnTo>
                    <a:pt x="10854" y="82168"/>
                  </a:lnTo>
                  <a:lnTo>
                    <a:pt x="1965" y="111658"/>
                  </a:lnTo>
                  <a:lnTo>
                    <a:pt x="0" y="138075"/>
                  </a:lnTo>
                  <a:lnTo>
                    <a:pt x="3495" y="149032"/>
                  </a:lnTo>
                  <a:lnTo>
                    <a:pt x="13865" y="164194"/>
                  </a:lnTo>
                  <a:lnTo>
                    <a:pt x="27287" y="171703"/>
                  </a:lnTo>
                  <a:lnTo>
                    <a:pt x="55097" y="175803"/>
                  </a:lnTo>
                  <a:lnTo>
                    <a:pt x="59854" y="176010"/>
                  </a:lnTo>
                  <a:lnTo>
                    <a:pt x="83403" y="166189"/>
                  </a:lnTo>
                  <a:lnTo>
                    <a:pt x="105981" y="149874"/>
                  </a:lnTo>
                  <a:lnTo>
                    <a:pt x="119335" y="131634"/>
                  </a:lnTo>
                  <a:lnTo>
                    <a:pt x="129462" y="106508"/>
                  </a:lnTo>
                  <a:lnTo>
                    <a:pt x="136105" y="64611"/>
                  </a:lnTo>
                  <a:lnTo>
                    <a:pt x="137142" y="62371"/>
                  </a:lnTo>
                  <a:lnTo>
                    <a:pt x="137834" y="61583"/>
                  </a:lnTo>
                  <a:lnTo>
                    <a:pt x="138295" y="61764"/>
                  </a:lnTo>
                  <a:lnTo>
                    <a:pt x="138807" y="63846"/>
                  </a:lnTo>
                  <a:lnTo>
                    <a:pt x="138944" y="65389"/>
                  </a:lnTo>
                  <a:lnTo>
                    <a:pt x="133248" y="107900"/>
                  </a:lnTo>
                  <a:lnTo>
                    <a:pt x="133623" y="149788"/>
                  </a:lnTo>
                  <a:lnTo>
                    <a:pt x="137904" y="191598"/>
                  </a:lnTo>
                  <a:lnTo>
                    <a:pt x="138957" y="237043"/>
                  </a:lnTo>
                  <a:lnTo>
                    <a:pt x="139165" y="278579"/>
                  </a:lnTo>
                  <a:lnTo>
                    <a:pt x="139212" y="321261"/>
                  </a:lnTo>
                  <a:lnTo>
                    <a:pt x="139216" y="341949"/>
                  </a:lnTo>
                  <a:lnTo>
                    <a:pt x="137335" y="347123"/>
                  </a:lnTo>
                  <a:lnTo>
                    <a:pt x="132945" y="354102"/>
                  </a:lnTo>
                  <a:lnTo>
                    <a:pt x="132890" y="350817"/>
                  </a:lnTo>
                  <a:lnTo>
                    <a:pt x="127402" y="327086"/>
                  </a:lnTo>
                  <a:lnTo>
                    <a:pt x="126633" y="283031"/>
                  </a:lnTo>
                  <a:lnTo>
                    <a:pt x="129911" y="238405"/>
                  </a:lnTo>
                  <a:lnTo>
                    <a:pt x="138733" y="204746"/>
                  </a:lnTo>
                  <a:lnTo>
                    <a:pt x="163790" y="166131"/>
                  </a:lnTo>
                  <a:lnTo>
                    <a:pt x="193616" y="127146"/>
                  </a:lnTo>
                  <a:lnTo>
                    <a:pt x="239044" y="84197"/>
                  </a:lnTo>
                  <a:lnTo>
                    <a:pt x="286453" y="49823"/>
                  </a:lnTo>
                  <a:lnTo>
                    <a:pt x="327713" y="24635"/>
                  </a:lnTo>
                  <a:lnTo>
                    <a:pt x="350055" y="13387"/>
                  </a:lnTo>
                  <a:lnTo>
                    <a:pt x="390432" y="0"/>
                  </a:lnTo>
                  <a:lnTo>
                    <a:pt x="397388" y="1118"/>
                  </a:lnTo>
                  <a:lnTo>
                    <a:pt x="403537" y="4672"/>
                  </a:lnTo>
                  <a:lnTo>
                    <a:pt x="410974" y="10955"/>
                  </a:lnTo>
                  <a:lnTo>
                    <a:pt x="415220" y="18451"/>
                  </a:lnTo>
                  <a:lnTo>
                    <a:pt x="417946" y="38133"/>
                  </a:lnTo>
                  <a:lnTo>
                    <a:pt x="418558" y="80416"/>
                  </a:lnTo>
                  <a:lnTo>
                    <a:pt x="411857" y="103371"/>
                  </a:lnTo>
                  <a:lnTo>
                    <a:pt x="397564" y="124676"/>
                  </a:lnTo>
                  <a:lnTo>
                    <a:pt x="379924" y="141023"/>
                  </a:lnTo>
                  <a:lnTo>
                    <a:pt x="354294" y="154119"/>
                  </a:lnTo>
                  <a:lnTo>
                    <a:pt x="306881" y="166447"/>
                  </a:lnTo>
                  <a:lnTo>
                    <a:pt x="266162" y="160852"/>
                  </a:lnTo>
                  <a:lnTo>
                    <a:pt x="225571" y="147217"/>
                  </a:lnTo>
                  <a:lnTo>
                    <a:pt x="183577" y="126388"/>
                  </a:lnTo>
                  <a:lnTo>
                    <a:pt x="145567" y="112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9" name="SMARTInkShape-1461">
              <a:extLst>
                <a:ext uri="{FF2B5EF4-FFF2-40B4-BE49-F238E27FC236}">
                  <a16:creationId xmlns:a16="http://schemas.microsoft.com/office/drawing/2014/main" id="{78550220-B458-4EDB-A3DF-8F932BF47260}"/>
                </a:ext>
              </a:extLst>
            </p:cNvPr>
            <p:cNvSpPr/>
            <p:nvPr>
              <p:custDataLst>
                <p:tags r:id="rId25"/>
              </p:custDataLst>
            </p:nvPr>
          </p:nvSpPr>
          <p:spPr>
            <a:xfrm>
              <a:off x="6267743" y="781825"/>
              <a:ext cx="266270" cy="164326"/>
            </a:xfrm>
            <a:custGeom>
              <a:avLst/>
              <a:gdLst/>
              <a:ahLst/>
              <a:cxnLst/>
              <a:rect l="0" t="0" r="0" b="0"/>
              <a:pathLst>
                <a:path w="266270" h="164326">
                  <a:moveTo>
                    <a:pt x="25107" y="37325"/>
                  </a:moveTo>
                  <a:lnTo>
                    <a:pt x="25107" y="37325"/>
                  </a:lnTo>
                  <a:lnTo>
                    <a:pt x="21736" y="82138"/>
                  </a:lnTo>
                  <a:lnTo>
                    <a:pt x="14275" y="124729"/>
                  </a:lnTo>
                  <a:lnTo>
                    <a:pt x="6166" y="154148"/>
                  </a:lnTo>
                  <a:lnTo>
                    <a:pt x="0" y="163887"/>
                  </a:lnTo>
                  <a:lnTo>
                    <a:pt x="3165" y="160824"/>
                  </a:lnTo>
                  <a:lnTo>
                    <a:pt x="4771" y="155478"/>
                  </a:lnTo>
                  <a:lnTo>
                    <a:pt x="16837" y="112474"/>
                  </a:lnTo>
                  <a:lnTo>
                    <a:pt x="34427" y="65269"/>
                  </a:lnTo>
                  <a:lnTo>
                    <a:pt x="63257" y="20305"/>
                  </a:lnTo>
                  <a:lnTo>
                    <a:pt x="75921" y="8058"/>
                  </a:lnTo>
                  <a:lnTo>
                    <a:pt x="84380" y="3151"/>
                  </a:lnTo>
                  <a:lnTo>
                    <a:pt x="101309" y="0"/>
                  </a:lnTo>
                  <a:lnTo>
                    <a:pt x="109774" y="275"/>
                  </a:lnTo>
                  <a:lnTo>
                    <a:pt x="118240" y="2749"/>
                  </a:lnTo>
                  <a:lnTo>
                    <a:pt x="124825" y="8082"/>
                  </a:lnTo>
                  <a:lnTo>
                    <a:pt x="144267" y="33077"/>
                  </a:lnTo>
                  <a:lnTo>
                    <a:pt x="148623" y="46726"/>
                  </a:lnTo>
                  <a:lnTo>
                    <a:pt x="151648" y="91950"/>
                  </a:lnTo>
                  <a:lnTo>
                    <a:pt x="148599" y="109406"/>
                  </a:lnTo>
                  <a:lnTo>
                    <a:pt x="141250" y="127241"/>
                  </a:lnTo>
                  <a:lnTo>
                    <a:pt x="127075" y="144866"/>
                  </a:lnTo>
                  <a:lnTo>
                    <a:pt x="126816" y="138412"/>
                  </a:lnTo>
                  <a:lnTo>
                    <a:pt x="131798" y="123589"/>
                  </a:lnTo>
                  <a:lnTo>
                    <a:pt x="151452" y="81893"/>
                  </a:lnTo>
                  <a:lnTo>
                    <a:pt x="170963" y="55704"/>
                  </a:lnTo>
                  <a:lnTo>
                    <a:pt x="211119" y="21449"/>
                  </a:lnTo>
                  <a:lnTo>
                    <a:pt x="223999" y="15061"/>
                  </a:lnTo>
                  <a:lnTo>
                    <a:pt x="232507" y="13319"/>
                  </a:lnTo>
                  <a:lnTo>
                    <a:pt x="239111" y="14426"/>
                  </a:lnTo>
                  <a:lnTo>
                    <a:pt x="252470" y="20886"/>
                  </a:lnTo>
                  <a:lnTo>
                    <a:pt x="258566" y="26726"/>
                  </a:lnTo>
                  <a:lnTo>
                    <a:pt x="261179" y="30259"/>
                  </a:lnTo>
                  <a:lnTo>
                    <a:pt x="264084" y="39829"/>
                  </a:lnTo>
                  <a:lnTo>
                    <a:pt x="266269" y="78550"/>
                  </a:lnTo>
                  <a:lnTo>
                    <a:pt x="261310" y="100737"/>
                  </a:lnTo>
                  <a:lnTo>
                    <a:pt x="255417" y="121321"/>
                  </a:lnTo>
                  <a:lnTo>
                    <a:pt x="253761" y="131806"/>
                  </a:lnTo>
                  <a:lnTo>
                    <a:pt x="248862" y="141676"/>
                  </a:lnTo>
                  <a:lnTo>
                    <a:pt x="243647" y="149069"/>
                  </a:lnTo>
                  <a:lnTo>
                    <a:pt x="241790" y="155728"/>
                  </a:lnTo>
                  <a:lnTo>
                    <a:pt x="241007" y="164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0" name="SMARTInkShape-1462">
              <a:extLst>
                <a:ext uri="{FF2B5EF4-FFF2-40B4-BE49-F238E27FC236}">
                  <a16:creationId xmlns:a16="http://schemas.microsoft.com/office/drawing/2014/main" id="{55C19882-B2BB-4AF9-AA89-8639AB7F663A}"/>
                </a:ext>
              </a:extLst>
            </p:cNvPr>
            <p:cNvSpPr/>
            <p:nvPr>
              <p:custDataLst>
                <p:tags r:id="rId26"/>
              </p:custDataLst>
            </p:nvPr>
          </p:nvSpPr>
          <p:spPr>
            <a:xfrm>
              <a:off x="6845300" y="724423"/>
              <a:ext cx="292101" cy="208539"/>
            </a:xfrm>
            <a:custGeom>
              <a:avLst/>
              <a:gdLst/>
              <a:ahLst/>
              <a:cxnLst/>
              <a:rect l="0" t="0" r="0" b="0"/>
              <a:pathLst>
                <a:path w="292101" h="208539">
                  <a:moveTo>
                    <a:pt x="0" y="12177"/>
                  </a:moveTo>
                  <a:lnTo>
                    <a:pt x="0" y="12177"/>
                  </a:lnTo>
                  <a:lnTo>
                    <a:pt x="3370" y="12177"/>
                  </a:lnTo>
                  <a:lnTo>
                    <a:pt x="4363" y="10766"/>
                  </a:lnTo>
                  <a:lnTo>
                    <a:pt x="6088" y="1242"/>
                  </a:lnTo>
                  <a:lnTo>
                    <a:pt x="6881" y="654"/>
                  </a:lnTo>
                  <a:lnTo>
                    <a:pt x="9644" y="0"/>
                  </a:lnTo>
                  <a:lnTo>
                    <a:pt x="10662" y="531"/>
                  </a:lnTo>
                  <a:lnTo>
                    <a:pt x="11341" y="1591"/>
                  </a:lnTo>
                  <a:lnTo>
                    <a:pt x="12096" y="5355"/>
                  </a:lnTo>
                  <a:lnTo>
                    <a:pt x="13226" y="15408"/>
                  </a:lnTo>
                  <a:lnTo>
                    <a:pt x="22809" y="52753"/>
                  </a:lnTo>
                  <a:lnTo>
                    <a:pt x="24633" y="91541"/>
                  </a:lnTo>
                  <a:lnTo>
                    <a:pt x="25248" y="131361"/>
                  </a:lnTo>
                  <a:lnTo>
                    <a:pt x="20360" y="176591"/>
                  </a:lnTo>
                  <a:lnTo>
                    <a:pt x="18928" y="188261"/>
                  </a:lnTo>
                  <a:lnTo>
                    <a:pt x="13659" y="200639"/>
                  </a:lnTo>
                  <a:lnTo>
                    <a:pt x="13339" y="200613"/>
                  </a:lnTo>
                  <a:lnTo>
                    <a:pt x="12784" y="197031"/>
                  </a:lnTo>
                  <a:lnTo>
                    <a:pt x="12705" y="151646"/>
                  </a:lnTo>
                  <a:lnTo>
                    <a:pt x="12700" y="111351"/>
                  </a:lnTo>
                  <a:lnTo>
                    <a:pt x="20226" y="92708"/>
                  </a:lnTo>
                  <a:lnTo>
                    <a:pt x="41311" y="62108"/>
                  </a:lnTo>
                  <a:lnTo>
                    <a:pt x="48464" y="55535"/>
                  </a:lnTo>
                  <a:lnTo>
                    <a:pt x="51360" y="53782"/>
                  </a:lnTo>
                  <a:lnTo>
                    <a:pt x="71216" y="50969"/>
                  </a:lnTo>
                  <a:lnTo>
                    <a:pt x="83156" y="50585"/>
                  </a:lnTo>
                  <a:lnTo>
                    <a:pt x="93638" y="54177"/>
                  </a:lnTo>
                  <a:lnTo>
                    <a:pt x="111864" y="67981"/>
                  </a:lnTo>
                  <a:lnTo>
                    <a:pt x="121417" y="83510"/>
                  </a:lnTo>
                  <a:lnTo>
                    <a:pt x="136799" y="126564"/>
                  </a:lnTo>
                  <a:lnTo>
                    <a:pt x="138134" y="145553"/>
                  </a:lnTo>
                  <a:lnTo>
                    <a:pt x="132796" y="186777"/>
                  </a:lnTo>
                  <a:lnTo>
                    <a:pt x="127079" y="196204"/>
                  </a:lnTo>
                  <a:lnTo>
                    <a:pt x="130377" y="160963"/>
                  </a:lnTo>
                  <a:lnTo>
                    <a:pt x="145298" y="116996"/>
                  </a:lnTo>
                  <a:lnTo>
                    <a:pt x="167160" y="75543"/>
                  </a:lnTo>
                  <a:lnTo>
                    <a:pt x="180832" y="58684"/>
                  </a:lnTo>
                  <a:lnTo>
                    <a:pt x="218459" y="30510"/>
                  </a:lnTo>
                  <a:lnTo>
                    <a:pt x="238295" y="22077"/>
                  </a:lnTo>
                  <a:lnTo>
                    <a:pt x="257639" y="19228"/>
                  </a:lnTo>
                  <a:lnTo>
                    <a:pt x="264553" y="20720"/>
                  </a:lnTo>
                  <a:lnTo>
                    <a:pt x="270685" y="24441"/>
                  </a:lnTo>
                  <a:lnTo>
                    <a:pt x="278114" y="30798"/>
                  </a:lnTo>
                  <a:lnTo>
                    <a:pt x="282356" y="40209"/>
                  </a:lnTo>
                  <a:lnTo>
                    <a:pt x="288961" y="68968"/>
                  </a:lnTo>
                  <a:lnTo>
                    <a:pt x="286000" y="109721"/>
                  </a:lnTo>
                  <a:lnTo>
                    <a:pt x="280713" y="153015"/>
                  </a:lnTo>
                  <a:lnTo>
                    <a:pt x="273561" y="189548"/>
                  </a:lnTo>
                  <a:lnTo>
                    <a:pt x="273151" y="203455"/>
                  </a:lnTo>
                  <a:lnTo>
                    <a:pt x="274528" y="205312"/>
                  </a:lnTo>
                  <a:lnTo>
                    <a:pt x="283993" y="208538"/>
                  </a:lnTo>
                  <a:lnTo>
                    <a:pt x="286851" y="206928"/>
                  </a:lnTo>
                  <a:lnTo>
                    <a:pt x="292100" y="2026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1" name="SMARTInkShape-1463">
              <a:extLst>
                <a:ext uri="{FF2B5EF4-FFF2-40B4-BE49-F238E27FC236}">
                  <a16:creationId xmlns:a16="http://schemas.microsoft.com/office/drawing/2014/main" id="{4AB4BC9D-EFF5-4078-8159-83E07CBE76C5}"/>
                </a:ext>
              </a:extLst>
            </p:cNvPr>
            <p:cNvSpPr/>
            <p:nvPr>
              <p:custDataLst>
                <p:tags r:id="rId27"/>
              </p:custDataLst>
            </p:nvPr>
          </p:nvSpPr>
          <p:spPr>
            <a:xfrm>
              <a:off x="7175500" y="756033"/>
              <a:ext cx="488951" cy="157954"/>
            </a:xfrm>
            <a:custGeom>
              <a:avLst/>
              <a:gdLst/>
              <a:ahLst/>
              <a:cxnLst/>
              <a:rect l="0" t="0" r="0" b="0"/>
              <a:pathLst>
                <a:path w="488951" h="157954">
                  <a:moveTo>
                    <a:pt x="0" y="101217"/>
                  </a:moveTo>
                  <a:lnTo>
                    <a:pt x="0" y="101217"/>
                  </a:lnTo>
                  <a:lnTo>
                    <a:pt x="8838" y="101217"/>
                  </a:lnTo>
                  <a:lnTo>
                    <a:pt x="45187" y="107175"/>
                  </a:lnTo>
                  <a:lnTo>
                    <a:pt x="88943" y="107544"/>
                  </a:lnTo>
                  <a:lnTo>
                    <a:pt x="113603" y="102493"/>
                  </a:lnTo>
                  <a:lnTo>
                    <a:pt x="145228" y="89854"/>
                  </a:lnTo>
                  <a:lnTo>
                    <a:pt x="155135" y="79192"/>
                  </a:lnTo>
                  <a:lnTo>
                    <a:pt x="167019" y="58771"/>
                  </a:lnTo>
                  <a:lnTo>
                    <a:pt x="167599" y="48485"/>
                  </a:lnTo>
                  <a:lnTo>
                    <a:pt x="165593" y="28006"/>
                  </a:lnTo>
                  <a:lnTo>
                    <a:pt x="164017" y="24188"/>
                  </a:lnTo>
                  <a:lnTo>
                    <a:pt x="158504" y="18063"/>
                  </a:lnTo>
                  <a:lnTo>
                    <a:pt x="142760" y="8382"/>
                  </a:lnTo>
                  <a:lnTo>
                    <a:pt x="126025" y="2528"/>
                  </a:lnTo>
                  <a:lnTo>
                    <a:pt x="95121" y="0"/>
                  </a:lnTo>
                  <a:lnTo>
                    <a:pt x="66049" y="13214"/>
                  </a:lnTo>
                  <a:lnTo>
                    <a:pt x="38577" y="33530"/>
                  </a:lnTo>
                  <a:lnTo>
                    <a:pt x="18528" y="60031"/>
                  </a:lnTo>
                  <a:lnTo>
                    <a:pt x="14426" y="76784"/>
                  </a:lnTo>
                  <a:lnTo>
                    <a:pt x="13746" y="100702"/>
                  </a:lnTo>
                  <a:lnTo>
                    <a:pt x="16221" y="110631"/>
                  </a:lnTo>
                  <a:lnTo>
                    <a:pt x="24955" y="124154"/>
                  </a:lnTo>
                  <a:lnTo>
                    <a:pt x="39847" y="133727"/>
                  </a:lnTo>
                  <a:lnTo>
                    <a:pt x="79725" y="147664"/>
                  </a:lnTo>
                  <a:lnTo>
                    <a:pt x="125554" y="150452"/>
                  </a:lnTo>
                  <a:lnTo>
                    <a:pt x="169447" y="143065"/>
                  </a:lnTo>
                  <a:lnTo>
                    <a:pt x="195749" y="134282"/>
                  </a:lnTo>
                  <a:lnTo>
                    <a:pt x="219709" y="115649"/>
                  </a:lnTo>
                  <a:lnTo>
                    <a:pt x="242126" y="85133"/>
                  </a:lnTo>
                  <a:lnTo>
                    <a:pt x="260299" y="42611"/>
                  </a:lnTo>
                  <a:lnTo>
                    <a:pt x="266685" y="28348"/>
                  </a:lnTo>
                  <a:lnTo>
                    <a:pt x="270221" y="22264"/>
                  </a:lnTo>
                  <a:lnTo>
                    <a:pt x="272678" y="13766"/>
                  </a:lnTo>
                  <a:lnTo>
                    <a:pt x="272800" y="13989"/>
                  </a:lnTo>
                  <a:lnTo>
                    <a:pt x="272940" y="16117"/>
                  </a:lnTo>
                  <a:lnTo>
                    <a:pt x="249160" y="59822"/>
                  </a:lnTo>
                  <a:lnTo>
                    <a:pt x="237099" y="101672"/>
                  </a:lnTo>
                  <a:lnTo>
                    <a:pt x="228812" y="148824"/>
                  </a:lnTo>
                  <a:lnTo>
                    <a:pt x="228609" y="157953"/>
                  </a:lnTo>
                  <a:lnTo>
                    <a:pt x="249971" y="136283"/>
                  </a:lnTo>
                  <a:lnTo>
                    <a:pt x="277581" y="94460"/>
                  </a:lnTo>
                  <a:lnTo>
                    <a:pt x="300613" y="49989"/>
                  </a:lnTo>
                  <a:lnTo>
                    <a:pt x="319063" y="24163"/>
                  </a:lnTo>
                  <a:lnTo>
                    <a:pt x="323604" y="21110"/>
                  </a:lnTo>
                  <a:lnTo>
                    <a:pt x="325803" y="20295"/>
                  </a:lnTo>
                  <a:lnTo>
                    <a:pt x="327974" y="20458"/>
                  </a:lnTo>
                  <a:lnTo>
                    <a:pt x="332268" y="22520"/>
                  </a:lnTo>
                  <a:lnTo>
                    <a:pt x="333695" y="24764"/>
                  </a:lnTo>
                  <a:lnTo>
                    <a:pt x="348073" y="70767"/>
                  </a:lnTo>
                  <a:lnTo>
                    <a:pt x="349146" y="115245"/>
                  </a:lnTo>
                  <a:lnTo>
                    <a:pt x="349248" y="150630"/>
                  </a:lnTo>
                  <a:lnTo>
                    <a:pt x="349955" y="150387"/>
                  </a:lnTo>
                  <a:lnTo>
                    <a:pt x="352620" y="148235"/>
                  </a:lnTo>
                  <a:lnTo>
                    <a:pt x="354275" y="144927"/>
                  </a:lnTo>
                  <a:lnTo>
                    <a:pt x="364360" y="121969"/>
                  </a:lnTo>
                  <a:lnTo>
                    <a:pt x="384741" y="79177"/>
                  </a:lnTo>
                  <a:lnTo>
                    <a:pt x="391129" y="66021"/>
                  </a:lnTo>
                  <a:lnTo>
                    <a:pt x="414171" y="39459"/>
                  </a:lnTo>
                  <a:lnTo>
                    <a:pt x="421848" y="34963"/>
                  </a:lnTo>
                  <a:lnTo>
                    <a:pt x="439095" y="31840"/>
                  </a:lnTo>
                  <a:lnTo>
                    <a:pt x="446270" y="31507"/>
                  </a:lnTo>
                  <a:lnTo>
                    <a:pt x="450695" y="33311"/>
                  </a:lnTo>
                  <a:lnTo>
                    <a:pt x="452863" y="34780"/>
                  </a:lnTo>
                  <a:lnTo>
                    <a:pt x="461413" y="47276"/>
                  </a:lnTo>
                  <a:lnTo>
                    <a:pt x="476248" y="84670"/>
                  </a:lnTo>
                  <a:lnTo>
                    <a:pt x="481346" y="116528"/>
                  </a:lnTo>
                  <a:lnTo>
                    <a:pt x="480161" y="127542"/>
                  </a:lnTo>
                  <a:lnTo>
                    <a:pt x="476479" y="144095"/>
                  </a:lnTo>
                  <a:lnTo>
                    <a:pt x="476295" y="149015"/>
                  </a:lnTo>
                  <a:lnTo>
                    <a:pt x="476255" y="142876"/>
                  </a:lnTo>
                  <a:lnTo>
                    <a:pt x="478134" y="139017"/>
                  </a:lnTo>
                  <a:lnTo>
                    <a:pt x="481718" y="134162"/>
                  </a:lnTo>
                  <a:lnTo>
                    <a:pt x="488950" y="1139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2" name="SMARTInkShape-1464">
              <a:extLst>
                <a:ext uri="{FF2B5EF4-FFF2-40B4-BE49-F238E27FC236}">
                  <a16:creationId xmlns:a16="http://schemas.microsoft.com/office/drawing/2014/main" id="{D9F2C38B-3508-465A-959A-68C2F107A284}"/>
                </a:ext>
              </a:extLst>
            </p:cNvPr>
            <p:cNvSpPr/>
            <p:nvPr>
              <p:custDataLst>
                <p:tags r:id="rId28"/>
              </p:custDataLst>
            </p:nvPr>
          </p:nvSpPr>
          <p:spPr>
            <a:xfrm>
              <a:off x="1676400" y="679450"/>
              <a:ext cx="57000" cy="469901"/>
            </a:xfrm>
            <a:custGeom>
              <a:avLst/>
              <a:gdLst/>
              <a:ahLst/>
              <a:cxnLst/>
              <a:rect l="0" t="0" r="0" b="0"/>
              <a:pathLst>
                <a:path w="57000" h="469901">
                  <a:moveTo>
                    <a:pt x="44450" y="0"/>
                  </a:moveTo>
                  <a:lnTo>
                    <a:pt x="44450" y="0"/>
                  </a:lnTo>
                  <a:lnTo>
                    <a:pt x="47821" y="0"/>
                  </a:lnTo>
                  <a:lnTo>
                    <a:pt x="53288" y="20226"/>
                  </a:lnTo>
                  <a:lnTo>
                    <a:pt x="56641" y="67139"/>
                  </a:lnTo>
                  <a:lnTo>
                    <a:pt x="56999" y="102678"/>
                  </a:lnTo>
                  <a:lnTo>
                    <a:pt x="55224" y="141901"/>
                  </a:lnTo>
                  <a:lnTo>
                    <a:pt x="50229" y="184802"/>
                  </a:lnTo>
                  <a:lnTo>
                    <a:pt x="44281" y="228793"/>
                  </a:lnTo>
                  <a:lnTo>
                    <a:pt x="38050" y="273107"/>
                  </a:lnTo>
                  <a:lnTo>
                    <a:pt x="29853" y="315635"/>
                  </a:lnTo>
                  <a:lnTo>
                    <a:pt x="20369" y="353166"/>
                  </a:lnTo>
                  <a:lnTo>
                    <a:pt x="10844" y="397453"/>
                  </a:lnTo>
                  <a:lnTo>
                    <a:pt x="3373" y="443714"/>
                  </a:lnTo>
                  <a:lnTo>
                    <a:pt x="0" y="469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3" name="SMARTInkShape-1465">
              <a:extLst>
                <a:ext uri="{FF2B5EF4-FFF2-40B4-BE49-F238E27FC236}">
                  <a16:creationId xmlns:a16="http://schemas.microsoft.com/office/drawing/2014/main" id="{7CB8AEBF-5FD9-4140-821A-36278771612B}"/>
                </a:ext>
              </a:extLst>
            </p:cNvPr>
            <p:cNvSpPr/>
            <p:nvPr>
              <p:custDataLst>
                <p:tags r:id="rId29"/>
              </p:custDataLst>
            </p:nvPr>
          </p:nvSpPr>
          <p:spPr>
            <a:xfrm>
              <a:off x="7737494" y="635000"/>
              <a:ext cx="714219" cy="291853"/>
            </a:xfrm>
            <a:custGeom>
              <a:avLst/>
              <a:gdLst/>
              <a:ahLst/>
              <a:cxnLst/>
              <a:rect l="0" t="0" r="0" b="0"/>
              <a:pathLst>
                <a:path w="714219" h="291853">
                  <a:moveTo>
                    <a:pt x="53956" y="0"/>
                  </a:moveTo>
                  <a:lnTo>
                    <a:pt x="53956" y="0"/>
                  </a:lnTo>
                  <a:lnTo>
                    <a:pt x="59423" y="23144"/>
                  </a:lnTo>
                  <a:lnTo>
                    <a:pt x="59548" y="63048"/>
                  </a:lnTo>
                  <a:lnTo>
                    <a:pt x="51460" y="103936"/>
                  </a:lnTo>
                  <a:lnTo>
                    <a:pt x="46232" y="146079"/>
                  </a:lnTo>
                  <a:lnTo>
                    <a:pt x="36136" y="189093"/>
                  </a:lnTo>
                  <a:lnTo>
                    <a:pt x="19251" y="234101"/>
                  </a:lnTo>
                  <a:lnTo>
                    <a:pt x="16156" y="244027"/>
                  </a:lnTo>
                  <a:lnTo>
                    <a:pt x="11028" y="253702"/>
                  </a:lnTo>
                  <a:lnTo>
                    <a:pt x="9806" y="259037"/>
                  </a:lnTo>
                  <a:lnTo>
                    <a:pt x="10411" y="258769"/>
                  </a:lnTo>
                  <a:lnTo>
                    <a:pt x="12965" y="256590"/>
                  </a:lnTo>
                  <a:lnTo>
                    <a:pt x="14572" y="253270"/>
                  </a:lnTo>
                  <a:lnTo>
                    <a:pt x="15000" y="251396"/>
                  </a:lnTo>
                  <a:lnTo>
                    <a:pt x="37917" y="209046"/>
                  </a:lnTo>
                  <a:lnTo>
                    <a:pt x="50693" y="191056"/>
                  </a:lnTo>
                  <a:lnTo>
                    <a:pt x="81612" y="163924"/>
                  </a:lnTo>
                  <a:lnTo>
                    <a:pt x="111404" y="150686"/>
                  </a:lnTo>
                  <a:lnTo>
                    <a:pt x="126873" y="147423"/>
                  </a:lnTo>
                  <a:lnTo>
                    <a:pt x="143764" y="149828"/>
                  </a:lnTo>
                  <a:lnTo>
                    <a:pt x="158804" y="155009"/>
                  </a:lnTo>
                  <a:lnTo>
                    <a:pt x="172197" y="164384"/>
                  </a:lnTo>
                  <a:lnTo>
                    <a:pt x="184295" y="180193"/>
                  </a:lnTo>
                  <a:lnTo>
                    <a:pt x="197105" y="205341"/>
                  </a:lnTo>
                  <a:lnTo>
                    <a:pt x="198718" y="213794"/>
                  </a:lnTo>
                  <a:lnTo>
                    <a:pt x="197552" y="222255"/>
                  </a:lnTo>
                  <a:lnTo>
                    <a:pt x="191054" y="239184"/>
                  </a:lnTo>
                  <a:lnTo>
                    <a:pt x="185208" y="245769"/>
                  </a:lnTo>
                  <a:lnTo>
                    <a:pt x="169958" y="255745"/>
                  </a:lnTo>
                  <a:lnTo>
                    <a:pt x="154179" y="258986"/>
                  </a:lnTo>
                  <a:lnTo>
                    <a:pt x="110319" y="260270"/>
                  </a:lnTo>
                  <a:lnTo>
                    <a:pt x="67237" y="255979"/>
                  </a:lnTo>
                  <a:lnTo>
                    <a:pt x="20352" y="247584"/>
                  </a:lnTo>
                  <a:lnTo>
                    <a:pt x="2405" y="241730"/>
                  </a:lnTo>
                  <a:lnTo>
                    <a:pt x="538" y="241586"/>
                  </a:lnTo>
                  <a:lnTo>
                    <a:pt x="0" y="242196"/>
                  </a:lnTo>
                  <a:lnTo>
                    <a:pt x="347" y="243309"/>
                  </a:lnTo>
                  <a:lnTo>
                    <a:pt x="9733" y="254138"/>
                  </a:lnTo>
                  <a:lnTo>
                    <a:pt x="25491" y="264192"/>
                  </a:lnTo>
                  <a:lnTo>
                    <a:pt x="65664" y="277249"/>
                  </a:lnTo>
                  <a:lnTo>
                    <a:pt x="111073" y="289275"/>
                  </a:lnTo>
                  <a:lnTo>
                    <a:pt x="154903" y="291852"/>
                  </a:lnTo>
                  <a:lnTo>
                    <a:pt x="190591" y="288696"/>
                  </a:lnTo>
                  <a:lnTo>
                    <a:pt x="203112" y="283296"/>
                  </a:lnTo>
                  <a:lnTo>
                    <a:pt x="244637" y="261440"/>
                  </a:lnTo>
                  <a:lnTo>
                    <a:pt x="279200" y="236977"/>
                  </a:lnTo>
                  <a:lnTo>
                    <a:pt x="302359" y="206191"/>
                  </a:lnTo>
                  <a:lnTo>
                    <a:pt x="317754" y="173631"/>
                  </a:lnTo>
                  <a:lnTo>
                    <a:pt x="319365" y="163247"/>
                  </a:lnTo>
                  <a:lnTo>
                    <a:pt x="319090" y="159632"/>
                  </a:lnTo>
                  <a:lnTo>
                    <a:pt x="318202" y="157221"/>
                  </a:lnTo>
                  <a:lnTo>
                    <a:pt x="311704" y="149981"/>
                  </a:lnTo>
                  <a:lnTo>
                    <a:pt x="307741" y="147797"/>
                  </a:lnTo>
                  <a:lnTo>
                    <a:pt x="305696" y="147215"/>
                  </a:lnTo>
                  <a:lnTo>
                    <a:pt x="299660" y="148449"/>
                  </a:lnTo>
                  <a:lnTo>
                    <a:pt x="291569" y="150644"/>
                  </a:lnTo>
                  <a:lnTo>
                    <a:pt x="275819" y="153291"/>
                  </a:lnTo>
                  <a:lnTo>
                    <a:pt x="260491" y="163796"/>
                  </a:lnTo>
                  <a:lnTo>
                    <a:pt x="232726" y="193168"/>
                  </a:lnTo>
                  <a:lnTo>
                    <a:pt x="222488" y="211357"/>
                  </a:lnTo>
                  <a:lnTo>
                    <a:pt x="220580" y="219996"/>
                  </a:lnTo>
                  <a:lnTo>
                    <a:pt x="221616" y="228539"/>
                  </a:lnTo>
                  <a:lnTo>
                    <a:pt x="228028" y="245521"/>
                  </a:lnTo>
                  <a:lnTo>
                    <a:pt x="249887" y="266123"/>
                  </a:lnTo>
                  <a:lnTo>
                    <a:pt x="271138" y="278450"/>
                  </a:lnTo>
                  <a:lnTo>
                    <a:pt x="289286" y="283587"/>
                  </a:lnTo>
                  <a:lnTo>
                    <a:pt x="301069" y="284083"/>
                  </a:lnTo>
                  <a:lnTo>
                    <a:pt x="338226" y="272829"/>
                  </a:lnTo>
                  <a:lnTo>
                    <a:pt x="351967" y="264753"/>
                  </a:lnTo>
                  <a:lnTo>
                    <a:pt x="375994" y="239269"/>
                  </a:lnTo>
                  <a:lnTo>
                    <a:pt x="395503" y="198743"/>
                  </a:lnTo>
                  <a:lnTo>
                    <a:pt x="406567" y="176479"/>
                  </a:lnTo>
                  <a:lnTo>
                    <a:pt x="421370" y="157653"/>
                  </a:lnTo>
                  <a:lnTo>
                    <a:pt x="428918" y="150501"/>
                  </a:lnTo>
                  <a:lnTo>
                    <a:pt x="440974" y="133749"/>
                  </a:lnTo>
                  <a:lnTo>
                    <a:pt x="441277" y="147691"/>
                  </a:lnTo>
                  <a:lnTo>
                    <a:pt x="435838" y="169663"/>
                  </a:lnTo>
                  <a:lnTo>
                    <a:pt x="441474" y="214167"/>
                  </a:lnTo>
                  <a:lnTo>
                    <a:pt x="450073" y="233302"/>
                  </a:lnTo>
                  <a:lnTo>
                    <a:pt x="467966" y="254903"/>
                  </a:lnTo>
                  <a:lnTo>
                    <a:pt x="485032" y="262107"/>
                  </a:lnTo>
                  <a:lnTo>
                    <a:pt x="514953" y="266297"/>
                  </a:lnTo>
                  <a:lnTo>
                    <a:pt x="527960" y="263209"/>
                  </a:lnTo>
                  <a:lnTo>
                    <a:pt x="540750" y="257826"/>
                  </a:lnTo>
                  <a:lnTo>
                    <a:pt x="553478" y="245021"/>
                  </a:lnTo>
                  <a:lnTo>
                    <a:pt x="565351" y="226095"/>
                  </a:lnTo>
                  <a:lnTo>
                    <a:pt x="580955" y="178977"/>
                  </a:lnTo>
                  <a:lnTo>
                    <a:pt x="593702" y="136659"/>
                  </a:lnTo>
                  <a:lnTo>
                    <a:pt x="599924" y="118394"/>
                  </a:lnTo>
                  <a:lnTo>
                    <a:pt x="601379" y="117029"/>
                  </a:lnTo>
                  <a:lnTo>
                    <a:pt x="612154" y="111468"/>
                  </a:lnTo>
                  <a:lnTo>
                    <a:pt x="615178" y="111001"/>
                  </a:lnTo>
                  <a:lnTo>
                    <a:pt x="634076" y="117097"/>
                  </a:lnTo>
                  <a:lnTo>
                    <a:pt x="652585" y="130087"/>
                  </a:lnTo>
                  <a:lnTo>
                    <a:pt x="685728" y="163833"/>
                  </a:lnTo>
                  <a:lnTo>
                    <a:pt x="709051" y="203497"/>
                  </a:lnTo>
                  <a:lnTo>
                    <a:pt x="713307" y="223589"/>
                  </a:lnTo>
                  <a:lnTo>
                    <a:pt x="714218" y="245431"/>
                  </a:lnTo>
                  <a:lnTo>
                    <a:pt x="712413" y="252073"/>
                  </a:lnTo>
                  <a:lnTo>
                    <a:pt x="710944" y="254832"/>
                  </a:lnTo>
                  <a:lnTo>
                    <a:pt x="702134" y="262086"/>
                  </a:lnTo>
                  <a:lnTo>
                    <a:pt x="693958" y="265333"/>
                  </a:lnTo>
                  <a:lnTo>
                    <a:pt x="673814" y="266580"/>
                  </a:lnTo>
                  <a:lnTo>
                    <a:pt x="627242" y="258856"/>
                  </a:lnTo>
                  <a:lnTo>
                    <a:pt x="615166" y="253557"/>
                  </a:lnTo>
                  <a:lnTo>
                    <a:pt x="595983" y="242528"/>
                  </a:lnTo>
                  <a:lnTo>
                    <a:pt x="595225" y="241413"/>
                  </a:lnTo>
                  <a:lnTo>
                    <a:pt x="593706" y="234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4" name="SMARTInkShape-1466">
              <a:extLst>
                <a:ext uri="{FF2B5EF4-FFF2-40B4-BE49-F238E27FC236}">
                  <a16:creationId xmlns:a16="http://schemas.microsoft.com/office/drawing/2014/main" id="{CBC03FE6-38C4-4A4E-B5F6-EF4D5C7C4433}"/>
                </a:ext>
              </a:extLst>
            </p:cNvPr>
            <p:cNvSpPr/>
            <p:nvPr>
              <p:custDataLst>
                <p:tags r:id="rId30"/>
              </p:custDataLst>
            </p:nvPr>
          </p:nvSpPr>
          <p:spPr>
            <a:xfrm>
              <a:off x="8470900" y="808738"/>
              <a:ext cx="273051" cy="35813"/>
            </a:xfrm>
            <a:custGeom>
              <a:avLst/>
              <a:gdLst/>
              <a:ahLst/>
              <a:cxnLst/>
              <a:rect l="0" t="0" r="0" b="0"/>
              <a:pathLst>
                <a:path w="273051" h="35813">
                  <a:moveTo>
                    <a:pt x="0" y="23112"/>
                  </a:moveTo>
                  <a:lnTo>
                    <a:pt x="0" y="23112"/>
                  </a:lnTo>
                  <a:lnTo>
                    <a:pt x="3370" y="16370"/>
                  </a:lnTo>
                  <a:lnTo>
                    <a:pt x="22322" y="5435"/>
                  </a:lnTo>
                  <a:lnTo>
                    <a:pt x="46908" y="0"/>
                  </a:lnTo>
                  <a:lnTo>
                    <a:pt x="89934" y="2528"/>
                  </a:lnTo>
                  <a:lnTo>
                    <a:pt x="135017" y="5640"/>
                  </a:lnTo>
                  <a:lnTo>
                    <a:pt x="171944" y="12761"/>
                  </a:lnTo>
                  <a:lnTo>
                    <a:pt x="209697" y="21927"/>
                  </a:lnTo>
                  <a:lnTo>
                    <a:pt x="251844" y="30682"/>
                  </a:lnTo>
                  <a:lnTo>
                    <a:pt x="273050" y="358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5" name="SMARTInkShape-1467">
              <a:extLst>
                <a:ext uri="{FF2B5EF4-FFF2-40B4-BE49-F238E27FC236}">
                  <a16:creationId xmlns:a16="http://schemas.microsoft.com/office/drawing/2014/main" id="{4C424F2D-5FF5-4D6D-8336-6BC6C972EC19}"/>
                </a:ext>
              </a:extLst>
            </p:cNvPr>
            <p:cNvSpPr/>
            <p:nvPr>
              <p:custDataLst>
                <p:tags r:id="rId31"/>
              </p:custDataLst>
            </p:nvPr>
          </p:nvSpPr>
          <p:spPr>
            <a:xfrm>
              <a:off x="6661150" y="933450"/>
              <a:ext cx="31751" cy="6351"/>
            </a:xfrm>
            <a:custGeom>
              <a:avLst/>
              <a:gdLst/>
              <a:ahLst/>
              <a:cxnLst/>
              <a:rect l="0" t="0" r="0" b="0"/>
              <a:pathLst>
                <a:path w="31751" h="6351">
                  <a:moveTo>
                    <a:pt x="0" y="0"/>
                  </a:moveTo>
                  <a:lnTo>
                    <a:pt x="0" y="0"/>
                  </a:lnTo>
                  <a:lnTo>
                    <a:pt x="9459" y="0"/>
                  </a:lnTo>
                  <a:lnTo>
                    <a:pt x="3175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6" name="SMARTInkShape-1468">
              <a:extLst>
                <a:ext uri="{FF2B5EF4-FFF2-40B4-BE49-F238E27FC236}">
                  <a16:creationId xmlns:a16="http://schemas.microsoft.com/office/drawing/2014/main" id="{B031DBE0-6447-43B2-9547-865AA324FD2D}"/>
                </a:ext>
              </a:extLst>
            </p:cNvPr>
            <p:cNvSpPr/>
            <p:nvPr>
              <p:custDataLst>
                <p:tags r:id="rId32"/>
              </p:custDataLst>
            </p:nvPr>
          </p:nvSpPr>
          <p:spPr>
            <a:xfrm>
              <a:off x="4917592" y="850900"/>
              <a:ext cx="283059" cy="57151"/>
            </a:xfrm>
            <a:custGeom>
              <a:avLst/>
              <a:gdLst/>
              <a:ahLst/>
              <a:cxnLst/>
              <a:rect l="0" t="0" r="0" b="0"/>
              <a:pathLst>
                <a:path w="283059" h="57151">
                  <a:moveTo>
                    <a:pt x="3658" y="0"/>
                  </a:moveTo>
                  <a:lnTo>
                    <a:pt x="3658" y="0"/>
                  </a:lnTo>
                  <a:lnTo>
                    <a:pt x="0" y="0"/>
                  </a:lnTo>
                  <a:lnTo>
                    <a:pt x="1562" y="0"/>
                  </a:lnTo>
                  <a:lnTo>
                    <a:pt x="19079" y="5026"/>
                  </a:lnTo>
                  <a:lnTo>
                    <a:pt x="55779" y="9459"/>
                  </a:lnTo>
                  <a:lnTo>
                    <a:pt x="99691" y="18482"/>
                  </a:lnTo>
                  <a:lnTo>
                    <a:pt x="131947" y="26088"/>
                  </a:lnTo>
                  <a:lnTo>
                    <a:pt x="165803" y="34173"/>
                  </a:lnTo>
                  <a:lnTo>
                    <a:pt x="202017" y="42469"/>
                  </a:lnTo>
                  <a:lnTo>
                    <a:pt x="283058"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7" name="SMARTInkShape-1469">
              <a:extLst>
                <a:ext uri="{FF2B5EF4-FFF2-40B4-BE49-F238E27FC236}">
                  <a16:creationId xmlns:a16="http://schemas.microsoft.com/office/drawing/2014/main" id="{7FE8F385-15FA-493C-8667-F465D2E89789}"/>
                </a:ext>
              </a:extLst>
            </p:cNvPr>
            <p:cNvSpPr/>
            <p:nvPr>
              <p:custDataLst>
                <p:tags r:id="rId33"/>
              </p:custDataLst>
            </p:nvPr>
          </p:nvSpPr>
          <p:spPr>
            <a:xfrm>
              <a:off x="4133850" y="660400"/>
              <a:ext cx="82551" cy="31751"/>
            </a:xfrm>
            <a:custGeom>
              <a:avLst/>
              <a:gdLst/>
              <a:ahLst/>
              <a:cxnLst/>
              <a:rect l="0" t="0" r="0" b="0"/>
              <a:pathLst>
                <a:path w="82551" h="31751">
                  <a:moveTo>
                    <a:pt x="0" y="31750"/>
                  </a:moveTo>
                  <a:lnTo>
                    <a:pt x="0" y="31750"/>
                  </a:lnTo>
                  <a:lnTo>
                    <a:pt x="8838" y="14073"/>
                  </a:lnTo>
                  <a:lnTo>
                    <a:pt x="16628" y="7901"/>
                  </a:lnTo>
                  <a:lnTo>
                    <a:pt x="27145" y="3512"/>
                  </a:lnTo>
                  <a:lnTo>
                    <a:pt x="82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8" name="SMARTInkShape-1470">
              <a:extLst>
                <a:ext uri="{FF2B5EF4-FFF2-40B4-BE49-F238E27FC236}">
                  <a16:creationId xmlns:a16="http://schemas.microsoft.com/office/drawing/2014/main" id="{A7F6972D-CB9E-4B0A-9D2B-CE5F2CABA3C5}"/>
                </a:ext>
              </a:extLst>
            </p:cNvPr>
            <p:cNvSpPr/>
            <p:nvPr>
              <p:custDataLst>
                <p:tags r:id="rId34"/>
              </p:custDataLst>
            </p:nvPr>
          </p:nvSpPr>
          <p:spPr>
            <a:xfrm>
              <a:off x="4298950" y="901700"/>
              <a:ext cx="31751" cy="38101"/>
            </a:xfrm>
            <a:custGeom>
              <a:avLst/>
              <a:gdLst/>
              <a:ahLst/>
              <a:cxnLst/>
              <a:rect l="0" t="0" r="0" b="0"/>
              <a:pathLst>
                <a:path w="31751" h="38101">
                  <a:moveTo>
                    <a:pt x="0" y="38100"/>
                  </a:moveTo>
                  <a:lnTo>
                    <a:pt x="0" y="38100"/>
                  </a:lnTo>
                  <a:lnTo>
                    <a:pt x="31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9" name="SMARTInkShape-1471">
              <a:extLst>
                <a:ext uri="{FF2B5EF4-FFF2-40B4-BE49-F238E27FC236}">
                  <a16:creationId xmlns:a16="http://schemas.microsoft.com/office/drawing/2014/main" id="{73F29F01-E1D3-43CA-BC05-538FD75BD81D}"/>
                </a:ext>
              </a:extLst>
            </p:cNvPr>
            <p:cNvSpPr/>
            <p:nvPr>
              <p:custDataLst>
                <p:tags r:id="rId35"/>
              </p:custDataLst>
            </p:nvPr>
          </p:nvSpPr>
          <p:spPr>
            <a:xfrm>
              <a:off x="4083050" y="827552"/>
              <a:ext cx="146051" cy="174352"/>
            </a:xfrm>
            <a:custGeom>
              <a:avLst/>
              <a:gdLst/>
              <a:ahLst/>
              <a:cxnLst/>
              <a:rect l="0" t="0" r="0" b="0"/>
              <a:pathLst>
                <a:path w="146051" h="174352">
                  <a:moveTo>
                    <a:pt x="0" y="23348"/>
                  </a:moveTo>
                  <a:lnTo>
                    <a:pt x="0" y="23348"/>
                  </a:lnTo>
                  <a:lnTo>
                    <a:pt x="3371" y="26719"/>
                  </a:lnTo>
                  <a:lnTo>
                    <a:pt x="8838" y="38928"/>
                  </a:lnTo>
                  <a:lnTo>
                    <a:pt x="12549" y="85079"/>
                  </a:lnTo>
                  <a:lnTo>
                    <a:pt x="7224" y="123941"/>
                  </a:lnTo>
                  <a:lnTo>
                    <a:pt x="4857" y="129910"/>
                  </a:lnTo>
                  <a:lnTo>
                    <a:pt x="959" y="136119"/>
                  </a:lnTo>
                  <a:lnTo>
                    <a:pt x="1345" y="135923"/>
                  </a:lnTo>
                  <a:lnTo>
                    <a:pt x="3655" y="133824"/>
                  </a:lnTo>
                  <a:lnTo>
                    <a:pt x="15034" y="90301"/>
                  </a:lnTo>
                  <a:lnTo>
                    <a:pt x="26091" y="54240"/>
                  </a:lnTo>
                  <a:lnTo>
                    <a:pt x="38305" y="24270"/>
                  </a:lnTo>
                  <a:lnTo>
                    <a:pt x="46657" y="12469"/>
                  </a:lnTo>
                  <a:lnTo>
                    <a:pt x="55074" y="4872"/>
                  </a:lnTo>
                  <a:lnTo>
                    <a:pt x="63518" y="1025"/>
                  </a:lnTo>
                  <a:lnTo>
                    <a:pt x="67745" y="0"/>
                  </a:lnTo>
                  <a:lnTo>
                    <a:pt x="83808" y="1927"/>
                  </a:lnTo>
                  <a:lnTo>
                    <a:pt x="98602" y="10337"/>
                  </a:lnTo>
                  <a:lnTo>
                    <a:pt x="119338" y="37461"/>
                  </a:lnTo>
                  <a:lnTo>
                    <a:pt x="124730" y="58887"/>
                  </a:lnTo>
                  <a:lnTo>
                    <a:pt x="126162" y="105748"/>
                  </a:lnTo>
                  <a:lnTo>
                    <a:pt x="115439" y="153321"/>
                  </a:lnTo>
                  <a:lnTo>
                    <a:pt x="112925" y="160606"/>
                  </a:lnTo>
                  <a:lnTo>
                    <a:pt x="111266" y="163537"/>
                  </a:lnTo>
                  <a:lnTo>
                    <a:pt x="110866" y="166196"/>
                  </a:lnTo>
                  <a:lnTo>
                    <a:pt x="111305" y="168674"/>
                  </a:lnTo>
                  <a:lnTo>
                    <a:pt x="112302" y="171032"/>
                  </a:lnTo>
                  <a:lnTo>
                    <a:pt x="113674" y="172604"/>
                  </a:lnTo>
                  <a:lnTo>
                    <a:pt x="117079" y="174351"/>
                  </a:lnTo>
                  <a:lnTo>
                    <a:pt x="122826" y="173245"/>
                  </a:lnTo>
                  <a:lnTo>
                    <a:pt x="146050" y="1630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0" name="SMARTInkShape-1472">
              <a:extLst>
                <a:ext uri="{FF2B5EF4-FFF2-40B4-BE49-F238E27FC236}">
                  <a16:creationId xmlns:a16="http://schemas.microsoft.com/office/drawing/2014/main" id="{EF53FDD2-36A0-43B9-8376-41B77A861744}"/>
                </a:ext>
              </a:extLst>
            </p:cNvPr>
            <p:cNvSpPr/>
            <p:nvPr>
              <p:custDataLst>
                <p:tags r:id="rId36"/>
              </p:custDataLst>
            </p:nvPr>
          </p:nvSpPr>
          <p:spPr>
            <a:xfrm>
              <a:off x="2089738" y="857362"/>
              <a:ext cx="544552" cy="201799"/>
            </a:xfrm>
            <a:custGeom>
              <a:avLst/>
              <a:gdLst/>
              <a:ahLst/>
              <a:cxnLst/>
              <a:rect l="0" t="0" r="0" b="0"/>
              <a:pathLst>
                <a:path w="544552" h="201799">
                  <a:moveTo>
                    <a:pt x="5762" y="18938"/>
                  </a:moveTo>
                  <a:lnTo>
                    <a:pt x="5762" y="18938"/>
                  </a:lnTo>
                  <a:lnTo>
                    <a:pt x="3880" y="58152"/>
                  </a:lnTo>
                  <a:lnTo>
                    <a:pt x="0" y="104326"/>
                  </a:lnTo>
                  <a:lnTo>
                    <a:pt x="169" y="149288"/>
                  </a:lnTo>
                  <a:lnTo>
                    <a:pt x="2806" y="160597"/>
                  </a:lnTo>
                  <a:lnTo>
                    <a:pt x="11628" y="174897"/>
                  </a:lnTo>
                  <a:lnTo>
                    <a:pt x="23179" y="184701"/>
                  </a:lnTo>
                  <a:lnTo>
                    <a:pt x="33259" y="187860"/>
                  </a:lnTo>
                  <a:lnTo>
                    <a:pt x="53605" y="189889"/>
                  </a:lnTo>
                  <a:lnTo>
                    <a:pt x="73638" y="186869"/>
                  </a:lnTo>
                  <a:lnTo>
                    <a:pt x="116910" y="166610"/>
                  </a:lnTo>
                  <a:lnTo>
                    <a:pt x="152418" y="136194"/>
                  </a:lnTo>
                  <a:lnTo>
                    <a:pt x="180284" y="96062"/>
                  </a:lnTo>
                  <a:lnTo>
                    <a:pt x="192897" y="66706"/>
                  </a:lnTo>
                  <a:lnTo>
                    <a:pt x="196203" y="33321"/>
                  </a:lnTo>
                  <a:lnTo>
                    <a:pt x="195517" y="32760"/>
                  </a:lnTo>
                  <a:lnTo>
                    <a:pt x="192873" y="32137"/>
                  </a:lnTo>
                  <a:lnTo>
                    <a:pt x="189347" y="33741"/>
                  </a:lnTo>
                  <a:lnTo>
                    <a:pt x="171691" y="49949"/>
                  </a:lnTo>
                  <a:lnTo>
                    <a:pt x="152933" y="82931"/>
                  </a:lnTo>
                  <a:lnTo>
                    <a:pt x="146938" y="121733"/>
                  </a:lnTo>
                  <a:lnTo>
                    <a:pt x="147635" y="154275"/>
                  </a:lnTo>
                  <a:lnTo>
                    <a:pt x="149027" y="159963"/>
                  </a:lnTo>
                  <a:lnTo>
                    <a:pt x="156219" y="170045"/>
                  </a:lnTo>
                  <a:lnTo>
                    <a:pt x="166471" y="178524"/>
                  </a:lnTo>
                  <a:lnTo>
                    <a:pt x="196520" y="192057"/>
                  </a:lnTo>
                  <a:lnTo>
                    <a:pt x="218759" y="195351"/>
                  </a:lnTo>
                  <a:lnTo>
                    <a:pt x="262878" y="187778"/>
                  </a:lnTo>
                  <a:lnTo>
                    <a:pt x="303928" y="166690"/>
                  </a:lnTo>
                  <a:lnTo>
                    <a:pt x="324486" y="149384"/>
                  </a:lnTo>
                  <a:lnTo>
                    <a:pt x="353078" y="112694"/>
                  </a:lnTo>
                  <a:lnTo>
                    <a:pt x="363097" y="81751"/>
                  </a:lnTo>
                  <a:lnTo>
                    <a:pt x="367307" y="47323"/>
                  </a:lnTo>
                  <a:lnTo>
                    <a:pt x="365650" y="40256"/>
                  </a:lnTo>
                  <a:lnTo>
                    <a:pt x="363268" y="34057"/>
                  </a:lnTo>
                  <a:lnTo>
                    <a:pt x="362209" y="26598"/>
                  </a:lnTo>
                  <a:lnTo>
                    <a:pt x="363620" y="20461"/>
                  </a:lnTo>
                  <a:lnTo>
                    <a:pt x="365893" y="15382"/>
                  </a:lnTo>
                  <a:lnTo>
                    <a:pt x="367879" y="8555"/>
                  </a:lnTo>
                  <a:lnTo>
                    <a:pt x="370843" y="4210"/>
                  </a:lnTo>
                  <a:lnTo>
                    <a:pt x="374513" y="1809"/>
                  </a:lnTo>
                  <a:lnTo>
                    <a:pt x="382618" y="267"/>
                  </a:lnTo>
                  <a:lnTo>
                    <a:pt x="388905" y="0"/>
                  </a:lnTo>
                  <a:lnTo>
                    <a:pt x="390307" y="668"/>
                  </a:lnTo>
                  <a:lnTo>
                    <a:pt x="391242" y="1819"/>
                  </a:lnTo>
                  <a:lnTo>
                    <a:pt x="392987" y="4980"/>
                  </a:lnTo>
                  <a:lnTo>
                    <a:pt x="396114" y="8736"/>
                  </a:lnTo>
                  <a:lnTo>
                    <a:pt x="404357" y="46007"/>
                  </a:lnTo>
                  <a:lnTo>
                    <a:pt x="405620" y="89400"/>
                  </a:lnTo>
                  <a:lnTo>
                    <a:pt x="405805" y="136876"/>
                  </a:lnTo>
                  <a:lnTo>
                    <a:pt x="399723" y="163968"/>
                  </a:lnTo>
                  <a:lnTo>
                    <a:pt x="399514" y="159717"/>
                  </a:lnTo>
                  <a:lnTo>
                    <a:pt x="400183" y="152686"/>
                  </a:lnTo>
                  <a:lnTo>
                    <a:pt x="411065" y="108195"/>
                  </a:lnTo>
                  <a:lnTo>
                    <a:pt x="428820" y="65107"/>
                  </a:lnTo>
                  <a:lnTo>
                    <a:pt x="440224" y="46259"/>
                  </a:lnTo>
                  <a:lnTo>
                    <a:pt x="464288" y="26961"/>
                  </a:lnTo>
                  <a:lnTo>
                    <a:pt x="478133" y="22504"/>
                  </a:lnTo>
                  <a:lnTo>
                    <a:pt x="503275" y="19642"/>
                  </a:lnTo>
                  <a:lnTo>
                    <a:pt x="512864" y="23014"/>
                  </a:lnTo>
                  <a:lnTo>
                    <a:pt x="521124" y="29216"/>
                  </a:lnTo>
                  <a:lnTo>
                    <a:pt x="534504" y="48810"/>
                  </a:lnTo>
                  <a:lnTo>
                    <a:pt x="542606" y="71327"/>
                  </a:lnTo>
                  <a:lnTo>
                    <a:pt x="544551" y="113677"/>
                  </a:lnTo>
                  <a:lnTo>
                    <a:pt x="532632" y="156727"/>
                  </a:lnTo>
                  <a:lnTo>
                    <a:pt x="524310" y="175194"/>
                  </a:lnTo>
                  <a:lnTo>
                    <a:pt x="518215" y="181989"/>
                  </a:lnTo>
                  <a:lnTo>
                    <a:pt x="512213" y="187361"/>
                  </a:lnTo>
                  <a:lnTo>
                    <a:pt x="502132" y="201798"/>
                  </a:lnTo>
                  <a:lnTo>
                    <a:pt x="507412" y="196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1" name="SMARTInkShape-1473">
              <a:extLst>
                <a:ext uri="{FF2B5EF4-FFF2-40B4-BE49-F238E27FC236}">
                  <a16:creationId xmlns:a16="http://schemas.microsoft.com/office/drawing/2014/main" id="{89BF75BD-C311-4EB7-8555-834F03ECA75A}"/>
                </a:ext>
              </a:extLst>
            </p:cNvPr>
            <p:cNvSpPr/>
            <p:nvPr>
              <p:custDataLst>
                <p:tags r:id="rId37"/>
              </p:custDataLst>
            </p:nvPr>
          </p:nvSpPr>
          <p:spPr>
            <a:xfrm>
              <a:off x="1854946" y="815492"/>
              <a:ext cx="163317" cy="206360"/>
            </a:xfrm>
            <a:custGeom>
              <a:avLst/>
              <a:gdLst/>
              <a:ahLst/>
              <a:cxnLst/>
              <a:rect l="0" t="0" r="0" b="0"/>
              <a:pathLst>
                <a:path w="163317" h="206360">
                  <a:moveTo>
                    <a:pt x="113554" y="3658"/>
                  </a:moveTo>
                  <a:lnTo>
                    <a:pt x="113554" y="3658"/>
                  </a:lnTo>
                  <a:lnTo>
                    <a:pt x="113554" y="287"/>
                  </a:lnTo>
                  <a:lnTo>
                    <a:pt x="111437" y="0"/>
                  </a:lnTo>
                  <a:lnTo>
                    <a:pt x="99756" y="2966"/>
                  </a:lnTo>
                  <a:lnTo>
                    <a:pt x="74057" y="20141"/>
                  </a:lnTo>
                  <a:lnTo>
                    <a:pt x="46891" y="48606"/>
                  </a:lnTo>
                  <a:lnTo>
                    <a:pt x="20515" y="91719"/>
                  </a:lnTo>
                  <a:lnTo>
                    <a:pt x="4917" y="122156"/>
                  </a:lnTo>
                  <a:lnTo>
                    <a:pt x="0" y="159146"/>
                  </a:lnTo>
                  <a:lnTo>
                    <a:pt x="2846" y="177120"/>
                  </a:lnTo>
                  <a:lnTo>
                    <a:pt x="11529" y="191383"/>
                  </a:lnTo>
                  <a:lnTo>
                    <a:pt x="23039" y="201175"/>
                  </a:lnTo>
                  <a:lnTo>
                    <a:pt x="33108" y="204332"/>
                  </a:lnTo>
                  <a:lnTo>
                    <a:pt x="56820" y="206359"/>
                  </a:lnTo>
                  <a:lnTo>
                    <a:pt x="94540" y="197976"/>
                  </a:lnTo>
                  <a:lnTo>
                    <a:pt x="123569" y="184773"/>
                  </a:lnTo>
                  <a:lnTo>
                    <a:pt x="139648" y="172014"/>
                  </a:lnTo>
                  <a:lnTo>
                    <a:pt x="158679" y="146321"/>
                  </a:lnTo>
                  <a:lnTo>
                    <a:pt x="162673" y="129655"/>
                  </a:lnTo>
                  <a:lnTo>
                    <a:pt x="163316" y="105765"/>
                  </a:lnTo>
                  <a:lnTo>
                    <a:pt x="160835" y="95841"/>
                  </a:lnTo>
                  <a:lnTo>
                    <a:pt x="143947" y="69377"/>
                  </a:lnTo>
                  <a:lnTo>
                    <a:pt x="133691" y="59976"/>
                  </a:lnTo>
                  <a:lnTo>
                    <a:pt x="121716" y="52722"/>
                  </a:lnTo>
                  <a:lnTo>
                    <a:pt x="100663" y="49019"/>
                  </a:lnTo>
                  <a:lnTo>
                    <a:pt x="86608" y="49084"/>
                  </a:lnTo>
                  <a:lnTo>
                    <a:pt x="56404" y="544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2" name="SMARTInkShape-1474">
              <a:extLst>
                <a:ext uri="{FF2B5EF4-FFF2-40B4-BE49-F238E27FC236}">
                  <a16:creationId xmlns:a16="http://schemas.microsoft.com/office/drawing/2014/main" id="{94E5E9EC-D87E-4D72-8752-FFE0A3F45B68}"/>
                </a:ext>
              </a:extLst>
            </p:cNvPr>
            <p:cNvSpPr/>
            <p:nvPr>
              <p:custDataLst>
                <p:tags r:id="rId38"/>
              </p:custDataLst>
            </p:nvPr>
          </p:nvSpPr>
          <p:spPr>
            <a:xfrm>
              <a:off x="1435100" y="654050"/>
              <a:ext cx="419101" cy="76201"/>
            </a:xfrm>
            <a:custGeom>
              <a:avLst/>
              <a:gdLst/>
              <a:ahLst/>
              <a:cxnLst/>
              <a:rect l="0" t="0" r="0" b="0"/>
              <a:pathLst>
                <a:path w="419101" h="76201">
                  <a:moveTo>
                    <a:pt x="0" y="76200"/>
                  </a:moveTo>
                  <a:lnTo>
                    <a:pt x="0" y="76200"/>
                  </a:lnTo>
                  <a:lnTo>
                    <a:pt x="0" y="66087"/>
                  </a:lnTo>
                  <a:lnTo>
                    <a:pt x="5644" y="55478"/>
                  </a:lnTo>
                  <a:lnTo>
                    <a:pt x="15209" y="45118"/>
                  </a:lnTo>
                  <a:lnTo>
                    <a:pt x="26515" y="38162"/>
                  </a:lnTo>
                  <a:lnTo>
                    <a:pt x="71112" y="25687"/>
                  </a:lnTo>
                  <a:lnTo>
                    <a:pt x="115804" y="16990"/>
                  </a:lnTo>
                  <a:lnTo>
                    <a:pt x="156216" y="10600"/>
                  </a:lnTo>
                  <a:lnTo>
                    <a:pt x="199470" y="7609"/>
                  </a:lnTo>
                  <a:lnTo>
                    <a:pt x="240195" y="6723"/>
                  </a:lnTo>
                  <a:lnTo>
                    <a:pt x="282443" y="3090"/>
                  </a:lnTo>
                  <a:lnTo>
                    <a:pt x="322870" y="915"/>
                  </a:lnTo>
                  <a:lnTo>
                    <a:pt x="370223" y="181"/>
                  </a:lnTo>
                  <a:lnTo>
                    <a:pt x="419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14" name="SMARTInkShape-1475">
            <a:extLst>
              <a:ext uri="{FF2B5EF4-FFF2-40B4-BE49-F238E27FC236}">
                <a16:creationId xmlns:a16="http://schemas.microsoft.com/office/drawing/2014/main" id="{741DB7D9-EF60-4893-9A7D-0902B6DDCC45}"/>
              </a:ext>
            </a:extLst>
          </p:cNvPr>
          <p:cNvSpPr/>
          <p:nvPr>
            <p:custDataLst>
              <p:tags r:id="rId4"/>
            </p:custDataLst>
          </p:nvPr>
        </p:nvSpPr>
        <p:spPr>
          <a:xfrm>
            <a:off x="2425706" y="4706247"/>
            <a:ext cx="3803645" cy="125966"/>
          </a:xfrm>
          <a:custGeom>
            <a:avLst/>
            <a:gdLst/>
            <a:ahLst/>
            <a:cxnLst/>
            <a:rect l="0" t="0" r="0" b="0"/>
            <a:pathLst>
              <a:path w="3803645" h="125966">
                <a:moveTo>
                  <a:pt x="44444" y="24503"/>
                </a:moveTo>
                <a:lnTo>
                  <a:pt x="44444" y="24503"/>
                </a:lnTo>
                <a:lnTo>
                  <a:pt x="12406" y="31410"/>
                </a:lnTo>
                <a:lnTo>
                  <a:pt x="0" y="37200"/>
                </a:lnTo>
                <a:lnTo>
                  <a:pt x="12236" y="36497"/>
                </a:lnTo>
                <a:lnTo>
                  <a:pt x="58665" y="29364"/>
                </a:lnTo>
                <a:lnTo>
                  <a:pt x="97576" y="24062"/>
                </a:lnTo>
                <a:lnTo>
                  <a:pt x="136622" y="18022"/>
                </a:lnTo>
                <a:lnTo>
                  <a:pt x="181421" y="13031"/>
                </a:lnTo>
                <a:lnTo>
                  <a:pt x="224241" y="7682"/>
                </a:lnTo>
                <a:lnTo>
                  <a:pt x="268552" y="4012"/>
                </a:lnTo>
                <a:lnTo>
                  <a:pt x="314490" y="73"/>
                </a:lnTo>
                <a:lnTo>
                  <a:pt x="356830" y="0"/>
                </a:lnTo>
                <a:lnTo>
                  <a:pt x="394983" y="4167"/>
                </a:lnTo>
                <a:lnTo>
                  <a:pt x="441711" y="9648"/>
                </a:lnTo>
                <a:lnTo>
                  <a:pt x="483685" y="15978"/>
                </a:lnTo>
                <a:lnTo>
                  <a:pt x="521227" y="23534"/>
                </a:lnTo>
                <a:lnTo>
                  <a:pt x="526340" y="25954"/>
                </a:lnTo>
                <a:lnTo>
                  <a:pt x="530964" y="28676"/>
                </a:lnTo>
                <a:lnTo>
                  <a:pt x="537535" y="30913"/>
                </a:lnTo>
                <a:lnTo>
                  <a:pt x="543949" y="35026"/>
                </a:lnTo>
                <a:lnTo>
                  <a:pt x="550319" y="37263"/>
                </a:lnTo>
                <a:lnTo>
                  <a:pt x="556675" y="41376"/>
                </a:lnTo>
                <a:lnTo>
                  <a:pt x="563027" y="42908"/>
                </a:lnTo>
                <a:lnTo>
                  <a:pt x="584751" y="45396"/>
                </a:lnTo>
                <a:lnTo>
                  <a:pt x="588799" y="46899"/>
                </a:lnTo>
                <a:lnTo>
                  <a:pt x="598941" y="46686"/>
                </a:lnTo>
                <a:lnTo>
                  <a:pt x="644834" y="43736"/>
                </a:lnTo>
                <a:lnTo>
                  <a:pt x="687856" y="36669"/>
                </a:lnTo>
                <a:lnTo>
                  <a:pt x="733913" y="27255"/>
                </a:lnTo>
                <a:lnTo>
                  <a:pt x="771996" y="23165"/>
                </a:lnTo>
                <a:lnTo>
                  <a:pt x="816494" y="15773"/>
                </a:lnTo>
                <a:lnTo>
                  <a:pt x="859961" y="11881"/>
                </a:lnTo>
                <a:lnTo>
                  <a:pt x="906699" y="5050"/>
                </a:lnTo>
                <a:lnTo>
                  <a:pt x="950112" y="277"/>
                </a:lnTo>
                <a:lnTo>
                  <a:pt x="991953" y="41"/>
                </a:lnTo>
                <a:lnTo>
                  <a:pt x="1036782" y="4602"/>
                </a:lnTo>
                <a:lnTo>
                  <a:pt x="1082460" y="14216"/>
                </a:lnTo>
                <a:lnTo>
                  <a:pt x="1123647" y="21178"/>
                </a:lnTo>
                <a:lnTo>
                  <a:pt x="1170733" y="41025"/>
                </a:lnTo>
                <a:lnTo>
                  <a:pt x="1192605" y="47273"/>
                </a:lnTo>
                <a:lnTo>
                  <a:pt x="1238697" y="54698"/>
                </a:lnTo>
                <a:lnTo>
                  <a:pt x="1281343" y="60412"/>
                </a:lnTo>
                <a:lnTo>
                  <a:pt x="1321363" y="62170"/>
                </a:lnTo>
                <a:lnTo>
                  <a:pt x="1363239" y="65888"/>
                </a:lnTo>
                <a:lnTo>
                  <a:pt x="1401119" y="67642"/>
                </a:lnTo>
                <a:lnTo>
                  <a:pt x="1441840" y="63807"/>
                </a:lnTo>
                <a:lnTo>
                  <a:pt x="1480837" y="61078"/>
                </a:lnTo>
                <a:lnTo>
                  <a:pt x="1523201" y="57684"/>
                </a:lnTo>
                <a:lnTo>
                  <a:pt x="1567373" y="55736"/>
                </a:lnTo>
                <a:lnTo>
                  <a:pt x="1612149" y="50508"/>
                </a:lnTo>
                <a:lnTo>
                  <a:pt x="1655419" y="49938"/>
                </a:lnTo>
                <a:lnTo>
                  <a:pt x="1698207" y="49904"/>
                </a:lnTo>
                <a:lnTo>
                  <a:pt x="1728760" y="51785"/>
                </a:lnTo>
                <a:lnTo>
                  <a:pt x="1775107" y="59362"/>
                </a:lnTo>
                <a:lnTo>
                  <a:pt x="1820985" y="67033"/>
                </a:lnTo>
                <a:lnTo>
                  <a:pt x="1868261" y="74074"/>
                </a:lnTo>
                <a:lnTo>
                  <a:pt x="1911246" y="80167"/>
                </a:lnTo>
                <a:lnTo>
                  <a:pt x="1957109" y="81522"/>
                </a:lnTo>
                <a:lnTo>
                  <a:pt x="2003404" y="81627"/>
                </a:lnTo>
                <a:lnTo>
                  <a:pt x="2050833" y="79768"/>
                </a:lnTo>
                <a:lnTo>
                  <a:pt x="2096799" y="75695"/>
                </a:lnTo>
                <a:lnTo>
                  <a:pt x="2141383" y="70311"/>
                </a:lnTo>
                <a:lnTo>
                  <a:pt x="2185844" y="69072"/>
                </a:lnTo>
                <a:lnTo>
                  <a:pt x="2228660" y="68977"/>
                </a:lnTo>
                <a:lnTo>
                  <a:pt x="2268763" y="68251"/>
                </a:lnTo>
                <a:lnTo>
                  <a:pt x="2311189" y="63486"/>
                </a:lnTo>
                <a:lnTo>
                  <a:pt x="2358640" y="62681"/>
                </a:lnTo>
                <a:lnTo>
                  <a:pt x="2400383" y="62613"/>
                </a:lnTo>
                <a:lnTo>
                  <a:pt x="2447662" y="62605"/>
                </a:lnTo>
                <a:lnTo>
                  <a:pt x="2487419" y="62603"/>
                </a:lnTo>
                <a:lnTo>
                  <a:pt x="2531459" y="62603"/>
                </a:lnTo>
                <a:lnTo>
                  <a:pt x="2568901" y="62603"/>
                </a:lnTo>
                <a:lnTo>
                  <a:pt x="2611843" y="62603"/>
                </a:lnTo>
                <a:lnTo>
                  <a:pt x="2652746" y="62603"/>
                </a:lnTo>
                <a:lnTo>
                  <a:pt x="2689740" y="62603"/>
                </a:lnTo>
                <a:lnTo>
                  <a:pt x="2732531" y="62603"/>
                </a:lnTo>
                <a:lnTo>
                  <a:pt x="2776772" y="62603"/>
                </a:lnTo>
                <a:lnTo>
                  <a:pt x="2816212" y="69510"/>
                </a:lnTo>
                <a:lnTo>
                  <a:pt x="2851377" y="75468"/>
                </a:lnTo>
                <a:lnTo>
                  <a:pt x="2890018" y="81701"/>
                </a:lnTo>
                <a:lnTo>
                  <a:pt x="2937193" y="87879"/>
                </a:lnTo>
                <a:lnTo>
                  <a:pt x="2980164" y="96732"/>
                </a:lnTo>
                <a:lnTo>
                  <a:pt x="3024462" y="105206"/>
                </a:lnTo>
                <a:lnTo>
                  <a:pt x="3060542" y="110269"/>
                </a:lnTo>
                <a:lnTo>
                  <a:pt x="3101336" y="116943"/>
                </a:lnTo>
                <a:lnTo>
                  <a:pt x="3143354" y="122569"/>
                </a:lnTo>
                <a:lnTo>
                  <a:pt x="3183195" y="125405"/>
                </a:lnTo>
                <a:lnTo>
                  <a:pt x="3220855" y="125965"/>
                </a:lnTo>
                <a:lnTo>
                  <a:pt x="3259138" y="124179"/>
                </a:lnTo>
                <a:lnTo>
                  <a:pt x="3301290" y="119183"/>
                </a:lnTo>
                <a:lnTo>
                  <a:pt x="3344188" y="114545"/>
                </a:lnTo>
                <a:lnTo>
                  <a:pt x="3386632" y="109264"/>
                </a:lnTo>
                <a:lnTo>
                  <a:pt x="3428989" y="105608"/>
                </a:lnTo>
                <a:lnTo>
                  <a:pt x="3472032" y="102156"/>
                </a:lnTo>
                <a:lnTo>
                  <a:pt x="3508799" y="101349"/>
                </a:lnTo>
                <a:lnTo>
                  <a:pt x="3552594" y="100894"/>
                </a:lnTo>
                <a:lnTo>
                  <a:pt x="3599355" y="100741"/>
                </a:lnTo>
                <a:lnTo>
                  <a:pt x="3639397" y="102596"/>
                </a:lnTo>
                <a:lnTo>
                  <a:pt x="3682072" y="105732"/>
                </a:lnTo>
                <a:lnTo>
                  <a:pt x="3721775" y="106792"/>
                </a:lnTo>
                <a:lnTo>
                  <a:pt x="3765046" y="112496"/>
                </a:lnTo>
                <a:lnTo>
                  <a:pt x="3803644" y="1134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5" name="SMARTInkShape-1476">
            <a:extLst>
              <a:ext uri="{FF2B5EF4-FFF2-40B4-BE49-F238E27FC236}">
                <a16:creationId xmlns:a16="http://schemas.microsoft.com/office/drawing/2014/main" id="{C83CE72E-EAFC-42B1-B4E7-AED47153C4DA}"/>
              </a:ext>
            </a:extLst>
          </p:cNvPr>
          <p:cNvSpPr/>
          <p:nvPr>
            <p:custDataLst>
              <p:tags r:id="rId5"/>
            </p:custDataLst>
          </p:nvPr>
        </p:nvSpPr>
        <p:spPr>
          <a:xfrm>
            <a:off x="1581150" y="3473450"/>
            <a:ext cx="615951" cy="38101"/>
          </a:xfrm>
          <a:custGeom>
            <a:avLst/>
            <a:gdLst/>
            <a:ahLst/>
            <a:cxnLst/>
            <a:rect l="0" t="0" r="0" b="0"/>
            <a:pathLst>
              <a:path w="615951" h="38101">
                <a:moveTo>
                  <a:pt x="0" y="0"/>
                </a:moveTo>
                <a:lnTo>
                  <a:pt x="0" y="0"/>
                </a:lnTo>
                <a:lnTo>
                  <a:pt x="3371" y="0"/>
                </a:lnTo>
                <a:lnTo>
                  <a:pt x="4364" y="705"/>
                </a:lnTo>
                <a:lnTo>
                  <a:pt x="5026" y="1881"/>
                </a:lnTo>
                <a:lnTo>
                  <a:pt x="6088" y="5467"/>
                </a:lnTo>
                <a:lnTo>
                  <a:pt x="8115" y="5957"/>
                </a:lnTo>
                <a:lnTo>
                  <a:pt x="28510" y="6350"/>
                </a:lnTo>
                <a:lnTo>
                  <a:pt x="29590" y="7055"/>
                </a:lnTo>
                <a:lnTo>
                  <a:pt x="30310" y="8232"/>
                </a:lnTo>
                <a:lnTo>
                  <a:pt x="30790" y="9721"/>
                </a:lnTo>
                <a:lnTo>
                  <a:pt x="31815" y="10714"/>
                </a:lnTo>
                <a:lnTo>
                  <a:pt x="49906" y="17692"/>
                </a:lnTo>
                <a:lnTo>
                  <a:pt x="74073" y="19740"/>
                </a:lnTo>
                <a:lnTo>
                  <a:pt x="81136" y="23409"/>
                </a:lnTo>
                <a:lnTo>
                  <a:pt x="119292" y="27271"/>
                </a:lnTo>
                <a:lnTo>
                  <a:pt x="124279" y="29759"/>
                </a:lnTo>
                <a:lnTo>
                  <a:pt x="135112" y="31357"/>
                </a:lnTo>
                <a:lnTo>
                  <a:pt x="154043" y="32403"/>
                </a:lnTo>
                <a:lnTo>
                  <a:pt x="166470" y="36766"/>
                </a:lnTo>
                <a:lnTo>
                  <a:pt x="213868" y="38093"/>
                </a:lnTo>
                <a:lnTo>
                  <a:pt x="260351" y="38100"/>
                </a:lnTo>
                <a:lnTo>
                  <a:pt x="306502" y="38100"/>
                </a:lnTo>
                <a:lnTo>
                  <a:pt x="319494" y="37394"/>
                </a:lnTo>
                <a:lnTo>
                  <a:pt x="349243" y="32142"/>
                </a:lnTo>
                <a:lnTo>
                  <a:pt x="395817" y="31755"/>
                </a:lnTo>
                <a:lnTo>
                  <a:pt x="440441" y="31750"/>
                </a:lnTo>
                <a:lnTo>
                  <a:pt x="486835" y="31750"/>
                </a:lnTo>
                <a:lnTo>
                  <a:pt x="533827" y="31750"/>
                </a:lnTo>
                <a:lnTo>
                  <a:pt x="560814" y="31750"/>
                </a:lnTo>
                <a:lnTo>
                  <a:pt x="592588" y="38022"/>
                </a:lnTo>
                <a:lnTo>
                  <a:pt x="615950" y="38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6" name="SMARTInkShape-1477">
            <a:extLst>
              <a:ext uri="{FF2B5EF4-FFF2-40B4-BE49-F238E27FC236}">
                <a16:creationId xmlns:a16="http://schemas.microsoft.com/office/drawing/2014/main" id="{1C8F3B0F-531D-48F0-ACF2-50EC987D8B82}"/>
              </a:ext>
            </a:extLst>
          </p:cNvPr>
          <p:cNvSpPr/>
          <p:nvPr>
            <p:custDataLst>
              <p:tags r:id="rId6"/>
            </p:custDataLst>
          </p:nvPr>
        </p:nvSpPr>
        <p:spPr>
          <a:xfrm>
            <a:off x="1200531" y="3028950"/>
            <a:ext cx="2603115" cy="501651"/>
          </a:xfrm>
          <a:custGeom>
            <a:avLst/>
            <a:gdLst/>
            <a:ahLst/>
            <a:cxnLst/>
            <a:rect l="0" t="0" r="0" b="0"/>
            <a:pathLst>
              <a:path w="2603115" h="501651">
                <a:moveTo>
                  <a:pt x="202819" y="495300"/>
                </a:moveTo>
                <a:lnTo>
                  <a:pt x="202819" y="495300"/>
                </a:lnTo>
                <a:lnTo>
                  <a:pt x="224639" y="495300"/>
                </a:lnTo>
                <a:lnTo>
                  <a:pt x="248783" y="489342"/>
                </a:lnTo>
                <a:lnTo>
                  <a:pt x="292999" y="488957"/>
                </a:lnTo>
                <a:lnTo>
                  <a:pt x="336611" y="488950"/>
                </a:lnTo>
                <a:lnTo>
                  <a:pt x="355350" y="490832"/>
                </a:lnTo>
                <a:lnTo>
                  <a:pt x="398357" y="494908"/>
                </a:lnTo>
                <a:lnTo>
                  <a:pt x="444561" y="495266"/>
                </a:lnTo>
                <a:lnTo>
                  <a:pt x="486511" y="495295"/>
                </a:lnTo>
                <a:lnTo>
                  <a:pt x="528793" y="495299"/>
                </a:lnTo>
                <a:lnTo>
                  <a:pt x="567723" y="495300"/>
                </a:lnTo>
                <a:lnTo>
                  <a:pt x="607503" y="495300"/>
                </a:lnTo>
                <a:lnTo>
                  <a:pt x="646118" y="495300"/>
                </a:lnTo>
                <a:lnTo>
                  <a:pt x="693213" y="495300"/>
                </a:lnTo>
                <a:lnTo>
                  <a:pt x="734388" y="495300"/>
                </a:lnTo>
                <a:lnTo>
                  <a:pt x="776492" y="495300"/>
                </a:lnTo>
                <a:lnTo>
                  <a:pt x="818780" y="495300"/>
                </a:lnTo>
                <a:lnTo>
                  <a:pt x="861104" y="495300"/>
                </a:lnTo>
                <a:lnTo>
                  <a:pt x="903436" y="495300"/>
                </a:lnTo>
                <a:lnTo>
                  <a:pt x="945769" y="495300"/>
                </a:lnTo>
                <a:lnTo>
                  <a:pt x="988102" y="495300"/>
                </a:lnTo>
                <a:lnTo>
                  <a:pt x="1030436" y="495300"/>
                </a:lnTo>
                <a:lnTo>
                  <a:pt x="1072769" y="495300"/>
                </a:lnTo>
                <a:lnTo>
                  <a:pt x="1111731" y="495300"/>
                </a:lnTo>
                <a:lnTo>
                  <a:pt x="1151674" y="495300"/>
                </a:lnTo>
                <a:lnTo>
                  <a:pt x="1193535" y="495300"/>
                </a:lnTo>
                <a:lnTo>
                  <a:pt x="1232404" y="495300"/>
                </a:lnTo>
                <a:lnTo>
                  <a:pt x="1271623" y="495300"/>
                </a:lnTo>
                <a:lnTo>
                  <a:pt x="1309160" y="495300"/>
                </a:lnTo>
                <a:lnTo>
                  <a:pt x="1356461" y="495300"/>
                </a:lnTo>
                <a:lnTo>
                  <a:pt x="1395168" y="495300"/>
                </a:lnTo>
                <a:lnTo>
                  <a:pt x="1438761" y="490936"/>
                </a:lnTo>
                <a:lnTo>
                  <a:pt x="1484631" y="489211"/>
                </a:lnTo>
                <a:lnTo>
                  <a:pt x="1529573" y="488984"/>
                </a:lnTo>
                <a:lnTo>
                  <a:pt x="1572956" y="488954"/>
                </a:lnTo>
                <a:lnTo>
                  <a:pt x="1620096" y="488950"/>
                </a:lnTo>
                <a:lnTo>
                  <a:pt x="1663202" y="488950"/>
                </a:lnTo>
                <a:lnTo>
                  <a:pt x="1706342" y="488950"/>
                </a:lnTo>
                <a:lnTo>
                  <a:pt x="1753451" y="488950"/>
                </a:lnTo>
                <a:lnTo>
                  <a:pt x="1798434" y="493976"/>
                </a:lnTo>
                <a:lnTo>
                  <a:pt x="1845454" y="495126"/>
                </a:lnTo>
                <a:lnTo>
                  <a:pt x="1893073" y="495277"/>
                </a:lnTo>
                <a:lnTo>
                  <a:pt x="1932076" y="495295"/>
                </a:lnTo>
                <a:lnTo>
                  <a:pt x="1976299" y="498670"/>
                </a:lnTo>
                <a:lnTo>
                  <a:pt x="2023907" y="501258"/>
                </a:lnTo>
                <a:lnTo>
                  <a:pt x="2067423" y="501598"/>
                </a:lnTo>
                <a:lnTo>
                  <a:pt x="2113283" y="501643"/>
                </a:lnTo>
                <a:lnTo>
                  <a:pt x="2156342" y="501649"/>
                </a:lnTo>
                <a:lnTo>
                  <a:pt x="2203426" y="501650"/>
                </a:lnTo>
                <a:lnTo>
                  <a:pt x="2248874" y="496624"/>
                </a:lnTo>
                <a:lnTo>
                  <a:pt x="2293412" y="493535"/>
                </a:lnTo>
                <a:lnTo>
                  <a:pt x="2335988" y="487471"/>
                </a:lnTo>
                <a:lnTo>
                  <a:pt x="2380843" y="477418"/>
                </a:lnTo>
                <a:lnTo>
                  <a:pt x="2426642" y="463431"/>
                </a:lnTo>
                <a:lnTo>
                  <a:pt x="2473915" y="442381"/>
                </a:lnTo>
                <a:lnTo>
                  <a:pt x="2500183" y="429918"/>
                </a:lnTo>
                <a:lnTo>
                  <a:pt x="2546902" y="397956"/>
                </a:lnTo>
                <a:lnTo>
                  <a:pt x="2560394" y="382327"/>
                </a:lnTo>
                <a:lnTo>
                  <a:pt x="2572572" y="372795"/>
                </a:lnTo>
                <a:lnTo>
                  <a:pt x="2592512" y="347401"/>
                </a:lnTo>
                <a:lnTo>
                  <a:pt x="2594877" y="341137"/>
                </a:lnTo>
                <a:lnTo>
                  <a:pt x="2596634" y="334356"/>
                </a:lnTo>
                <a:lnTo>
                  <a:pt x="2600883" y="325865"/>
                </a:lnTo>
                <a:lnTo>
                  <a:pt x="2603114" y="281416"/>
                </a:lnTo>
                <a:lnTo>
                  <a:pt x="2602412" y="270982"/>
                </a:lnTo>
                <a:lnTo>
                  <a:pt x="2589978" y="242661"/>
                </a:lnTo>
                <a:lnTo>
                  <a:pt x="2572763" y="218659"/>
                </a:lnTo>
                <a:lnTo>
                  <a:pt x="2565874" y="214069"/>
                </a:lnTo>
                <a:lnTo>
                  <a:pt x="2563472" y="211151"/>
                </a:lnTo>
                <a:lnTo>
                  <a:pt x="2558681" y="201009"/>
                </a:lnTo>
                <a:lnTo>
                  <a:pt x="2516434" y="167407"/>
                </a:lnTo>
                <a:lnTo>
                  <a:pt x="2469766" y="137847"/>
                </a:lnTo>
                <a:lnTo>
                  <a:pt x="2422175" y="113073"/>
                </a:lnTo>
                <a:lnTo>
                  <a:pt x="2379422" y="95284"/>
                </a:lnTo>
                <a:lnTo>
                  <a:pt x="2336334" y="80435"/>
                </a:lnTo>
                <a:lnTo>
                  <a:pt x="2294941" y="73201"/>
                </a:lnTo>
                <a:lnTo>
                  <a:pt x="2250758" y="61306"/>
                </a:lnTo>
                <a:lnTo>
                  <a:pt x="2206332" y="52047"/>
                </a:lnTo>
                <a:lnTo>
                  <a:pt x="2164841" y="44057"/>
                </a:lnTo>
                <a:lnTo>
                  <a:pt x="2121913" y="38179"/>
                </a:lnTo>
                <a:lnTo>
                  <a:pt x="2074833" y="29365"/>
                </a:lnTo>
                <a:lnTo>
                  <a:pt x="2031735" y="24041"/>
                </a:lnTo>
                <a:lnTo>
                  <a:pt x="1984232" y="19002"/>
                </a:lnTo>
                <a:lnTo>
                  <a:pt x="1944438" y="14154"/>
                </a:lnTo>
                <a:lnTo>
                  <a:pt x="1905821" y="12987"/>
                </a:lnTo>
                <a:lnTo>
                  <a:pt x="1860563" y="8393"/>
                </a:lnTo>
                <a:lnTo>
                  <a:pt x="1819220" y="6754"/>
                </a:lnTo>
                <a:lnTo>
                  <a:pt x="1774077" y="6430"/>
                </a:lnTo>
                <a:lnTo>
                  <a:pt x="1730483" y="6366"/>
                </a:lnTo>
                <a:lnTo>
                  <a:pt x="1683720" y="6353"/>
                </a:lnTo>
                <a:lnTo>
                  <a:pt x="1636931" y="6351"/>
                </a:lnTo>
                <a:lnTo>
                  <a:pt x="1591994" y="1986"/>
                </a:lnTo>
                <a:lnTo>
                  <a:pt x="1547264" y="392"/>
                </a:lnTo>
                <a:lnTo>
                  <a:pt x="1501243" y="78"/>
                </a:lnTo>
                <a:lnTo>
                  <a:pt x="1458181" y="15"/>
                </a:lnTo>
                <a:lnTo>
                  <a:pt x="1415704" y="3"/>
                </a:lnTo>
                <a:lnTo>
                  <a:pt x="1369972" y="1"/>
                </a:lnTo>
                <a:lnTo>
                  <a:pt x="1325242" y="0"/>
                </a:lnTo>
                <a:lnTo>
                  <a:pt x="1282435" y="0"/>
                </a:lnTo>
                <a:lnTo>
                  <a:pt x="1240009" y="3371"/>
                </a:lnTo>
                <a:lnTo>
                  <a:pt x="1193293" y="5762"/>
                </a:lnTo>
                <a:lnTo>
                  <a:pt x="1149362" y="6234"/>
                </a:lnTo>
                <a:lnTo>
                  <a:pt x="1106713" y="6327"/>
                </a:lnTo>
                <a:lnTo>
                  <a:pt x="1059954" y="6346"/>
                </a:lnTo>
                <a:lnTo>
                  <a:pt x="1016014" y="6349"/>
                </a:lnTo>
                <a:lnTo>
                  <a:pt x="973364" y="6350"/>
                </a:lnTo>
                <a:lnTo>
                  <a:pt x="930968" y="6350"/>
                </a:lnTo>
                <a:lnTo>
                  <a:pt x="886740" y="6350"/>
                </a:lnTo>
                <a:lnTo>
                  <a:pt x="840819" y="6350"/>
                </a:lnTo>
                <a:lnTo>
                  <a:pt x="797777" y="7056"/>
                </a:lnTo>
                <a:lnTo>
                  <a:pt x="755303" y="11376"/>
                </a:lnTo>
                <a:lnTo>
                  <a:pt x="712943" y="12439"/>
                </a:lnTo>
                <a:lnTo>
                  <a:pt x="666240" y="12648"/>
                </a:lnTo>
                <a:lnTo>
                  <a:pt x="622312" y="12690"/>
                </a:lnTo>
                <a:lnTo>
                  <a:pt x="579663" y="12698"/>
                </a:lnTo>
                <a:lnTo>
                  <a:pt x="537973" y="12699"/>
                </a:lnTo>
                <a:lnTo>
                  <a:pt x="499948" y="12700"/>
                </a:lnTo>
                <a:lnTo>
                  <a:pt x="458675" y="12700"/>
                </a:lnTo>
                <a:lnTo>
                  <a:pt x="420915" y="12700"/>
                </a:lnTo>
                <a:lnTo>
                  <a:pt x="382098" y="14582"/>
                </a:lnTo>
                <a:lnTo>
                  <a:pt x="338480" y="19167"/>
                </a:lnTo>
                <a:lnTo>
                  <a:pt x="295978" y="24440"/>
                </a:lnTo>
                <a:lnTo>
                  <a:pt x="253622" y="32181"/>
                </a:lnTo>
                <a:lnTo>
                  <a:pt x="211286" y="42390"/>
                </a:lnTo>
                <a:lnTo>
                  <a:pt x="168952" y="52924"/>
                </a:lnTo>
                <a:lnTo>
                  <a:pt x="123620" y="71085"/>
                </a:lnTo>
                <a:lnTo>
                  <a:pt x="96236" y="85329"/>
                </a:lnTo>
                <a:lnTo>
                  <a:pt x="48981" y="123489"/>
                </a:lnTo>
                <a:lnTo>
                  <a:pt x="20590" y="160240"/>
                </a:lnTo>
                <a:lnTo>
                  <a:pt x="2516" y="205244"/>
                </a:lnTo>
                <a:lnTo>
                  <a:pt x="0" y="235219"/>
                </a:lnTo>
                <a:lnTo>
                  <a:pt x="12499" y="279803"/>
                </a:lnTo>
                <a:lnTo>
                  <a:pt x="24192" y="304879"/>
                </a:lnTo>
                <a:lnTo>
                  <a:pt x="69684" y="347764"/>
                </a:lnTo>
                <a:lnTo>
                  <a:pt x="114495" y="376401"/>
                </a:lnTo>
                <a:lnTo>
                  <a:pt x="161398" y="401561"/>
                </a:lnTo>
                <a:lnTo>
                  <a:pt x="202999" y="418980"/>
                </a:lnTo>
                <a:lnTo>
                  <a:pt x="248559" y="436010"/>
                </a:lnTo>
                <a:lnTo>
                  <a:pt x="293254" y="457326"/>
                </a:lnTo>
                <a:lnTo>
                  <a:pt x="335465" y="475814"/>
                </a:lnTo>
                <a:lnTo>
                  <a:pt x="367919" y="488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7" name="SMARTInkShape-1478">
            <a:extLst>
              <a:ext uri="{FF2B5EF4-FFF2-40B4-BE49-F238E27FC236}">
                <a16:creationId xmlns:a16="http://schemas.microsoft.com/office/drawing/2014/main" id="{1FA3E13C-0781-41A1-BA27-3C11B9E4BE40}"/>
              </a:ext>
            </a:extLst>
          </p:cNvPr>
          <p:cNvSpPr/>
          <p:nvPr>
            <p:custDataLst>
              <p:tags r:id="rId7"/>
            </p:custDataLst>
          </p:nvPr>
        </p:nvSpPr>
        <p:spPr>
          <a:xfrm>
            <a:off x="4787900" y="3441722"/>
            <a:ext cx="1898651" cy="57129"/>
          </a:xfrm>
          <a:custGeom>
            <a:avLst/>
            <a:gdLst/>
            <a:ahLst/>
            <a:cxnLst/>
            <a:rect l="0" t="0" r="0" b="0"/>
            <a:pathLst>
              <a:path w="1898651" h="57129">
                <a:moveTo>
                  <a:pt x="19050" y="44428"/>
                </a:moveTo>
                <a:lnTo>
                  <a:pt x="19050" y="44428"/>
                </a:lnTo>
                <a:lnTo>
                  <a:pt x="346" y="44428"/>
                </a:lnTo>
                <a:lnTo>
                  <a:pt x="0" y="38085"/>
                </a:lnTo>
                <a:lnTo>
                  <a:pt x="8838" y="38078"/>
                </a:lnTo>
                <a:lnTo>
                  <a:pt x="12865" y="36197"/>
                </a:lnTo>
                <a:lnTo>
                  <a:pt x="17828" y="32611"/>
                </a:lnTo>
                <a:lnTo>
                  <a:pt x="39706" y="29881"/>
                </a:lnTo>
                <a:lnTo>
                  <a:pt x="51276" y="26712"/>
                </a:lnTo>
                <a:lnTo>
                  <a:pt x="95819" y="20386"/>
                </a:lnTo>
                <a:lnTo>
                  <a:pt x="139733" y="15736"/>
                </a:lnTo>
                <a:lnTo>
                  <a:pt x="184152" y="8493"/>
                </a:lnTo>
                <a:lnTo>
                  <a:pt x="227319" y="6518"/>
                </a:lnTo>
                <a:lnTo>
                  <a:pt x="268927" y="6354"/>
                </a:lnTo>
                <a:lnTo>
                  <a:pt x="308020" y="1305"/>
                </a:lnTo>
                <a:lnTo>
                  <a:pt x="349412" y="153"/>
                </a:lnTo>
                <a:lnTo>
                  <a:pt x="395141" y="0"/>
                </a:lnTo>
                <a:lnTo>
                  <a:pt x="436179" y="5007"/>
                </a:lnTo>
                <a:lnTo>
                  <a:pt x="478368" y="6154"/>
                </a:lnTo>
                <a:lnTo>
                  <a:pt x="525399" y="6313"/>
                </a:lnTo>
                <a:lnTo>
                  <a:pt x="567328" y="6326"/>
                </a:lnTo>
                <a:lnTo>
                  <a:pt x="612604" y="6328"/>
                </a:lnTo>
                <a:lnTo>
                  <a:pt x="654167" y="6328"/>
                </a:lnTo>
                <a:lnTo>
                  <a:pt x="699834" y="11354"/>
                </a:lnTo>
                <a:lnTo>
                  <a:pt x="741009" y="12504"/>
                </a:lnTo>
                <a:lnTo>
                  <a:pt x="787284" y="17027"/>
                </a:lnTo>
                <a:lnTo>
                  <a:pt x="827880" y="18764"/>
                </a:lnTo>
                <a:lnTo>
                  <a:pt x="875068" y="22376"/>
                </a:lnTo>
                <a:lnTo>
                  <a:pt x="914795" y="24983"/>
                </a:lnTo>
                <a:lnTo>
                  <a:pt x="956785" y="25326"/>
                </a:lnTo>
                <a:lnTo>
                  <a:pt x="999074" y="25371"/>
                </a:lnTo>
                <a:lnTo>
                  <a:pt x="1046496" y="25377"/>
                </a:lnTo>
                <a:lnTo>
                  <a:pt x="1092483" y="25378"/>
                </a:lnTo>
                <a:lnTo>
                  <a:pt x="1139488" y="25378"/>
                </a:lnTo>
                <a:lnTo>
                  <a:pt x="1181195" y="25378"/>
                </a:lnTo>
                <a:lnTo>
                  <a:pt x="1223446" y="29742"/>
                </a:lnTo>
                <a:lnTo>
                  <a:pt x="1269140" y="31466"/>
                </a:lnTo>
                <a:lnTo>
                  <a:pt x="1314059" y="36720"/>
                </a:lnTo>
                <a:lnTo>
                  <a:pt x="1357438" y="42263"/>
                </a:lnTo>
                <a:lnTo>
                  <a:pt x="1401206" y="47514"/>
                </a:lnTo>
                <a:lnTo>
                  <a:pt x="1444870" y="50348"/>
                </a:lnTo>
                <a:lnTo>
                  <a:pt x="1488597" y="50721"/>
                </a:lnTo>
                <a:lnTo>
                  <a:pt x="1532264" y="50770"/>
                </a:lnTo>
                <a:lnTo>
                  <a:pt x="1574773" y="50777"/>
                </a:lnTo>
                <a:lnTo>
                  <a:pt x="1617128" y="50778"/>
                </a:lnTo>
                <a:lnTo>
                  <a:pt x="1663569" y="50778"/>
                </a:lnTo>
                <a:lnTo>
                  <a:pt x="1707488" y="50778"/>
                </a:lnTo>
                <a:lnTo>
                  <a:pt x="1750556" y="55142"/>
                </a:lnTo>
                <a:lnTo>
                  <a:pt x="1797852" y="57050"/>
                </a:lnTo>
                <a:lnTo>
                  <a:pt x="1845383" y="57126"/>
                </a:lnTo>
                <a:lnTo>
                  <a:pt x="1880453" y="57128"/>
                </a:lnTo>
                <a:lnTo>
                  <a:pt x="1885388" y="55246"/>
                </a:lnTo>
                <a:lnTo>
                  <a:pt x="1890934" y="51661"/>
                </a:lnTo>
                <a:lnTo>
                  <a:pt x="1895266" y="51039"/>
                </a:lnTo>
                <a:lnTo>
                  <a:pt x="1896394" y="50247"/>
                </a:lnTo>
                <a:lnTo>
                  <a:pt x="1897145" y="49013"/>
                </a:lnTo>
                <a:lnTo>
                  <a:pt x="1898453" y="44326"/>
                </a:lnTo>
                <a:lnTo>
                  <a:pt x="1898650" y="380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8" name="SMARTInkShape-1479">
            <a:extLst>
              <a:ext uri="{FF2B5EF4-FFF2-40B4-BE49-F238E27FC236}">
                <a16:creationId xmlns:a16="http://schemas.microsoft.com/office/drawing/2014/main" id="{EF9E27DA-9FAA-4B92-A747-61979A0039A4}"/>
              </a:ext>
            </a:extLst>
          </p:cNvPr>
          <p:cNvSpPr/>
          <p:nvPr>
            <p:custDataLst>
              <p:tags r:id="rId8"/>
            </p:custDataLst>
          </p:nvPr>
        </p:nvSpPr>
        <p:spPr>
          <a:xfrm>
            <a:off x="2228850" y="3816350"/>
            <a:ext cx="425451" cy="31751"/>
          </a:xfrm>
          <a:custGeom>
            <a:avLst/>
            <a:gdLst/>
            <a:ahLst/>
            <a:cxnLst/>
            <a:rect l="0" t="0" r="0" b="0"/>
            <a:pathLst>
              <a:path w="425451" h="31751">
                <a:moveTo>
                  <a:pt x="0" y="0"/>
                </a:moveTo>
                <a:lnTo>
                  <a:pt x="0" y="0"/>
                </a:lnTo>
                <a:lnTo>
                  <a:pt x="0" y="6272"/>
                </a:lnTo>
                <a:lnTo>
                  <a:pt x="3371" y="6327"/>
                </a:lnTo>
                <a:lnTo>
                  <a:pt x="4364" y="5629"/>
                </a:lnTo>
                <a:lnTo>
                  <a:pt x="5026" y="4458"/>
                </a:lnTo>
                <a:lnTo>
                  <a:pt x="5467" y="2972"/>
                </a:lnTo>
                <a:lnTo>
                  <a:pt x="6467" y="1982"/>
                </a:lnTo>
                <a:lnTo>
                  <a:pt x="9460" y="881"/>
                </a:lnTo>
                <a:lnTo>
                  <a:pt x="52995" y="4"/>
                </a:lnTo>
                <a:lnTo>
                  <a:pt x="98191" y="705"/>
                </a:lnTo>
                <a:lnTo>
                  <a:pt x="140013" y="6467"/>
                </a:lnTo>
                <a:lnTo>
                  <a:pt x="183527" y="12060"/>
                </a:lnTo>
                <a:lnTo>
                  <a:pt x="227265" y="12644"/>
                </a:lnTo>
                <a:lnTo>
                  <a:pt x="268920" y="12692"/>
                </a:lnTo>
                <a:lnTo>
                  <a:pt x="310787" y="18167"/>
                </a:lnTo>
                <a:lnTo>
                  <a:pt x="355579" y="19704"/>
                </a:lnTo>
                <a:lnTo>
                  <a:pt x="401213" y="29588"/>
                </a:lnTo>
                <a:lnTo>
                  <a:pt x="425416" y="31749"/>
                </a:lnTo>
                <a:lnTo>
                  <a:pt x="42545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9" name="SMARTInkShape-1480">
            <a:extLst>
              <a:ext uri="{FF2B5EF4-FFF2-40B4-BE49-F238E27FC236}">
                <a16:creationId xmlns:a16="http://schemas.microsoft.com/office/drawing/2014/main" id="{4CA6EA86-ACA7-4651-B12F-108A9C224A72}"/>
              </a:ext>
            </a:extLst>
          </p:cNvPr>
          <p:cNvSpPr/>
          <p:nvPr>
            <p:custDataLst>
              <p:tags r:id="rId9"/>
            </p:custDataLst>
          </p:nvPr>
        </p:nvSpPr>
        <p:spPr>
          <a:xfrm>
            <a:off x="3492500" y="3835400"/>
            <a:ext cx="1219201" cy="30427"/>
          </a:xfrm>
          <a:custGeom>
            <a:avLst/>
            <a:gdLst/>
            <a:ahLst/>
            <a:cxnLst/>
            <a:rect l="0" t="0" r="0" b="0"/>
            <a:pathLst>
              <a:path w="1219201" h="30427">
                <a:moveTo>
                  <a:pt x="0" y="0"/>
                </a:moveTo>
                <a:lnTo>
                  <a:pt x="0" y="0"/>
                </a:lnTo>
                <a:lnTo>
                  <a:pt x="8838" y="0"/>
                </a:lnTo>
                <a:lnTo>
                  <a:pt x="55880" y="11259"/>
                </a:lnTo>
                <a:lnTo>
                  <a:pt x="102124" y="12662"/>
                </a:lnTo>
                <a:lnTo>
                  <a:pt x="146080" y="12698"/>
                </a:lnTo>
                <a:lnTo>
                  <a:pt x="177804" y="14581"/>
                </a:lnTo>
                <a:lnTo>
                  <a:pt x="220926" y="18658"/>
                </a:lnTo>
                <a:lnTo>
                  <a:pt x="265260" y="19016"/>
                </a:lnTo>
                <a:lnTo>
                  <a:pt x="311581" y="24073"/>
                </a:lnTo>
                <a:lnTo>
                  <a:pt x="353540" y="25225"/>
                </a:lnTo>
                <a:lnTo>
                  <a:pt x="395824" y="25377"/>
                </a:lnTo>
                <a:lnTo>
                  <a:pt x="443177" y="25397"/>
                </a:lnTo>
                <a:lnTo>
                  <a:pt x="481476" y="25399"/>
                </a:lnTo>
                <a:lnTo>
                  <a:pt x="528505" y="30426"/>
                </a:lnTo>
                <a:lnTo>
                  <a:pt x="569671" y="28117"/>
                </a:lnTo>
                <a:lnTo>
                  <a:pt x="611068" y="25936"/>
                </a:lnTo>
                <a:lnTo>
                  <a:pt x="650916" y="25506"/>
                </a:lnTo>
                <a:lnTo>
                  <a:pt x="695765" y="25421"/>
                </a:lnTo>
                <a:lnTo>
                  <a:pt x="739300" y="25404"/>
                </a:lnTo>
                <a:lnTo>
                  <a:pt x="786052" y="25401"/>
                </a:lnTo>
                <a:lnTo>
                  <a:pt x="829467" y="25400"/>
                </a:lnTo>
                <a:lnTo>
                  <a:pt x="876378" y="21036"/>
                </a:lnTo>
                <a:lnTo>
                  <a:pt x="920347" y="19442"/>
                </a:lnTo>
                <a:lnTo>
                  <a:pt x="963004" y="19128"/>
                </a:lnTo>
                <a:lnTo>
                  <a:pt x="1001037" y="19065"/>
                </a:lnTo>
                <a:lnTo>
                  <a:pt x="1041789" y="19053"/>
                </a:lnTo>
                <a:lnTo>
                  <a:pt x="1080439" y="19051"/>
                </a:lnTo>
                <a:lnTo>
                  <a:pt x="1119615" y="19755"/>
                </a:lnTo>
                <a:lnTo>
                  <a:pt x="1160503" y="24517"/>
                </a:lnTo>
                <a:lnTo>
                  <a:pt x="1203669" y="25366"/>
                </a:lnTo>
                <a:lnTo>
                  <a:pt x="1219200" y="25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0" name="SMARTInkShape-1481">
            <a:extLst>
              <a:ext uri="{FF2B5EF4-FFF2-40B4-BE49-F238E27FC236}">
                <a16:creationId xmlns:a16="http://schemas.microsoft.com/office/drawing/2014/main" id="{EAFB94E2-4C1B-442E-B652-3FCF1B9F03EA}"/>
              </a:ext>
            </a:extLst>
          </p:cNvPr>
          <p:cNvSpPr/>
          <p:nvPr>
            <p:custDataLst>
              <p:tags r:id="rId10"/>
            </p:custDataLst>
          </p:nvPr>
        </p:nvSpPr>
        <p:spPr>
          <a:xfrm>
            <a:off x="1771650" y="4184676"/>
            <a:ext cx="1854201" cy="44425"/>
          </a:xfrm>
          <a:custGeom>
            <a:avLst/>
            <a:gdLst/>
            <a:ahLst/>
            <a:cxnLst/>
            <a:rect l="0" t="0" r="0" b="0"/>
            <a:pathLst>
              <a:path w="1854201" h="44425">
                <a:moveTo>
                  <a:pt x="0" y="12674"/>
                </a:moveTo>
                <a:lnTo>
                  <a:pt x="0" y="12674"/>
                </a:lnTo>
                <a:lnTo>
                  <a:pt x="0" y="19001"/>
                </a:lnTo>
                <a:lnTo>
                  <a:pt x="5467" y="19022"/>
                </a:lnTo>
                <a:lnTo>
                  <a:pt x="20578" y="13557"/>
                </a:lnTo>
                <a:lnTo>
                  <a:pt x="30713" y="12935"/>
                </a:lnTo>
                <a:lnTo>
                  <a:pt x="57850" y="15852"/>
                </a:lnTo>
                <a:lnTo>
                  <a:pt x="70161" y="14792"/>
                </a:lnTo>
                <a:lnTo>
                  <a:pt x="112341" y="19265"/>
                </a:lnTo>
                <a:lnTo>
                  <a:pt x="152933" y="25450"/>
                </a:lnTo>
                <a:lnTo>
                  <a:pt x="196952" y="35444"/>
                </a:lnTo>
                <a:lnTo>
                  <a:pt x="237359" y="41099"/>
                </a:lnTo>
                <a:lnTo>
                  <a:pt x="282425" y="44132"/>
                </a:lnTo>
                <a:lnTo>
                  <a:pt x="323970" y="44386"/>
                </a:lnTo>
                <a:lnTo>
                  <a:pt x="371516" y="44421"/>
                </a:lnTo>
                <a:lnTo>
                  <a:pt x="417276" y="44423"/>
                </a:lnTo>
                <a:lnTo>
                  <a:pt x="464730" y="44424"/>
                </a:lnTo>
                <a:lnTo>
                  <a:pt x="504418" y="43718"/>
                </a:lnTo>
                <a:lnTo>
                  <a:pt x="546229" y="39398"/>
                </a:lnTo>
                <a:lnTo>
                  <a:pt x="588459" y="34964"/>
                </a:lnTo>
                <a:lnTo>
                  <a:pt x="635136" y="32364"/>
                </a:lnTo>
                <a:lnTo>
                  <a:pt x="679059" y="29969"/>
                </a:lnTo>
                <a:lnTo>
                  <a:pt x="725077" y="26281"/>
                </a:lnTo>
                <a:lnTo>
                  <a:pt x="762348" y="25643"/>
                </a:lnTo>
                <a:lnTo>
                  <a:pt x="800203" y="25453"/>
                </a:lnTo>
                <a:lnTo>
                  <a:pt x="838230" y="22027"/>
                </a:lnTo>
                <a:lnTo>
                  <a:pt x="876309" y="19913"/>
                </a:lnTo>
                <a:lnTo>
                  <a:pt x="914403" y="19287"/>
                </a:lnTo>
                <a:lnTo>
                  <a:pt x="952501" y="19102"/>
                </a:lnTo>
                <a:lnTo>
                  <a:pt x="990600" y="19047"/>
                </a:lnTo>
                <a:lnTo>
                  <a:pt x="1028700" y="19031"/>
                </a:lnTo>
                <a:lnTo>
                  <a:pt x="1066800" y="19026"/>
                </a:lnTo>
                <a:lnTo>
                  <a:pt x="1104900" y="19024"/>
                </a:lnTo>
                <a:lnTo>
                  <a:pt x="1146371" y="19024"/>
                </a:lnTo>
                <a:lnTo>
                  <a:pt x="1186567" y="19024"/>
                </a:lnTo>
                <a:lnTo>
                  <a:pt x="1225289" y="15653"/>
                </a:lnTo>
                <a:lnTo>
                  <a:pt x="1263572" y="13557"/>
                </a:lnTo>
                <a:lnTo>
                  <a:pt x="1301727" y="12935"/>
                </a:lnTo>
                <a:lnTo>
                  <a:pt x="1339843" y="9380"/>
                </a:lnTo>
                <a:lnTo>
                  <a:pt x="1377948" y="7229"/>
                </a:lnTo>
                <a:lnTo>
                  <a:pt x="1416049" y="3221"/>
                </a:lnTo>
                <a:lnTo>
                  <a:pt x="1454150" y="936"/>
                </a:lnTo>
                <a:lnTo>
                  <a:pt x="1492250" y="258"/>
                </a:lnTo>
                <a:lnTo>
                  <a:pt x="1533721" y="58"/>
                </a:lnTo>
                <a:lnTo>
                  <a:pt x="1573917" y="0"/>
                </a:lnTo>
                <a:lnTo>
                  <a:pt x="1621062" y="684"/>
                </a:lnTo>
                <a:lnTo>
                  <a:pt x="1668526" y="5001"/>
                </a:lnTo>
                <a:lnTo>
                  <a:pt x="1715453" y="9433"/>
                </a:lnTo>
                <a:lnTo>
                  <a:pt x="1760419" y="12739"/>
                </a:lnTo>
                <a:lnTo>
                  <a:pt x="1803272" y="17573"/>
                </a:lnTo>
                <a:lnTo>
                  <a:pt x="1837996" y="20778"/>
                </a:lnTo>
                <a:lnTo>
                  <a:pt x="1854200" y="253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25" name="SMARTInkShape-Group435">
            <a:extLst>
              <a:ext uri="{FF2B5EF4-FFF2-40B4-BE49-F238E27FC236}">
                <a16:creationId xmlns:a16="http://schemas.microsoft.com/office/drawing/2014/main" id="{3C0FDC1F-420C-48A3-B496-E8757996DDB3}"/>
              </a:ext>
            </a:extLst>
          </p:cNvPr>
          <p:cNvGrpSpPr/>
          <p:nvPr/>
        </p:nvGrpSpPr>
        <p:grpSpPr>
          <a:xfrm>
            <a:off x="1447800" y="4298950"/>
            <a:ext cx="552451" cy="378117"/>
            <a:chOff x="1447800" y="4298950"/>
            <a:chExt cx="552451" cy="378117"/>
          </a:xfrm>
        </p:grpSpPr>
        <p:sp>
          <p:nvSpPr>
            <p:cNvPr id="10321" name="SMARTInkShape-1482">
              <a:extLst>
                <a:ext uri="{FF2B5EF4-FFF2-40B4-BE49-F238E27FC236}">
                  <a16:creationId xmlns:a16="http://schemas.microsoft.com/office/drawing/2014/main" id="{29982E0E-9993-4963-891A-008176D259A5}"/>
                </a:ext>
              </a:extLst>
            </p:cNvPr>
            <p:cNvSpPr/>
            <p:nvPr>
              <p:custDataLst>
                <p:tags r:id="rId11"/>
              </p:custDataLst>
            </p:nvPr>
          </p:nvSpPr>
          <p:spPr>
            <a:xfrm>
              <a:off x="1447800" y="4470422"/>
              <a:ext cx="552451" cy="63401"/>
            </a:xfrm>
            <a:custGeom>
              <a:avLst/>
              <a:gdLst/>
              <a:ahLst/>
              <a:cxnLst/>
              <a:rect l="0" t="0" r="0" b="0"/>
              <a:pathLst>
                <a:path w="552451" h="63401">
                  <a:moveTo>
                    <a:pt x="552450" y="57128"/>
                  </a:moveTo>
                  <a:lnTo>
                    <a:pt x="552450" y="57128"/>
                  </a:lnTo>
                  <a:lnTo>
                    <a:pt x="552450" y="63400"/>
                  </a:lnTo>
                  <a:lnTo>
                    <a:pt x="552450" y="58004"/>
                  </a:lnTo>
                  <a:lnTo>
                    <a:pt x="551744" y="57712"/>
                  </a:lnTo>
                  <a:lnTo>
                    <a:pt x="549079" y="57387"/>
                  </a:lnTo>
                  <a:lnTo>
                    <a:pt x="548086" y="56595"/>
                  </a:lnTo>
                  <a:lnTo>
                    <a:pt x="546361" y="51683"/>
                  </a:lnTo>
                  <a:lnTo>
                    <a:pt x="544335" y="51180"/>
                  </a:lnTo>
                  <a:lnTo>
                    <a:pt x="542806" y="51046"/>
                  </a:lnTo>
                  <a:lnTo>
                    <a:pt x="541788" y="50251"/>
                  </a:lnTo>
                  <a:lnTo>
                    <a:pt x="540656" y="47486"/>
                  </a:lnTo>
                  <a:lnTo>
                    <a:pt x="539648" y="46467"/>
                  </a:lnTo>
                  <a:lnTo>
                    <a:pt x="536647" y="45335"/>
                  </a:lnTo>
                  <a:lnTo>
                    <a:pt x="528218" y="44507"/>
                  </a:lnTo>
                  <a:lnTo>
                    <a:pt x="522211" y="40079"/>
                  </a:lnTo>
                  <a:lnTo>
                    <a:pt x="516287" y="38671"/>
                  </a:lnTo>
                  <a:lnTo>
                    <a:pt x="483831" y="38078"/>
                  </a:lnTo>
                  <a:lnTo>
                    <a:pt x="477774" y="33714"/>
                  </a:lnTo>
                  <a:lnTo>
                    <a:pt x="473870" y="32611"/>
                  </a:lnTo>
                  <a:lnTo>
                    <a:pt x="471841" y="33022"/>
                  </a:lnTo>
                  <a:lnTo>
                    <a:pt x="463515" y="36870"/>
                  </a:lnTo>
                  <a:lnTo>
                    <a:pt x="417059" y="38078"/>
                  </a:lnTo>
                  <a:lnTo>
                    <a:pt x="410656" y="38078"/>
                  </a:lnTo>
                  <a:lnTo>
                    <a:pt x="406410" y="39960"/>
                  </a:lnTo>
                  <a:lnTo>
                    <a:pt x="402171" y="42442"/>
                  </a:lnTo>
                  <a:lnTo>
                    <a:pt x="393701" y="44036"/>
                  </a:lnTo>
                  <a:lnTo>
                    <a:pt x="348093" y="44427"/>
                  </a:lnTo>
                  <a:lnTo>
                    <a:pt x="303073" y="44428"/>
                  </a:lnTo>
                  <a:lnTo>
                    <a:pt x="273993" y="44428"/>
                  </a:lnTo>
                  <a:lnTo>
                    <a:pt x="271562" y="43722"/>
                  </a:lnTo>
                  <a:lnTo>
                    <a:pt x="269941" y="42546"/>
                  </a:lnTo>
                  <a:lnTo>
                    <a:pt x="268861" y="41057"/>
                  </a:lnTo>
                  <a:lnTo>
                    <a:pt x="263897" y="39402"/>
                  </a:lnTo>
                  <a:lnTo>
                    <a:pt x="233096" y="36206"/>
                  </a:lnTo>
                  <a:lnTo>
                    <a:pt x="221021" y="32612"/>
                  </a:lnTo>
                  <a:lnTo>
                    <a:pt x="198901" y="31074"/>
                  </a:lnTo>
                  <a:lnTo>
                    <a:pt x="178230" y="23892"/>
                  </a:lnTo>
                  <a:lnTo>
                    <a:pt x="173758" y="21189"/>
                  </a:lnTo>
                  <a:lnTo>
                    <a:pt x="166568" y="19668"/>
                  </a:lnTo>
                  <a:lnTo>
                    <a:pt x="156519" y="18512"/>
                  </a:lnTo>
                  <a:lnTo>
                    <a:pt x="148055" y="14720"/>
                  </a:lnTo>
                  <a:lnTo>
                    <a:pt x="129757" y="12151"/>
                  </a:lnTo>
                  <a:lnTo>
                    <a:pt x="122251" y="8367"/>
                  </a:lnTo>
                  <a:lnTo>
                    <a:pt x="83909" y="4457"/>
                  </a:lnTo>
                  <a:lnTo>
                    <a:pt x="78921" y="1969"/>
                  </a:lnTo>
                  <a:lnTo>
                    <a:pt x="67813" y="240"/>
                  </a:lnTo>
                  <a:lnTo>
                    <a:pt x="51669" y="0"/>
                  </a:lnTo>
                  <a:lnTo>
                    <a:pt x="45777" y="1869"/>
                  </a:lnTo>
                  <a:lnTo>
                    <a:pt x="40101" y="4346"/>
                  </a:lnTo>
                  <a:lnTo>
                    <a:pt x="12181" y="7018"/>
                  </a:lnTo>
                  <a:lnTo>
                    <a:pt x="0" y="126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2" name="SMARTInkShape-1483">
              <a:extLst>
                <a:ext uri="{FF2B5EF4-FFF2-40B4-BE49-F238E27FC236}">
                  <a16:creationId xmlns:a16="http://schemas.microsoft.com/office/drawing/2014/main" id="{8F267037-33A1-4A2D-8EA1-4D06E12E8A7D}"/>
                </a:ext>
              </a:extLst>
            </p:cNvPr>
            <p:cNvSpPr/>
            <p:nvPr>
              <p:custDataLst>
                <p:tags r:id="rId12"/>
              </p:custDataLst>
            </p:nvPr>
          </p:nvSpPr>
          <p:spPr>
            <a:xfrm>
              <a:off x="1631950" y="4298950"/>
              <a:ext cx="234951" cy="361951"/>
            </a:xfrm>
            <a:custGeom>
              <a:avLst/>
              <a:gdLst/>
              <a:ahLst/>
              <a:cxnLst/>
              <a:rect l="0" t="0" r="0" b="0"/>
              <a:pathLst>
                <a:path w="234951" h="361951">
                  <a:moveTo>
                    <a:pt x="0" y="0"/>
                  </a:moveTo>
                  <a:lnTo>
                    <a:pt x="0" y="0"/>
                  </a:lnTo>
                  <a:lnTo>
                    <a:pt x="9698" y="0"/>
                  </a:lnTo>
                  <a:lnTo>
                    <a:pt x="13247" y="1882"/>
                  </a:lnTo>
                  <a:lnTo>
                    <a:pt x="17176" y="4364"/>
                  </a:lnTo>
                  <a:lnTo>
                    <a:pt x="21275" y="5467"/>
                  </a:lnTo>
                  <a:lnTo>
                    <a:pt x="25448" y="9721"/>
                  </a:lnTo>
                  <a:lnTo>
                    <a:pt x="64989" y="57309"/>
                  </a:lnTo>
                  <a:lnTo>
                    <a:pt x="79793" y="78337"/>
                  </a:lnTo>
                  <a:lnTo>
                    <a:pt x="109592" y="122884"/>
                  </a:lnTo>
                  <a:lnTo>
                    <a:pt x="132386" y="166070"/>
                  </a:lnTo>
                  <a:lnTo>
                    <a:pt x="163263" y="209980"/>
                  </a:lnTo>
                  <a:lnTo>
                    <a:pt x="181962" y="253900"/>
                  </a:lnTo>
                  <a:lnTo>
                    <a:pt x="189068" y="268160"/>
                  </a:lnTo>
                  <a:lnTo>
                    <a:pt x="211404" y="308125"/>
                  </a:lnTo>
                  <a:lnTo>
                    <a:pt x="228312" y="354940"/>
                  </a:lnTo>
                  <a:lnTo>
                    <a:pt x="234950" y="361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3" name="SMARTInkShape-1484">
              <a:extLst>
                <a:ext uri="{FF2B5EF4-FFF2-40B4-BE49-F238E27FC236}">
                  <a16:creationId xmlns:a16="http://schemas.microsoft.com/office/drawing/2014/main" id="{12F415F5-15E3-429B-995C-3748846D885D}"/>
                </a:ext>
              </a:extLst>
            </p:cNvPr>
            <p:cNvSpPr/>
            <p:nvPr>
              <p:custDataLst>
                <p:tags r:id="rId13"/>
              </p:custDataLst>
            </p:nvPr>
          </p:nvSpPr>
          <p:spPr>
            <a:xfrm>
              <a:off x="1555750" y="4356100"/>
              <a:ext cx="330178" cy="320967"/>
            </a:xfrm>
            <a:custGeom>
              <a:avLst/>
              <a:gdLst/>
              <a:ahLst/>
              <a:cxnLst/>
              <a:rect l="0" t="0" r="0" b="0"/>
              <a:pathLst>
                <a:path w="330178" h="320967">
                  <a:moveTo>
                    <a:pt x="323850" y="0"/>
                  </a:moveTo>
                  <a:lnTo>
                    <a:pt x="323850" y="0"/>
                  </a:lnTo>
                  <a:lnTo>
                    <a:pt x="323850" y="6272"/>
                  </a:lnTo>
                  <a:lnTo>
                    <a:pt x="329317" y="11811"/>
                  </a:lnTo>
                  <a:lnTo>
                    <a:pt x="329938" y="15808"/>
                  </a:lnTo>
                  <a:lnTo>
                    <a:pt x="330177" y="24233"/>
                  </a:lnTo>
                  <a:lnTo>
                    <a:pt x="299619" y="55981"/>
                  </a:lnTo>
                  <a:lnTo>
                    <a:pt x="279673" y="68088"/>
                  </a:lnTo>
                  <a:lnTo>
                    <a:pt x="275288" y="69772"/>
                  </a:lnTo>
                  <a:lnTo>
                    <a:pt x="229958" y="101603"/>
                  </a:lnTo>
                  <a:lnTo>
                    <a:pt x="205958" y="119238"/>
                  </a:lnTo>
                  <a:lnTo>
                    <a:pt x="198451" y="129247"/>
                  </a:lnTo>
                  <a:lnTo>
                    <a:pt x="153363" y="170503"/>
                  </a:lnTo>
                  <a:lnTo>
                    <a:pt x="116607" y="213710"/>
                  </a:lnTo>
                  <a:lnTo>
                    <a:pt x="91018" y="258118"/>
                  </a:lnTo>
                  <a:lnTo>
                    <a:pt x="80433" y="274176"/>
                  </a:lnTo>
                  <a:lnTo>
                    <a:pt x="68308" y="284143"/>
                  </a:lnTo>
                  <a:lnTo>
                    <a:pt x="60762" y="299658"/>
                  </a:lnTo>
                  <a:lnTo>
                    <a:pt x="56874" y="302514"/>
                  </a:lnTo>
                  <a:lnTo>
                    <a:pt x="32135" y="312581"/>
                  </a:lnTo>
                  <a:lnTo>
                    <a:pt x="27688" y="315313"/>
                  </a:lnTo>
                  <a:lnTo>
                    <a:pt x="21218" y="317558"/>
                  </a:lnTo>
                  <a:lnTo>
                    <a:pt x="16956" y="320583"/>
                  </a:lnTo>
                  <a:lnTo>
                    <a:pt x="14832" y="320966"/>
                  </a:lnTo>
                  <a:lnTo>
                    <a:pt x="12710" y="320516"/>
                  </a:lnTo>
                  <a:lnTo>
                    <a:pt x="7606" y="318096"/>
                  </a:lnTo>
                  <a:lnTo>
                    <a:pt x="0" y="317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4" name="SMARTInkShape-1485">
              <a:extLst>
                <a:ext uri="{FF2B5EF4-FFF2-40B4-BE49-F238E27FC236}">
                  <a16:creationId xmlns:a16="http://schemas.microsoft.com/office/drawing/2014/main" id="{5F642527-DC38-4DD7-8322-93B30CBC49EA}"/>
                </a:ext>
              </a:extLst>
            </p:cNvPr>
            <p:cNvSpPr/>
            <p:nvPr>
              <p:custDataLst>
                <p:tags r:id="rId14"/>
              </p:custDataLst>
            </p:nvPr>
          </p:nvSpPr>
          <p:spPr>
            <a:xfrm>
              <a:off x="1568450" y="4413250"/>
              <a:ext cx="400051" cy="215901"/>
            </a:xfrm>
            <a:custGeom>
              <a:avLst/>
              <a:gdLst/>
              <a:ahLst/>
              <a:cxnLst/>
              <a:rect l="0" t="0" r="0" b="0"/>
              <a:pathLst>
                <a:path w="400051" h="215901">
                  <a:moveTo>
                    <a:pt x="0" y="0"/>
                  </a:moveTo>
                  <a:lnTo>
                    <a:pt x="0" y="0"/>
                  </a:lnTo>
                  <a:lnTo>
                    <a:pt x="0" y="3371"/>
                  </a:lnTo>
                  <a:lnTo>
                    <a:pt x="706" y="4364"/>
                  </a:lnTo>
                  <a:lnTo>
                    <a:pt x="1882" y="5026"/>
                  </a:lnTo>
                  <a:lnTo>
                    <a:pt x="11556" y="6272"/>
                  </a:lnTo>
                  <a:lnTo>
                    <a:pt x="15732" y="6327"/>
                  </a:lnTo>
                  <a:lnTo>
                    <a:pt x="16838" y="5629"/>
                  </a:lnTo>
                  <a:lnTo>
                    <a:pt x="17575" y="4457"/>
                  </a:lnTo>
                  <a:lnTo>
                    <a:pt x="18067" y="2972"/>
                  </a:lnTo>
                  <a:lnTo>
                    <a:pt x="19100" y="1982"/>
                  </a:lnTo>
                  <a:lnTo>
                    <a:pt x="22129" y="881"/>
                  </a:lnTo>
                  <a:lnTo>
                    <a:pt x="30580" y="77"/>
                  </a:lnTo>
                  <a:lnTo>
                    <a:pt x="36588" y="4379"/>
                  </a:lnTo>
                  <a:lnTo>
                    <a:pt x="42513" y="5766"/>
                  </a:lnTo>
                  <a:lnTo>
                    <a:pt x="53806" y="6327"/>
                  </a:lnTo>
                  <a:lnTo>
                    <a:pt x="57545" y="8221"/>
                  </a:lnTo>
                  <a:lnTo>
                    <a:pt x="61559" y="10709"/>
                  </a:lnTo>
                  <a:lnTo>
                    <a:pt x="67785" y="12816"/>
                  </a:lnTo>
                  <a:lnTo>
                    <a:pt x="74099" y="16889"/>
                  </a:lnTo>
                  <a:lnTo>
                    <a:pt x="91149" y="23930"/>
                  </a:lnTo>
                  <a:lnTo>
                    <a:pt x="106365" y="35335"/>
                  </a:lnTo>
                  <a:lnTo>
                    <a:pt x="119292" y="39435"/>
                  </a:lnTo>
                  <a:lnTo>
                    <a:pt x="166702" y="74037"/>
                  </a:lnTo>
                  <a:lnTo>
                    <a:pt x="211740" y="105833"/>
                  </a:lnTo>
                  <a:lnTo>
                    <a:pt x="236104" y="122767"/>
                  </a:lnTo>
                  <a:lnTo>
                    <a:pt x="242754" y="125118"/>
                  </a:lnTo>
                  <a:lnTo>
                    <a:pt x="258520" y="129999"/>
                  </a:lnTo>
                  <a:lnTo>
                    <a:pt x="270859" y="137052"/>
                  </a:lnTo>
                  <a:lnTo>
                    <a:pt x="284272" y="141058"/>
                  </a:lnTo>
                  <a:lnTo>
                    <a:pt x="300503" y="149757"/>
                  </a:lnTo>
                  <a:lnTo>
                    <a:pt x="328370" y="161136"/>
                  </a:lnTo>
                  <a:lnTo>
                    <a:pt x="346902" y="175699"/>
                  </a:lnTo>
                  <a:lnTo>
                    <a:pt x="357436" y="184153"/>
                  </a:lnTo>
                  <a:lnTo>
                    <a:pt x="374254" y="196850"/>
                  </a:lnTo>
                  <a:lnTo>
                    <a:pt x="382764" y="203200"/>
                  </a:lnTo>
                  <a:lnTo>
                    <a:pt x="400050" y="215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88996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Church and State </a:t>
            </a:r>
          </a:p>
        </p:txBody>
      </p:sp>
      <p:sp>
        <p:nvSpPr>
          <p:cNvPr id="3" name="Content Placeholder 2"/>
          <p:cNvSpPr>
            <a:spLocks noGrp="1"/>
          </p:cNvSpPr>
          <p:nvPr>
            <p:ph idx="1"/>
          </p:nvPr>
        </p:nvSpPr>
        <p:spPr/>
        <p:txBody>
          <a:bodyPr/>
          <a:lstStyle/>
          <a:p>
            <a:r>
              <a:rPr lang="en-US" dirty="0"/>
              <a:t>Puritans are not tolerant of other religions that differed from their own</a:t>
            </a:r>
          </a:p>
          <a:p>
            <a:pPr lvl="1"/>
            <a:r>
              <a:rPr lang="en-US" dirty="0"/>
              <a:t>All colonists required to attend Puritan church, regardless of faith</a:t>
            </a:r>
          </a:p>
          <a:p>
            <a:pPr lvl="1"/>
            <a:r>
              <a:rPr lang="en-US" dirty="0"/>
              <a:t>Only Puritan church members are allowed to participate in government</a:t>
            </a:r>
          </a:p>
          <a:p>
            <a:pPr lvl="1"/>
            <a:endParaRPr lang="en-US" dirty="0"/>
          </a:p>
        </p:txBody>
      </p:sp>
      <p:grpSp>
        <p:nvGrpSpPr>
          <p:cNvPr id="545" name="SMARTInkShape-Group469">
            <a:extLst>
              <a:ext uri="{FF2B5EF4-FFF2-40B4-BE49-F238E27FC236}">
                <a16:creationId xmlns:a16="http://schemas.microsoft.com/office/drawing/2014/main" id="{9F0B48A7-7C84-471B-8294-BE559A924D41}"/>
              </a:ext>
            </a:extLst>
          </p:cNvPr>
          <p:cNvGrpSpPr/>
          <p:nvPr/>
        </p:nvGrpSpPr>
        <p:grpSpPr>
          <a:xfrm>
            <a:off x="6817315" y="1055873"/>
            <a:ext cx="3563183" cy="1636528"/>
            <a:chOff x="6817315" y="1055873"/>
            <a:chExt cx="3563183" cy="1636528"/>
          </a:xfrm>
        </p:grpSpPr>
        <p:sp>
          <p:nvSpPr>
            <p:cNvPr id="536" name="SMARTInkShape-1624">
              <a:extLst>
                <a:ext uri="{FF2B5EF4-FFF2-40B4-BE49-F238E27FC236}">
                  <a16:creationId xmlns:a16="http://schemas.microsoft.com/office/drawing/2014/main" id="{3A9C6204-9FD9-4B8A-B16D-FBCDCE3470C0}"/>
                </a:ext>
              </a:extLst>
            </p:cNvPr>
            <p:cNvSpPr/>
            <p:nvPr>
              <p:custDataLst>
                <p:tags r:id="rId120"/>
              </p:custDataLst>
            </p:nvPr>
          </p:nvSpPr>
          <p:spPr>
            <a:xfrm>
              <a:off x="9429750" y="2235200"/>
              <a:ext cx="6351" cy="31751"/>
            </a:xfrm>
            <a:custGeom>
              <a:avLst/>
              <a:gdLst/>
              <a:ahLst/>
              <a:cxnLst/>
              <a:rect l="0" t="0" r="0" b="0"/>
              <a:pathLst>
                <a:path w="6351" h="31751">
                  <a:moveTo>
                    <a:pt x="0" y="31750"/>
                  </a:moveTo>
                  <a:lnTo>
                    <a:pt x="0" y="31750"/>
                  </a:lnTo>
                  <a:lnTo>
                    <a:pt x="0" y="14106"/>
                  </a:lnTo>
                  <a:lnTo>
                    <a:pt x="6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1625">
              <a:extLst>
                <a:ext uri="{FF2B5EF4-FFF2-40B4-BE49-F238E27FC236}">
                  <a16:creationId xmlns:a16="http://schemas.microsoft.com/office/drawing/2014/main" id="{273A3869-2509-46AD-A995-3CB6C99466CA}"/>
                </a:ext>
              </a:extLst>
            </p:cNvPr>
            <p:cNvSpPr/>
            <p:nvPr>
              <p:custDataLst>
                <p:tags r:id="rId121"/>
              </p:custDataLst>
            </p:nvPr>
          </p:nvSpPr>
          <p:spPr>
            <a:xfrm>
              <a:off x="9184254" y="2109484"/>
              <a:ext cx="435997" cy="442725"/>
            </a:xfrm>
            <a:custGeom>
              <a:avLst/>
              <a:gdLst/>
              <a:ahLst/>
              <a:cxnLst/>
              <a:rect l="0" t="0" r="0" b="0"/>
              <a:pathLst>
                <a:path w="435997" h="442725">
                  <a:moveTo>
                    <a:pt x="391546" y="55866"/>
                  </a:moveTo>
                  <a:lnTo>
                    <a:pt x="391546" y="55866"/>
                  </a:lnTo>
                  <a:lnTo>
                    <a:pt x="394916" y="52495"/>
                  </a:lnTo>
                  <a:lnTo>
                    <a:pt x="396572" y="48958"/>
                  </a:lnTo>
                  <a:lnTo>
                    <a:pt x="397013" y="47027"/>
                  </a:lnTo>
                  <a:lnTo>
                    <a:pt x="391376" y="22435"/>
                  </a:lnTo>
                  <a:lnTo>
                    <a:pt x="386635" y="14289"/>
                  </a:lnTo>
                  <a:lnTo>
                    <a:pt x="380058" y="7407"/>
                  </a:lnTo>
                  <a:lnTo>
                    <a:pt x="373269" y="3049"/>
                  </a:lnTo>
                  <a:lnTo>
                    <a:pt x="358143" y="0"/>
                  </a:lnTo>
                  <a:lnTo>
                    <a:pt x="319038" y="5793"/>
                  </a:lnTo>
                  <a:lnTo>
                    <a:pt x="272095" y="17047"/>
                  </a:lnTo>
                  <a:lnTo>
                    <a:pt x="233152" y="32134"/>
                  </a:lnTo>
                  <a:lnTo>
                    <a:pt x="191430" y="53381"/>
                  </a:lnTo>
                  <a:lnTo>
                    <a:pt x="147788" y="80922"/>
                  </a:lnTo>
                  <a:lnTo>
                    <a:pt x="106947" y="114795"/>
                  </a:lnTo>
                  <a:lnTo>
                    <a:pt x="71408" y="151643"/>
                  </a:lnTo>
                  <a:lnTo>
                    <a:pt x="41906" y="192743"/>
                  </a:lnTo>
                  <a:lnTo>
                    <a:pt x="18663" y="232829"/>
                  </a:lnTo>
                  <a:lnTo>
                    <a:pt x="5111" y="271518"/>
                  </a:lnTo>
                  <a:lnTo>
                    <a:pt x="0" y="306421"/>
                  </a:lnTo>
                  <a:lnTo>
                    <a:pt x="5228" y="335735"/>
                  </a:lnTo>
                  <a:lnTo>
                    <a:pt x="19083" y="358923"/>
                  </a:lnTo>
                  <a:lnTo>
                    <a:pt x="57722" y="392187"/>
                  </a:lnTo>
                  <a:lnTo>
                    <a:pt x="101239" y="414400"/>
                  </a:lnTo>
                  <a:lnTo>
                    <a:pt x="141447" y="428014"/>
                  </a:lnTo>
                  <a:lnTo>
                    <a:pt x="188013" y="437614"/>
                  </a:lnTo>
                  <a:lnTo>
                    <a:pt x="220887" y="440726"/>
                  </a:lnTo>
                  <a:lnTo>
                    <a:pt x="254316" y="442109"/>
                  </a:lnTo>
                  <a:lnTo>
                    <a:pt x="287984" y="442724"/>
                  </a:lnTo>
                  <a:lnTo>
                    <a:pt x="335304" y="439699"/>
                  </a:lnTo>
                  <a:lnTo>
                    <a:pt x="377234" y="434335"/>
                  </a:lnTo>
                  <a:lnTo>
                    <a:pt x="424484" y="426375"/>
                  </a:lnTo>
                  <a:lnTo>
                    <a:pt x="435996" y="4241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1626">
              <a:extLst>
                <a:ext uri="{FF2B5EF4-FFF2-40B4-BE49-F238E27FC236}">
                  <a16:creationId xmlns:a16="http://schemas.microsoft.com/office/drawing/2014/main" id="{F502784E-41D1-46D9-B654-720D43C3941C}"/>
                </a:ext>
              </a:extLst>
            </p:cNvPr>
            <p:cNvSpPr/>
            <p:nvPr>
              <p:custDataLst>
                <p:tags r:id="rId122"/>
              </p:custDataLst>
            </p:nvPr>
          </p:nvSpPr>
          <p:spPr>
            <a:xfrm>
              <a:off x="9391908" y="2312073"/>
              <a:ext cx="188368" cy="240136"/>
            </a:xfrm>
            <a:custGeom>
              <a:avLst/>
              <a:gdLst/>
              <a:ahLst/>
              <a:cxnLst/>
              <a:rect l="0" t="0" r="0" b="0"/>
              <a:pathLst>
                <a:path w="188368" h="240136">
                  <a:moveTo>
                    <a:pt x="6092" y="43777"/>
                  </a:moveTo>
                  <a:lnTo>
                    <a:pt x="6092" y="43777"/>
                  </a:lnTo>
                  <a:lnTo>
                    <a:pt x="2721" y="40406"/>
                  </a:lnTo>
                  <a:lnTo>
                    <a:pt x="1065" y="36869"/>
                  </a:lnTo>
                  <a:lnTo>
                    <a:pt x="0" y="28850"/>
                  </a:lnTo>
                  <a:lnTo>
                    <a:pt x="1327" y="26770"/>
                  </a:lnTo>
                  <a:lnTo>
                    <a:pt x="22124" y="9773"/>
                  </a:lnTo>
                  <a:lnTo>
                    <a:pt x="32973" y="4440"/>
                  </a:lnTo>
                  <a:lnTo>
                    <a:pt x="75369" y="0"/>
                  </a:lnTo>
                  <a:lnTo>
                    <a:pt x="121858" y="121"/>
                  </a:lnTo>
                  <a:lnTo>
                    <a:pt x="144345" y="5129"/>
                  </a:lnTo>
                  <a:lnTo>
                    <a:pt x="169025" y="19105"/>
                  </a:lnTo>
                  <a:lnTo>
                    <a:pt x="181369" y="31292"/>
                  </a:lnTo>
                  <a:lnTo>
                    <a:pt x="184326" y="35454"/>
                  </a:lnTo>
                  <a:lnTo>
                    <a:pt x="187613" y="45722"/>
                  </a:lnTo>
                  <a:lnTo>
                    <a:pt x="188367" y="57341"/>
                  </a:lnTo>
                  <a:lnTo>
                    <a:pt x="178602" y="99017"/>
                  </a:lnTo>
                  <a:lnTo>
                    <a:pt x="156801" y="139565"/>
                  </a:lnTo>
                  <a:lnTo>
                    <a:pt x="141782" y="182874"/>
                  </a:lnTo>
                  <a:lnTo>
                    <a:pt x="128005" y="225415"/>
                  </a:lnTo>
                  <a:lnTo>
                    <a:pt x="129183" y="232220"/>
                  </a:lnTo>
                  <a:lnTo>
                    <a:pt x="132863" y="240135"/>
                  </a:lnTo>
                  <a:lnTo>
                    <a:pt x="145792" y="2342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SMARTInkShape-1627">
              <a:extLst>
                <a:ext uri="{FF2B5EF4-FFF2-40B4-BE49-F238E27FC236}">
                  <a16:creationId xmlns:a16="http://schemas.microsoft.com/office/drawing/2014/main" id="{01E3C6EB-3F0C-41C6-AE17-10D0A4DA3EF3}"/>
                </a:ext>
              </a:extLst>
            </p:cNvPr>
            <p:cNvSpPr/>
            <p:nvPr>
              <p:custDataLst>
                <p:tags r:id="rId123"/>
              </p:custDataLst>
            </p:nvPr>
          </p:nvSpPr>
          <p:spPr>
            <a:xfrm>
              <a:off x="9660231" y="2084269"/>
              <a:ext cx="625856" cy="493427"/>
            </a:xfrm>
            <a:custGeom>
              <a:avLst/>
              <a:gdLst/>
              <a:ahLst/>
              <a:cxnLst/>
              <a:rect l="0" t="0" r="0" b="0"/>
              <a:pathLst>
                <a:path w="625856" h="493427">
                  <a:moveTo>
                    <a:pt x="137819" y="303331"/>
                  </a:moveTo>
                  <a:lnTo>
                    <a:pt x="137819" y="303331"/>
                  </a:lnTo>
                  <a:lnTo>
                    <a:pt x="137817" y="297864"/>
                  </a:lnTo>
                  <a:lnTo>
                    <a:pt x="137114" y="297569"/>
                  </a:lnTo>
                  <a:lnTo>
                    <a:pt x="124988" y="297004"/>
                  </a:lnTo>
                  <a:lnTo>
                    <a:pt x="117770" y="300754"/>
                  </a:lnTo>
                  <a:lnTo>
                    <a:pt x="76868" y="330206"/>
                  </a:lnTo>
                  <a:lnTo>
                    <a:pt x="30975" y="375799"/>
                  </a:lnTo>
                  <a:lnTo>
                    <a:pt x="10462" y="404899"/>
                  </a:lnTo>
                  <a:lnTo>
                    <a:pt x="765" y="433330"/>
                  </a:lnTo>
                  <a:lnTo>
                    <a:pt x="0" y="443658"/>
                  </a:lnTo>
                  <a:lnTo>
                    <a:pt x="2011" y="452952"/>
                  </a:lnTo>
                  <a:lnTo>
                    <a:pt x="10483" y="466118"/>
                  </a:lnTo>
                  <a:lnTo>
                    <a:pt x="25301" y="475585"/>
                  </a:lnTo>
                  <a:lnTo>
                    <a:pt x="48565" y="480036"/>
                  </a:lnTo>
                  <a:lnTo>
                    <a:pt x="64415" y="480101"/>
                  </a:lnTo>
                  <a:lnTo>
                    <a:pt x="95741" y="472250"/>
                  </a:lnTo>
                  <a:lnTo>
                    <a:pt x="128304" y="445623"/>
                  </a:lnTo>
                  <a:lnTo>
                    <a:pt x="141742" y="425846"/>
                  </a:lnTo>
                  <a:lnTo>
                    <a:pt x="147918" y="405484"/>
                  </a:lnTo>
                  <a:lnTo>
                    <a:pt x="149300" y="375276"/>
                  </a:lnTo>
                  <a:lnTo>
                    <a:pt x="140348" y="330901"/>
                  </a:lnTo>
                  <a:lnTo>
                    <a:pt x="134783" y="300638"/>
                  </a:lnTo>
                  <a:lnTo>
                    <a:pt x="120000" y="264409"/>
                  </a:lnTo>
                  <a:lnTo>
                    <a:pt x="120297" y="261860"/>
                  </a:lnTo>
                  <a:lnTo>
                    <a:pt x="122504" y="257148"/>
                  </a:lnTo>
                  <a:lnTo>
                    <a:pt x="124081" y="255609"/>
                  </a:lnTo>
                  <a:lnTo>
                    <a:pt x="137097" y="249565"/>
                  </a:lnTo>
                  <a:lnTo>
                    <a:pt x="148817" y="247184"/>
                  </a:lnTo>
                  <a:lnTo>
                    <a:pt x="174850" y="247084"/>
                  </a:lnTo>
                  <a:lnTo>
                    <a:pt x="220305" y="255913"/>
                  </a:lnTo>
                  <a:lnTo>
                    <a:pt x="251555" y="273202"/>
                  </a:lnTo>
                  <a:lnTo>
                    <a:pt x="255976" y="276895"/>
                  </a:lnTo>
                  <a:lnTo>
                    <a:pt x="260890" y="284761"/>
                  </a:lnTo>
                  <a:lnTo>
                    <a:pt x="264042" y="301309"/>
                  </a:lnTo>
                  <a:lnTo>
                    <a:pt x="263959" y="323236"/>
                  </a:lnTo>
                  <a:lnTo>
                    <a:pt x="258998" y="341684"/>
                  </a:lnTo>
                  <a:lnTo>
                    <a:pt x="248799" y="366881"/>
                  </a:lnTo>
                  <a:lnTo>
                    <a:pt x="240479" y="411284"/>
                  </a:lnTo>
                  <a:lnTo>
                    <a:pt x="240334" y="435976"/>
                  </a:lnTo>
                  <a:lnTo>
                    <a:pt x="248284" y="459593"/>
                  </a:lnTo>
                  <a:lnTo>
                    <a:pt x="257725" y="472554"/>
                  </a:lnTo>
                  <a:lnTo>
                    <a:pt x="273556" y="484506"/>
                  </a:lnTo>
                  <a:lnTo>
                    <a:pt x="286067" y="490755"/>
                  </a:lnTo>
                  <a:lnTo>
                    <a:pt x="307163" y="493426"/>
                  </a:lnTo>
                  <a:lnTo>
                    <a:pt x="319857" y="490340"/>
                  </a:lnTo>
                  <a:lnTo>
                    <a:pt x="326438" y="484989"/>
                  </a:lnTo>
                  <a:lnTo>
                    <a:pt x="336415" y="470055"/>
                  </a:lnTo>
                  <a:lnTo>
                    <a:pt x="349455" y="427428"/>
                  </a:lnTo>
                  <a:lnTo>
                    <a:pt x="358812" y="380716"/>
                  </a:lnTo>
                  <a:lnTo>
                    <a:pt x="353529" y="340925"/>
                  </a:lnTo>
                  <a:lnTo>
                    <a:pt x="347378" y="322417"/>
                  </a:lnTo>
                  <a:lnTo>
                    <a:pt x="356208" y="322384"/>
                  </a:lnTo>
                  <a:lnTo>
                    <a:pt x="398660" y="331841"/>
                  </a:lnTo>
                  <a:lnTo>
                    <a:pt x="445151" y="334796"/>
                  </a:lnTo>
                  <a:lnTo>
                    <a:pt x="478683" y="329250"/>
                  </a:lnTo>
                  <a:lnTo>
                    <a:pt x="517576" y="311308"/>
                  </a:lnTo>
                  <a:lnTo>
                    <a:pt x="560181" y="277516"/>
                  </a:lnTo>
                  <a:lnTo>
                    <a:pt x="578033" y="252016"/>
                  </a:lnTo>
                  <a:lnTo>
                    <a:pt x="596708" y="211795"/>
                  </a:lnTo>
                  <a:lnTo>
                    <a:pt x="612103" y="169878"/>
                  </a:lnTo>
                  <a:lnTo>
                    <a:pt x="622147" y="124256"/>
                  </a:lnTo>
                  <a:lnTo>
                    <a:pt x="625855" y="83913"/>
                  </a:lnTo>
                  <a:lnTo>
                    <a:pt x="624707" y="48349"/>
                  </a:lnTo>
                  <a:lnTo>
                    <a:pt x="617926" y="29990"/>
                  </a:lnTo>
                  <a:lnTo>
                    <a:pt x="606364" y="11565"/>
                  </a:lnTo>
                  <a:lnTo>
                    <a:pt x="596107" y="3491"/>
                  </a:lnTo>
                  <a:lnTo>
                    <a:pt x="587501" y="0"/>
                  </a:lnTo>
                  <a:lnTo>
                    <a:pt x="580859" y="1066"/>
                  </a:lnTo>
                  <a:lnTo>
                    <a:pt x="573203" y="4596"/>
                  </a:lnTo>
                  <a:lnTo>
                    <a:pt x="560960" y="15223"/>
                  </a:lnTo>
                  <a:lnTo>
                    <a:pt x="539961" y="46878"/>
                  </a:lnTo>
                  <a:lnTo>
                    <a:pt x="523046" y="84385"/>
                  </a:lnTo>
                  <a:lnTo>
                    <a:pt x="508000" y="127647"/>
                  </a:lnTo>
                  <a:lnTo>
                    <a:pt x="500326" y="164258"/>
                  </a:lnTo>
                  <a:lnTo>
                    <a:pt x="493584" y="201917"/>
                  </a:lnTo>
                  <a:lnTo>
                    <a:pt x="489000" y="239886"/>
                  </a:lnTo>
                  <a:lnTo>
                    <a:pt x="489522" y="277947"/>
                  </a:lnTo>
                  <a:lnTo>
                    <a:pt x="496020" y="325363"/>
                  </a:lnTo>
                  <a:lnTo>
                    <a:pt x="504095" y="364336"/>
                  </a:lnTo>
                  <a:lnTo>
                    <a:pt x="514370" y="401511"/>
                  </a:lnTo>
                  <a:lnTo>
                    <a:pt x="528111" y="435525"/>
                  </a:lnTo>
                  <a:lnTo>
                    <a:pt x="532726" y="453203"/>
                  </a:lnTo>
                  <a:lnTo>
                    <a:pt x="540223" y="463698"/>
                  </a:lnTo>
                  <a:lnTo>
                    <a:pt x="544325" y="466328"/>
                  </a:lnTo>
                  <a:lnTo>
                    <a:pt x="546406" y="467029"/>
                  </a:lnTo>
                  <a:lnTo>
                    <a:pt x="547795" y="466791"/>
                  </a:lnTo>
                  <a:lnTo>
                    <a:pt x="548719" y="465926"/>
                  </a:lnTo>
                  <a:lnTo>
                    <a:pt x="549335" y="464645"/>
                  </a:lnTo>
                  <a:lnTo>
                    <a:pt x="548140" y="459457"/>
                  </a:lnTo>
                  <a:lnTo>
                    <a:pt x="536481" y="416405"/>
                  </a:lnTo>
                  <a:lnTo>
                    <a:pt x="531519" y="3922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SMARTInkShape-1628">
              <a:extLst>
                <a:ext uri="{FF2B5EF4-FFF2-40B4-BE49-F238E27FC236}">
                  <a16:creationId xmlns:a16="http://schemas.microsoft.com/office/drawing/2014/main" id="{F8773C42-750F-4A21-99C4-E51515E0369B}"/>
                </a:ext>
              </a:extLst>
            </p:cNvPr>
            <p:cNvSpPr/>
            <p:nvPr>
              <p:custDataLst>
                <p:tags r:id="rId124"/>
              </p:custDataLst>
            </p:nvPr>
          </p:nvSpPr>
          <p:spPr>
            <a:xfrm>
              <a:off x="10001250" y="2207712"/>
              <a:ext cx="158751" cy="14789"/>
            </a:xfrm>
            <a:custGeom>
              <a:avLst/>
              <a:gdLst/>
              <a:ahLst/>
              <a:cxnLst/>
              <a:rect l="0" t="0" r="0" b="0"/>
              <a:pathLst>
                <a:path w="158751" h="14789">
                  <a:moveTo>
                    <a:pt x="0" y="14788"/>
                  </a:moveTo>
                  <a:lnTo>
                    <a:pt x="0" y="14788"/>
                  </a:lnTo>
                  <a:lnTo>
                    <a:pt x="0" y="2427"/>
                  </a:lnTo>
                  <a:lnTo>
                    <a:pt x="42063" y="0"/>
                  </a:lnTo>
                  <a:lnTo>
                    <a:pt x="82793" y="1813"/>
                  </a:lnTo>
                  <a:lnTo>
                    <a:pt x="126463" y="5208"/>
                  </a:lnTo>
                  <a:lnTo>
                    <a:pt x="158750" y="20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SMARTInkShape-1629">
              <a:extLst>
                <a:ext uri="{FF2B5EF4-FFF2-40B4-BE49-F238E27FC236}">
                  <a16:creationId xmlns:a16="http://schemas.microsoft.com/office/drawing/2014/main" id="{68D927BC-D6B2-4BA9-A715-ECEB1DB5C3C2}"/>
                </a:ext>
              </a:extLst>
            </p:cNvPr>
            <p:cNvSpPr/>
            <p:nvPr>
              <p:custDataLst>
                <p:tags r:id="rId125"/>
              </p:custDataLst>
            </p:nvPr>
          </p:nvSpPr>
          <p:spPr>
            <a:xfrm>
              <a:off x="10026650" y="2101850"/>
              <a:ext cx="19051" cy="76201"/>
            </a:xfrm>
            <a:custGeom>
              <a:avLst/>
              <a:gdLst/>
              <a:ahLst/>
              <a:cxnLst/>
              <a:rect l="0" t="0" r="0" b="0"/>
              <a:pathLst>
                <a:path w="19051" h="76201">
                  <a:moveTo>
                    <a:pt x="19050" y="0"/>
                  </a:moveTo>
                  <a:lnTo>
                    <a:pt x="19050" y="0"/>
                  </a:lnTo>
                  <a:lnTo>
                    <a:pt x="13583" y="5467"/>
                  </a:lnTo>
                  <a:lnTo>
                    <a:pt x="12963" y="9460"/>
                  </a:lnTo>
                  <a:lnTo>
                    <a:pt x="12045" y="22199"/>
                  </a:lnTo>
                  <a:lnTo>
                    <a:pt x="2038" y="69580"/>
                  </a:lnTo>
                  <a:lnTo>
                    <a:pt x="0" y="76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SMARTInkShape-1630">
              <a:extLst>
                <a:ext uri="{FF2B5EF4-FFF2-40B4-BE49-F238E27FC236}">
                  <a16:creationId xmlns:a16="http://schemas.microsoft.com/office/drawing/2014/main" id="{E29BF3C8-CA9C-48F1-BA8F-0C2B5FA332F1}"/>
                </a:ext>
              </a:extLst>
            </p:cNvPr>
            <p:cNvSpPr/>
            <p:nvPr>
              <p:custDataLst>
                <p:tags r:id="rId126"/>
              </p:custDataLst>
            </p:nvPr>
          </p:nvSpPr>
          <p:spPr>
            <a:xfrm>
              <a:off x="9245600" y="2676042"/>
              <a:ext cx="1134898" cy="16359"/>
            </a:xfrm>
            <a:custGeom>
              <a:avLst/>
              <a:gdLst/>
              <a:ahLst/>
              <a:cxnLst/>
              <a:rect l="0" t="0" r="0" b="0"/>
              <a:pathLst>
                <a:path w="1134898" h="16359">
                  <a:moveTo>
                    <a:pt x="984250" y="16358"/>
                  </a:moveTo>
                  <a:lnTo>
                    <a:pt x="984250" y="16358"/>
                  </a:lnTo>
                  <a:lnTo>
                    <a:pt x="995094" y="15652"/>
                  </a:lnTo>
                  <a:lnTo>
                    <a:pt x="1039233" y="10596"/>
                  </a:lnTo>
                  <a:lnTo>
                    <a:pt x="1083614" y="6715"/>
                  </a:lnTo>
                  <a:lnTo>
                    <a:pt x="1130733" y="3737"/>
                  </a:lnTo>
                  <a:lnTo>
                    <a:pt x="1134897" y="3681"/>
                  </a:lnTo>
                  <a:lnTo>
                    <a:pt x="1094541" y="3659"/>
                  </a:lnTo>
                  <a:lnTo>
                    <a:pt x="1050642" y="3658"/>
                  </a:lnTo>
                  <a:lnTo>
                    <a:pt x="1005254" y="3658"/>
                  </a:lnTo>
                  <a:lnTo>
                    <a:pt x="972654" y="3658"/>
                  </a:lnTo>
                  <a:lnTo>
                    <a:pt x="935587" y="1777"/>
                  </a:lnTo>
                  <a:lnTo>
                    <a:pt x="894889" y="0"/>
                  </a:lnTo>
                  <a:lnTo>
                    <a:pt x="850930" y="1562"/>
                  </a:lnTo>
                  <a:lnTo>
                    <a:pt x="803641" y="2726"/>
                  </a:lnTo>
                  <a:lnTo>
                    <a:pt x="779177" y="3037"/>
                  </a:lnTo>
                  <a:lnTo>
                    <a:pt x="753694" y="3244"/>
                  </a:lnTo>
                  <a:lnTo>
                    <a:pt x="727535" y="3382"/>
                  </a:lnTo>
                  <a:lnTo>
                    <a:pt x="700924" y="3474"/>
                  </a:lnTo>
                  <a:lnTo>
                    <a:pt x="674011" y="3535"/>
                  </a:lnTo>
                  <a:lnTo>
                    <a:pt x="646896" y="3576"/>
                  </a:lnTo>
                  <a:lnTo>
                    <a:pt x="619647" y="3603"/>
                  </a:lnTo>
                  <a:lnTo>
                    <a:pt x="590900" y="3622"/>
                  </a:lnTo>
                  <a:lnTo>
                    <a:pt x="561148" y="3634"/>
                  </a:lnTo>
                  <a:lnTo>
                    <a:pt x="530731" y="3642"/>
                  </a:lnTo>
                  <a:lnTo>
                    <a:pt x="498460" y="3647"/>
                  </a:lnTo>
                  <a:lnTo>
                    <a:pt x="464949" y="3651"/>
                  </a:lnTo>
                  <a:lnTo>
                    <a:pt x="430618" y="3653"/>
                  </a:lnTo>
                  <a:lnTo>
                    <a:pt x="394322" y="3655"/>
                  </a:lnTo>
                  <a:lnTo>
                    <a:pt x="356720" y="3656"/>
                  </a:lnTo>
                  <a:lnTo>
                    <a:pt x="318246" y="3657"/>
                  </a:lnTo>
                  <a:lnTo>
                    <a:pt x="279192" y="3657"/>
                  </a:lnTo>
                  <a:lnTo>
                    <a:pt x="239750" y="3657"/>
                  </a:lnTo>
                  <a:lnTo>
                    <a:pt x="200052" y="3657"/>
                  </a:lnTo>
                  <a:lnTo>
                    <a:pt x="155939" y="3658"/>
                  </a:lnTo>
                  <a:lnTo>
                    <a:pt x="122928" y="4364"/>
                  </a:lnTo>
                  <a:lnTo>
                    <a:pt x="95358" y="5540"/>
                  </a:lnTo>
                  <a:lnTo>
                    <a:pt x="63571" y="7029"/>
                  </a:lnTo>
                  <a:lnTo>
                    <a:pt x="0" y="100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SMARTInkShape-1631">
              <a:extLst>
                <a:ext uri="{FF2B5EF4-FFF2-40B4-BE49-F238E27FC236}">
                  <a16:creationId xmlns:a16="http://schemas.microsoft.com/office/drawing/2014/main" id="{44496A0D-306F-43C3-87A2-46E3E5CDB4D0}"/>
                </a:ext>
              </a:extLst>
            </p:cNvPr>
            <p:cNvSpPr/>
            <p:nvPr>
              <p:custDataLst>
                <p:tags r:id="rId127"/>
              </p:custDataLst>
            </p:nvPr>
          </p:nvSpPr>
          <p:spPr>
            <a:xfrm>
              <a:off x="6817315" y="1055873"/>
              <a:ext cx="1442333" cy="1077563"/>
            </a:xfrm>
            <a:custGeom>
              <a:avLst/>
              <a:gdLst/>
              <a:ahLst/>
              <a:cxnLst/>
              <a:rect l="0" t="0" r="0" b="0"/>
              <a:pathLst>
                <a:path w="1442333" h="1077563">
                  <a:moveTo>
                    <a:pt x="97835" y="1014227"/>
                  </a:moveTo>
                  <a:lnTo>
                    <a:pt x="97835" y="1014227"/>
                  </a:lnTo>
                  <a:lnTo>
                    <a:pt x="138588" y="1014227"/>
                  </a:lnTo>
                  <a:lnTo>
                    <a:pt x="184393" y="1014933"/>
                  </a:lnTo>
                  <a:lnTo>
                    <a:pt x="220379" y="1019296"/>
                  </a:lnTo>
                  <a:lnTo>
                    <a:pt x="262710" y="1025764"/>
                  </a:lnTo>
                  <a:lnTo>
                    <a:pt x="309984" y="1035598"/>
                  </a:lnTo>
                  <a:lnTo>
                    <a:pt x="356996" y="1043293"/>
                  </a:lnTo>
                  <a:lnTo>
                    <a:pt x="392228" y="1047842"/>
                  </a:lnTo>
                  <a:lnTo>
                    <a:pt x="427172" y="1052215"/>
                  </a:lnTo>
                  <a:lnTo>
                    <a:pt x="462224" y="1056511"/>
                  </a:lnTo>
                  <a:lnTo>
                    <a:pt x="498969" y="1060772"/>
                  </a:lnTo>
                  <a:lnTo>
                    <a:pt x="536466" y="1065017"/>
                  </a:lnTo>
                  <a:lnTo>
                    <a:pt x="574299" y="1069256"/>
                  </a:lnTo>
                  <a:lnTo>
                    <a:pt x="612280" y="1073492"/>
                  </a:lnTo>
                  <a:lnTo>
                    <a:pt x="650327" y="1075845"/>
                  </a:lnTo>
                  <a:lnTo>
                    <a:pt x="688404" y="1076890"/>
                  </a:lnTo>
                  <a:lnTo>
                    <a:pt x="726493" y="1077355"/>
                  </a:lnTo>
                  <a:lnTo>
                    <a:pt x="768351" y="1077562"/>
                  </a:lnTo>
                  <a:lnTo>
                    <a:pt x="811415" y="1076948"/>
                  </a:lnTo>
                  <a:lnTo>
                    <a:pt x="851720" y="1074323"/>
                  </a:lnTo>
                  <a:lnTo>
                    <a:pt x="890801" y="1068923"/>
                  </a:lnTo>
                  <a:lnTo>
                    <a:pt x="930042" y="1061820"/>
                  </a:lnTo>
                  <a:lnTo>
                    <a:pt x="971001" y="1053959"/>
                  </a:lnTo>
                  <a:lnTo>
                    <a:pt x="1010842" y="1045762"/>
                  </a:lnTo>
                  <a:lnTo>
                    <a:pt x="1049716" y="1036709"/>
                  </a:lnTo>
                  <a:lnTo>
                    <a:pt x="1088159" y="1025630"/>
                  </a:lnTo>
                  <a:lnTo>
                    <a:pt x="1126413" y="1013651"/>
                  </a:lnTo>
                  <a:lnTo>
                    <a:pt x="1163170" y="1000565"/>
                  </a:lnTo>
                  <a:lnTo>
                    <a:pt x="1195968" y="985342"/>
                  </a:lnTo>
                  <a:lnTo>
                    <a:pt x="1228890" y="967287"/>
                  </a:lnTo>
                  <a:lnTo>
                    <a:pt x="1261632" y="947504"/>
                  </a:lnTo>
                  <a:lnTo>
                    <a:pt x="1306420" y="916532"/>
                  </a:lnTo>
                  <a:lnTo>
                    <a:pt x="1353875" y="872581"/>
                  </a:lnTo>
                  <a:lnTo>
                    <a:pt x="1384629" y="835850"/>
                  </a:lnTo>
                  <a:lnTo>
                    <a:pt x="1407853" y="796275"/>
                  </a:lnTo>
                  <a:lnTo>
                    <a:pt x="1423672" y="753269"/>
                  </a:lnTo>
                  <a:lnTo>
                    <a:pt x="1435415" y="707365"/>
                  </a:lnTo>
                  <a:lnTo>
                    <a:pt x="1440204" y="674644"/>
                  </a:lnTo>
                  <a:lnTo>
                    <a:pt x="1442332" y="641286"/>
                  </a:lnTo>
                  <a:lnTo>
                    <a:pt x="1441396" y="607646"/>
                  </a:lnTo>
                  <a:lnTo>
                    <a:pt x="1437218" y="573880"/>
                  </a:lnTo>
                  <a:lnTo>
                    <a:pt x="1428305" y="540058"/>
                  </a:lnTo>
                  <a:lnTo>
                    <a:pt x="1419171" y="506211"/>
                  </a:lnTo>
                  <a:lnTo>
                    <a:pt x="1408290" y="471648"/>
                  </a:lnTo>
                  <a:lnTo>
                    <a:pt x="1391694" y="435120"/>
                  </a:lnTo>
                  <a:lnTo>
                    <a:pt x="1374441" y="399600"/>
                  </a:lnTo>
                  <a:lnTo>
                    <a:pt x="1355955" y="364998"/>
                  </a:lnTo>
                  <a:lnTo>
                    <a:pt x="1333626" y="330805"/>
                  </a:lnTo>
                  <a:lnTo>
                    <a:pt x="1297256" y="283192"/>
                  </a:lnTo>
                  <a:lnTo>
                    <a:pt x="1270380" y="250937"/>
                  </a:lnTo>
                  <a:lnTo>
                    <a:pt x="1241265" y="218493"/>
                  </a:lnTo>
                  <a:lnTo>
                    <a:pt x="1209511" y="187610"/>
                  </a:lnTo>
                  <a:lnTo>
                    <a:pt x="1176584" y="159303"/>
                  </a:lnTo>
                  <a:lnTo>
                    <a:pt x="1143134" y="133316"/>
                  </a:lnTo>
                  <a:lnTo>
                    <a:pt x="1109453" y="110007"/>
                  </a:lnTo>
                  <a:lnTo>
                    <a:pt x="1073786" y="89770"/>
                  </a:lnTo>
                  <a:lnTo>
                    <a:pt x="1036064" y="71368"/>
                  </a:lnTo>
                  <a:lnTo>
                    <a:pt x="995779" y="53782"/>
                  </a:lnTo>
                  <a:lnTo>
                    <a:pt x="956237" y="38441"/>
                  </a:lnTo>
                  <a:lnTo>
                    <a:pt x="916792" y="25272"/>
                  </a:lnTo>
                  <a:lnTo>
                    <a:pt x="875741" y="14715"/>
                  </a:lnTo>
                  <a:lnTo>
                    <a:pt x="833978" y="7202"/>
                  </a:lnTo>
                  <a:lnTo>
                    <a:pt x="791898" y="2216"/>
                  </a:lnTo>
                  <a:lnTo>
                    <a:pt x="749679" y="0"/>
                  </a:lnTo>
                  <a:lnTo>
                    <a:pt x="709276" y="896"/>
                  </a:lnTo>
                  <a:lnTo>
                    <a:pt x="669447" y="3647"/>
                  </a:lnTo>
                  <a:lnTo>
                    <a:pt x="628228" y="7221"/>
                  </a:lnTo>
                  <a:lnTo>
                    <a:pt x="588270" y="14924"/>
                  </a:lnTo>
                  <a:lnTo>
                    <a:pt x="549345" y="24698"/>
                  </a:lnTo>
                  <a:lnTo>
                    <a:pt x="510878" y="33746"/>
                  </a:lnTo>
                  <a:lnTo>
                    <a:pt x="474497" y="46233"/>
                  </a:lnTo>
                  <a:lnTo>
                    <a:pt x="439512" y="61896"/>
                  </a:lnTo>
                  <a:lnTo>
                    <a:pt x="405149" y="80617"/>
                  </a:lnTo>
                  <a:lnTo>
                    <a:pt x="372942" y="98815"/>
                  </a:lnTo>
                  <a:lnTo>
                    <a:pt x="327044" y="128690"/>
                  </a:lnTo>
                  <a:lnTo>
                    <a:pt x="282166" y="166235"/>
                  </a:lnTo>
                  <a:lnTo>
                    <a:pt x="239471" y="208639"/>
                  </a:lnTo>
                  <a:lnTo>
                    <a:pt x="201889" y="254364"/>
                  </a:lnTo>
                  <a:lnTo>
                    <a:pt x="178653" y="287749"/>
                  </a:lnTo>
                  <a:lnTo>
                    <a:pt x="154215" y="323753"/>
                  </a:lnTo>
                  <a:lnTo>
                    <a:pt x="131124" y="359041"/>
                  </a:lnTo>
                  <a:lnTo>
                    <a:pt x="109808" y="394244"/>
                  </a:lnTo>
                  <a:lnTo>
                    <a:pt x="90925" y="431057"/>
                  </a:lnTo>
                  <a:lnTo>
                    <a:pt x="73127" y="468585"/>
                  </a:lnTo>
                  <a:lnTo>
                    <a:pt x="56514" y="506430"/>
                  </a:lnTo>
                  <a:lnTo>
                    <a:pt x="42076" y="544417"/>
                  </a:lnTo>
                  <a:lnTo>
                    <a:pt x="30485" y="580586"/>
                  </a:lnTo>
                  <a:lnTo>
                    <a:pt x="20629" y="616181"/>
                  </a:lnTo>
                  <a:lnTo>
                    <a:pt x="11545" y="653167"/>
                  </a:lnTo>
                  <a:lnTo>
                    <a:pt x="6568" y="687010"/>
                  </a:lnTo>
                  <a:lnTo>
                    <a:pt x="3649" y="719219"/>
                  </a:lnTo>
                  <a:lnTo>
                    <a:pt x="0" y="752349"/>
                  </a:lnTo>
                  <a:lnTo>
                    <a:pt x="722" y="795993"/>
                  </a:lnTo>
                  <a:lnTo>
                    <a:pt x="8775" y="835735"/>
                  </a:lnTo>
                  <a:lnTo>
                    <a:pt x="20099" y="874322"/>
                  </a:lnTo>
                  <a:lnTo>
                    <a:pt x="42341" y="915147"/>
                  </a:lnTo>
                  <a:lnTo>
                    <a:pt x="81398" y="958968"/>
                  </a:lnTo>
                  <a:lnTo>
                    <a:pt x="119936" y="987946"/>
                  </a:lnTo>
                  <a:lnTo>
                    <a:pt x="161519" y="1012172"/>
                  </a:lnTo>
                  <a:lnTo>
                    <a:pt x="207075" y="1030754"/>
                  </a:lnTo>
                  <a:lnTo>
                    <a:pt x="251770" y="1042944"/>
                  </a:lnTo>
                  <a:lnTo>
                    <a:pt x="292688" y="1052146"/>
                  </a:lnTo>
                  <a:lnTo>
                    <a:pt x="340283" y="1063130"/>
                  </a:lnTo>
                  <a:lnTo>
                    <a:pt x="384608" y="1064978"/>
                  </a:lnTo>
                  <a:lnTo>
                    <a:pt x="402314" y="1065027"/>
                  </a:lnTo>
                  <a:lnTo>
                    <a:pt x="383585" y="10459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SMARTInkShape-1632">
              <a:extLst>
                <a:ext uri="{FF2B5EF4-FFF2-40B4-BE49-F238E27FC236}">
                  <a16:creationId xmlns:a16="http://schemas.microsoft.com/office/drawing/2014/main" id="{D82022CC-A5B9-4AE2-9FF5-00EE42472EF1}"/>
                </a:ext>
              </a:extLst>
            </p:cNvPr>
            <p:cNvSpPr/>
            <p:nvPr>
              <p:custDataLst>
                <p:tags r:id="rId128"/>
              </p:custDataLst>
            </p:nvPr>
          </p:nvSpPr>
          <p:spPr>
            <a:xfrm>
              <a:off x="7829550" y="2057400"/>
              <a:ext cx="1403342" cy="361951"/>
            </a:xfrm>
            <a:custGeom>
              <a:avLst/>
              <a:gdLst/>
              <a:ahLst/>
              <a:cxnLst/>
              <a:rect l="0" t="0" r="0" b="0"/>
              <a:pathLst>
                <a:path w="1403342" h="361951">
                  <a:moveTo>
                    <a:pt x="0" y="0"/>
                  </a:moveTo>
                  <a:lnTo>
                    <a:pt x="0" y="0"/>
                  </a:lnTo>
                  <a:lnTo>
                    <a:pt x="3370" y="0"/>
                  </a:lnTo>
                  <a:lnTo>
                    <a:pt x="4363" y="706"/>
                  </a:lnTo>
                  <a:lnTo>
                    <a:pt x="5025" y="1881"/>
                  </a:lnTo>
                  <a:lnTo>
                    <a:pt x="6272" y="6089"/>
                  </a:lnTo>
                  <a:lnTo>
                    <a:pt x="47460" y="13257"/>
                  </a:lnTo>
                  <a:lnTo>
                    <a:pt x="87885" y="23357"/>
                  </a:lnTo>
                  <a:lnTo>
                    <a:pt x="131399" y="33646"/>
                  </a:lnTo>
                  <a:lnTo>
                    <a:pt x="170871" y="43130"/>
                  </a:lnTo>
                  <a:lnTo>
                    <a:pt x="211259" y="52290"/>
                  </a:lnTo>
                  <a:lnTo>
                    <a:pt x="256387" y="63941"/>
                  </a:lnTo>
                  <a:lnTo>
                    <a:pt x="289633" y="72163"/>
                  </a:lnTo>
                  <a:lnTo>
                    <a:pt x="325575" y="80520"/>
                  </a:lnTo>
                  <a:lnTo>
                    <a:pt x="360835" y="88939"/>
                  </a:lnTo>
                  <a:lnTo>
                    <a:pt x="396027" y="98089"/>
                  </a:lnTo>
                  <a:lnTo>
                    <a:pt x="432834" y="109212"/>
                  </a:lnTo>
                  <a:lnTo>
                    <a:pt x="470360" y="119329"/>
                  </a:lnTo>
                  <a:lnTo>
                    <a:pt x="508204" y="128530"/>
                  </a:lnTo>
                  <a:lnTo>
                    <a:pt x="546191" y="137322"/>
                  </a:lnTo>
                  <a:lnTo>
                    <a:pt x="586122" y="145934"/>
                  </a:lnTo>
                  <a:lnTo>
                    <a:pt x="627387" y="154465"/>
                  </a:lnTo>
                  <a:lnTo>
                    <a:pt x="669246" y="162960"/>
                  </a:lnTo>
                  <a:lnTo>
                    <a:pt x="711368" y="173321"/>
                  </a:lnTo>
                  <a:lnTo>
                    <a:pt x="754314" y="184276"/>
                  </a:lnTo>
                  <a:lnTo>
                    <a:pt x="799271" y="193849"/>
                  </a:lnTo>
                  <a:lnTo>
                    <a:pt x="845123" y="204688"/>
                  </a:lnTo>
                  <a:lnTo>
                    <a:pt x="890664" y="215856"/>
                  </a:lnTo>
                  <a:lnTo>
                    <a:pt x="934424" y="225523"/>
                  </a:lnTo>
                  <a:lnTo>
                    <a:pt x="975510" y="236405"/>
                  </a:lnTo>
                  <a:lnTo>
                    <a:pt x="1015643" y="248296"/>
                  </a:lnTo>
                  <a:lnTo>
                    <a:pt x="1056998" y="260637"/>
                  </a:lnTo>
                  <a:lnTo>
                    <a:pt x="1097016" y="273178"/>
                  </a:lnTo>
                  <a:lnTo>
                    <a:pt x="1135262" y="285807"/>
                  </a:lnTo>
                  <a:lnTo>
                    <a:pt x="1171076" y="298475"/>
                  </a:lnTo>
                  <a:lnTo>
                    <a:pt x="1205808" y="309279"/>
                  </a:lnTo>
                  <a:lnTo>
                    <a:pt x="1253334" y="323296"/>
                  </a:lnTo>
                  <a:lnTo>
                    <a:pt x="1292342" y="334504"/>
                  </a:lnTo>
                  <a:lnTo>
                    <a:pt x="1333758" y="344613"/>
                  </a:lnTo>
                  <a:lnTo>
                    <a:pt x="1378874" y="359104"/>
                  </a:lnTo>
                  <a:lnTo>
                    <a:pt x="1403341" y="361950"/>
                  </a:lnTo>
                  <a:lnTo>
                    <a:pt x="1399979" y="358579"/>
                  </a:lnTo>
                  <a:lnTo>
                    <a:pt x="1398322" y="355042"/>
                  </a:lnTo>
                  <a:lnTo>
                    <a:pt x="1391609" y="338654"/>
                  </a:lnTo>
                  <a:lnTo>
                    <a:pt x="1384300" y="330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2" name="SMARTInkShape-Group470">
            <a:extLst>
              <a:ext uri="{FF2B5EF4-FFF2-40B4-BE49-F238E27FC236}">
                <a16:creationId xmlns:a16="http://schemas.microsoft.com/office/drawing/2014/main" id="{02EBD2ED-4983-4870-AF5F-32512FD7AAF2}"/>
              </a:ext>
            </a:extLst>
          </p:cNvPr>
          <p:cNvGrpSpPr/>
          <p:nvPr/>
        </p:nvGrpSpPr>
        <p:grpSpPr>
          <a:xfrm>
            <a:off x="7893050" y="1130300"/>
            <a:ext cx="781051" cy="679451"/>
            <a:chOff x="7893050" y="1130300"/>
            <a:chExt cx="781051" cy="679451"/>
          </a:xfrm>
        </p:grpSpPr>
        <p:sp>
          <p:nvSpPr>
            <p:cNvPr id="546" name="SMARTInkShape-1633">
              <a:extLst>
                <a:ext uri="{FF2B5EF4-FFF2-40B4-BE49-F238E27FC236}">
                  <a16:creationId xmlns:a16="http://schemas.microsoft.com/office/drawing/2014/main" id="{3B66C373-89B2-4008-84AF-0D0105B58804}"/>
                </a:ext>
              </a:extLst>
            </p:cNvPr>
            <p:cNvSpPr/>
            <p:nvPr>
              <p:custDataLst>
                <p:tags r:id="rId114"/>
              </p:custDataLst>
            </p:nvPr>
          </p:nvSpPr>
          <p:spPr>
            <a:xfrm>
              <a:off x="8064500" y="1130300"/>
              <a:ext cx="584201" cy="679451"/>
            </a:xfrm>
            <a:custGeom>
              <a:avLst/>
              <a:gdLst/>
              <a:ahLst/>
              <a:cxnLst/>
              <a:rect l="0" t="0" r="0" b="0"/>
              <a:pathLst>
                <a:path w="584201" h="679451">
                  <a:moveTo>
                    <a:pt x="0" y="0"/>
                  </a:moveTo>
                  <a:lnTo>
                    <a:pt x="0" y="0"/>
                  </a:lnTo>
                  <a:lnTo>
                    <a:pt x="5467" y="0"/>
                  </a:lnTo>
                  <a:lnTo>
                    <a:pt x="9459" y="3371"/>
                  </a:lnTo>
                  <a:lnTo>
                    <a:pt x="11259" y="8789"/>
                  </a:lnTo>
                  <a:lnTo>
                    <a:pt x="14154" y="19773"/>
                  </a:lnTo>
                  <a:lnTo>
                    <a:pt x="36157" y="64481"/>
                  </a:lnTo>
                  <a:lnTo>
                    <a:pt x="58706" y="104125"/>
                  </a:lnTo>
                  <a:lnTo>
                    <a:pt x="85959" y="147985"/>
                  </a:lnTo>
                  <a:lnTo>
                    <a:pt x="117092" y="188766"/>
                  </a:lnTo>
                  <a:lnTo>
                    <a:pt x="155486" y="231498"/>
                  </a:lnTo>
                  <a:lnTo>
                    <a:pt x="187259" y="267559"/>
                  </a:lnTo>
                  <a:lnTo>
                    <a:pt x="223877" y="305760"/>
                  </a:lnTo>
                  <a:lnTo>
                    <a:pt x="265693" y="348045"/>
                  </a:lnTo>
                  <a:lnTo>
                    <a:pt x="310068" y="391853"/>
                  </a:lnTo>
                  <a:lnTo>
                    <a:pt x="342183" y="421337"/>
                  </a:lnTo>
                  <a:lnTo>
                    <a:pt x="375272" y="454666"/>
                  </a:lnTo>
                  <a:lnTo>
                    <a:pt x="408792" y="490646"/>
                  </a:lnTo>
                  <a:lnTo>
                    <a:pt x="442506" y="527804"/>
                  </a:lnTo>
                  <a:lnTo>
                    <a:pt x="478186" y="565485"/>
                  </a:lnTo>
                  <a:lnTo>
                    <a:pt x="522492" y="611077"/>
                  </a:lnTo>
                  <a:lnTo>
                    <a:pt x="557136" y="649313"/>
                  </a:lnTo>
                  <a:lnTo>
                    <a:pt x="584200" y="679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1634">
              <a:extLst>
                <a:ext uri="{FF2B5EF4-FFF2-40B4-BE49-F238E27FC236}">
                  <a16:creationId xmlns:a16="http://schemas.microsoft.com/office/drawing/2014/main" id="{F0BD9589-7D5F-43CA-9491-A84EF52C5393}"/>
                </a:ext>
              </a:extLst>
            </p:cNvPr>
            <p:cNvSpPr/>
            <p:nvPr>
              <p:custDataLst>
                <p:tags r:id="rId115"/>
              </p:custDataLst>
            </p:nvPr>
          </p:nvSpPr>
          <p:spPr>
            <a:xfrm>
              <a:off x="7893050" y="1270000"/>
              <a:ext cx="723901" cy="374651"/>
            </a:xfrm>
            <a:custGeom>
              <a:avLst/>
              <a:gdLst/>
              <a:ahLst/>
              <a:cxnLst/>
              <a:rect l="0" t="0" r="0" b="0"/>
              <a:pathLst>
                <a:path w="723901" h="374651">
                  <a:moveTo>
                    <a:pt x="723900" y="0"/>
                  </a:moveTo>
                  <a:lnTo>
                    <a:pt x="723900" y="0"/>
                  </a:lnTo>
                  <a:lnTo>
                    <a:pt x="720529" y="3371"/>
                  </a:lnTo>
                  <a:lnTo>
                    <a:pt x="716992" y="5026"/>
                  </a:lnTo>
                  <a:lnTo>
                    <a:pt x="715061" y="5467"/>
                  </a:lnTo>
                  <a:lnTo>
                    <a:pt x="670081" y="30223"/>
                  </a:lnTo>
                  <a:lnTo>
                    <a:pt x="628330" y="53860"/>
                  </a:lnTo>
                  <a:lnTo>
                    <a:pt x="584742" y="79582"/>
                  </a:lnTo>
                  <a:lnTo>
                    <a:pt x="543671" y="101563"/>
                  </a:lnTo>
                  <a:lnTo>
                    <a:pt x="499707" y="122106"/>
                  </a:lnTo>
                  <a:lnTo>
                    <a:pt x="453837" y="146338"/>
                  </a:lnTo>
                  <a:lnTo>
                    <a:pt x="418103" y="165185"/>
                  </a:lnTo>
                  <a:lnTo>
                    <a:pt x="380705" y="184175"/>
                  </a:lnTo>
                  <a:lnTo>
                    <a:pt x="335212" y="209555"/>
                  </a:lnTo>
                  <a:lnTo>
                    <a:pt x="290372" y="234951"/>
                  </a:lnTo>
                  <a:lnTo>
                    <a:pt x="244329" y="260350"/>
                  </a:lnTo>
                  <a:lnTo>
                    <a:pt x="205627" y="285750"/>
                  </a:lnTo>
                  <a:lnTo>
                    <a:pt x="166624" y="309268"/>
                  </a:lnTo>
                  <a:lnTo>
                    <a:pt x="119308" y="332069"/>
                  </a:lnTo>
                  <a:lnTo>
                    <a:pt x="72275" y="356989"/>
                  </a:lnTo>
                  <a:lnTo>
                    <a:pt x="27423" y="372602"/>
                  </a:lnTo>
                  <a:lnTo>
                    <a:pt x="0" y="3746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SMARTInkShape-1635">
              <a:extLst>
                <a:ext uri="{FF2B5EF4-FFF2-40B4-BE49-F238E27FC236}">
                  <a16:creationId xmlns:a16="http://schemas.microsoft.com/office/drawing/2014/main" id="{E23EF000-43AC-4BD8-8DDB-1C15402AC485}"/>
                </a:ext>
              </a:extLst>
            </p:cNvPr>
            <p:cNvSpPr/>
            <p:nvPr>
              <p:custDataLst>
                <p:tags r:id="rId116"/>
              </p:custDataLst>
            </p:nvPr>
          </p:nvSpPr>
          <p:spPr>
            <a:xfrm>
              <a:off x="7943850" y="1377950"/>
              <a:ext cx="730251" cy="107951"/>
            </a:xfrm>
            <a:custGeom>
              <a:avLst/>
              <a:gdLst/>
              <a:ahLst/>
              <a:cxnLst/>
              <a:rect l="0" t="0" r="0" b="0"/>
              <a:pathLst>
                <a:path w="730251" h="107951">
                  <a:moveTo>
                    <a:pt x="0" y="107950"/>
                  </a:moveTo>
                  <a:lnTo>
                    <a:pt x="0" y="107950"/>
                  </a:lnTo>
                  <a:lnTo>
                    <a:pt x="0" y="77451"/>
                  </a:lnTo>
                  <a:lnTo>
                    <a:pt x="5467" y="70843"/>
                  </a:lnTo>
                  <a:lnTo>
                    <a:pt x="12831" y="66773"/>
                  </a:lnTo>
                  <a:lnTo>
                    <a:pt x="52590" y="58622"/>
                  </a:lnTo>
                  <a:lnTo>
                    <a:pt x="91971" y="52554"/>
                  </a:lnTo>
                  <a:lnTo>
                    <a:pt x="129792" y="49438"/>
                  </a:lnTo>
                  <a:lnTo>
                    <a:pt x="170394" y="45928"/>
                  </a:lnTo>
                  <a:lnTo>
                    <a:pt x="211119" y="43006"/>
                  </a:lnTo>
                  <a:lnTo>
                    <a:pt x="254465" y="37672"/>
                  </a:lnTo>
                  <a:lnTo>
                    <a:pt x="298588" y="33505"/>
                  </a:lnTo>
                  <a:lnTo>
                    <a:pt x="342940" y="30388"/>
                  </a:lnTo>
                  <a:lnTo>
                    <a:pt x="385481" y="24996"/>
                  </a:lnTo>
                  <a:lnTo>
                    <a:pt x="426777" y="20812"/>
                  </a:lnTo>
                  <a:lnTo>
                    <a:pt x="470293" y="19572"/>
                  </a:lnTo>
                  <a:lnTo>
                    <a:pt x="512585" y="19205"/>
                  </a:lnTo>
                  <a:lnTo>
                    <a:pt x="551927" y="17214"/>
                  </a:lnTo>
                  <a:lnTo>
                    <a:pt x="588513" y="14038"/>
                  </a:lnTo>
                  <a:lnTo>
                    <a:pt x="632481" y="12964"/>
                  </a:lnTo>
                  <a:lnTo>
                    <a:pt x="676957" y="10853"/>
                  </a:lnTo>
                  <a:lnTo>
                    <a:pt x="723133" y="3057"/>
                  </a:lnTo>
                  <a:lnTo>
                    <a:pt x="730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9" name="SMARTInkShape-1636">
              <a:extLst>
                <a:ext uri="{FF2B5EF4-FFF2-40B4-BE49-F238E27FC236}">
                  <a16:creationId xmlns:a16="http://schemas.microsoft.com/office/drawing/2014/main" id="{82802B65-BCC2-492C-93AC-FC1F6685A0B4}"/>
                </a:ext>
              </a:extLst>
            </p:cNvPr>
            <p:cNvSpPr/>
            <p:nvPr>
              <p:custDataLst>
                <p:tags r:id="rId117"/>
              </p:custDataLst>
            </p:nvPr>
          </p:nvSpPr>
          <p:spPr>
            <a:xfrm>
              <a:off x="8191500" y="1289050"/>
              <a:ext cx="95251" cy="409615"/>
            </a:xfrm>
            <a:custGeom>
              <a:avLst/>
              <a:gdLst/>
              <a:ahLst/>
              <a:cxnLst/>
              <a:rect l="0" t="0" r="0" b="0"/>
              <a:pathLst>
                <a:path w="95251" h="409615">
                  <a:moveTo>
                    <a:pt x="95250" y="0"/>
                  </a:moveTo>
                  <a:lnTo>
                    <a:pt x="95250" y="0"/>
                  </a:lnTo>
                  <a:lnTo>
                    <a:pt x="95250" y="3371"/>
                  </a:lnTo>
                  <a:lnTo>
                    <a:pt x="93369" y="6908"/>
                  </a:lnTo>
                  <a:lnTo>
                    <a:pt x="91879" y="8838"/>
                  </a:lnTo>
                  <a:lnTo>
                    <a:pt x="90224" y="14747"/>
                  </a:lnTo>
                  <a:lnTo>
                    <a:pt x="87134" y="38280"/>
                  </a:lnTo>
                  <a:lnTo>
                    <a:pt x="84588" y="47352"/>
                  </a:lnTo>
                  <a:lnTo>
                    <a:pt x="77658" y="87874"/>
                  </a:lnTo>
                  <a:lnTo>
                    <a:pt x="66264" y="133315"/>
                  </a:lnTo>
                  <a:lnTo>
                    <a:pt x="60493" y="173841"/>
                  </a:lnTo>
                  <a:lnTo>
                    <a:pt x="50682" y="215936"/>
                  </a:lnTo>
                  <a:lnTo>
                    <a:pt x="40907" y="257533"/>
                  </a:lnTo>
                  <a:lnTo>
                    <a:pt x="33981" y="302567"/>
                  </a:lnTo>
                  <a:lnTo>
                    <a:pt x="26854" y="347238"/>
                  </a:lnTo>
                  <a:lnTo>
                    <a:pt x="23950" y="361354"/>
                  </a:lnTo>
                  <a:lnTo>
                    <a:pt x="7334" y="404150"/>
                  </a:lnTo>
                  <a:lnTo>
                    <a:pt x="3271" y="409104"/>
                  </a:lnTo>
                  <a:lnTo>
                    <a:pt x="2181" y="409614"/>
                  </a:lnTo>
                  <a:lnTo>
                    <a:pt x="1453" y="409248"/>
                  </a:lnTo>
                  <a:lnTo>
                    <a:pt x="0" y="406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SMARTInkShape-1637">
              <a:extLst>
                <a:ext uri="{FF2B5EF4-FFF2-40B4-BE49-F238E27FC236}">
                  <a16:creationId xmlns:a16="http://schemas.microsoft.com/office/drawing/2014/main" id="{A0F87BE3-4F4B-422B-A80C-100FE505B17B}"/>
                </a:ext>
              </a:extLst>
            </p:cNvPr>
            <p:cNvSpPr/>
            <p:nvPr>
              <p:custDataLst>
                <p:tags r:id="rId118"/>
              </p:custDataLst>
            </p:nvPr>
          </p:nvSpPr>
          <p:spPr>
            <a:xfrm>
              <a:off x="8172528" y="1163434"/>
              <a:ext cx="209471" cy="626238"/>
            </a:xfrm>
            <a:custGeom>
              <a:avLst/>
              <a:gdLst/>
              <a:ahLst/>
              <a:cxnLst/>
              <a:rect l="0" t="0" r="0" b="0"/>
              <a:pathLst>
                <a:path w="209471" h="626238">
                  <a:moveTo>
                    <a:pt x="203122" y="68466"/>
                  </a:moveTo>
                  <a:lnTo>
                    <a:pt x="203122" y="68466"/>
                  </a:lnTo>
                  <a:lnTo>
                    <a:pt x="203827" y="45684"/>
                  </a:lnTo>
                  <a:lnTo>
                    <a:pt x="209449" y="0"/>
                  </a:lnTo>
                  <a:lnTo>
                    <a:pt x="209470" y="11482"/>
                  </a:lnTo>
                  <a:lnTo>
                    <a:pt x="194545" y="56197"/>
                  </a:lnTo>
                  <a:lnTo>
                    <a:pt x="173107" y="97275"/>
                  </a:lnTo>
                  <a:lnTo>
                    <a:pt x="157297" y="138486"/>
                  </a:lnTo>
                  <a:lnTo>
                    <a:pt x="138030" y="181377"/>
                  </a:lnTo>
                  <a:lnTo>
                    <a:pt x="125562" y="221428"/>
                  </a:lnTo>
                  <a:lnTo>
                    <a:pt x="117581" y="252782"/>
                  </a:lnTo>
                  <a:lnTo>
                    <a:pt x="108143" y="298353"/>
                  </a:lnTo>
                  <a:lnTo>
                    <a:pt x="97760" y="343051"/>
                  </a:lnTo>
                  <a:lnTo>
                    <a:pt x="87033" y="387732"/>
                  </a:lnTo>
                  <a:lnTo>
                    <a:pt x="74905" y="433744"/>
                  </a:lnTo>
                  <a:lnTo>
                    <a:pt x="65011" y="476804"/>
                  </a:lnTo>
                  <a:lnTo>
                    <a:pt x="50200" y="517399"/>
                  </a:lnTo>
                  <a:lnTo>
                    <a:pt x="33850" y="560691"/>
                  </a:lnTo>
                  <a:lnTo>
                    <a:pt x="22328" y="586677"/>
                  </a:lnTo>
                  <a:lnTo>
                    <a:pt x="13699" y="615282"/>
                  </a:lnTo>
                  <a:lnTo>
                    <a:pt x="12636" y="617160"/>
                  </a:lnTo>
                  <a:lnTo>
                    <a:pt x="11219" y="618412"/>
                  </a:lnTo>
                  <a:lnTo>
                    <a:pt x="9569" y="619247"/>
                  </a:lnTo>
                  <a:lnTo>
                    <a:pt x="8471" y="620509"/>
                  </a:lnTo>
                  <a:lnTo>
                    <a:pt x="6561" y="626237"/>
                  </a:lnTo>
                  <a:lnTo>
                    <a:pt x="6401" y="624927"/>
                  </a:lnTo>
                  <a:lnTo>
                    <a:pt x="6357" y="623590"/>
                  </a:lnTo>
                  <a:lnTo>
                    <a:pt x="812" y="603474"/>
                  </a:lnTo>
                  <a:lnTo>
                    <a:pt x="0" y="574345"/>
                  </a:lnTo>
                  <a:lnTo>
                    <a:pt x="6272" y="5510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SMARTInkShape-1638">
              <a:extLst>
                <a:ext uri="{FF2B5EF4-FFF2-40B4-BE49-F238E27FC236}">
                  <a16:creationId xmlns:a16="http://schemas.microsoft.com/office/drawing/2014/main" id="{B9C61929-CCF8-4B7A-A2E8-4CE07844998E}"/>
                </a:ext>
              </a:extLst>
            </p:cNvPr>
            <p:cNvSpPr/>
            <p:nvPr>
              <p:custDataLst>
                <p:tags r:id="rId119"/>
              </p:custDataLst>
            </p:nvPr>
          </p:nvSpPr>
          <p:spPr>
            <a:xfrm>
              <a:off x="8140700" y="1302633"/>
              <a:ext cx="349251" cy="473089"/>
            </a:xfrm>
            <a:custGeom>
              <a:avLst/>
              <a:gdLst/>
              <a:ahLst/>
              <a:cxnLst/>
              <a:rect l="0" t="0" r="0" b="0"/>
              <a:pathLst>
                <a:path w="349251" h="473089">
                  <a:moveTo>
                    <a:pt x="0" y="5467"/>
                  </a:moveTo>
                  <a:lnTo>
                    <a:pt x="0" y="5467"/>
                  </a:lnTo>
                  <a:lnTo>
                    <a:pt x="3370" y="5467"/>
                  </a:lnTo>
                  <a:lnTo>
                    <a:pt x="23765" y="0"/>
                  </a:lnTo>
                  <a:lnTo>
                    <a:pt x="36126" y="2750"/>
                  </a:lnTo>
                  <a:lnTo>
                    <a:pt x="52944" y="15069"/>
                  </a:lnTo>
                  <a:lnTo>
                    <a:pt x="82683" y="45208"/>
                  </a:lnTo>
                  <a:lnTo>
                    <a:pt x="108944" y="87649"/>
                  </a:lnTo>
                  <a:lnTo>
                    <a:pt x="137949" y="134021"/>
                  </a:lnTo>
                  <a:lnTo>
                    <a:pt x="159658" y="178478"/>
                  </a:lnTo>
                  <a:lnTo>
                    <a:pt x="179260" y="218592"/>
                  </a:lnTo>
                  <a:lnTo>
                    <a:pt x="196720" y="259755"/>
                  </a:lnTo>
                  <a:lnTo>
                    <a:pt x="213757" y="301857"/>
                  </a:lnTo>
                  <a:lnTo>
                    <a:pt x="234946" y="347817"/>
                  </a:lnTo>
                  <a:lnTo>
                    <a:pt x="256822" y="389922"/>
                  </a:lnTo>
                  <a:lnTo>
                    <a:pt x="291708" y="437097"/>
                  </a:lnTo>
                  <a:lnTo>
                    <a:pt x="304684" y="452504"/>
                  </a:lnTo>
                  <a:lnTo>
                    <a:pt x="328309" y="471827"/>
                  </a:lnTo>
                  <a:lnTo>
                    <a:pt x="331054" y="473007"/>
                  </a:lnTo>
                  <a:lnTo>
                    <a:pt x="333592" y="473088"/>
                  </a:lnTo>
                  <a:lnTo>
                    <a:pt x="338293" y="471297"/>
                  </a:lnTo>
                  <a:lnTo>
                    <a:pt x="347962" y="458282"/>
                  </a:lnTo>
                  <a:lnTo>
                    <a:pt x="349250" y="4436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7" name="SMARTInkShape-Group471">
            <a:extLst>
              <a:ext uri="{FF2B5EF4-FFF2-40B4-BE49-F238E27FC236}">
                <a16:creationId xmlns:a16="http://schemas.microsoft.com/office/drawing/2014/main" id="{66BCA1BF-1963-45EE-B776-7C89C2C8B71F}"/>
              </a:ext>
            </a:extLst>
          </p:cNvPr>
          <p:cNvGrpSpPr/>
          <p:nvPr/>
        </p:nvGrpSpPr>
        <p:grpSpPr>
          <a:xfrm>
            <a:off x="908050" y="1377950"/>
            <a:ext cx="457201" cy="514204"/>
            <a:chOff x="908050" y="1377950"/>
            <a:chExt cx="457201" cy="514204"/>
          </a:xfrm>
        </p:grpSpPr>
        <p:sp>
          <p:nvSpPr>
            <p:cNvPr id="553" name="SMARTInkShape-1639">
              <a:extLst>
                <a:ext uri="{FF2B5EF4-FFF2-40B4-BE49-F238E27FC236}">
                  <a16:creationId xmlns:a16="http://schemas.microsoft.com/office/drawing/2014/main" id="{44F17F6C-BD72-4F2F-A5F5-EC0D7F35D593}"/>
                </a:ext>
              </a:extLst>
            </p:cNvPr>
            <p:cNvSpPr/>
            <p:nvPr>
              <p:custDataLst>
                <p:tags r:id="rId110"/>
              </p:custDataLst>
            </p:nvPr>
          </p:nvSpPr>
          <p:spPr>
            <a:xfrm>
              <a:off x="939800" y="1657350"/>
              <a:ext cx="425451" cy="38101"/>
            </a:xfrm>
            <a:custGeom>
              <a:avLst/>
              <a:gdLst/>
              <a:ahLst/>
              <a:cxnLst/>
              <a:rect l="0" t="0" r="0" b="0"/>
              <a:pathLst>
                <a:path w="425451" h="38101">
                  <a:moveTo>
                    <a:pt x="0" y="38100"/>
                  </a:moveTo>
                  <a:lnTo>
                    <a:pt x="0" y="38100"/>
                  </a:lnTo>
                  <a:lnTo>
                    <a:pt x="0" y="28640"/>
                  </a:lnTo>
                  <a:lnTo>
                    <a:pt x="1411" y="27560"/>
                  </a:lnTo>
                  <a:lnTo>
                    <a:pt x="29493" y="20500"/>
                  </a:lnTo>
                  <a:lnTo>
                    <a:pt x="66817" y="15965"/>
                  </a:lnTo>
                  <a:lnTo>
                    <a:pt x="105954" y="10297"/>
                  </a:lnTo>
                  <a:lnTo>
                    <a:pt x="152200" y="4148"/>
                  </a:lnTo>
                  <a:lnTo>
                    <a:pt x="186884" y="1844"/>
                  </a:lnTo>
                  <a:lnTo>
                    <a:pt x="224171" y="819"/>
                  </a:lnTo>
                  <a:lnTo>
                    <a:pt x="264261" y="364"/>
                  </a:lnTo>
                  <a:lnTo>
                    <a:pt x="305597" y="162"/>
                  </a:lnTo>
                  <a:lnTo>
                    <a:pt x="349721" y="48"/>
                  </a:lnTo>
                  <a:lnTo>
                    <a:pt x="394969" y="9"/>
                  </a:lnTo>
                  <a:lnTo>
                    <a:pt x="4254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SMARTInkShape-1640">
              <a:extLst>
                <a:ext uri="{FF2B5EF4-FFF2-40B4-BE49-F238E27FC236}">
                  <a16:creationId xmlns:a16="http://schemas.microsoft.com/office/drawing/2014/main" id="{AF9DDB84-3794-4DDD-BEA9-C075EB7C515C}"/>
                </a:ext>
              </a:extLst>
            </p:cNvPr>
            <p:cNvSpPr/>
            <p:nvPr>
              <p:custDataLst>
                <p:tags r:id="rId111"/>
              </p:custDataLst>
            </p:nvPr>
          </p:nvSpPr>
          <p:spPr>
            <a:xfrm>
              <a:off x="971550" y="1460500"/>
              <a:ext cx="25401" cy="349251"/>
            </a:xfrm>
            <a:custGeom>
              <a:avLst/>
              <a:gdLst/>
              <a:ahLst/>
              <a:cxnLst/>
              <a:rect l="0" t="0" r="0" b="0"/>
              <a:pathLst>
                <a:path w="25401" h="349251">
                  <a:moveTo>
                    <a:pt x="0" y="0"/>
                  </a:moveTo>
                  <a:lnTo>
                    <a:pt x="0" y="0"/>
                  </a:lnTo>
                  <a:lnTo>
                    <a:pt x="14927" y="33225"/>
                  </a:lnTo>
                  <a:lnTo>
                    <a:pt x="19514" y="76992"/>
                  </a:lnTo>
                  <a:lnTo>
                    <a:pt x="24485" y="120171"/>
                  </a:lnTo>
                  <a:lnTo>
                    <a:pt x="25280" y="166640"/>
                  </a:lnTo>
                  <a:lnTo>
                    <a:pt x="25384" y="213150"/>
                  </a:lnTo>
                  <a:lnTo>
                    <a:pt x="25399" y="260164"/>
                  </a:lnTo>
                  <a:lnTo>
                    <a:pt x="25400" y="304133"/>
                  </a:lnTo>
                  <a:lnTo>
                    <a:pt x="25400" y="349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SMARTInkShape-1641">
              <a:extLst>
                <a:ext uri="{FF2B5EF4-FFF2-40B4-BE49-F238E27FC236}">
                  <a16:creationId xmlns:a16="http://schemas.microsoft.com/office/drawing/2014/main" id="{CAEC69DA-A9DB-4DF1-A3E8-DB5F3F313AF4}"/>
                </a:ext>
              </a:extLst>
            </p:cNvPr>
            <p:cNvSpPr/>
            <p:nvPr>
              <p:custDataLst>
                <p:tags r:id="rId112"/>
              </p:custDataLst>
            </p:nvPr>
          </p:nvSpPr>
          <p:spPr>
            <a:xfrm>
              <a:off x="939800" y="1377950"/>
              <a:ext cx="228601" cy="514204"/>
            </a:xfrm>
            <a:custGeom>
              <a:avLst/>
              <a:gdLst/>
              <a:ahLst/>
              <a:cxnLst/>
              <a:rect l="0" t="0" r="0" b="0"/>
              <a:pathLst>
                <a:path w="228601" h="514204">
                  <a:moveTo>
                    <a:pt x="228600" y="0"/>
                  </a:moveTo>
                  <a:lnTo>
                    <a:pt x="228600" y="0"/>
                  </a:lnTo>
                  <a:lnTo>
                    <a:pt x="228600" y="3371"/>
                  </a:lnTo>
                  <a:lnTo>
                    <a:pt x="219762" y="23765"/>
                  </a:lnTo>
                  <a:lnTo>
                    <a:pt x="194464" y="64482"/>
                  </a:lnTo>
                  <a:lnTo>
                    <a:pt x="173531" y="104124"/>
                  </a:lnTo>
                  <a:lnTo>
                    <a:pt x="150514" y="149867"/>
                  </a:lnTo>
                  <a:lnTo>
                    <a:pt x="126627" y="194233"/>
                  </a:lnTo>
                  <a:lnTo>
                    <a:pt x="106596" y="237673"/>
                  </a:lnTo>
                  <a:lnTo>
                    <a:pt x="87169" y="284406"/>
                  </a:lnTo>
                  <a:lnTo>
                    <a:pt x="66529" y="327818"/>
                  </a:lnTo>
                  <a:lnTo>
                    <a:pt x="48864" y="370364"/>
                  </a:lnTo>
                  <a:lnTo>
                    <a:pt x="31786" y="410858"/>
                  </a:lnTo>
                  <a:lnTo>
                    <a:pt x="16363" y="454128"/>
                  </a:lnTo>
                  <a:lnTo>
                    <a:pt x="7952" y="489961"/>
                  </a:lnTo>
                  <a:lnTo>
                    <a:pt x="31" y="514203"/>
                  </a:lnTo>
                  <a:lnTo>
                    <a:pt x="0" y="508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SMARTInkShape-1642">
              <a:extLst>
                <a:ext uri="{FF2B5EF4-FFF2-40B4-BE49-F238E27FC236}">
                  <a16:creationId xmlns:a16="http://schemas.microsoft.com/office/drawing/2014/main" id="{1C1D7FD9-150D-4BF7-A0D5-F2BFA485FA77}"/>
                </a:ext>
              </a:extLst>
            </p:cNvPr>
            <p:cNvSpPr/>
            <p:nvPr>
              <p:custDataLst>
                <p:tags r:id="rId113"/>
              </p:custDataLst>
            </p:nvPr>
          </p:nvSpPr>
          <p:spPr>
            <a:xfrm>
              <a:off x="908050" y="1449045"/>
              <a:ext cx="266701" cy="373406"/>
            </a:xfrm>
            <a:custGeom>
              <a:avLst/>
              <a:gdLst/>
              <a:ahLst/>
              <a:cxnLst/>
              <a:rect l="0" t="0" r="0" b="0"/>
              <a:pathLst>
                <a:path w="266701" h="373406">
                  <a:moveTo>
                    <a:pt x="0" y="24155"/>
                  </a:moveTo>
                  <a:lnTo>
                    <a:pt x="0" y="24155"/>
                  </a:lnTo>
                  <a:lnTo>
                    <a:pt x="0" y="0"/>
                  </a:lnTo>
                  <a:lnTo>
                    <a:pt x="706" y="290"/>
                  </a:lnTo>
                  <a:lnTo>
                    <a:pt x="8838" y="7703"/>
                  </a:lnTo>
                  <a:lnTo>
                    <a:pt x="45540" y="50473"/>
                  </a:lnTo>
                  <a:lnTo>
                    <a:pt x="83351" y="97169"/>
                  </a:lnTo>
                  <a:lnTo>
                    <a:pt x="123151" y="143802"/>
                  </a:lnTo>
                  <a:lnTo>
                    <a:pt x="147276" y="185242"/>
                  </a:lnTo>
                  <a:lnTo>
                    <a:pt x="169811" y="225517"/>
                  </a:lnTo>
                  <a:lnTo>
                    <a:pt x="197470" y="269446"/>
                  </a:lnTo>
                  <a:lnTo>
                    <a:pt x="225311" y="311990"/>
                  </a:lnTo>
                  <a:lnTo>
                    <a:pt x="249320" y="357168"/>
                  </a:lnTo>
                  <a:lnTo>
                    <a:pt x="266700" y="3734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1" name="SMARTInkShape-Group472">
            <a:extLst>
              <a:ext uri="{FF2B5EF4-FFF2-40B4-BE49-F238E27FC236}">
                <a16:creationId xmlns:a16="http://schemas.microsoft.com/office/drawing/2014/main" id="{E23CB789-9A1F-4663-9246-808CD97C4E8A}"/>
              </a:ext>
            </a:extLst>
          </p:cNvPr>
          <p:cNvGrpSpPr/>
          <p:nvPr/>
        </p:nvGrpSpPr>
        <p:grpSpPr>
          <a:xfrm>
            <a:off x="1301750" y="2825750"/>
            <a:ext cx="63501" cy="57151"/>
            <a:chOff x="1301750" y="2825750"/>
            <a:chExt cx="63501" cy="57151"/>
          </a:xfrm>
        </p:grpSpPr>
        <p:sp>
          <p:nvSpPr>
            <p:cNvPr id="558" name="SMARTInkShape-1643">
              <a:extLst>
                <a:ext uri="{FF2B5EF4-FFF2-40B4-BE49-F238E27FC236}">
                  <a16:creationId xmlns:a16="http://schemas.microsoft.com/office/drawing/2014/main" id="{224A0814-F4AC-429C-83EF-39C15B114DD9}"/>
                </a:ext>
              </a:extLst>
            </p:cNvPr>
            <p:cNvSpPr/>
            <p:nvPr>
              <p:custDataLst>
                <p:tags r:id="rId107"/>
              </p:custDataLst>
            </p:nvPr>
          </p:nvSpPr>
          <p:spPr>
            <a:xfrm>
              <a:off x="1301750" y="2825750"/>
              <a:ext cx="6351" cy="12701"/>
            </a:xfrm>
            <a:custGeom>
              <a:avLst/>
              <a:gdLst/>
              <a:ahLst/>
              <a:cxnLst/>
              <a:rect l="0" t="0" r="0" b="0"/>
              <a:pathLst>
                <a:path w="6351" h="12701">
                  <a:moveTo>
                    <a:pt x="0" y="12700"/>
                  </a:moveTo>
                  <a:lnTo>
                    <a:pt x="0" y="12700"/>
                  </a:lnTo>
                  <a:lnTo>
                    <a:pt x="0" y="6611"/>
                  </a:lnTo>
                  <a:lnTo>
                    <a:pt x="6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1644">
              <a:extLst>
                <a:ext uri="{FF2B5EF4-FFF2-40B4-BE49-F238E27FC236}">
                  <a16:creationId xmlns:a16="http://schemas.microsoft.com/office/drawing/2014/main" id="{AF6EC183-B1B8-4B54-A71D-F69DFCE5904E}"/>
                </a:ext>
              </a:extLst>
            </p:cNvPr>
            <p:cNvSpPr/>
            <p:nvPr>
              <p:custDataLst>
                <p:tags r:id="rId108"/>
              </p:custDataLst>
            </p:nvPr>
          </p:nvSpPr>
          <p:spPr>
            <a:xfrm>
              <a:off x="1358900" y="2838450"/>
              <a:ext cx="6351" cy="6351"/>
            </a:xfrm>
            <a:custGeom>
              <a:avLst/>
              <a:gdLst/>
              <a:ahLst/>
              <a:cxnLst/>
              <a:rect l="0" t="0" r="0" b="0"/>
              <a:pathLst>
                <a:path w="6351" h="6351">
                  <a:moveTo>
                    <a:pt x="6350" y="6350"/>
                  </a:moveTo>
                  <a:lnTo>
                    <a:pt x="6350" y="635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SMARTInkShape-1645">
              <a:extLst>
                <a:ext uri="{FF2B5EF4-FFF2-40B4-BE49-F238E27FC236}">
                  <a16:creationId xmlns:a16="http://schemas.microsoft.com/office/drawing/2014/main" id="{86707872-DEEE-4DFA-BAEA-B14BAA860372}"/>
                </a:ext>
              </a:extLst>
            </p:cNvPr>
            <p:cNvSpPr/>
            <p:nvPr>
              <p:custDataLst>
                <p:tags r:id="rId109"/>
              </p:custDataLst>
            </p:nvPr>
          </p:nvSpPr>
          <p:spPr>
            <a:xfrm>
              <a:off x="1346200" y="2863850"/>
              <a:ext cx="6351" cy="19051"/>
            </a:xfrm>
            <a:custGeom>
              <a:avLst/>
              <a:gdLst/>
              <a:ahLst/>
              <a:cxnLst/>
              <a:rect l="0" t="0" r="0" b="0"/>
              <a:pathLst>
                <a:path w="6351" h="19051">
                  <a:moveTo>
                    <a:pt x="6350" y="0"/>
                  </a:moveTo>
                  <a:lnTo>
                    <a:pt x="6350" y="0"/>
                  </a:lnTo>
                  <a:lnTo>
                    <a:pt x="6350" y="3371"/>
                  </a:lnTo>
                  <a:lnTo>
                    <a:pt x="4468" y="6907"/>
                  </a:lnTo>
                  <a:lnTo>
                    <a:pt x="883" y="11555"/>
                  </a:lnTo>
                  <a:lnTo>
                    <a:pt x="0"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62" name="SMARTInkShape-1646">
            <a:extLst>
              <a:ext uri="{FF2B5EF4-FFF2-40B4-BE49-F238E27FC236}">
                <a16:creationId xmlns:a16="http://schemas.microsoft.com/office/drawing/2014/main" id="{AA82FE8E-1121-418F-B2FA-B7D3335EF9D0}"/>
              </a:ext>
            </a:extLst>
          </p:cNvPr>
          <p:cNvSpPr/>
          <p:nvPr>
            <p:custDataLst>
              <p:tags r:id="rId1"/>
            </p:custDataLst>
          </p:nvPr>
        </p:nvSpPr>
        <p:spPr>
          <a:xfrm>
            <a:off x="6902450" y="1917700"/>
            <a:ext cx="444501" cy="101601"/>
          </a:xfrm>
          <a:custGeom>
            <a:avLst/>
            <a:gdLst/>
            <a:ahLst/>
            <a:cxnLst/>
            <a:rect l="0" t="0" r="0" b="0"/>
            <a:pathLst>
              <a:path w="444501" h="101601">
                <a:moveTo>
                  <a:pt x="0" y="0"/>
                </a:moveTo>
                <a:lnTo>
                  <a:pt x="0" y="0"/>
                </a:lnTo>
                <a:lnTo>
                  <a:pt x="12962" y="5069"/>
                </a:lnTo>
                <a:lnTo>
                  <a:pt x="55242" y="10984"/>
                </a:lnTo>
                <a:lnTo>
                  <a:pt x="98447" y="14073"/>
                </a:lnTo>
                <a:lnTo>
                  <a:pt x="130538" y="18249"/>
                </a:lnTo>
                <a:lnTo>
                  <a:pt x="163614" y="24809"/>
                </a:lnTo>
                <a:lnTo>
                  <a:pt x="197131" y="30546"/>
                </a:lnTo>
                <a:lnTo>
                  <a:pt x="230136" y="36154"/>
                </a:lnTo>
                <a:lnTo>
                  <a:pt x="276484" y="47244"/>
                </a:lnTo>
                <a:lnTo>
                  <a:pt x="321496" y="59467"/>
                </a:lnTo>
                <a:lnTo>
                  <a:pt x="364702" y="72026"/>
                </a:lnTo>
                <a:lnTo>
                  <a:pt x="411595" y="88644"/>
                </a:lnTo>
                <a:lnTo>
                  <a:pt x="444500" y="101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5" name="SMARTInkShape-Group474">
            <a:extLst>
              <a:ext uri="{FF2B5EF4-FFF2-40B4-BE49-F238E27FC236}">
                <a16:creationId xmlns:a16="http://schemas.microsoft.com/office/drawing/2014/main" id="{D46EDB44-8D16-4DF3-B409-6981F507FB59}"/>
              </a:ext>
            </a:extLst>
          </p:cNvPr>
          <p:cNvGrpSpPr/>
          <p:nvPr/>
        </p:nvGrpSpPr>
        <p:grpSpPr>
          <a:xfrm>
            <a:off x="6350000" y="1930400"/>
            <a:ext cx="257176" cy="6351"/>
            <a:chOff x="6350000" y="1930400"/>
            <a:chExt cx="257176" cy="6351"/>
          </a:xfrm>
        </p:grpSpPr>
        <p:sp>
          <p:nvSpPr>
            <p:cNvPr id="563" name="SMARTInkShape-1647">
              <a:extLst>
                <a:ext uri="{FF2B5EF4-FFF2-40B4-BE49-F238E27FC236}">
                  <a16:creationId xmlns:a16="http://schemas.microsoft.com/office/drawing/2014/main" id="{104458B1-80FC-4770-B14E-CC4D99A56955}"/>
                </a:ext>
              </a:extLst>
            </p:cNvPr>
            <p:cNvSpPr/>
            <p:nvPr>
              <p:custDataLst>
                <p:tags r:id="rId105"/>
              </p:custDataLst>
            </p:nvPr>
          </p:nvSpPr>
          <p:spPr>
            <a:xfrm>
              <a:off x="6350000" y="19367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SMARTInkShape-1648">
              <a:extLst>
                <a:ext uri="{FF2B5EF4-FFF2-40B4-BE49-F238E27FC236}">
                  <a16:creationId xmlns:a16="http://schemas.microsoft.com/office/drawing/2014/main" id="{7BAF368E-AE0C-4111-88BA-D9F7891D7B62}"/>
                </a:ext>
              </a:extLst>
            </p:cNvPr>
            <p:cNvSpPr/>
            <p:nvPr>
              <p:custDataLst>
                <p:tags r:id="rId106"/>
              </p:custDataLst>
            </p:nvPr>
          </p:nvSpPr>
          <p:spPr>
            <a:xfrm>
              <a:off x="6597650" y="19304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9" name="SMARTInkShape-Group475">
            <a:extLst>
              <a:ext uri="{FF2B5EF4-FFF2-40B4-BE49-F238E27FC236}">
                <a16:creationId xmlns:a16="http://schemas.microsoft.com/office/drawing/2014/main" id="{3BBD1076-1F1D-416D-B861-1B8BD3723A13}"/>
              </a:ext>
            </a:extLst>
          </p:cNvPr>
          <p:cNvGrpSpPr/>
          <p:nvPr/>
        </p:nvGrpSpPr>
        <p:grpSpPr>
          <a:xfrm>
            <a:off x="3219941" y="1404146"/>
            <a:ext cx="469410" cy="361155"/>
            <a:chOff x="3219941" y="1404146"/>
            <a:chExt cx="469410" cy="361155"/>
          </a:xfrm>
        </p:grpSpPr>
        <p:sp>
          <p:nvSpPr>
            <p:cNvPr id="566" name="SMARTInkShape-1649">
              <a:extLst>
                <a:ext uri="{FF2B5EF4-FFF2-40B4-BE49-F238E27FC236}">
                  <a16:creationId xmlns:a16="http://schemas.microsoft.com/office/drawing/2014/main" id="{7486A6FB-CF79-4A5F-8CE3-4DD86CB9137C}"/>
                </a:ext>
              </a:extLst>
            </p:cNvPr>
            <p:cNvSpPr/>
            <p:nvPr>
              <p:custDataLst>
                <p:tags r:id="rId102"/>
              </p:custDataLst>
            </p:nvPr>
          </p:nvSpPr>
          <p:spPr>
            <a:xfrm>
              <a:off x="3219941" y="1613202"/>
              <a:ext cx="175885" cy="144486"/>
            </a:xfrm>
            <a:custGeom>
              <a:avLst/>
              <a:gdLst/>
              <a:ahLst/>
              <a:cxnLst/>
              <a:rect l="0" t="0" r="0" b="0"/>
              <a:pathLst>
                <a:path w="175885" h="144486">
                  <a:moveTo>
                    <a:pt x="126509" y="50498"/>
                  </a:moveTo>
                  <a:lnTo>
                    <a:pt x="126509" y="50498"/>
                  </a:lnTo>
                  <a:lnTo>
                    <a:pt x="126509" y="38758"/>
                  </a:lnTo>
                  <a:lnTo>
                    <a:pt x="121042" y="32415"/>
                  </a:lnTo>
                  <a:lnTo>
                    <a:pt x="117049" y="31735"/>
                  </a:lnTo>
                  <a:lnTo>
                    <a:pt x="91631" y="32170"/>
                  </a:lnTo>
                  <a:lnTo>
                    <a:pt x="56384" y="42986"/>
                  </a:lnTo>
                  <a:lnTo>
                    <a:pt x="28244" y="61486"/>
                  </a:lnTo>
                  <a:lnTo>
                    <a:pt x="11038" y="78800"/>
                  </a:lnTo>
                  <a:lnTo>
                    <a:pt x="1996" y="98108"/>
                  </a:lnTo>
                  <a:lnTo>
                    <a:pt x="0" y="112505"/>
                  </a:lnTo>
                  <a:lnTo>
                    <a:pt x="1609" y="118744"/>
                  </a:lnTo>
                  <a:lnTo>
                    <a:pt x="3026" y="121395"/>
                  </a:lnTo>
                  <a:lnTo>
                    <a:pt x="11762" y="128498"/>
                  </a:lnTo>
                  <a:lnTo>
                    <a:pt x="39010" y="141487"/>
                  </a:lnTo>
                  <a:lnTo>
                    <a:pt x="57074" y="144485"/>
                  </a:lnTo>
                  <a:lnTo>
                    <a:pt x="101133" y="139207"/>
                  </a:lnTo>
                  <a:lnTo>
                    <a:pt x="119461" y="133775"/>
                  </a:lnTo>
                  <a:lnTo>
                    <a:pt x="146723" y="115938"/>
                  </a:lnTo>
                  <a:lnTo>
                    <a:pt x="165881" y="92630"/>
                  </a:lnTo>
                  <a:lnTo>
                    <a:pt x="175688" y="58160"/>
                  </a:lnTo>
                  <a:lnTo>
                    <a:pt x="175884" y="48964"/>
                  </a:lnTo>
                  <a:lnTo>
                    <a:pt x="171747" y="30662"/>
                  </a:lnTo>
                  <a:lnTo>
                    <a:pt x="158776" y="9537"/>
                  </a:lnTo>
                  <a:lnTo>
                    <a:pt x="147535" y="1990"/>
                  </a:lnTo>
                  <a:lnTo>
                    <a:pt x="140445" y="0"/>
                  </a:lnTo>
                  <a:lnTo>
                    <a:pt x="133850" y="5192"/>
                  </a:lnTo>
                  <a:lnTo>
                    <a:pt x="133299" y="7549"/>
                  </a:lnTo>
                  <a:lnTo>
                    <a:pt x="132946" y="11440"/>
                  </a:lnTo>
                  <a:lnTo>
                    <a:pt x="133623" y="11759"/>
                  </a:lnTo>
                  <a:lnTo>
                    <a:pt x="139209" y="123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7" name="SMARTInkShape-1650">
              <a:extLst>
                <a:ext uri="{FF2B5EF4-FFF2-40B4-BE49-F238E27FC236}">
                  <a16:creationId xmlns:a16="http://schemas.microsoft.com/office/drawing/2014/main" id="{92F753A5-EBC6-4F14-B5CD-687592879273}"/>
                </a:ext>
              </a:extLst>
            </p:cNvPr>
            <p:cNvSpPr/>
            <p:nvPr>
              <p:custDataLst>
                <p:tags r:id="rId103"/>
              </p:custDataLst>
            </p:nvPr>
          </p:nvSpPr>
          <p:spPr>
            <a:xfrm>
              <a:off x="3498876" y="1404146"/>
              <a:ext cx="190475" cy="361155"/>
            </a:xfrm>
            <a:custGeom>
              <a:avLst/>
              <a:gdLst/>
              <a:ahLst/>
              <a:cxnLst/>
              <a:rect l="0" t="0" r="0" b="0"/>
              <a:pathLst>
                <a:path w="190475" h="361155">
                  <a:moveTo>
                    <a:pt x="12674" y="361154"/>
                  </a:moveTo>
                  <a:lnTo>
                    <a:pt x="12674" y="361154"/>
                  </a:lnTo>
                  <a:lnTo>
                    <a:pt x="11968" y="342736"/>
                  </a:lnTo>
                  <a:lnTo>
                    <a:pt x="6716" y="310577"/>
                  </a:lnTo>
                  <a:lnTo>
                    <a:pt x="1975" y="265665"/>
                  </a:lnTo>
                  <a:lnTo>
                    <a:pt x="1272" y="247489"/>
                  </a:lnTo>
                  <a:lnTo>
                    <a:pt x="3808" y="232147"/>
                  </a:lnTo>
                  <a:lnTo>
                    <a:pt x="260" y="184561"/>
                  </a:lnTo>
                  <a:lnTo>
                    <a:pt x="0" y="143479"/>
                  </a:lnTo>
                  <a:lnTo>
                    <a:pt x="1858" y="101206"/>
                  </a:lnTo>
                  <a:lnTo>
                    <a:pt x="11219" y="55089"/>
                  </a:lnTo>
                  <a:lnTo>
                    <a:pt x="17273" y="37472"/>
                  </a:lnTo>
                  <a:lnTo>
                    <a:pt x="17857" y="33183"/>
                  </a:lnTo>
                  <a:lnTo>
                    <a:pt x="19657" y="29618"/>
                  </a:lnTo>
                  <a:lnTo>
                    <a:pt x="36598" y="13148"/>
                  </a:lnTo>
                  <a:lnTo>
                    <a:pt x="52218" y="4433"/>
                  </a:lnTo>
                  <a:lnTo>
                    <a:pt x="66881" y="753"/>
                  </a:lnTo>
                  <a:lnTo>
                    <a:pt x="113885" y="0"/>
                  </a:lnTo>
                  <a:lnTo>
                    <a:pt x="155998" y="10043"/>
                  </a:lnTo>
                  <a:lnTo>
                    <a:pt x="190474" y="246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SMARTInkShape-1651">
              <a:extLst>
                <a:ext uri="{FF2B5EF4-FFF2-40B4-BE49-F238E27FC236}">
                  <a16:creationId xmlns:a16="http://schemas.microsoft.com/office/drawing/2014/main" id="{2EA41955-45D0-43E3-93BA-2EC1E1B4E517}"/>
                </a:ext>
              </a:extLst>
            </p:cNvPr>
            <p:cNvSpPr/>
            <p:nvPr>
              <p:custDataLst>
                <p:tags r:id="rId104"/>
              </p:custDataLst>
            </p:nvPr>
          </p:nvSpPr>
          <p:spPr>
            <a:xfrm>
              <a:off x="3526941" y="1568450"/>
              <a:ext cx="162410" cy="44451"/>
            </a:xfrm>
            <a:custGeom>
              <a:avLst/>
              <a:gdLst/>
              <a:ahLst/>
              <a:cxnLst/>
              <a:rect l="0" t="0" r="0" b="0"/>
              <a:pathLst>
                <a:path w="162410" h="44451">
                  <a:moveTo>
                    <a:pt x="3659" y="0"/>
                  </a:moveTo>
                  <a:lnTo>
                    <a:pt x="3659" y="0"/>
                  </a:lnTo>
                  <a:lnTo>
                    <a:pt x="288" y="3371"/>
                  </a:lnTo>
                  <a:lnTo>
                    <a:pt x="0" y="4364"/>
                  </a:lnTo>
                  <a:lnTo>
                    <a:pt x="515" y="5026"/>
                  </a:lnTo>
                  <a:lnTo>
                    <a:pt x="2967" y="5762"/>
                  </a:lnTo>
                  <a:lnTo>
                    <a:pt x="9020" y="6881"/>
                  </a:lnTo>
                  <a:lnTo>
                    <a:pt x="36530" y="16460"/>
                  </a:lnTo>
                  <a:lnTo>
                    <a:pt x="82335" y="23892"/>
                  </a:lnTo>
                  <a:lnTo>
                    <a:pt x="127627" y="36037"/>
                  </a:lnTo>
                  <a:lnTo>
                    <a:pt x="148995" y="43619"/>
                  </a:lnTo>
                  <a:lnTo>
                    <a:pt x="162409" y="44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1" name="SMARTInkShape-Group476">
            <a:extLst>
              <a:ext uri="{FF2B5EF4-FFF2-40B4-BE49-F238E27FC236}">
                <a16:creationId xmlns:a16="http://schemas.microsoft.com/office/drawing/2014/main" id="{A6DA28BD-28A9-41F6-BAD4-7B0F77B52104}"/>
              </a:ext>
            </a:extLst>
          </p:cNvPr>
          <p:cNvGrpSpPr/>
          <p:nvPr/>
        </p:nvGrpSpPr>
        <p:grpSpPr>
          <a:xfrm>
            <a:off x="1441450" y="1353002"/>
            <a:ext cx="4337051" cy="698049"/>
            <a:chOff x="1441450" y="1353002"/>
            <a:chExt cx="4337051" cy="698049"/>
          </a:xfrm>
        </p:grpSpPr>
        <p:sp>
          <p:nvSpPr>
            <p:cNvPr id="570" name="SMARTInkShape-1652">
              <a:extLst>
                <a:ext uri="{FF2B5EF4-FFF2-40B4-BE49-F238E27FC236}">
                  <a16:creationId xmlns:a16="http://schemas.microsoft.com/office/drawing/2014/main" id="{2E481B23-275D-4101-9326-A168CB005751}"/>
                </a:ext>
              </a:extLst>
            </p:cNvPr>
            <p:cNvSpPr/>
            <p:nvPr>
              <p:custDataLst>
                <p:tags r:id="rId91"/>
              </p:custDataLst>
            </p:nvPr>
          </p:nvSpPr>
          <p:spPr>
            <a:xfrm>
              <a:off x="2019418" y="1657435"/>
              <a:ext cx="171333" cy="131918"/>
            </a:xfrm>
            <a:custGeom>
              <a:avLst/>
              <a:gdLst/>
              <a:ahLst/>
              <a:cxnLst/>
              <a:rect l="0" t="0" r="0" b="0"/>
              <a:pathLst>
                <a:path w="171333" h="131918">
                  <a:moveTo>
                    <a:pt x="95132" y="18965"/>
                  </a:moveTo>
                  <a:lnTo>
                    <a:pt x="95132" y="18965"/>
                  </a:lnTo>
                  <a:lnTo>
                    <a:pt x="95132" y="15594"/>
                  </a:lnTo>
                  <a:lnTo>
                    <a:pt x="95838" y="14601"/>
                  </a:lnTo>
                  <a:lnTo>
                    <a:pt x="97013" y="13939"/>
                  </a:lnTo>
                  <a:lnTo>
                    <a:pt x="98503" y="13498"/>
                  </a:lnTo>
                  <a:lnTo>
                    <a:pt x="99496" y="12498"/>
                  </a:lnTo>
                  <a:lnTo>
                    <a:pt x="100599" y="9505"/>
                  </a:lnTo>
                  <a:lnTo>
                    <a:pt x="100188" y="8425"/>
                  </a:lnTo>
                  <a:lnTo>
                    <a:pt x="99208" y="7705"/>
                  </a:lnTo>
                  <a:lnTo>
                    <a:pt x="97849" y="7225"/>
                  </a:lnTo>
                  <a:lnTo>
                    <a:pt x="96944" y="6200"/>
                  </a:lnTo>
                  <a:lnTo>
                    <a:pt x="95937" y="3179"/>
                  </a:lnTo>
                  <a:lnTo>
                    <a:pt x="94963" y="2091"/>
                  </a:lnTo>
                  <a:lnTo>
                    <a:pt x="91999" y="882"/>
                  </a:lnTo>
                  <a:lnTo>
                    <a:pt x="76855" y="0"/>
                  </a:lnTo>
                  <a:lnTo>
                    <a:pt x="61000" y="5001"/>
                  </a:lnTo>
                  <a:lnTo>
                    <a:pt x="40064" y="14844"/>
                  </a:lnTo>
                  <a:lnTo>
                    <a:pt x="33498" y="20896"/>
                  </a:lnTo>
                  <a:lnTo>
                    <a:pt x="4409" y="55864"/>
                  </a:lnTo>
                  <a:lnTo>
                    <a:pt x="1223" y="67920"/>
                  </a:lnTo>
                  <a:lnTo>
                    <a:pt x="0" y="89701"/>
                  </a:lnTo>
                  <a:lnTo>
                    <a:pt x="1816" y="94618"/>
                  </a:lnTo>
                  <a:lnTo>
                    <a:pt x="3288" y="96917"/>
                  </a:lnTo>
                  <a:lnTo>
                    <a:pt x="5680" y="98450"/>
                  </a:lnTo>
                  <a:lnTo>
                    <a:pt x="17778" y="102791"/>
                  </a:lnTo>
                  <a:lnTo>
                    <a:pt x="20279" y="104482"/>
                  </a:lnTo>
                  <a:lnTo>
                    <a:pt x="30542" y="106863"/>
                  </a:lnTo>
                  <a:lnTo>
                    <a:pt x="36557" y="105538"/>
                  </a:lnTo>
                  <a:lnTo>
                    <a:pt x="42287" y="103303"/>
                  </a:lnTo>
                  <a:lnTo>
                    <a:pt x="61554" y="98380"/>
                  </a:lnTo>
                  <a:lnTo>
                    <a:pt x="70680" y="92747"/>
                  </a:lnTo>
                  <a:lnTo>
                    <a:pt x="84448" y="79452"/>
                  </a:lnTo>
                  <a:lnTo>
                    <a:pt x="103512" y="51914"/>
                  </a:lnTo>
                  <a:lnTo>
                    <a:pt x="113740" y="24145"/>
                  </a:lnTo>
                  <a:lnTo>
                    <a:pt x="114094" y="19988"/>
                  </a:lnTo>
                  <a:lnTo>
                    <a:pt x="114174" y="24522"/>
                  </a:lnTo>
                  <a:lnTo>
                    <a:pt x="110809" y="28451"/>
                  </a:lnTo>
                  <a:lnTo>
                    <a:pt x="109155" y="34000"/>
                  </a:lnTo>
                  <a:lnTo>
                    <a:pt x="107847" y="78964"/>
                  </a:lnTo>
                  <a:lnTo>
                    <a:pt x="108542" y="94598"/>
                  </a:lnTo>
                  <a:lnTo>
                    <a:pt x="120475" y="124085"/>
                  </a:lnTo>
                  <a:lnTo>
                    <a:pt x="123564" y="128715"/>
                  </a:lnTo>
                  <a:lnTo>
                    <a:pt x="127289" y="131242"/>
                  </a:lnTo>
                  <a:lnTo>
                    <a:pt x="129270" y="131917"/>
                  </a:lnTo>
                  <a:lnTo>
                    <a:pt x="131296" y="131660"/>
                  </a:lnTo>
                  <a:lnTo>
                    <a:pt x="138224" y="128634"/>
                  </a:lnTo>
                  <a:lnTo>
                    <a:pt x="145093" y="127679"/>
                  </a:lnTo>
                  <a:lnTo>
                    <a:pt x="148195" y="126014"/>
                  </a:lnTo>
                  <a:lnTo>
                    <a:pt x="153523" y="120400"/>
                  </a:lnTo>
                  <a:lnTo>
                    <a:pt x="171332" y="951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1" name="SMARTInkShape-1653">
              <a:extLst>
                <a:ext uri="{FF2B5EF4-FFF2-40B4-BE49-F238E27FC236}">
                  <a16:creationId xmlns:a16="http://schemas.microsoft.com/office/drawing/2014/main" id="{7F5EF860-3F68-4149-A875-C25DC0A2B5B3}"/>
                </a:ext>
              </a:extLst>
            </p:cNvPr>
            <p:cNvSpPr/>
            <p:nvPr>
              <p:custDataLst>
                <p:tags r:id="rId92"/>
              </p:custDataLst>
            </p:nvPr>
          </p:nvSpPr>
          <p:spPr>
            <a:xfrm>
              <a:off x="2292439" y="1663700"/>
              <a:ext cx="171362" cy="120540"/>
            </a:xfrm>
            <a:custGeom>
              <a:avLst/>
              <a:gdLst/>
              <a:ahLst/>
              <a:cxnLst/>
              <a:rect l="0" t="0" r="0" b="0"/>
              <a:pathLst>
                <a:path w="171362" h="120540">
                  <a:moveTo>
                    <a:pt x="63411" y="6350"/>
                  </a:moveTo>
                  <a:lnTo>
                    <a:pt x="63411" y="6350"/>
                  </a:lnTo>
                  <a:lnTo>
                    <a:pt x="63411" y="7"/>
                  </a:lnTo>
                  <a:lnTo>
                    <a:pt x="48484" y="0"/>
                  </a:lnTo>
                  <a:lnTo>
                    <a:pt x="44312" y="1881"/>
                  </a:lnTo>
                  <a:lnTo>
                    <a:pt x="35885" y="8838"/>
                  </a:lnTo>
                  <a:lnTo>
                    <a:pt x="23428" y="24125"/>
                  </a:lnTo>
                  <a:lnTo>
                    <a:pt x="16713" y="29772"/>
                  </a:lnTo>
                  <a:lnTo>
                    <a:pt x="11377" y="36986"/>
                  </a:lnTo>
                  <a:lnTo>
                    <a:pt x="8535" y="44896"/>
                  </a:lnTo>
                  <a:lnTo>
                    <a:pt x="112" y="90316"/>
                  </a:lnTo>
                  <a:lnTo>
                    <a:pt x="0" y="96115"/>
                  </a:lnTo>
                  <a:lnTo>
                    <a:pt x="1832" y="101043"/>
                  </a:lnTo>
                  <a:lnTo>
                    <a:pt x="8757" y="109957"/>
                  </a:lnTo>
                  <a:lnTo>
                    <a:pt x="14661" y="112369"/>
                  </a:lnTo>
                  <a:lnTo>
                    <a:pt x="33526" y="114187"/>
                  </a:lnTo>
                  <a:lnTo>
                    <a:pt x="37899" y="112368"/>
                  </a:lnTo>
                  <a:lnTo>
                    <a:pt x="46455" y="105452"/>
                  </a:lnTo>
                  <a:lnTo>
                    <a:pt x="71877" y="65320"/>
                  </a:lnTo>
                  <a:lnTo>
                    <a:pt x="74857" y="52829"/>
                  </a:lnTo>
                  <a:lnTo>
                    <a:pt x="76569" y="36671"/>
                  </a:lnTo>
                  <a:lnTo>
                    <a:pt x="81088" y="24072"/>
                  </a:lnTo>
                  <a:lnTo>
                    <a:pt x="82459" y="6390"/>
                  </a:lnTo>
                  <a:lnTo>
                    <a:pt x="83167" y="46698"/>
                  </a:lnTo>
                  <a:lnTo>
                    <a:pt x="93721" y="92978"/>
                  </a:lnTo>
                  <a:lnTo>
                    <a:pt x="95226" y="98474"/>
                  </a:lnTo>
                  <a:lnTo>
                    <a:pt x="103915" y="109934"/>
                  </a:lnTo>
                  <a:lnTo>
                    <a:pt x="112982" y="119384"/>
                  </a:lnTo>
                  <a:lnTo>
                    <a:pt x="115546" y="120087"/>
                  </a:lnTo>
                  <a:lnTo>
                    <a:pt x="126312" y="120539"/>
                  </a:lnTo>
                  <a:lnTo>
                    <a:pt x="128628" y="119870"/>
                  </a:lnTo>
                  <a:lnTo>
                    <a:pt x="130172" y="118719"/>
                  </a:lnTo>
                  <a:lnTo>
                    <a:pt x="131202" y="117246"/>
                  </a:lnTo>
                  <a:lnTo>
                    <a:pt x="144923" y="105899"/>
                  </a:lnTo>
                  <a:lnTo>
                    <a:pt x="171361" y="69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2" name="SMARTInkShape-1654">
              <a:extLst>
                <a:ext uri="{FF2B5EF4-FFF2-40B4-BE49-F238E27FC236}">
                  <a16:creationId xmlns:a16="http://schemas.microsoft.com/office/drawing/2014/main" id="{8445AB80-1598-4326-8527-4ABEE0F2584E}"/>
                </a:ext>
              </a:extLst>
            </p:cNvPr>
            <p:cNvSpPr/>
            <p:nvPr>
              <p:custDataLst>
                <p:tags r:id="rId93"/>
              </p:custDataLst>
            </p:nvPr>
          </p:nvSpPr>
          <p:spPr>
            <a:xfrm>
              <a:off x="1727200" y="1639293"/>
              <a:ext cx="146051" cy="161162"/>
            </a:xfrm>
            <a:custGeom>
              <a:avLst/>
              <a:gdLst/>
              <a:ahLst/>
              <a:cxnLst/>
              <a:rect l="0" t="0" r="0" b="0"/>
              <a:pathLst>
                <a:path w="146051" h="161162">
                  <a:moveTo>
                    <a:pt x="0" y="87907"/>
                  </a:moveTo>
                  <a:lnTo>
                    <a:pt x="0" y="87907"/>
                  </a:lnTo>
                  <a:lnTo>
                    <a:pt x="0" y="93374"/>
                  </a:lnTo>
                  <a:lnTo>
                    <a:pt x="706" y="93668"/>
                  </a:lnTo>
                  <a:lnTo>
                    <a:pt x="5467" y="94179"/>
                  </a:lnTo>
                  <a:lnTo>
                    <a:pt x="11245" y="98606"/>
                  </a:lnTo>
                  <a:lnTo>
                    <a:pt x="17129" y="100014"/>
                  </a:lnTo>
                  <a:lnTo>
                    <a:pt x="21254" y="100343"/>
                  </a:lnTo>
                  <a:lnTo>
                    <a:pt x="25439" y="102371"/>
                  </a:lnTo>
                  <a:lnTo>
                    <a:pt x="29651" y="104919"/>
                  </a:lnTo>
                  <a:lnTo>
                    <a:pt x="38103" y="106555"/>
                  </a:lnTo>
                  <a:lnTo>
                    <a:pt x="49938" y="106877"/>
                  </a:lnTo>
                  <a:lnTo>
                    <a:pt x="55826" y="105040"/>
                  </a:lnTo>
                  <a:lnTo>
                    <a:pt x="61501" y="102577"/>
                  </a:lnTo>
                  <a:lnTo>
                    <a:pt x="71923" y="100485"/>
                  </a:lnTo>
                  <a:lnTo>
                    <a:pt x="79793" y="95710"/>
                  </a:lnTo>
                  <a:lnTo>
                    <a:pt x="110065" y="66738"/>
                  </a:lnTo>
                  <a:lnTo>
                    <a:pt x="112417" y="60625"/>
                  </a:lnTo>
                  <a:lnTo>
                    <a:pt x="114267" y="29600"/>
                  </a:lnTo>
                  <a:lnTo>
                    <a:pt x="112404" y="24834"/>
                  </a:lnTo>
                  <a:lnTo>
                    <a:pt x="103315" y="11744"/>
                  </a:lnTo>
                  <a:lnTo>
                    <a:pt x="102743" y="9615"/>
                  </a:lnTo>
                  <a:lnTo>
                    <a:pt x="101657" y="8196"/>
                  </a:lnTo>
                  <a:lnTo>
                    <a:pt x="84607" y="0"/>
                  </a:lnTo>
                  <a:lnTo>
                    <a:pt x="61926" y="6885"/>
                  </a:lnTo>
                  <a:lnTo>
                    <a:pt x="58217" y="8492"/>
                  </a:lnTo>
                  <a:lnTo>
                    <a:pt x="52215" y="14041"/>
                  </a:lnTo>
                  <a:lnTo>
                    <a:pt x="23290" y="60480"/>
                  </a:lnTo>
                  <a:lnTo>
                    <a:pt x="19608" y="86595"/>
                  </a:lnTo>
                  <a:lnTo>
                    <a:pt x="19829" y="108901"/>
                  </a:lnTo>
                  <a:lnTo>
                    <a:pt x="26894" y="136815"/>
                  </a:lnTo>
                  <a:lnTo>
                    <a:pt x="28512" y="139562"/>
                  </a:lnTo>
                  <a:lnTo>
                    <a:pt x="37532" y="146800"/>
                  </a:lnTo>
                  <a:lnTo>
                    <a:pt x="53223" y="154861"/>
                  </a:lnTo>
                  <a:lnTo>
                    <a:pt x="78343" y="161161"/>
                  </a:lnTo>
                  <a:lnTo>
                    <a:pt x="107951" y="156137"/>
                  </a:lnTo>
                  <a:lnTo>
                    <a:pt x="124883" y="148970"/>
                  </a:lnTo>
                  <a:lnTo>
                    <a:pt x="131469" y="143033"/>
                  </a:lnTo>
                  <a:lnTo>
                    <a:pt x="146050" y="1196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SMARTInkShape-1655">
              <a:extLst>
                <a:ext uri="{FF2B5EF4-FFF2-40B4-BE49-F238E27FC236}">
                  <a16:creationId xmlns:a16="http://schemas.microsoft.com/office/drawing/2014/main" id="{DC8F26AC-822F-4294-B0B3-BAF88ACBA469}"/>
                </a:ext>
              </a:extLst>
            </p:cNvPr>
            <p:cNvSpPr/>
            <p:nvPr>
              <p:custDataLst>
                <p:tags r:id="rId94"/>
              </p:custDataLst>
            </p:nvPr>
          </p:nvSpPr>
          <p:spPr>
            <a:xfrm>
              <a:off x="1441450" y="1353002"/>
              <a:ext cx="278782" cy="475689"/>
            </a:xfrm>
            <a:custGeom>
              <a:avLst/>
              <a:gdLst/>
              <a:ahLst/>
              <a:cxnLst/>
              <a:rect l="0" t="0" r="0" b="0"/>
              <a:pathLst>
                <a:path w="278782" h="475689">
                  <a:moveTo>
                    <a:pt x="260350" y="82098"/>
                  </a:moveTo>
                  <a:lnTo>
                    <a:pt x="260350" y="82098"/>
                  </a:lnTo>
                  <a:lnTo>
                    <a:pt x="260350" y="78727"/>
                  </a:lnTo>
                  <a:lnTo>
                    <a:pt x="262231" y="75190"/>
                  </a:lnTo>
                  <a:lnTo>
                    <a:pt x="264714" y="71267"/>
                  </a:lnTo>
                  <a:lnTo>
                    <a:pt x="266111" y="64386"/>
                  </a:lnTo>
                  <a:lnTo>
                    <a:pt x="266693" y="35608"/>
                  </a:lnTo>
                  <a:lnTo>
                    <a:pt x="264815" y="31332"/>
                  </a:lnTo>
                  <a:lnTo>
                    <a:pt x="263327" y="29204"/>
                  </a:lnTo>
                  <a:lnTo>
                    <a:pt x="258861" y="13575"/>
                  </a:lnTo>
                  <a:lnTo>
                    <a:pt x="257240" y="11016"/>
                  </a:lnTo>
                  <a:lnTo>
                    <a:pt x="254044" y="9310"/>
                  </a:lnTo>
                  <a:lnTo>
                    <a:pt x="207724" y="0"/>
                  </a:lnTo>
                  <a:lnTo>
                    <a:pt x="171290" y="1469"/>
                  </a:lnTo>
                  <a:lnTo>
                    <a:pt x="128310" y="14298"/>
                  </a:lnTo>
                  <a:lnTo>
                    <a:pt x="82626" y="36534"/>
                  </a:lnTo>
                  <a:lnTo>
                    <a:pt x="38660" y="67556"/>
                  </a:lnTo>
                  <a:lnTo>
                    <a:pt x="34240" y="70287"/>
                  </a:lnTo>
                  <a:lnTo>
                    <a:pt x="27447" y="78965"/>
                  </a:lnTo>
                  <a:lnTo>
                    <a:pt x="10703" y="111548"/>
                  </a:lnTo>
                  <a:lnTo>
                    <a:pt x="10166" y="120117"/>
                  </a:lnTo>
                  <a:lnTo>
                    <a:pt x="15570" y="137115"/>
                  </a:lnTo>
                  <a:lnTo>
                    <a:pt x="36850" y="166764"/>
                  </a:lnTo>
                  <a:lnTo>
                    <a:pt x="82749" y="200631"/>
                  </a:lnTo>
                  <a:lnTo>
                    <a:pt x="129506" y="226031"/>
                  </a:lnTo>
                  <a:lnTo>
                    <a:pt x="171501" y="247198"/>
                  </a:lnTo>
                  <a:lnTo>
                    <a:pt x="212379" y="269070"/>
                  </a:lnTo>
                  <a:lnTo>
                    <a:pt x="257131" y="311691"/>
                  </a:lnTo>
                  <a:lnTo>
                    <a:pt x="274698" y="345514"/>
                  </a:lnTo>
                  <a:lnTo>
                    <a:pt x="278781" y="372720"/>
                  </a:lnTo>
                  <a:lnTo>
                    <a:pt x="278419" y="382713"/>
                  </a:lnTo>
                  <a:lnTo>
                    <a:pt x="270525" y="409212"/>
                  </a:lnTo>
                  <a:lnTo>
                    <a:pt x="261091" y="422594"/>
                  </a:lnTo>
                  <a:lnTo>
                    <a:pt x="236093" y="442129"/>
                  </a:lnTo>
                  <a:lnTo>
                    <a:pt x="218826" y="449829"/>
                  </a:lnTo>
                  <a:lnTo>
                    <a:pt x="176175" y="463048"/>
                  </a:lnTo>
                  <a:lnTo>
                    <a:pt x="128739" y="473912"/>
                  </a:lnTo>
                  <a:lnTo>
                    <a:pt x="82652" y="475688"/>
                  </a:lnTo>
                  <a:lnTo>
                    <a:pt x="35517" y="464810"/>
                  </a:lnTo>
                  <a:lnTo>
                    <a:pt x="24635" y="461724"/>
                  </a:lnTo>
                  <a:lnTo>
                    <a:pt x="14355" y="456341"/>
                  </a:lnTo>
                  <a:lnTo>
                    <a:pt x="9202" y="451628"/>
                  </a:lnTo>
                  <a:lnTo>
                    <a:pt x="1351" y="439811"/>
                  </a:lnTo>
                  <a:lnTo>
                    <a:pt x="0" y="4313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4" name="SMARTInkShape-1656">
              <a:extLst>
                <a:ext uri="{FF2B5EF4-FFF2-40B4-BE49-F238E27FC236}">
                  <a16:creationId xmlns:a16="http://schemas.microsoft.com/office/drawing/2014/main" id="{339EDB5D-278A-4E7B-A12A-B8F460C725DA}"/>
                </a:ext>
              </a:extLst>
            </p:cNvPr>
            <p:cNvSpPr/>
            <p:nvPr>
              <p:custDataLst>
                <p:tags r:id="rId95"/>
              </p:custDataLst>
            </p:nvPr>
          </p:nvSpPr>
          <p:spPr>
            <a:xfrm>
              <a:off x="2952750" y="1428757"/>
              <a:ext cx="19051" cy="12694"/>
            </a:xfrm>
            <a:custGeom>
              <a:avLst/>
              <a:gdLst/>
              <a:ahLst/>
              <a:cxnLst/>
              <a:rect l="0" t="0" r="0" b="0"/>
              <a:pathLst>
                <a:path w="19051" h="12694">
                  <a:moveTo>
                    <a:pt x="19050" y="6343"/>
                  </a:moveTo>
                  <a:lnTo>
                    <a:pt x="19050" y="6343"/>
                  </a:lnTo>
                  <a:lnTo>
                    <a:pt x="19050" y="2972"/>
                  </a:lnTo>
                  <a:lnTo>
                    <a:pt x="18344" y="1979"/>
                  </a:lnTo>
                  <a:lnTo>
                    <a:pt x="17168" y="1317"/>
                  </a:lnTo>
                  <a:lnTo>
                    <a:pt x="12961" y="70"/>
                  </a:lnTo>
                  <a:lnTo>
                    <a:pt x="7255" y="0"/>
                  </a:lnTo>
                  <a:lnTo>
                    <a:pt x="0" y="126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SMARTInkShape-1657">
              <a:extLst>
                <a:ext uri="{FF2B5EF4-FFF2-40B4-BE49-F238E27FC236}">
                  <a16:creationId xmlns:a16="http://schemas.microsoft.com/office/drawing/2014/main" id="{84598D36-FD87-4437-B509-20E25F738BA7}"/>
                </a:ext>
              </a:extLst>
            </p:cNvPr>
            <p:cNvSpPr/>
            <p:nvPr>
              <p:custDataLst>
                <p:tags r:id="rId96"/>
              </p:custDataLst>
            </p:nvPr>
          </p:nvSpPr>
          <p:spPr>
            <a:xfrm>
              <a:off x="2630180" y="1626680"/>
              <a:ext cx="322571" cy="138239"/>
            </a:xfrm>
            <a:custGeom>
              <a:avLst/>
              <a:gdLst/>
              <a:ahLst/>
              <a:cxnLst/>
              <a:rect l="0" t="0" r="0" b="0"/>
              <a:pathLst>
                <a:path w="322571" h="138239">
                  <a:moveTo>
                    <a:pt x="36820" y="68770"/>
                  </a:moveTo>
                  <a:lnTo>
                    <a:pt x="36820" y="68770"/>
                  </a:lnTo>
                  <a:lnTo>
                    <a:pt x="40191" y="68770"/>
                  </a:lnTo>
                  <a:lnTo>
                    <a:pt x="43727" y="66888"/>
                  </a:lnTo>
                  <a:lnTo>
                    <a:pt x="70434" y="41482"/>
                  </a:lnTo>
                  <a:lnTo>
                    <a:pt x="72926" y="37122"/>
                  </a:lnTo>
                  <a:lnTo>
                    <a:pt x="74526" y="28573"/>
                  </a:lnTo>
                  <a:lnTo>
                    <a:pt x="74803" y="22209"/>
                  </a:lnTo>
                  <a:lnTo>
                    <a:pt x="74137" y="20796"/>
                  </a:lnTo>
                  <a:lnTo>
                    <a:pt x="72986" y="19854"/>
                  </a:lnTo>
                  <a:lnTo>
                    <a:pt x="69442" y="18342"/>
                  </a:lnTo>
                  <a:lnTo>
                    <a:pt x="65457" y="18080"/>
                  </a:lnTo>
                  <a:lnTo>
                    <a:pt x="56437" y="21374"/>
                  </a:lnTo>
                  <a:lnTo>
                    <a:pt x="35821" y="38367"/>
                  </a:lnTo>
                  <a:lnTo>
                    <a:pt x="16634" y="66075"/>
                  </a:lnTo>
                  <a:lnTo>
                    <a:pt x="1600" y="102014"/>
                  </a:lnTo>
                  <a:lnTo>
                    <a:pt x="0" y="110827"/>
                  </a:lnTo>
                  <a:lnTo>
                    <a:pt x="1170" y="117565"/>
                  </a:lnTo>
                  <a:lnTo>
                    <a:pt x="5796" y="125326"/>
                  </a:lnTo>
                  <a:lnTo>
                    <a:pt x="13680" y="134269"/>
                  </a:lnTo>
                  <a:lnTo>
                    <a:pt x="19715" y="136686"/>
                  </a:lnTo>
                  <a:lnTo>
                    <a:pt x="31716" y="138238"/>
                  </a:lnTo>
                  <a:lnTo>
                    <a:pt x="45951" y="133475"/>
                  </a:lnTo>
                  <a:lnTo>
                    <a:pt x="73077" y="119517"/>
                  </a:lnTo>
                  <a:lnTo>
                    <a:pt x="83023" y="111093"/>
                  </a:lnTo>
                  <a:lnTo>
                    <a:pt x="102427" y="77126"/>
                  </a:lnTo>
                  <a:lnTo>
                    <a:pt x="106111" y="51029"/>
                  </a:lnTo>
                  <a:lnTo>
                    <a:pt x="106670" y="11995"/>
                  </a:lnTo>
                  <a:lnTo>
                    <a:pt x="115508" y="11653"/>
                  </a:lnTo>
                  <a:lnTo>
                    <a:pt x="119535" y="13516"/>
                  </a:lnTo>
                  <a:lnTo>
                    <a:pt x="166011" y="58267"/>
                  </a:lnTo>
                  <a:lnTo>
                    <a:pt x="183742" y="79364"/>
                  </a:lnTo>
                  <a:lnTo>
                    <a:pt x="187597" y="88685"/>
                  </a:lnTo>
                  <a:lnTo>
                    <a:pt x="189207" y="118228"/>
                  </a:lnTo>
                  <a:lnTo>
                    <a:pt x="183131" y="125624"/>
                  </a:lnTo>
                  <a:lnTo>
                    <a:pt x="182877" y="113082"/>
                  </a:lnTo>
                  <a:lnTo>
                    <a:pt x="189779" y="93873"/>
                  </a:lnTo>
                  <a:lnTo>
                    <a:pt x="199171" y="72259"/>
                  </a:lnTo>
                  <a:lnTo>
                    <a:pt x="202516" y="55928"/>
                  </a:lnTo>
                  <a:lnTo>
                    <a:pt x="215574" y="37410"/>
                  </a:lnTo>
                  <a:lnTo>
                    <a:pt x="242057" y="10341"/>
                  </a:lnTo>
                  <a:lnTo>
                    <a:pt x="261124" y="1351"/>
                  </a:lnTo>
                  <a:lnTo>
                    <a:pt x="266568" y="0"/>
                  </a:lnTo>
                  <a:lnTo>
                    <a:pt x="273221" y="1282"/>
                  </a:lnTo>
                  <a:lnTo>
                    <a:pt x="285619" y="4482"/>
                  </a:lnTo>
                  <a:lnTo>
                    <a:pt x="288058" y="6156"/>
                  </a:lnTo>
                  <a:lnTo>
                    <a:pt x="297042" y="18981"/>
                  </a:lnTo>
                  <a:lnTo>
                    <a:pt x="307031" y="35611"/>
                  </a:lnTo>
                  <a:lnTo>
                    <a:pt x="315226" y="72824"/>
                  </a:lnTo>
                  <a:lnTo>
                    <a:pt x="309322" y="110264"/>
                  </a:lnTo>
                  <a:lnTo>
                    <a:pt x="304875" y="119404"/>
                  </a:lnTo>
                  <a:lnTo>
                    <a:pt x="304423" y="121576"/>
                  </a:lnTo>
                  <a:lnTo>
                    <a:pt x="304828" y="123024"/>
                  </a:lnTo>
                  <a:lnTo>
                    <a:pt x="305803" y="123989"/>
                  </a:lnTo>
                  <a:lnTo>
                    <a:pt x="308768" y="125062"/>
                  </a:lnTo>
                  <a:lnTo>
                    <a:pt x="322570" y="1259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SMARTInkShape-1658">
              <a:extLst>
                <a:ext uri="{FF2B5EF4-FFF2-40B4-BE49-F238E27FC236}">
                  <a16:creationId xmlns:a16="http://schemas.microsoft.com/office/drawing/2014/main" id="{77FB426F-B02D-4D79-8856-E6B5EF5F2474}"/>
                </a:ext>
              </a:extLst>
            </p:cNvPr>
            <p:cNvSpPr/>
            <p:nvPr>
              <p:custDataLst>
                <p:tags r:id="rId97"/>
              </p:custDataLst>
            </p:nvPr>
          </p:nvSpPr>
          <p:spPr>
            <a:xfrm>
              <a:off x="2482850" y="1530635"/>
              <a:ext cx="38078" cy="253332"/>
            </a:xfrm>
            <a:custGeom>
              <a:avLst/>
              <a:gdLst/>
              <a:ahLst/>
              <a:cxnLst/>
              <a:rect l="0" t="0" r="0" b="0"/>
              <a:pathLst>
                <a:path w="38078" h="253332">
                  <a:moveTo>
                    <a:pt x="31750" y="12415"/>
                  </a:moveTo>
                  <a:lnTo>
                    <a:pt x="31750" y="12415"/>
                  </a:lnTo>
                  <a:lnTo>
                    <a:pt x="31750" y="9044"/>
                  </a:lnTo>
                  <a:lnTo>
                    <a:pt x="32455" y="8051"/>
                  </a:lnTo>
                  <a:lnTo>
                    <a:pt x="33631" y="7389"/>
                  </a:lnTo>
                  <a:lnTo>
                    <a:pt x="35121" y="6948"/>
                  </a:lnTo>
                  <a:lnTo>
                    <a:pt x="36114" y="5948"/>
                  </a:lnTo>
                  <a:lnTo>
                    <a:pt x="38022" y="0"/>
                  </a:lnTo>
                  <a:lnTo>
                    <a:pt x="38077" y="3170"/>
                  </a:lnTo>
                  <a:lnTo>
                    <a:pt x="36208" y="6660"/>
                  </a:lnTo>
                  <a:lnTo>
                    <a:pt x="33731" y="10563"/>
                  </a:lnTo>
                  <a:lnTo>
                    <a:pt x="32631" y="14649"/>
                  </a:lnTo>
                  <a:lnTo>
                    <a:pt x="35010" y="40827"/>
                  </a:lnTo>
                  <a:lnTo>
                    <a:pt x="30155" y="83853"/>
                  </a:lnTo>
                  <a:lnTo>
                    <a:pt x="25320" y="124808"/>
                  </a:lnTo>
                  <a:lnTo>
                    <a:pt x="20015" y="166959"/>
                  </a:lnTo>
                  <a:lnTo>
                    <a:pt x="15764" y="208896"/>
                  </a:lnTo>
                  <a:lnTo>
                    <a:pt x="12173" y="237793"/>
                  </a:lnTo>
                  <a:lnTo>
                    <a:pt x="7709" y="247147"/>
                  </a:lnTo>
                  <a:lnTo>
                    <a:pt x="6429" y="253331"/>
                  </a:lnTo>
                  <a:lnTo>
                    <a:pt x="6357" y="248214"/>
                  </a:lnTo>
                  <a:lnTo>
                    <a:pt x="0" y="2410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7" name="SMARTInkShape-1659">
              <a:extLst>
                <a:ext uri="{FF2B5EF4-FFF2-40B4-BE49-F238E27FC236}">
                  <a16:creationId xmlns:a16="http://schemas.microsoft.com/office/drawing/2014/main" id="{4F8681D7-AE7C-415F-AB2B-7637F536103B}"/>
                </a:ext>
              </a:extLst>
            </p:cNvPr>
            <p:cNvSpPr/>
            <p:nvPr>
              <p:custDataLst>
                <p:tags r:id="rId98"/>
              </p:custDataLst>
            </p:nvPr>
          </p:nvSpPr>
          <p:spPr>
            <a:xfrm>
              <a:off x="2019385" y="1936750"/>
              <a:ext cx="3759116" cy="114301"/>
            </a:xfrm>
            <a:custGeom>
              <a:avLst/>
              <a:gdLst/>
              <a:ahLst/>
              <a:cxnLst/>
              <a:rect l="0" t="0" r="0" b="0"/>
              <a:pathLst>
                <a:path w="3759116" h="114301">
                  <a:moveTo>
                    <a:pt x="18965" y="114300"/>
                  </a:moveTo>
                  <a:lnTo>
                    <a:pt x="18965" y="114300"/>
                  </a:lnTo>
                  <a:lnTo>
                    <a:pt x="9505" y="104840"/>
                  </a:lnTo>
                  <a:lnTo>
                    <a:pt x="7705" y="101159"/>
                  </a:lnTo>
                  <a:lnTo>
                    <a:pt x="7225" y="99189"/>
                  </a:lnTo>
                  <a:lnTo>
                    <a:pt x="1365" y="88861"/>
                  </a:lnTo>
                  <a:lnTo>
                    <a:pt x="0" y="77452"/>
                  </a:lnTo>
                  <a:lnTo>
                    <a:pt x="6834" y="69457"/>
                  </a:lnTo>
                  <a:lnTo>
                    <a:pt x="11457" y="65442"/>
                  </a:lnTo>
                  <a:lnTo>
                    <a:pt x="51718" y="44447"/>
                  </a:lnTo>
                  <a:lnTo>
                    <a:pt x="98594" y="29633"/>
                  </a:lnTo>
                  <a:lnTo>
                    <a:pt x="142730" y="20304"/>
                  </a:lnTo>
                  <a:lnTo>
                    <a:pt x="184196" y="14189"/>
                  </a:lnTo>
                  <a:lnTo>
                    <a:pt x="230779" y="12191"/>
                  </a:lnTo>
                  <a:lnTo>
                    <a:pt x="269989" y="7713"/>
                  </a:lnTo>
                  <a:lnTo>
                    <a:pt x="314710" y="6619"/>
                  </a:lnTo>
                  <a:lnTo>
                    <a:pt x="361880" y="2039"/>
                  </a:lnTo>
                  <a:lnTo>
                    <a:pt x="396520" y="604"/>
                  </a:lnTo>
                  <a:lnTo>
                    <a:pt x="436730" y="179"/>
                  </a:lnTo>
                  <a:lnTo>
                    <a:pt x="475769" y="53"/>
                  </a:lnTo>
                  <a:lnTo>
                    <a:pt x="514853" y="16"/>
                  </a:lnTo>
                  <a:lnTo>
                    <a:pt x="556694" y="4"/>
                  </a:lnTo>
                  <a:lnTo>
                    <a:pt x="596922" y="1"/>
                  </a:lnTo>
                  <a:lnTo>
                    <a:pt x="640513" y="0"/>
                  </a:lnTo>
                  <a:lnTo>
                    <a:pt x="672445" y="0"/>
                  </a:lnTo>
                  <a:lnTo>
                    <a:pt x="718786" y="0"/>
                  </a:lnTo>
                  <a:lnTo>
                    <a:pt x="763796" y="3371"/>
                  </a:lnTo>
                  <a:lnTo>
                    <a:pt x="795442" y="5026"/>
                  </a:lnTo>
                  <a:lnTo>
                    <a:pt x="828321" y="5761"/>
                  </a:lnTo>
                  <a:lnTo>
                    <a:pt x="861749" y="6088"/>
                  </a:lnTo>
                  <a:lnTo>
                    <a:pt x="895421" y="6234"/>
                  </a:lnTo>
                  <a:lnTo>
                    <a:pt x="928496" y="7004"/>
                  </a:lnTo>
                  <a:lnTo>
                    <a:pt x="975588" y="10699"/>
                  </a:lnTo>
                  <a:lnTo>
                    <a:pt x="1008339" y="11810"/>
                  </a:lnTo>
                  <a:lnTo>
                    <a:pt x="1041711" y="12305"/>
                  </a:lnTo>
                  <a:lnTo>
                    <a:pt x="1075358" y="12524"/>
                  </a:lnTo>
                  <a:lnTo>
                    <a:pt x="1109127" y="12622"/>
                  </a:lnTo>
                  <a:lnTo>
                    <a:pt x="1142950" y="14547"/>
                  </a:lnTo>
                  <a:lnTo>
                    <a:pt x="1177503" y="17049"/>
                  </a:lnTo>
                  <a:lnTo>
                    <a:pt x="1214026" y="18160"/>
                  </a:lnTo>
                  <a:lnTo>
                    <a:pt x="1249544" y="18654"/>
                  </a:lnTo>
                  <a:lnTo>
                    <a:pt x="1284145" y="18874"/>
                  </a:lnTo>
                  <a:lnTo>
                    <a:pt x="1318337" y="18972"/>
                  </a:lnTo>
                  <a:lnTo>
                    <a:pt x="1352349" y="20897"/>
                  </a:lnTo>
                  <a:lnTo>
                    <a:pt x="1386280" y="23399"/>
                  </a:lnTo>
                  <a:lnTo>
                    <a:pt x="1420176" y="24511"/>
                  </a:lnTo>
                  <a:lnTo>
                    <a:pt x="1455937" y="25005"/>
                  </a:lnTo>
                  <a:lnTo>
                    <a:pt x="1492291" y="25224"/>
                  </a:lnTo>
                  <a:lnTo>
                    <a:pt x="1527264" y="25322"/>
                  </a:lnTo>
                  <a:lnTo>
                    <a:pt x="1563503" y="25365"/>
                  </a:lnTo>
                  <a:lnTo>
                    <a:pt x="1600777" y="25384"/>
                  </a:lnTo>
                  <a:lnTo>
                    <a:pt x="1638509" y="25393"/>
                  </a:lnTo>
                  <a:lnTo>
                    <a:pt x="1674564" y="27278"/>
                  </a:lnTo>
                  <a:lnTo>
                    <a:pt x="1710109" y="29763"/>
                  </a:lnTo>
                  <a:lnTo>
                    <a:pt x="1747073" y="30867"/>
                  </a:lnTo>
                  <a:lnTo>
                    <a:pt x="1784668" y="31357"/>
                  </a:lnTo>
                  <a:lnTo>
                    <a:pt x="1822544" y="31575"/>
                  </a:lnTo>
                  <a:lnTo>
                    <a:pt x="1860544" y="31672"/>
                  </a:lnTo>
                  <a:lnTo>
                    <a:pt x="1896719" y="31715"/>
                  </a:lnTo>
                  <a:lnTo>
                    <a:pt x="1932317" y="31734"/>
                  </a:lnTo>
                  <a:lnTo>
                    <a:pt x="1969304" y="31743"/>
                  </a:lnTo>
                  <a:lnTo>
                    <a:pt x="2006910" y="31747"/>
                  </a:lnTo>
                  <a:lnTo>
                    <a:pt x="2044790" y="31043"/>
                  </a:lnTo>
                  <a:lnTo>
                    <a:pt x="2082793" y="28378"/>
                  </a:lnTo>
                  <a:lnTo>
                    <a:pt x="2118968" y="26724"/>
                  </a:lnTo>
                  <a:lnTo>
                    <a:pt x="2154566" y="25988"/>
                  </a:lnTo>
                  <a:lnTo>
                    <a:pt x="2191554" y="25661"/>
                  </a:lnTo>
                  <a:lnTo>
                    <a:pt x="2231042" y="25516"/>
                  </a:lnTo>
                  <a:lnTo>
                    <a:pt x="2271405" y="25452"/>
                  </a:lnTo>
                  <a:lnTo>
                    <a:pt x="2310510" y="25423"/>
                  </a:lnTo>
                  <a:lnTo>
                    <a:pt x="2349057" y="25410"/>
                  </a:lnTo>
                  <a:lnTo>
                    <a:pt x="2387356" y="25405"/>
                  </a:lnTo>
                  <a:lnTo>
                    <a:pt x="2425544" y="25402"/>
                  </a:lnTo>
                  <a:lnTo>
                    <a:pt x="2465565" y="25401"/>
                  </a:lnTo>
                  <a:lnTo>
                    <a:pt x="2506871" y="25400"/>
                  </a:lnTo>
                  <a:lnTo>
                    <a:pt x="2548747" y="25400"/>
                  </a:lnTo>
                  <a:lnTo>
                    <a:pt x="2588995" y="25400"/>
                  </a:lnTo>
                  <a:lnTo>
                    <a:pt x="2628756" y="24694"/>
                  </a:lnTo>
                  <a:lnTo>
                    <a:pt x="2669946" y="22029"/>
                  </a:lnTo>
                  <a:lnTo>
                    <a:pt x="2711772" y="20374"/>
                  </a:lnTo>
                  <a:lnTo>
                    <a:pt x="2753174" y="19638"/>
                  </a:lnTo>
                  <a:lnTo>
                    <a:pt x="2792741" y="19311"/>
                  </a:lnTo>
                  <a:lnTo>
                    <a:pt x="2831493" y="19166"/>
                  </a:lnTo>
                  <a:lnTo>
                    <a:pt x="2870589" y="19102"/>
                  </a:lnTo>
                  <a:lnTo>
                    <a:pt x="2911483" y="19073"/>
                  </a:lnTo>
                  <a:lnTo>
                    <a:pt x="2953177" y="19060"/>
                  </a:lnTo>
                  <a:lnTo>
                    <a:pt x="2994520" y="19054"/>
                  </a:lnTo>
                  <a:lnTo>
                    <a:pt x="3034062" y="19052"/>
                  </a:lnTo>
                  <a:lnTo>
                    <a:pt x="3074684" y="19051"/>
                  </a:lnTo>
                  <a:lnTo>
                    <a:pt x="3116257" y="19050"/>
                  </a:lnTo>
                  <a:lnTo>
                    <a:pt x="3158252" y="19050"/>
                  </a:lnTo>
                  <a:lnTo>
                    <a:pt x="3200435" y="17169"/>
                  </a:lnTo>
                  <a:lnTo>
                    <a:pt x="3242701" y="15392"/>
                  </a:lnTo>
                  <a:lnTo>
                    <a:pt x="3285006" y="16954"/>
                  </a:lnTo>
                  <a:lnTo>
                    <a:pt x="3327325" y="18118"/>
                  </a:lnTo>
                  <a:lnTo>
                    <a:pt x="3369653" y="18636"/>
                  </a:lnTo>
                  <a:lnTo>
                    <a:pt x="3411983" y="18866"/>
                  </a:lnTo>
                  <a:lnTo>
                    <a:pt x="3452434" y="18968"/>
                  </a:lnTo>
                  <a:lnTo>
                    <a:pt x="3492284" y="19014"/>
                  </a:lnTo>
                  <a:lnTo>
                    <a:pt x="3533514" y="19034"/>
                  </a:lnTo>
                  <a:lnTo>
                    <a:pt x="3577239" y="17161"/>
                  </a:lnTo>
                  <a:lnTo>
                    <a:pt x="3621131" y="14683"/>
                  </a:lnTo>
                  <a:lnTo>
                    <a:pt x="3661805" y="13581"/>
                  </a:lnTo>
                  <a:lnTo>
                    <a:pt x="3700382" y="12874"/>
                  </a:lnTo>
                  <a:lnTo>
                    <a:pt x="3759115"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8" name="SMARTInkShape-1660">
              <a:extLst>
                <a:ext uri="{FF2B5EF4-FFF2-40B4-BE49-F238E27FC236}">
                  <a16:creationId xmlns:a16="http://schemas.microsoft.com/office/drawing/2014/main" id="{60525881-CB83-45FC-903F-5EB4F37DE031}"/>
                </a:ext>
              </a:extLst>
            </p:cNvPr>
            <p:cNvSpPr/>
            <p:nvPr>
              <p:custDataLst>
                <p:tags r:id="rId99"/>
              </p:custDataLst>
            </p:nvPr>
          </p:nvSpPr>
          <p:spPr>
            <a:xfrm>
              <a:off x="2438400" y="1620249"/>
              <a:ext cx="190501" cy="150035"/>
            </a:xfrm>
            <a:custGeom>
              <a:avLst/>
              <a:gdLst/>
              <a:ahLst/>
              <a:cxnLst/>
              <a:rect l="0" t="0" r="0" b="0"/>
              <a:pathLst>
                <a:path w="190501" h="150035">
                  <a:moveTo>
                    <a:pt x="0" y="37101"/>
                  </a:moveTo>
                  <a:lnTo>
                    <a:pt x="0" y="37101"/>
                  </a:lnTo>
                  <a:lnTo>
                    <a:pt x="3371" y="40472"/>
                  </a:lnTo>
                  <a:lnTo>
                    <a:pt x="6908" y="42127"/>
                  </a:lnTo>
                  <a:lnTo>
                    <a:pt x="52735" y="51556"/>
                  </a:lnTo>
                  <a:lnTo>
                    <a:pt x="83154" y="55882"/>
                  </a:lnTo>
                  <a:lnTo>
                    <a:pt x="97904" y="51028"/>
                  </a:lnTo>
                  <a:lnTo>
                    <a:pt x="112525" y="43275"/>
                  </a:lnTo>
                  <a:lnTo>
                    <a:pt x="131870" y="28854"/>
                  </a:lnTo>
                  <a:lnTo>
                    <a:pt x="144039" y="12092"/>
                  </a:lnTo>
                  <a:lnTo>
                    <a:pt x="144709" y="9845"/>
                  </a:lnTo>
                  <a:lnTo>
                    <a:pt x="145862" y="8347"/>
                  </a:lnTo>
                  <a:lnTo>
                    <a:pt x="150149" y="5533"/>
                  </a:lnTo>
                  <a:lnTo>
                    <a:pt x="151400" y="2374"/>
                  </a:lnTo>
                  <a:lnTo>
                    <a:pt x="152439" y="1250"/>
                  </a:lnTo>
                  <a:lnTo>
                    <a:pt x="155474" y="0"/>
                  </a:lnTo>
                  <a:lnTo>
                    <a:pt x="156566" y="373"/>
                  </a:lnTo>
                  <a:lnTo>
                    <a:pt x="157294" y="1327"/>
                  </a:lnTo>
                  <a:lnTo>
                    <a:pt x="158462" y="4556"/>
                  </a:lnTo>
                  <a:lnTo>
                    <a:pt x="158749" y="51743"/>
                  </a:lnTo>
                  <a:lnTo>
                    <a:pt x="158044" y="62659"/>
                  </a:lnTo>
                  <a:lnTo>
                    <a:pt x="151869" y="108428"/>
                  </a:lnTo>
                  <a:lnTo>
                    <a:pt x="146318" y="139538"/>
                  </a:lnTo>
                  <a:lnTo>
                    <a:pt x="146129" y="146788"/>
                  </a:lnTo>
                  <a:lnTo>
                    <a:pt x="146808" y="148326"/>
                  </a:lnTo>
                  <a:lnTo>
                    <a:pt x="147967" y="149351"/>
                  </a:lnTo>
                  <a:lnTo>
                    <a:pt x="149444" y="150034"/>
                  </a:lnTo>
                  <a:lnTo>
                    <a:pt x="151135" y="149784"/>
                  </a:lnTo>
                  <a:lnTo>
                    <a:pt x="164349" y="142443"/>
                  </a:lnTo>
                  <a:lnTo>
                    <a:pt x="170176" y="136601"/>
                  </a:lnTo>
                  <a:lnTo>
                    <a:pt x="176294" y="128095"/>
                  </a:lnTo>
                  <a:lnTo>
                    <a:pt x="190500" y="1196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9" name="SMARTInkShape-1661">
              <a:extLst>
                <a:ext uri="{FF2B5EF4-FFF2-40B4-BE49-F238E27FC236}">
                  <a16:creationId xmlns:a16="http://schemas.microsoft.com/office/drawing/2014/main" id="{98FF1792-2F6E-46A6-AE8C-937F64522AE0}"/>
                </a:ext>
              </a:extLst>
            </p:cNvPr>
            <p:cNvSpPr/>
            <p:nvPr>
              <p:custDataLst>
                <p:tags r:id="rId100"/>
              </p:custDataLst>
            </p:nvPr>
          </p:nvSpPr>
          <p:spPr>
            <a:xfrm>
              <a:off x="1861845" y="1646804"/>
              <a:ext cx="131392" cy="275957"/>
            </a:xfrm>
            <a:custGeom>
              <a:avLst/>
              <a:gdLst/>
              <a:ahLst/>
              <a:cxnLst/>
              <a:rect l="0" t="0" r="0" b="0"/>
              <a:pathLst>
                <a:path w="131392" h="275957">
                  <a:moveTo>
                    <a:pt x="36805" y="48646"/>
                  </a:moveTo>
                  <a:lnTo>
                    <a:pt x="36805" y="48646"/>
                  </a:lnTo>
                  <a:lnTo>
                    <a:pt x="33434" y="45275"/>
                  </a:lnTo>
                  <a:lnTo>
                    <a:pt x="31779" y="41738"/>
                  </a:lnTo>
                  <a:lnTo>
                    <a:pt x="30533" y="27447"/>
                  </a:lnTo>
                  <a:lnTo>
                    <a:pt x="29801" y="26046"/>
                  </a:lnTo>
                  <a:lnTo>
                    <a:pt x="28608" y="25113"/>
                  </a:lnTo>
                  <a:lnTo>
                    <a:pt x="27107" y="24490"/>
                  </a:lnTo>
                  <a:lnTo>
                    <a:pt x="26106" y="23370"/>
                  </a:lnTo>
                  <a:lnTo>
                    <a:pt x="24128" y="16983"/>
                  </a:lnTo>
                  <a:lnTo>
                    <a:pt x="24112" y="20293"/>
                  </a:lnTo>
                  <a:lnTo>
                    <a:pt x="22227" y="23815"/>
                  </a:lnTo>
                  <a:lnTo>
                    <a:pt x="20736" y="25742"/>
                  </a:lnTo>
                  <a:lnTo>
                    <a:pt x="19080" y="31646"/>
                  </a:lnTo>
                  <a:lnTo>
                    <a:pt x="17807" y="74374"/>
                  </a:lnTo>
                  <a:lnTo>
                    <a:pt x="17759" y="117244"/>
                  </a:lnTo>
                  <a:lnTo>
                    <a:pt x="17756" y="158826"/>
                  </a:lnTo>
                  <a:lnTo>
                    <a:pt x="17755" y="200684"/>
                  </a:lnTo>
                  <a:lnTo>
                    <a:pt x="15874" y="230867"/>
                  </a:lnTo>
                  <a:lnTo>
                    <a:pt x="9916" y="256145"/>
                  </a:lnTo>
                  <a:lnTo>
                    <a:pt x="7215" y="261518"/>
                  </a:lnTo>
                  <a:lnTo>
                    <a:pt x="5181" y="275311"/>
                  </a:lnTo>
                  <a:lnTo>
                    <a:pt x="5139" y="275956"/>
                  </a:lnTo>
                  <a:lnTo>
                    <a:pt x="5080" y="273493"/>
                  </a:lnTo>
                  <a:lnTo>
                    <a:pt x="3185" y="270169"/>
                  </a:lnTo>
                  <a:lnTo>
                    <a:pt x="1691" y="268294"/>
                  </a:lnTo>
                  <a:lnTo>
                    <a:pt x="32" y="262449"/>
                  </a:lnTo>
                  <a:lnTo>
                    <a:pt x="0" y="254442"/>
                  </a:lnTo>
                  <a:lnTo>
                    <a:pt x="8188" y="207249"/>
                  </a:lnTo>
                  <a:lnTo>
                    <a:pt x="14493" y="160445"/>
                  </a:lnTo>
                  <a:lnTo>
                    <a:pt x="20840" y="118834"/>
                  </a:lnTo>
                  <a:lnTo>
                    <a:pt x="24620" y="72668"/>
                  </a:lnTo>
                  <a:lnTo>
                    <a:pt x="36959" y="36423"/>
                  </a:lnTo>
                  <a:lnTo>
                    <a:pt x="45302" y="22478"/>
                  </a:lnTo>
                  <a:lnTo>
                    <a:pt x="61345" y="5177"/>
                  </a:lnTo>
                  <a:lnTo>
                    <a:pt x="69113" y="1104"/>
                  </a:lnTo>
                  <a:lnTo>
                    <a:pt x="73161" y="18"/>
                  </a:lnTo>
                  <a:lnTo>
                    <a:pt x="76564" y="0"/>
                  </a:lnTo>
                  <a:lnTo>
                    <a:pt x="92754" y="6875"/>
                  </a:lnTo>
                  <a:lnTo>
                    <a:pt x="108247" y="15596"/>
                  </a:lnTo>
                  <a:lnTo>
                    <a:pt x="127015" y="38320"/>
                  </a:lnTo>
                  <a:lnTo>
                    <a:pt x="130562" y="50839"/>
                  </a:lnTo>
                  <a:lnTo>
                    <a:pt x="131391" y="59263"/>
                  </a:lnTo>
                  <a:lnTo>
                    <a:pt x="128487" y="71939"/>
                  </a:lnTo>
                  <a:lnTo>
                    <a:pt x="123158" y="84632"/>
                  </a:lnTo>
                  <a:lnTo>
                    <a:pt x="110369" y="97330"/>
                  </a:lnTo>
                  <a:lnTo>
                    <a:pt x="101015" y="102033"/>
                  </a:lnTo>
                  <a:lnTo>
                    <a:pt x="54452" y="115587"/>
                  </a:lnTo>
                  <a:lnTo>
                    <a:pt x="26275" y="112198"/>
                  </a:lnTo>
                  <a:lnTo>
                    <a:pt x="21377" y="108790"/>
                  </a:lnTo>
                  <a:lnTo>
                    <a:pt x="19365" y="105245"/>
                  </a:lnTo>
                  <a:lnTo>
                    <a:pt x="18828" y="103312"/>
                  </a:lnTo>
                  <a:lnTo>
                    <a:pt x="19176" y="101318"/>
                  </a:lnTo>
                  <a:lnTo>
                    <a:pt x="23316" y="94318"/>
                  </a:lnTo>
                  <a:lnTo>
                    <a:pt x="36805" y="867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SMARTInkShape-1662">
              <a:extLst>
                <a:ext uri="{FF2B5EF4-FFF2-40B4-BE49-F238E27FC236}">
                  <a16:creationId xmlns:a16="http://schemas.microsoft.com/office/drawing/2014/main" id="{AD9AA124-BBDB-4A2C-86C3-091D4C427FC5}"/>
                </a:ext>
              </a:extLst>
            </p:cNvPr>
            <p:cNvSpPr/>
            <p:nvPr>
              <p:custDataLst>
                <p:tags r:id="rId101"/>
              </p:custDataLst>
            </p:nvPr>
          </p:nvSpPr>
          <p:spPr>
            <a:xfrm>
              <a:off x="2197116" y="1651000"/>
              <a:ext cx="88885" cy="130211"/>
            </a:xfrm>
            <a:custGeom>
              <a:avLst/>
              <a:gdLst/>
              <a:ahLst/>
              <a:cxnLst/>
              <a:rect l="0" t="0" r="0" b="0"/>
              <a:pathLst>
                <a:path w="88885" h="130211">
                  <a:moveTo>
                    <a:pt x="12684" y="25400"/>
                  </a:moveTo>
                  <a:lnTo>
                    <a:pt x="12684" y="25400"/>
                  </a:lnTo>
                  <a:lnTo>
                    <a:pt x="16055" y="22029"/>
                  </a:lnTo>
                  <a:lnTo>
                    <a:pt x="16342" y="21036"/>
                  </a:lnTo>
                  <a:lnTo>
                    <a:pt x="15829" y="20374"/>
                  </a:lnTo>
                  <a:lnTo>
                    <a:pt x="12738" y="19073"/>
                  </a:lnTo>
                  <a:lnTo>
                    <a:pt x="12684" y="62632"/>
                  </a:lnTo>
                  <a:lnTo>
                    <a:pt x="12684" y="108536"/>
                  </a:lnTo>
                  <a:lnTo>
                    <a:pt x="12684" y="124729"/>
                  </a:lnTo>
                  <a:lnTo>
                    <a:pt x="10802" y="127872"/>
                  </a:lnTo>
                  <a:lnTo>
                    <a:pt x="9313" y="129698"/>
                  </a:lnTo>
                  <a:lnTo>
                    <a:pt x="8320" y="130210"/>
                  </a:lnTo>
                  <a:lnTo>
                    <a:pt x="7658" y="129845"/>
                  </a:lnTo>
                  <a:lnTo>
                    <a:pt x="6922" y="127559"/>
                  </a:lnTo>
                  <a:lnTo>
                    <a:pt x="6595" y="124191"/>
                  </a:lnTo>
                  <a:lnTo>
                    <a:pt x="4569" y="120342"/>
                  </a:lnTo>
                  <a:lnTo>
                    <a:pt x="3040" y="118328"/>
                  </a:lnTo>
                  <a:lnTo>
                    <a:pt x="1342" y="112327"/>
                  </a:lnTo>
                  <a:lnTo>
                    <a:pt x="0" y="68125"/>
                  </a:lnTo>
                  <a:lnTo>
                    <a:pt x="694" y="55149"/>
                  </a:lnTo>
                  <a:lnTo>
                    <a:pt x="5055" y="43073"/>
                  </a:lnTo>
                  <a:lnTo>
                    <a:pt x="21183" y="17928"/>
                  </a:lnTo>
                  <a:lnTo>
                    <a:pt x="25398" y="15023"/>
                  </a:lnTo>
                  <a:lnTo>
                    <a:pt x="29624" y="13027"/>
                  </a:lnTo>
                  <a:lnTo>
                    <a:pt x="33854" y="9788"/>
                  </a:lnTo>
                  <a:lnTo>
                    <a:pt x="39967" y="7878"/>
                  </a:lnTo>
                  <a:lnTo>
                    <a:pt x="46682" y="6323"/>
                  </a:lnTo>
                  <a:lnTo>
                    <a:pt x="55135" y="2187"/>
                  </a:lnTo>
                  <a:lnTo>
                    <a:pt x="8888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0" name="SMARTInkShape-Group477">
            <a:extLst>
              <a:ext uri="{FF2B5EF4-FFF2-40B4-BE49-F238E27FC236}">
                <a16:creationId xmlns:a16="http://schemas.microsoft.com/office/drawing/2014/main" id="{BCCD4E21-87C0-4F49-9F5B-E6C9FA1BC7C8}"/>
              </a:ext>
            </a:extLst>
          </p:cNvPr>
          <p:cNvGrpSpPr/>
          <p:nvPr/>
        </p:nvGrpSpPr>
        <p:grpSpPr>
          <a:xfrm>
            <a:off x="2603500" y="514350"/>
            <a:ext cx="3149601" cy="584168"/>
            <a:chOff x="2603500" y="514350"/>
            <a:chExt cx="3149601" cy="584168"/>
          </a:xfrm>
        </p:grpSpPr>
        <p:sp>
          <p:nvSpPr>
            <p:cNvPr id="582" name="SMARTInkShape-1663">
              <a:extLst>
                <a:ext uri="{FF2B5EF4-FFF2-40B4-BE49-F238E27FC236}">
                  <a16:creationId xmlns:a16="http://schemas.microsoft.com/office/drawing/2014/main" id="{DEADFCB9-2BA3-4BB6-BF65-BCBE672766AF}"/>
                </a:ext>
              </a:extLst>
            </p:cNvPr>
            <p:cNvSpPr/>
            <p:nvPr>
              <p:custDataLst>
                <p:tags r:id="rId73"/>
              </p:custDataLst>
            </p:nvPr>
          </p:nvSpPr>
          <p:spPr>
            <a:xfrm>
              <a:off x="2673353" y="615950"/>
              <a:ext cx="44448" cy="330201"/>
            </a:xfrm>
            <a:custGeom>
              <a:avLst/>
              <a:gdLst/>
              <a:ahLst/>
              <a:cxnLst/>
              <a:rect l="0" t="0" r="0" b="0"/>
              <a:pathLst>
                <a:path w="44448" h="330201">
                  <a:moveTo>
                    <a:pt x="44447" y="0"/>
                  </a:moveTo>
                  <a:lnTo>
                    <a:pt x="44447" y="0"/>
                  </a:lnTo>
                  <a:lnTo>
                    <a:pt x="41076" y="0"/>
                  </a:lnTo>
                  <a:lnTo>
                    <a:pt x="40083" y="706"/>
                  </a:lnTo>
                  <a:lnTo>
                    <a:pt x="39421" y="1881"/>
                  </a:lnTo>
                  <a:lnTo>
                    <a:pt x="38358" y="5467"/>
                  </a:lnTo>
                  <a:lnTo>
                    <a:pt x="38099" y="48742"/>
                  </a:lnTo>
                  <a:lnTo>
                    <a:pt x="36216" y="76765"/>
                  </a:lnTo>
                  <a:lnTo>
                    <a:pt x="28637" y="120683"/>
                  </a:lnTo>
                  <a:lnTo>
                    <a:pt x="22311" y="164220"/>
                  </a:lnTo>
                  <a:lnTo>
                    <a:pt x="15962" y="208590"/>
                  </a:lnTo>
                  <a:lnTo>
                    <a:pt x="7818" y="253944"/>
                  </a:lnTo>
                  <a:lnTo>
                    <a:pt x="776" y="287025"/>
                  </a:lnTo>
                  <a:lnTo>
                    <a:pt x="0" y="325931"/>
                  </a:lnTo>
                  <a:lnTo>
                    <a:pt x="704" y="327354"/>
                  </a:lnTo>
                  <a:lnTo>
                    <a:pt x="1880" y="328303"/>
                  </a:lnTo>
                  <a:lnTo>
                    <a:pt x="6086" y="330089"/>
                  </a:lnTo>
                  <a:lnTo>
                    <a:pt x="12697" y="330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SMARTInkShape-1664">
              <a:extLst>
                <a:ext uri="{FF2B5EF4-FFF2-40B4-BE49-F238E27FC236}">
                  <a16:creationId xmlns:a16="http://schemas.microsoft.com/office/drawing/2014/main" id="{6C6A194C-DCFA-4EAF-B9B1-92F94D193A4A}"/>
                </a:ext>
              </a:extLst>
            </p:cNvPr>
            <p:cNvSpPr/>
            <p:nvPr>
              <p:custDataLst>
                <p:tags r:id="rId74"/>
              </p:custDataLst>
            </p:nvPr>
          </p:nvSpPr>
          <p:spPr>
            <a:xfrm>
              <a:off x="2603500" y="559393"/>
              <a:ext cx="285751" cy="424858"/>
            </a:xfrm>
            <a:custGeom>
              <a:avLst/>
              <a:gdLst/>
              <a:ahLst/>
              <a:cxnLst/>
              <a:rect l="0" t="0" r="0" b="0"/>
              <a:pathLst>
                <a:path w="285751" h="424858">
                  <a:moveTo>
                    <a:pt x="0" y="88307"/>
                  </a:moveTo>
                  <a:lnTo>
                    <a:pt x="0" y="88307"/>
                  </a:lnTo>
                  <a:lnTo>
                    <a:pt x="706" y="52236"/>
                  </a:lnTo>
                  <a:lnTo>
                    <a:pt x="5069" y="41793"/>
                  </a:lnTo>
                  <a:lnTo>
                    <a:pt x="8838" y="36354"/>
                  </a:lnTo>
                  <a:lnTo>
                    <a:pt x="33408" y="19404"/>
                  </a:lnTo>
                  <a:lnTo>
                    <a:pt x="73366" y="3909"/>
                  </a:lnTo>
                  <a:lnTo>
                    <a:pt x="114484" y="0"/>
                  </a:lnTo>
                  <a:lnTo>
                    <a:pt x="157363" y="3849"/>
                  </a:lnTo>
                  <a:lnTo>
                    <a:pt x="185699" y="6603"/>
                  </a:lnTo>
                  <a:lnTo>
                    <a:pt x="221618" y="23359"/>
                  </a:lnTo>
                  <a:lnTo>
                    <a:pt x="251456" y="48149"/>
                  </a:lnTo>
                  <a:lnTo>
                    <a:pt x="256397" y="56583"/>
                  </a:lnTo>
                  <a:lnTo>
                    <a:pt x="259179" y="71146"/>
                  </a:lnTo>
                  <a:lnTo>
                    <a:pt x="259124" y="82091"/>
                  </a:lnTo>
                  <a:lnTo>
                    <a:pt x="254421" y="96892"/>
                  </a:lnTo>
                  <a:lnTo>
                    <a:pt x="238665" y="120498"/>
                  </a:lnTo>
                  <a:lnTo>
                    <a:pt x="215380" y="142173"/>
                  </a:lnTo>
                  <a:lnTo>
                    <a:pt x="172287" y="168638"/>
                  </a:lnTo>
                  <a:lnTo>
                    <a:pt x="132903" y="188012"/>
                  </a:lnTo>
                  <a:lnTo>
                    <a:pt x="88363" y="204613"/>
                  </a:lnTo>
                  <a:lnTo>
                    <a:pt x="64683" y="209408"/>
                  </a:lnTo>
                  <a:lnTo>
                    <a:pt x="58281" y="214391"/>
                  </a:lnTo>
                  <a:lnTo>
                    <a:pt x="58610" y="214696"/>
                  </a:lnTo>
                  <a:lnTo>
                    <a:pt x="60856" y="215036"/>
                  </a:lnTo>
                  <a:lnTo>
                    <a:pt x="68753" y="219617"/>
                  </a:lnTo>
                  <a:lnTo>
                    <a:pt x="111815" y="224948"/>
                  </a:lnTo>
                  <a:lnTo>
                    <a:pt x="152630" y="234512"/>
                  </a:lnTo>
                  <a:lnTo>
                    <a:pt x="194058" y="250030"/>
                  </a:lnTo>
                  <a:lnTo>
                    <a:pt x="239255" y="278857"/>
                  </a:lnTo>
                  <a:lnTo>
                    <a:pt x="257829" y="299121"/>
                  </a:lnTo>
                  <a:lnTo>
                    <a:pt x="272440" y="324748"/>
                  </a:lnTo>
                  <a:lnTo>
                    <a:pt x="283815" y="354580"/>
                  </a:lnTo>
                  <a:lnTo>
                    <a:pt x="285368" y="371856"/>
                  </a:lnTo>
                  <a:lnTo>
                    <a:pt x="279652" y="406667"/>
                  </a:lnTo>
                  <a:lnTo>
                    <a:pt x="281393" y="411599"/>
                  </a:lnTo>
                  <a:lnTo>
                    <a:pt x="285495" y="418103"/>
                  </a:lnTo>
                  <a:lnTo>
                    <a:pt x="285750" y="4248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SMARTInkShape-1665">
              <a:extLst>
                <a:ext uri="{FF2B5EF4-FFF2-40B4-BE49-F238E27FC236}">
                  <a16:creationId xmlns:a16="http://schemas.microsoft.com/office/drawing/2014/main" id="{8F3FECAC-F18D-4D9B-BF46-B0C21E44E2F7}"/>
                </a:ext>
              </a:extLst>
            </p:cNvPr>
            <p:cNvSpPr/>
            <p:nvPr>
              <p:custDataLst>
                <p:tags r:id="rId75"/>
              </p:custDataLst>
            </p:nvPr>
          </p:nvSpPr>
          <p:spPr>
            <a:xfrm>
              <a:off x="2927350" y="749434"/>
              <a:ext cx="196851" cy="170935"/>
            </a:xfrm>
            <a:custGeom>
              <a:avLst/>
              <a:gdLst/>
              <a:ahLst/>
              <a:cxnLst/>
              <a:rect l="0" t="0" r="0" b="0"/>
              <a:pathLst>
                <a:path w="196851" h="170935">
                  <a:moveTo>
                    <a:pt x="0" y="133216"/>
                  </a:moveTo>
                  <a:lnTo>
                    <a:pt x="0" y="133216"/>
                  </a:lnTo>
                  <a:lnTo>
                    <a:pt x="0" y="127749"/>
                  </a:lnTo>
                  <a:lnTo>
                    <a:pt x="706" y="127454"/>
                  </a:lnTo>
                  <a:lnTo>
                    <a:pt x="3371" y="127127"/>
                  </a:lnTo>
                  <a:lnTo>
                    <a:pt x="6907" y="125101"/>
                  </a:lnTo>
                  <a:lnTo>
                    <a:pt x="10831" y="122554"/>
                  </a:lnTo>
                  <a:lnTo>
                    <a:pt x="17007" y="120414"/>
                  </a:lnTo>
                  <a:lnTo>
                    <a:pt x="24011" y="116331"/>
                  </a:lnTo>
                  <a:lnTo>
                    <a:pt x="65102" y="107050"/>
                  </a:lnTo>
                  <a:lnTo>
                    <a:pt x="112177" y="76981"/>
                  </a:lnTo>
                  <a:lnTo>
                    <a:pt x="126442" y="56858"/>
                  </a:lnTo>
                  <a:lnTo>
                    <a:pt x="130280" y="48479"/>
                  </a:lnTo>
                  <a:lnTo>
                    <a:pt x="133230" y="23518"/>
                  </a:lnTo>
                  <a:lnTo>
                    <a:pt x="133315" y="13538"/>
                  </a:lnTo>
                  <a:lnTo>
                    <a:pt x="131453" y="7589"/>
                  </a:lnTo>
                  <a:lnTo>
                    <a:pt x="129968" y="5014"/>
                  </a:lnTo>
                  <a:lnTo>
                    <a:pt x="128273" y="3298"/>
                  </a:lnTo>
                  <a:lnTo>
                    <a:pt x="124508" y="1391"/>
                  </a:lnTo>
                  <a:lnTo>
                    <a:pt x="103312" y="0"/>
                  </a:lnTo>
                  <a:lnTo>
                    <a:pt x="90897" y="3277"/>
                  </a:lnTo>
                  <a:lnTo>
                    <a:pt x="69834" y="19644"/>
                  </a:lnTo>
                  <a:lnTo>
                    <a:pt x="34749" y="51963"/>
                  </a:lnTo>
                  <a:lnTo>
                    <a:pt x="17383" y="85509"/>
                  </a:lnTo>
                  <a:lnTo>
                    <a:pt x="13317" y="112692"/>
                  </a:lnTo>
                  <a:lnTo>
                    <a:pt x="13680" y="121977"/>
                  </a:lnTo>
                  <a:lnTo>
                    <a:pt x="21575" y="143713"/>
                  </a:lnTo>
                  <a:lnTo>
                    <a:pt x="27463" y="150346"/>
                  </a:lnTo>
                  <a:lnTo>
                    <a:pt x="40592" y="158047"/>
                  </a:lnTo>
                  <a:lnTo>
                    <a:pt x="65814" y="168419"/>
                  </a:lnTo>
                  <a:lnTo>
                    <a:pt x="98926" y="170934"/>
                  </a:lnTo>
                  <a:lnTo>
                    <a:pt x="143790" y="160462"/>
                  </a:lnTo>
                  <a:lnTo>
                    <a:pt x="180588" y="141692"/>
                  </a:lnTo>
                  <a:lnTo>
                    <a:pt x="196850" y="1268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SMARTInkShape-1666">
              <a:extLst>
                <a:ext uri="{FF2B5EF4-FFF2-40B4-BE49-F238E27FC236}">
                  <a16:creationId xmlns:a16="http://schemas.microsoft.com/office/drawing/2014/main" id="{A83EBFEE-4707-4903-8E73-E5E35DD8298B}"/>
                </a:ext>
              </a:extLst>
            </p:cNvPr>
            <p:cNvSpPr/>
            <p:nvPr>
              <p:custDataLst>
                <p:tags r:id="rId76"/>
              </p:custDataLst>
            </p:nvPr>
          </p:nvSpPr>
          <p:spPr>
            <a:xfrm>
              <a:off x="4298950" y="546185"/>
              <a:ext cx="62621" cy="342069"/>
            </a:xfrm>
            <a:custGeom>
              <a:avLst/>
              <a:gdLst/>
              <a:ahLst/>
              <a:cxnLst/>
              <a:rect l="0" t="0" r="0" b="0"/>
              <a:pathLst>
                <a:path w="62621" h="342069">
                  <a:moveTo>
                    <a:pt x="44450" y="25315"/>
                  </a:moveTo>
                  <a:lnTo>
                    <a:pt x="44450" y="25315"/>
                  </a:lnTo>
                  <a:lnTo>
                    <a:pt x="44450" y="16477"/>
                  </a:lnTo>
                  <a:lnTo>
                    <a:pt x="45155" y="15189"/>
                  </a:lnTo>
                  <a:lnTo>
                    <a:pt x="46331" y="14331"/>
                  </a:lnTo>
                  <a:lnTo>
                    <a:pt x="47821" y="13759"/>
                  </a:lnTo>
                  <a:lnTo>
                    <a:pt x="48814" y="12672"/>
                  </a:lnTo>
                  <a:lnTo>
                    <a:pt x="51331" y="6215"/>
                  </a:lnTo>
                  <a:lnTo>
                    <a:pt x="57071" y="0"/>
                  </a:lnTo>
                  <a:lnTo>
                    <a:pt x="57852" y="11457"/>
                  </a:lnTo>
                  <a:lnTo>
                    <a:pt x="62175" y="25922"/>
                  </a:lnTo>
                  <a:lnTo>
                    <a:pt x="62620" y="51631"/>
                  </a:lnTo>
                  <a:lnTo>
                    <a:pt x="55650" y="92074"/>
                  </a:lnTo>
                  <a:lnTo>
                    <a:pt x="44318" y="134875"/>
                  </a:lnTo>
                  <a:lnTo>
                    <a:pt x="33620" y="179180"/>
                  </a:lnTo>
                  <a:lnTo>
                    <a:pt x="30032" y="226762"/>
                  </a:lnTo>
                  <a:lnTo>
                    <a:pt x="18899" y="271487"/>
                  </a:lnTo>
                  <a:lnTo>
                    <a:pt x="7835" y="317211"/>
                  </a:lnTo>
                  <a:lnTo>
                    <a:pt x="4908" y="330055"/>
                  </a:lnTo>
                  <a:lnTo>
                    <a:pt x="287" y="342068"/>
                  </a:lnTo>
                  <a:lnTo>
                    <a:pt x="0" y="3301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SMARTInkShape-1667">
              <a:extLst>
                <a:ext uri="{FF2B5EF4-FFF2-40B4-BE49-F238E27FC236}">
                  <a16:creationId xmlns:a16="http://schemas.microsoft.com/office/drawing/2014/main" id="{EE26B1F1-79D2-453B-9720-4542070909EC}"/>
                </a:ext>
              </a:extLst>
            </p:cNvPr>
            <p:cNvSpPr/>
            <p:nvPr>
              <p:custDataLst>
                <p:tags r:id="rId77"/>
              </p:custDataLst>
            </p:nvPr>
          </p:nvSpPr>
          <p:spPr>
            <a:xfrm>
              <a:off x="5118566" y="654171"/>
              <a:ext cx="164635" cy="190327"/>
            </a:xfrm>
            <a:custGeom>
              <a:avLst/>
              <a:gdLst/>
              <a:ahLst/>
              <a:cxnLst/>
              <a:rect l="0" t="0" r="0" b="0"/>
              <a:pathLst>
                <a:path w="164635" h="190327">
                  <a:moveTo>
                    <a:pt x="120184" y="120529"/>
                  </a:moveTo>
                  <a:lnTo>
                    <a:pt x="120184" y="120529"/>
                  </a:lnTo>
                  <a:lnTo>
                    <a:pt x="120184" y="117158"/>
                  </a:lnTo>
                  <a:lnTo>
                    <a:pt x="119478" y="116165"/>
                  </a:lnTo>
                  <a:lnTo>
                    <a:pt x="118303" y="115503"/>
                  </a:lnTo>
                  <a:lnTo>
                    <a:pt x="116813" y="115062"/>
                  </a:lnTo>
                  <a:lnTo>
                    <a:pt x="107319" y="107388"/>
                  </a:lnTo>
                  <a:lnTo>
                    <a:pt x="105257" y="105418"/>
                  </a:lnTo>
                  <a:lnTo>
                    <a:pt x="99203" y="103230"/>
                  </a:lnTo>
                  <a:lnTo>
                    <a:pt x="83819" y="101825"/>
                  </a:lnTo>
                  <a:lnTo>
                    <a:pt x="62828" y="106617"/>
                  </a:lnTo>
                  <a:lnTo>
                    <a:pt x="32027" y="119197"/>
                  </a:lnTo>
                  <a:lnTo>
                    <a:pt x="4844" y="146905"/>
                  </a:lnTo>
                  <a:lnTo>
                    <a:pt x="1894" y="153653"/>
                  </a:lnTo>
                  <a:lnTo>
                    <a:pt x="0" y="169484"/>
                  </a:lnTo>
                  <a:lnTo>
                    <a:pt x="1622" y="175918"/>
                  </a:lnTo>
                  <a:lnTo>
                    <a:pt x="8413" y="185798"/>
                  </a:lnTo>
                  <a:lnTo>
                    <a:pt x="14299" y="188343"/>
                  </a:lnTo>
                  <a:lnTo>
                    <a:pt x="57295" y="190326"/>
                  </a:lnTo>
                  <a:lnTo>
                    <a:pt x="68950" y="189650"/>
                  </a:lnTo>
                  <a:lnTo>
                    <a:pt x="95703" y="181538"/>
                  </a:lnTo>
                  <a:lnTo>
                    <a:pt x="115296" y="168302"/>
                  </a:lnTo>
                  <a:lnTo>
                    <a:pt x="127751" y="155537"/>
                  </a:lnTo>
                  <a:lnTo>
                    <a:pt x="145408" y="113998"/>
                  </a:lnTo>
                  <a:lnTo>
                    <a:pt x="156387" y="76063"/>
                  </a:lnTo>
                  <a:lnTo>
                    <a:pt x="162574" y="30348"/>
                  </a:lnTo>
                  <a:lnTo>
                    <a:pt x="163719" y="21417"/>
                  </a:lnTo>
                  <a:lnTo>
                    <a:pt x="162347" y="14626"/>
                  </a:lnTo>
                  <a:lnTo>
                    <a:pt x="160992" y="11827"/>
                  </a:lnTo>
                  <a:lnTo>
                    <a:pt x="160795" y="9255"/>
                  </a:lnTo>
                  <a:lnTo>
                    <a:pt x="163989" y="1253"/>
                  </a:lnTo>
                  <a:lnTo>
                    <a:pt x="163498" y="795"/>
                  </a:lnTo>
                  <a:lnTo>
                    <a:pt x="159110" y="0"/>
                  </a:lnTo>
                  <a:lnTo>
                    <a:pt x="158834" y="665"/>
                  </a:lnTo>
                  <a:lnTo>
                    <a:pt x="157743" y="5678"/>
                  </a:lnTo>
                  <a:lnTo>
                    <a:pt x="153290" y="19656"/>
                  </a:lnTo>
                  <a:lnTo>
                    <a:pt x="150454" y="31844"/>
                  </a:lnTo>
                  <a:lnTo>
                    <a:pt x="132845" y="76642"/>
                  </a:lnTo>
                  <a:lnTo>
                    <a:pt x="127780" y="98219"/>
                  </a:lnTo>
                  <a:lnTo>
                    <a:pt x="127313" y="134690"/>
                  </a:lnTo>
                  <a:lnTo>
                    <a:pt x="141463" y="169187"/>
                  </a:lnTo>
                  <a:lnTo>
                    <a:pt x="147515" y="175786"/>
                  </a:lnTo>
                  <a:lnTo>
                    <a:pt x="156157" y="182401"/>
                  </a:lnTo>
                  <a:lnTo>
                    <a:pt x="159220" y="183305"/>
                  </a:lnTo>
                  <a:lnTo>
                    <a:pt x="164634" y="1840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SMARTInkShape-1668">
              <a:extLst>
                <a:ext uri="{FF2B5EF4-FFF2-40B4-BE49-F238E27FC236}">
                  <a16:creationId xmlns:a16="http://schemas.microsoft.com/office/drawing/2014/main" id="{2E02FF0B-6AA3-4EF9-8B61-415C3DB350DF}"/>
                </a:ext>
              </a:extLst>
            </p:cNvPr>
            <p:cNvSpPr/>
            <p:nvPr>
              <p:custDataLst>
                <p:tags r:id="rId78"/>
              </p:custDataLst>
            </p:nvPr>
          </p:nvSpPr>
          <p:spPr>
            <a:xfrm>
              <a:off x="5336996" y="724306"/>
              <a:ext cx="416105" cy="132832"/>
            </a:xfrm>
            <a:custGeom>
              <a:avLst/>
              <a:gdLst/>
              <a:ahLst/>
              <a:cxnLst/>
              <a:rect l="0" t="0" r="0" b="0"/>
              <a:pathLst>
                <a:path w="416105" h="132832">
                  <a:moveTo>
                    <a:pt x="79554" y="24994"/>
                  </a:moveTo>
                  <a:lnTo>
                    <a:pt x="79554" y="24994"/>
                  </a:lnTo>
                  <a:lnTo>
                    <a:pt x="76183" y="24994"/>
                  </a:lnTo>
                  <a:lnTo>
                    <a:pt x="75190" y="24288"/>
                  </a:lnTo>
                  <a:lnTo>
                    <a:pt x="74528" y="23113"/>
                  </a:lnTo>
                  <a:lnTo>
                    <a:pt x="73466" y="19527"/>
                  </a:lnTo>
                  <a:lnTo>
                    <a:pt x="71439" y="19036"/>
                  </a:lnTo>
                  <a:lnTo>
                    <a:pt x="69910" y="18905"/>
                  </a:lnTo>
                  <a:lnTo>
                    <a:pt x="66331" y="20642"/>
                  </a:lnTo>
                  <a:lnTo>
                    <a:pt x="27594" y="51638"/>
                  </a:lnTo>
                  <a:lnTo>
                    <a:pt x="6821" y="79505"/>
                  </a:lnTo>
                  <a:lnTo>
                    <a:pt x="0" y="102745"/>
                  </a:lnTo>
                  <a:lnTo>
                    <a:pt x="2773" y="112287"/>
                  </a:lnTo>
                  <a:lnTo>
                    <a:pt x="6553" y="116789"/>
                  </a:lnTo>
                  <a:lnTo>
                    <a:pt x="10185" y="118708"/>
                  </a:lnTo>
                  <a:lnTo>
                    <a:pt x="12141" y="119220"/>
                  </a:lnTo>
                  <a:lnTo>
                    <a:pt x="18078" y="117907"/>
                  </a:lnTo>
                  <a:lnTo>
                    <a:pt x="36783" y="109353"/>
                  </a:lnTo>
                  <a:lnTo>
                    <a:pt x="77518" y="71447"/>
                  </a:lnTo>
                  <a:lnTo>
                    <a:pt x="111290" y="25435"/>
                  </a:lnTo>
                  <a:lnTo>
                    <a:pt x="115531" y="21662"/>
                  </a:lnTo>
                  <a:lnTo>
                    <a:pt x="119767" y="19985"/>
                  </a:lnTo>
                  <a:lnTo>
                    <a:pt x="126120" y="19041"/>
                  </a:lnTo>
                  <a:lnTo>
                    <a:pt x="130354" y="20702"/>
                  </a:lnTo>
                  <a:lnTo>
                    <a:pt x="138821" y="27517"/>
                  </a:lnTo>
                  <a:lnTo>
                    <a:pt x="157871" y="61098"/>
                  </a:lnTo>
                  <a:lnTo>
                    <a:pt x="166573" y="87186"/>
                  </a:lnTo>
                  <a:lnTo>
                    <a:pt x="169778" y="100806"/>
                  </a:lnTo>
                  <a:lnTo>
                    <a:pt x="171453" y="105169"/>
                  </a:lnTo>
                  <a:lnTo>
                    <a:pt x="171865" y="108783"/>
                  </a:lnTo>
                  <a:lnTo>
                    <a:pt x="168459" y="132831"/>
                  </a:lnTo>
                  <a:lnTo>
                    <a:pt x="168455" y="129539"/>
                  </a:lnTo>
                  <a:lnTo>
                    <a:pt x="170336" y="126022"/>
                  </a:lnTo>
                  <a:lnTo>
                    <a:pt x="171825" y="124096"/>
                  </a:lnTo>
                  <a:lnTo>
                    <a:pt x="173480" y="118193"/>
                  </a:lnTo>
                  <a:lnTo>
                    <a:pt x="176293" y="106936"/>
                  </a:lnTo>
                  <a:lnTo>
                    <a:pt x="185753" y="82091"/>
                  </a:lnTo>
                  <a:lnTo>
                    <a:pt x="188867" y="69428"/>
                  </a:lnTo>
                  <a:lnTo>
                    <a:pt x="190529" y="65200"/>
                  </a:lnTo>
                  <a:lnTo>
                    <a:pt x="196139" y="58621"/>
                  </a:lnTo>
                  <a:lnTo>
                    <a:pt x="216979" y="40589"/>
                  </a:lnTo>
                  <a:lnTo>
                    <a:pt x="221300" y="38981"/>
                  </a:lnTo>
                  <a:lnTo>
                    <a:pt x="223441" y="39257"/>
                  </a:lnTo>
                  <a:lnTo>
                    <a:pt x="227700" y="41446"/>
                  </a:lnTo>
                  <a:lnTo>
                    <a:pt x="234064" y="46645"/>
                  </a:lnTo>
                  <a:lnTo>
                    <a:pt x="236420" y="50609"/>
                  </a:lnTo>
                  <a:lnTo>
                    <a:pt x="238172" y="54723"/>
                  </a:lnTo>
                  <a:lnTo>
                    <a:pt x="241302" y="58903"/>
                  </a:lnTo>
                  <a:lnTo>
                    <a:pt x="243165" y="64994"/>
                  </a:lnTo>
                  <a:lnTo>
                    <a:pt x="244567" y="89468"/>
                  </a:lnTo>
                  <a:lnTo>
                    <a:pt x="242734" y="94336"/>
                  </a:lnTo>
                  <a:lnTo>
                    <a:pt x="240273" y="98852"/>
                  </a:lnTo>
                  <a:lnTo>
                    <a:pt x="238693" y="107499"/>
                  </a:lnTo>
                  <a:lnTo>
                    <a:pt x="238380" y="112631"/>
                  </a:lnTo>
                  <a:lnTo>
                    <a:pt x="239061" y="112346"/>
                  </a:lnTo>
                  <a:lnTo>
                    <a:pt x="262511" y="92827"/>
                  </a:lnTo>
                  <a:lnTo>
                    <a:pt x="296406" y="49105"/>
                  </a:lnTo>
                  <a:lnTo>
                    <a:pt x="328146" y="11508"/>
                  </a:lnTo>
                  <a:lnTo>
                    <a:pt x="338694" y="4222"/>
                  </a:lnTo>
                  <a:lnTo>
                    <a:pt x="347385" y="965"/>
                  </a:lnTo>
                  <a:lnTo>
                    <a:pt x="354429" y="0"/>
                  </a:lnTo>
                  <a:lnTo>
                    <a:pt x="358825" y="1656"/>
                  </a:lnTo>
                  <a:lnTo>
                    <a:pt x="360984" y="3085"/>
                  </a:lnTo>
                  <a:lnTo>
                    <a:pt x="367395" y="11839"/>
                  </a:lnTo>
                  <a:lnTo>
                    <a:pt x="388639" y="57109"/>
                  </a:lnTo>
                  <a:lnTo>
                    <a:pt x="408500" y="104132"/>
                  </a:lnTo>
                  <a:lnTo>
                    <a:pt x="416104" y="1202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8" name="SMARTInkShape-1669">
              <a:extLst>
                <a:ext uri="{FF2B5EF4-FFF2-40B4-BE49-F238E27FC236}">
                  <a16:creationId xmlns:a16="http://schemas.microsoft.com/office/drawing/2014/main" id="{8D791DE7-7730-4E3B-B4A9-581E9C88F2A1}"/>
                </a:ext>
              </a:extLst>
            </p:cNvPr>
            <p:cNvSpPr/>
            <p:nvPr>
              <p:custDataLst>
                <p:tags r:id="rId79"/>
              </p:custDataLst>
            </p:nvPr>
          </p:nvSpPr>
          <p:spPr>
            <a:xfrm>
              <a:off x="4509846" y="704850"/>
              <a:ext cx="176455" cy="164717"/>
            </a:xfrm>
            <a:custGeom>
              <a:avLst/>
              <a:gdLst/>
              <a:ahLst/>
              <a:cxnLst/>
              <a:rect l="0" t="0" r="0" b="0"/>
              <a:pathLst>
                <a:path w="176455" h="164717">
                  <a:moveTo>
                    <a:pt x="11354" y="0"/>
                  </a:moveTo>
                  <a:lnTo>
                    <a:pt x="11354" y="0"/>
                  </a:lnTo>
                  <a:lnTo>
                    <a:pt x="10648" y="22076"/>
                  </a:lnTo>
                  <a:lnTo>
                    <a:pt x="94" y="68542"/>
                  </a:lnTo>
                  <a:lnTo>
                    <a:pt x="0" y="78441"/>
                  </a:lnTo>
                  <a:lnTo>
                    <a:pt x="8139" y="121620"/>
                  </a:lnTo>
                  <a:lnTo>
                    <a:pt x="11871" y="149256"/>
                  </a:lnTo>
                  <a:lnTo>
                    <a:pt x="16343" y="158547"/>
                  </a:lnTo>
                  <a:lnTo>
                    <a:pt x="17625" y="164716"/>
                  </a:lnTo>
                  <a:lnTo>
                    <a:pt x="21051" y="161615"/>
                  </a:lnTo>
                  <a:lnTo>
                    <a:pt x="22719" y="156261"/>
                  </a:lnTo>
                  <a:lnTo>
                    <a:pt x="24030" y="113002"/>
                  </a:lnTo>
                  <a:lnTo>
                    <a:pt x="24758" y="74844"/>
                  </a:lnTo>
                  <a:lnTo>
                    <a:pt x="38981" y="40246"/>
                  </a:lnTo>
                  <a:lnTo>
                    <a:pt x="45035" y="33645"/>
                  </a:lnTo>
                  <a:lnTo>
                    <a:pt x="60418" y="23658"/>
                  </a:lnTo>
                  <a:lnTo>
                    <a:pt x="94309" y="16084"/>
                  </a:lnTo>
                  <a:lnTo>
                    <a:pt x="104903" y="16085"/>
                  </a:lnTo>
                  <a:lnTo>
                    <a:pt x="150529" y="19640"/>
                  </a:lnTo>
                  <a:lnTo>
                    <a:pt x="176454" y="25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9" name="SMARTInkShape-1670">
              <a:extLst>
                <a:ext uri="{FF2B5EF4-FFF2-40B4-BE49-F238E27FC236}">
                  <a16:creationId xmlns:a16="http://schemas.microsoft.com/office/drawing/2014/main" id="{DBDB0C06-1BA3-4788-ACC0-67DF4A714CE6}"/>
                </a:ext>
              </a:extLst>
            </p:cNvPr>
            <p:cNvSpPr/>
            <p:nvPr>
              <p:custDataLst>
                <p:tags r:id="rId80"/>
              </p:custDataLst>
            </p:nvPr>
          </p:nvSpPr>
          <p:spPr>
            <a:xfrm>
              <a:off x="4851400" y="737277"/>
              <a:ext cx="183746" cy="113624"/>
            </a:xfrm>
            <a:custGeom>
              <a:avLst/>
              <a:gdLst/>
              <a:ahLst/>
              <a:cxnLst/>
              <a:rect l="0" t="0" r="0" b="0"/>
              <a:pathLst>
                <a:path w="183746" h="113624">
                  <a:moveTo>
                    <a:pt x="0" y="75523"/>
                  </a:moveTo>
                  <a:lnTo>
                    <a:pt x="0" y="75523"/>
                  </a:lnTo>
                  <a:lnTo>
                    <a:pt x="0" y="78894"/>
                  </a:lnTo>
                  <a:lnTo>
                    <a:pt x="705" y="79887"/>
                  </a:lnTo>
                  <a:lnTo>
                    <a:pt x="1882" y="80549"/>
                  </a:lnTo>
                  <a:lnTo>
                    <a:pt x="5467" y="81611"/>
                  </a:lnTo>
                  <a:lnTo>
                    <a:pt x="20050" y="76813"/>
                  </a:lnTo>
                  <a:lnTo>
                    <a:pt x="65015" y="75557"/>
                  </a:lnTo>
                  <a:lnTo>
                    <a:pt x="82998" y="73651"/>
                  </a:lnTo>
                  <a:lnTo>
                    <a:pt x="128298" y="64984"/>
                  </a:lnTo>
                  <a:lnTo>
                    <a:pt x="141574" y="62052"/>
                  </a:lnTo>
                  <a:lnTo>
                    <a:pt x="166490" y="45581"/>
                  </a:lnTo>
                  <a:lnTo>
                    <a:pt x="181078" y="27463"/>
                  </a:lnTo>
                  <a:lnTo>
                    <a:pt x="182785" y="22883"/>
                  </a:lnTo>
                  <a:lnTo>
                    <a:pt x="183745" y="12967"/>
                  </a:lnTo>
                  <a:lnTo>
                    <a:pt x="182469" y="9830"/>
                  </a:lnTo>
                  <a:lnTo>
                    <a:pt x="177288" y="4463"/>
                  </a:lnTo>
                  <a:lnTo>
                    <a:pt x="172163" y="1608"/>
                  </a:lnTo>
                  <a:lnTo>
                    <a:pt x="163430" y="0"/>
                  </a:lnTo>
                  <a:lnTo>
                    <a:pt x="143713" y="118"/>
                  </a:lnTo>
                  <a:lnTo>
                    <a:pt x="114855" y="10162"/>
                  </a:lnTo>
                  <a:lnTo>
                    <a:pt x="93423" y="23334"/>
                  </a:lnTo>
                  <a:lnTo>
                    <a:pt x="80750" y="42031"/>
                  </a:lnTo>
                  <a:lnTo>
                    <a:pt x="77548" y="51096"/>
                  </a:lnTo>
                  <a:lnTo>
                    <a:pt x="76599" y="61622"/>
                  </a:lnTo>
                  <a:lnTo>
                    <a:pt x="78260" y="67698"/>
                  </a:lnTo>
                  <a:lnTo>
                    <a:pt x="85041" y="76967"/>
                  </a:lnTo>
                  <a:lnTo>
                    <a:pt x="95988" y="86770"/>
                  </a:lnTo>
                  <a:lnTo>
                    <a:pt x="119071" y="99774"/>
                  </a:lnTo>
                  <a:lnTo>
                    <a:pt x="164723" y="111507"/>
                  </a:lnTo>
                  <a:lnTo>
                    <a:pt x="171450" y="1136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0" name="SMARTInkShape-1671">
              <a:extLst>
                <a:ext uri="{FF2B5EF4-FFF2-40B4-BE49-F238E27FC236}">
                  <a16:creationId xmlns:a16="http://schemas.microsoft.com/office/drawing/2014/main" id="{867503F8-4E67-45DD-A176-AE9EA85FBCE9}"/>
                </a:ext>
              </a:extLst>
            </p:cNvPr>
            <p:cNvSpPr/>
            <p:nvPr>
              <p:custDataLst>
                <p:tags r:id="rId81"/>
              </p:custDataLst>
            </p:nvPr>
          </p:nvSpPr>
          <p:spPr>
            <a:xfrm>
              <a:off x="4641850" y="736981"/>
              <a:ext cx="184151" cy="101220"/>
            </a:xfrm>
            <a:custGeom>
              <a:avLst/>
              <a:gdLst/>
              <a:ahLst/>
              <a:cxnLst/>
              <a:rect l="0" t="0" r="0" b="0"/>
              <a:pathLst>
                <a:path w="184151" h="101220">
                  <a:moveTo>
                    <a:pt x="0" y="75819"/>
                  </a:moveTo>
                  <a:lnTo>
                    <a:pt x="0" y="75819"/>
                  </a:lnTo>
                  <a:lnTo>
                    <a:pt x="47068" y="75819"/>
                  </a:lnTo>
                  <a:lnTo>
                    <a:pt x="88573" y="80845"/>
                  </a:lnTo>
                  <a:lnTo>
                    <a:pt x="120607" y="81289"/>
                  </a:lnTo>
                  <a:lnTo>
                    <a:pt x="162610" y="72703"/>
                  </a:lnTo>
                  <a:lnTo>
                    <a:pt x="172202" y="67056"/>
                  </a:lnTo>
                  <a:lnTo>
                    <a:pt x="179512" y="57544"/>
                  </a:lnTo>
                  <a:lnTo>
                    <a:pt x="182776" y="49159"/>
                  </a:lnTo>
                  <a:lnTo>
                    <a:pt x="183743" y="38835"/>
                  </a:lnTo>
                  <a:lnTo>
                    <a:pt x="180658" y="26839"/>
                  </a:lnTo>
                  <a:lnTo>
                    <a:pt x="175307" y="20419"/>
                  </a:lnTo>
                  <a:lnTo>
                    <a:pt x="159963" y="8316"/>
                  </a:lnTo>
                  <a:lnTo>
                    <a:pt x="145233" y="2509"/>
                  </a:lnTo>
                  <a:lnTo>
                    <a:pt x="122937" y="0"/>
                  </a:lnTo>
                  <a:lnTo>
                    <a:pt x="110117" y="3103"/>
                  </a:lnTo>
                  <a:lnTo>
                    <a:pt x="84672" y="14556"/>
                  </a:lnTo>
                  <a:lnTo>
                    <a:pt x="78083" y="20604"/>
                  </a:lnTo>
                  <a:lnTo>
                    <a:pt x="73509" y="27996"/>
                  </a:lnTo>
                  <a:lnTo>
                    <a:pt x="70332" y="45045"/>
                  </a:lnTo>
                  <a:lnTo>
                    <a:pt x="70651" y="59496"/>
                  </a:lnTo>
                  <a:lnTo>
                    <a:pt x="73263" y="67624"/>
                  </a:lnTo>
                  <a:lnTo>
                    <a:pt x="78658" y="74058"/>
                  </a:lnTo>
                  <a:lnTo>
                    <a:pt x="102054" y="89829"/>
                  </a:lnTo>
                  <a:lnTo>
                    <a:pt x="145186" y="99600"/>
                  </a:lnTo>
                  <a:lnTo>
                    <a:pt x="184150" y="1012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1" name="SMARTInkShape-1672">
              <a:extLst>
                <a:ext uri="{FF2B5EF4-FFF2-40B4-BE49-F238E27FC236}">
                  <a16:creationId xmlns:a16="http://schemas.microsoft.com/office/drawing/2014/main" id="{A92F7F99-9B1A-4141-9E61-5F698DF4CAC7}"/>
                </a:ext>
              </a:extLst>
            </p:cNvPr>
            <p:cNvSpPr/>
            <p:nvPr>
              <p:custDataLst>
                <p:tags r:id="rId82"/>
              </p:custDataLst>
            </p:nvPr>
          </p:nvSpPr>
          <p:spPr>
            <a:xfrm>
              <a:off x="3410410" y="775046"/>
              <a:ext cx="157994" cy="323472"/>
            </a:xfrm>
            <a:custGeom>
              <a:avLst/>
              <a:gdLst/>
              <a:ahLst/>
              <a:cxnLst/>
              <a:rect l="0" t="0" r="0" b="0"/>
              <a:pathLst>
                <a:path w="157994" h="323472">
                  <a:moveTo>
                    <a:pt x="94790" y="18704"/>
                  </a:moveTo>
                  <a:lnTo>
                    <a:pt x="94790" y="18704"/>
                  </a:lnTo>
                  <a:lnTo>
                    <a:pt x="94790" y="9245"/>
                  </a:lnTo>
                  <a:lnTo>
                    <a:pt x="92908" y="5563"/>
                  </a:lnTo>
                  <a:lnTo>
                    <a:pt x="89323" y="821"/>
                  </a:lnTo>
                  <a:lnTo>
                    <a:pt x="81959" y="0"/>
                  </a:lnTo>
                  <a:lnTo>
                    <a:pt x="70841" y="3128"/>
                  </a:lnTo>
                  <a:lnTo>
                    <a:pt x="34010" y="24227"/>
                  </a:lnTo>
                  <a:lnTo>
                    <a:pt x="17345" y="41129"/>
                  </a:lnTo>
                  <a:lnTo>
                    <a:pt x="4782" y="60450"/>
                  </a:lnTo>
                  <a:lnTo>
                    <a:pt x="1093" y="73563"/>
                  </a:lnTo>
                  <a:lnTo>
                    <a:pt x="0" y="86386"/>
                  </a:lnTo>
                  <a:lnTo>
                    <a:pt x="3047" y="99122"/>
                  </a:lnTo>
                  <a:lnTo>
                    <a:pt x="8389" y="105716"/>
                  </a:lnTo>
                  <a:lnTo>
                    <a:pt x="23022" y="117233"/>
                  </a:lnTo>
                  <a:lnTo>
                    <a:pt x="50674" y="123693"/>
                  </a:lnTo>
                  <a:lnTo>
                    <a:pt x="81985" y="118683"/>
                  </a:lnTo>
                  <a:lnTo>
                    <a:pt x="90510" y="114645"/>
                  </a:lnTo>
                  <a:lnTo>
                    <a:pt x="134475" y="77900"/>
                  </a:lnTo>
                  <a:lnTo>
                    <a:pt x="148885" y="59565"/>
                  </a:lnTo>
                  <a:lnTo>
                    <a:pt x="153218" y="50581"/>
                  </a:lnTo>
                  <a:lnTo>
                    <a:pt x="157993" y="44483"/>
                  </a:lnTo>
                  <a:lnTo>
                    <a:pt x="154831" y="44216"/>
                  </a:lnTo>
                  <a:lnTo>
                    <a:pt x="153867" y="44884"/>
                  </a:lnTo>
                  <a:lnTo>
                    <a:pt x="153225" y="46035"/>
                  </a:lnTo>
                  <a:lnTo>
                    <a:pt x="151403" y="54942"/>
                  </a:lnTo>
                  <a:lnTo>
                    <a:pt x="143124" y="68675"/>
                  </a:lnTo>
                  <a:lnTo>
                    <a:pt x="134365" y="114169"/>
                  </a:lnTo>
                  <a:lnTo>
                    <a:pt x="133019" y="158980"/>
                  </a:lnTo>
                  <a:lnTo>
                    <a:pt x="132201" y="200108"/>
                  </a:lnTo>
                  <a:lnTo>
                    <a:pt x="125052" y="247143"/>
                  </a:lnTo>
                  <a:lnTo>
                    <a:pt x="111636" y="288374"/>
                  </a:lnTo>
                  <a:lnTo>
                    <a:pt x="101128" y="303730"/>
                  </a:lnTo>
                  <a:lnTo>
                    <a:pt x="96196" y="308365"/>
                  </a:lnTo>
                  <a:lnTo>
                    <a:pt x="76132" y="321604"/>
                  </a:lnTo>
                  <a:lnTo>
                    <a:pt x="65208" y="323254"/>
                  </a:lnTo>
                  <a:lnTo>
                    <a:pt x="54580" y="323471"/>
                  </a:lnTo>
                  <a:lnTo>
                    <a:pt x="50343" y="321608"/>
                  </a:lnTo>
                  <a:lnTo>
                    <a:pt x="41874" y="314663"/>
                  </a:lnTo>
                  <a:lnTo>
                    <a:pt x="39522" y="310638"/>
                  </a:lnTo>
                  <a:lnTo>
                    <a:pt x="38197" y="302523"/>
                  </a:lnTo>
                  <a:lnTo>
                    <a:pt x="37750" y="293881"/>
                  </a:lnTo>
                  <a:lnTo>
                    <a:pt x="43990" y="2790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2" name="SMARTInkShape-1673">
              <a:extLst>
                <a:ext uri="{FF2B5EF4-FFF2-40B4-BE49-F238E27FC236}">
                  <a16:creationId xmlns:a16="http://schemas.microsoft.com/office/drawing/2014/main" id="{7A0000D2-EE97-4310-8C2D-F5E4539DA743}"/>
                </a:ext>
              </a:extLst>
            </p:cNvPr>
            <p:cNvSpPr/>
            <p:nvPr>
              <p:custDataLst>
                <p:tags r:id="rId83"/>
              </p:custDataLst>
            </p:nvPr>
          </p:nvSpPr>
          <p:spPr>
            <a:xfrm>
              <a:off x="3619500" y="615950"/>
              <a:ext cx="12701" cy="25401"/>
            </a:xfrm>
            <a:custGeom>
              <a:avLst/>
              <a:gdLst/>
              <a:ahLst/>
              <a:cxnLst/>
              <a:rect l="0" t="0" r="0" b="0"/>
              <a:pathLst>
                <a:path w="12701" h="25401">
                  <a:moveTo>
                    <a:pt x="12700" y="25400"/>
                  </a:moveTo>
                  <a:lnTo>
                    <a:pt x="12700" y="25400"/>
                  </a:lnTo>
                  <a:lnTo>
                    <a:pt x="12700" y="13844"/>
                  </a:lnTo>
                  <a:lnTo>
                    <a:pt x="8336" y="7856"/>
                  </a:lnTo>
                  <a:lnTo>
                    <a:pt x="6611" y="1174"/>
                  </a:lnTo>
                  <a:lnTo>
                    <a:pt x="5819" y="783"/>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3" name="SMARTInkShape-1674">
              <a:extLst>
                <a:ext uri="{FF2B5EF4-FFF2-40B4-BE49-F238E27FC236}">
                  <a16:creationId xmlns:a16="http://schemas.microsoft.com/office/drawing/2014/main" id="{FD439566-EC35-40F7-8DB9-CA34CE36433F}"/>
                </a:ext>
              </a:extLst>
            </p:cNvPr>
            <p:cNvSpPr/>
            <p:nvPr>
              <p:custDataLst>
                <p:tags r:id="rId84"/>
              </p:custDataLst>
            </p:nvPr>
          </p:nvSpPr>
          <p:spPr>
            <a:xfrm>
              <a:off x="3616074" y="800100"/>
              <a:ext cx="47877" cy="107576"/>
            </a:xfrm>
            <a:custGeom>
              <a:avLst/>
              <a:gdLst/>
              <a:ahLst/>
              <a:cxnLst/>
              <a:rect l="0" t="0" r="0" b="0"/>
              <a:pathLst>
                <a:path w="47877" h="107576">
                  <a:moveTo>
                    <a:pt x="47876" y="0"/>
                  </a:moveTo>
                  <a:lnTo>
                    <a:pt x="47876" y="0"/>
                  </a:lnTo>
                  <a:lnTo>
                    <a:pt x="47876" y="3371"/>
                  </a:lnTo>
                  <a:lnTo>
                    <a:pt x="45994" y="6908"/>
                  </a:lnTo>
                  <a:lnTo>
                    <a:pt x="20349" y="48796"/>
                  </a:lnTo>
                  <a:lnTo>
                    <a:pt x="11303" y="77618"/>
                  </a:lnTo>
                  <a:lnTo>
                    <a:pt x="5191" y="88344"/>
                  </a:lnTo>
                  <a:lnTo>
                    <a:pt x="3505" y="92886"/>
                  </a:lnTo>
                  <a:lnTo>
                    <a:pt x="404" y="97257"/>
                  </a:lnTo>
                  <a:lnTo>
                    <a:pt x="0" y="99410"/>
                  </a:lnTo>
                  <a:lnTo>
                    <a:pt x="437" y="101551"/>
                  </a:lnTo>
                  <a:lnTo>
                    <a:pt x="3251" y="107575"/>
                  </a:lnTo>
                  <a:lnTo>
                    <a:pt x="9776" y="101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SMARTInkShape-1675">
              <a:extLst>
                <a:ext uri="{FF2B5EF4-FFF2-40B4-BE49-F238E27FC236}">
                  <a16:creationId xmlns:a16="http://schemas.microsoft.com/office/drawing/2014/main" id="{56832C9A-EB10-465C-8072-8B8B43644734}"/>
                </a:ext>
              </a:extLst>
            </p:cNvPr>
            <p:cNvSpPr/>
            <p:nvPr>
              <p:custDataLst>
                <p:tags r:id="rId85"/>
              </p:custDataLst>
            </p:nvPr>
          </p:nvSpPr>
          <p:spPr>
            <a:xfrm>
              <a:off x="3371850" y="609862"/>
              <a:ext cx="12701" cy="12439"/>
            </a:xfrm>
            <a:custGeom>
              <a:avLst/>
              <a:gdLst/>
              <a:ahLst/>
              <a:cxnLst/>
              <a:rect l="0" t="0" r="0" b="0"/>
              <a:pathLst>
                <a:path w="12701" h="12439">
                  <a:moveTo>
                    <a:pt x="0" y="6088"/>
                  </a:moveTo>
                  <a:lnTo>
                    <a:pt x="0" y="6088"/>
                  </a:lnTo>
                  <a:lnTo>
                    <a:pt x="0" y="0"/>
                  </a:lnTo>
                  <a:lnTo>
                    <a:pt x="3371" y="3186"/>
                  </a:lnTo>
                  <a:lnTo>
                    <a:pt x="5026" y="6680"/>
                  </a:lnTo>
                  <a:lnTo>
                    <a:pt x="6088" y="11301"/>
                  </a:lnTo>
                  <a:lnTo>
                    <a:pt x="6881" y="11680"/>
                  </a:lnTo>
                  <a:lnTo>
                    <a:pt x="12700" y="124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SMARTInkShape-1676">
              <a:extLst>
                <a:ext uri="{FF2B5EF4-FFF2-40B4-BE49-F238E27FC236}">
                  <a16:creationId xmlns:a16="http://schemas.microsoft.com/office/drawing/2014/main" id="{AA62E9A2-D282-4CC2-A25C-A834701504D2}"/>
                </a:ext>
              </a:extLst>
            </p:cNvPr>
            <p:cNvSpPr/>
            <p:nvPr>
              <p:custDataLst>
                <p:tags r:id="rId86"/>
              </p:custDataLst>
            </p:nvPr>
          </p:nvSpPr>
          <p:spPr>
            <a:xfrm>
              <a:off x="3279481" y="774700"/>
              <a:ext cx="16170" cy="127001"/>
            </a:xfrm>
            <a:custGeom>
              <a:avLst/>
              <a:gdLst/>
              <a:ahLst/>
              <a:cxnLst/>
              <a:rect l="0" t="0" r="0" b="0"/>
              <a:pathLst>
                <a:path w="16170" h="127001">
                  <a:moveTo>
                    <a:pt x="16169" y="0"/>
                  </a:moveTo>
                  <a:lnTo>
                    <a:pt x="16169" y="0"/>
                  </a:lnTo>
                  <a:lnTo>
                    <a:pt x="15463" y="46780"/>
                  </a:lnTo>
                  <a:lnTo>
                    <a:pt x="4429" y="93136"/>
                  </a:lnTo>
                  <a:lnTo>
                    <a:pt x="0" y="109362"/>
                  </a:lnTo>
                  <a:lnTo>
                    <a:pt x="3469" y="127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6" name="SMARTInkShape-1677">
              <a:extLst>
                <a:ext uri="{FF2B5EF4-FFF2-40B4-BE49-F238E27FC236}">
                  <a16:creationId xmlns:a16="http://schemas.microsoft.com/office/drawing/2014/main" id="{48110320-6B18-4354-8BAF-E2378A873E07}"/>
                </a:ext>
              </a:extLst>
            </p:cNvPr>
            <p:cNvSpPr/>
            <p:nvPr>
              <p:custDataLst>
                <p:tags r:id="rId87"/>
              </p:custDataLst>
            </p:nvPr>
          </p:nvSpPr>
          <p:spPr>
            <a:xfrm>
              <a:off x="3177708" y="641350"/>
              <a:ext cx="21931" cy="278941"/>
            </a:xfrm>
            <a:custGeom>
              <a:avLst/>
              <a:gdLst/>
              <a:ahLst/>
              <a:cxnLst/>
              <a:rect l="0" t="0" r="0" b="0"/>
              <a:pathLst>
                <a:path w="21931" h="278941">
                  <a:moveTo>
                    <a:pt x="9992" y="0"/>
                  </a:moveTo>
                  <a:lnTo>
                    <a:pt x="9992" y="0"/>
                  </a:lnTo>
                  <a:lnTo>
                    <a:pt x="9992" y="3371"/>
                  </a:lnTo>
                  <a:lnTo>
                    <a:pt x="11873" y="6908"/>
                  </a:lnTo>
                  <a:lnTo>
                    <a:pt x="14356" y="10831"/>
                  </a:lnTo>
                  <a:lnTo>
                    <a:pt x="21732" y="41832"/>
                  </a:lnTo>
                  <a:lnTo>
                    <a:pt x="21930" y="89236"/>
                  </a:lnTo>
                  <a:lnTo>
                    <a:pt x="17217" y="129440"/>
                  </a:lnTo>
                  <a:lnTo>
                    <a:pt x="10951" y="174478"/>
                  </a:lnTo>
                  <a:lnTo>
                    <a:pt x="5684" y="221350"/>
                  </a:lnTo>
                  <a:lnTo>
                    <a:pt x="1796" y="261622"/>
                  </a:lnTo>
                  <a:lnTo>
                    <a:pt x="295" y="265431"/>
                  </a:lnTo>
                  <a:lnTo>
                    <a:pt x="0" y="268676"/>
                  </a:lnTo>
                  <a:lnTo>
                    <a:pt x="3458" y="278940"/>
                  </a:lnTo>
                  <a:lnTo>
                    <a:pt x="9992" y="273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7" name="SMARTInkShape-1678">
              <a:extLst>
                <a:ext uri="{FF2B5EF4-FFF2-40B4-BE49-F238E27FC236}">
                  <a16:creationId xmlns:a16="http://schemas.microsoft.com/office/drawing/2014/main" id="{9DD3F7D3-2CA9-4D03-ADCA-09B43CA708E3}"/>
                </a:ext>
              </a:extLst>
            </p:cNvPr>
            <p:cNvSpPr/>
            <p:nvPr>
              <p:custDataLst>
                <p:tags r:id="rId88"/>
              </p:custDataLst>
            </p:nvPr>
          </p:nvSpPr>
          <p:spPr>
            <a:xfrm>
              <a:off x="4337933" y="641350"/>
              <a:ext cx="189618" cy="25401"/>
            </a:xfrm>
            <a:custGeom>
              <a:avLst/>
              <a:gdLst/>
              <a:ahLst/>
              <a:cxnLst/>
              <a:rect l="0" t="0" r="0" b="0"/>
              <a:pathLst>
                <a:path w="189618" h="25401">
                  <a:moveTo>
                    <a:pt x="5467" y="0"/>
                  </a:moveTo>
                  <a:lnTo>
                    <a:pt x="5467" y="0"/>
                  </a:lnTo>
                  <a:lnTo>
                    <a:pt x="0" y="0"/>
                  </a:lnTo>
                  <a:lnTo>
                    <a:pt x="8033" y="0"/>
                  </a:lnTo>
                  <a:lnTo>
                    <a:pt x="39032" y="5762"/>
                  </a:lnTo>
                  <a:lnTo>
                    <a:pt x="86246" y="7004"/>
                  </a:lnTo>
                  <a:lnTo>
                    <a:pt x="131661" y="16471"/>
                  </a:lnTo>
                  <a:lnTo>
                    <a:pt x="175798" y="19688"/>
                  </a:lnTo>
                  <a:lnTo>
                    <a:pt x="189617" y="25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8" name="SMARTInkShape-1679">
              <a:extLst>
                <a:ext uri="{FF2B5EF4-FFF2-40B4-BE49-F238E27FC236}">
                  <a16:creationId xmlns:a16="http://schemas.microsoft.com/office/drawing/2014/main" id="{887BA1A6-2CA0-4AC5-B86C-3D96A0DB869F}"/>
                </a:ext>
              </a:extLst>
            </p:cNvPr>
            <p:cNvSpPr/>
            <p:nvPr>
              <p:custDataLst>
                <p:tags r:id="rId89"/>
              </p:custDataLst>
            </p:nvPr>
          </p:nvSpPr>
          <p:spPr>
            <a:xfrm>
              <a:off x="4254500" y="514350"/>
              <a:ext cx="412751" cy="31751"/>
            </a:xfrm>
            <a:custGeom>
              <a:avLst/>
              <a:gdLst/>
              <a:ahLst/>
              <a:cxnLst/>
              <a:rect l="0" t="0" r="0" b="0"/>
              <a:pathLst>
                <a:path w="412751" h="31751">
                  <a:moveTo>
                    <a:pt x="0" y="31750"/>
                  </a:moveTo>
                  <a:lnTo>
                    <a:pt x="0" y="31750"/>
                  </a:lnTo>
                  <a:lnTo>
                    <a:pt x="0" y="28379"/>
                  </a:lnTo>
                  <a:lnTo>
                    <a:pt x="705" y="27386"/>
                  </a:lnTo>
                  <a:lnTo>
                    <a:pt x="1881" y="26724"/>
                  </a:lnTo>
                  <a:lnTo>
                    <a:pt x="46087" y="9114"/>
                  </a:lnTo>
                  <a:lnTo>
                    <a:pt x="85161" y="3343"/>
                  </a:lnTo>
                  <a:lnTo>
                    <a:pt x="124406" y="660"/>
                  </a:lnTo>
                  <a:lnTo>
                    <a:pt x="168429" y="130"/>
                  </a:lnTo>
                  <a:lnTo>
                    <a:pt x="208091" y="26"/>
                  </a:lnTo>
                  <a:lnTo>
                    <a:pt x="249190" y="5"/>
                  </a:lnTo>
                  <a:lnTo>
                    <a:pt x="287100" y="1"/>
                  </a:lnTo>
                  <a:lnTo>
                    <a:pt x="329411" y="0"/>
                  </a:lnTo>
                  <a:lnTo>
                    <a:pt x="375495" y="0"/>
                  </a:lnTo>
                  <a:lnTo>
                    <a:pt x="4127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9" name="SMARTInkShape-1680">
              <a:extLst>
                <a:ext uri="{FF2B5EF4-FFF2-40B4-BE49-F238E27FC236}">
                  <a16:creationId xmlns:a16="http://schemas.microsoft.com/office/drawing/2014/main" id="{EEB912CA-8FD3-44C8-AB56-6A2DEDC3851D}"/>
                </a:ext>
              </a:extLst>
            </p:cNvPr>
            <p:cNvSpPr/>
            <p:nvPr>
              <p:custDataLst>
                <p:tags r:id="rId90"/>
              </p:custDataLst>
            </p:nvPr>
          </p:nvSpPr>
          <p:spPr>
            <a:xfrm>
              <a:off x="3736703" y="774735"/>
              <a:ext cx="390142" cy="133280"/>
            </a:xfrm>
            <a:custGeom>
              <a:avLst/>
              <a:gdLst/>
              <a:ahLst/>
              <a:cxnLst/>
              <a:rect l="0" t="0" r="0" b="0"/>
              <a:pathLst>
                <a:path w="390142" h="133280">
                  <a:moveTo>
                    <a:pt x="47897" y="25365"/>
                  </a:moveTo>
                  <a:lnTo>
                    <a:pt x="47897" y="25365"/>
                  </a:lnTo>
                  <a:lnTo>
                    <a:pt x="47897" y="15906"/>
                  </a:lnTo>
                  <a:lnTo>
                    <a:pt x="47191" y="14825"/>
                  </a:lnTo>
                  <a:lnTo>
                    <a:pt x="46015" y="14105"/>
                  </a:lnTo>
                  <a:lnTo>
                    <a:pt x="42430" y="12949"/>
                  </a:lnTo>
                  <a:lnTo>
                    <a:pt x="32786" y="21528"/>
                  </a:lnTo>
                  <a:lnTo>
                    <a:pt x="14588" y="40336"/>
                  </a:lnTo>
                  <a:lnTo>
                    <a:pt x="5853" y="59190"/>
                  </a:lnTo>
                  <a:lnTo>
                    <a:pt x="0" y="78223"/>
                  </a:lnTo>
                  <a:lnTo>
                    <a:pt x="3271" y="93876"/>
                  </a:lnTo>
                  <a:lnTo>
                    <a:pt x="4035" y="94322"/>
                  </a:lnTo>
                  <a:lnTo>
                    <a:pt x="14268" y="95137"/>
                  </a:lnTo>
                  <a:lnTo>
                    <a:pt x="18369" y="95180"/>
                  </a:lnTo>
                  <a:lnTo>
                    <a:pt x="22544" y="93318"/>
                  </a:lnTo>
                  <a:lnTo>
                    <a:pt x="24645" y="91834"/>
                  </a:lnTo>
                  <a:lnTo>
                    <a:pt x="45780" y="60665"/>
                  </a:lnTo>
                  <a:lnTo>
                    <a:pt x="56128" y="44280"/>
                  </a:lnTo>
                  <a:lnTo>
                    <a:pt x="62138" y="36594"/>
                  </a:lnTo>
                  <a:lnTo>
                    <a:pt x="71691" y="14151"/>
                  </a:lnTo>
                  <a:lnTo>
                    <a:pt x="73289" y="9092"/>
                  </a:lnTo>
                  <a:lnTo>
                    <a:pt x="79357" y="362"/>
                  </a:lnTo>
                  <a:lnTo>
                    <a:pt x="85089" y="0"/>
                  </a:lnTo>
                  <a:lnTo>
                    <a:pt x="85392" y="694"/>
                  </a:lnTo>
                  <a:lnTo>
                    <a:pt x="87759" y="8759"/>
                  </a:lnTo>
                  <a:lnTo>
                    <a:pt x="90308" y="15868"/>
                  </a:lnTo>
                  <a:lnTo>
                    <a:pt x="91441" y="23731"/>
                  </a:lnTo>
                  <a:lnTo>
                    <a:pt x="90063" y="30048"/>
                  </a:lnTo>
                  <a:lnTo>
                    <a:pt x="87804" y="35913"/>
                  </a:lnTo>
                  <a:lnTo>
                    <a:pt x="86006" y="81037"/>
                  </a:lnTo>
                  <a:lnTo>
                    <a:pt x="85997" y="93874"/>
                  </a:lnTo>
                  <a:lnTo>
                    <a:pt x="89368" y="98189"/>
                  </a:lnTo>
                  <a:lnTo>
                    <a:pt x="92904" y="100064"/>
                  </a:lnTo>
                  <a:lnTo>
                    <a:pt x="107368" y="101367"/>
                  </a:lnTo>
                  <a:lnTo>
                    <a:pt x="112663" y="101477"/>
                  </a:lnTo>
                  <a:lnTo>
                    <a:pt x="122983" y="98168"/>
                  </a:lnTo>
                  <a:lnTo>
                    <a:pt x="149928" y="80584"/>
                  </a:lnTo>
                  <a:lnTo>
                    <a:pt x="165651" y="65458"/>
                  </a:lnTo>
                  <a:lnTo>
                    <a:pt x="192061" y="25519"/>
                  </a:lnTo>
                  <a:lnTo>
                    <a:pt x="193699" y="19166"/>
                  </a:lnTo>
                  <a:lnTo>
                    <a:pt x="193914" y="13660"/>
                  </a:lnTo>
                  <a:lnTo>
                    <a:pt x="193947" y="33872"/>
                  </a:lnTo>
                  <a:lnTo>
                    <a:pt x="187859" y="64438"/>
                  </a:lnTo>
                  <a:lnTo>
                    <a:pt x="192718" y="78892"/>
                  </a:lnTo>
                  <a:lnTo>
                    <a:pt x="200472" y="93454"/>
                  </a:lnTo>
                  <a:lnTo>
                    <a:pt x="208798" y="103334"/>
                  </a:lnTo>
                  <a:lnTo>
                    <a:pt x="218495" y="109929"/>
                  </a:lnTo>
                  <a:lnTo>
                    <a:pt x="226934" y="112980"/>
                  </a:lnTo>
                  <a:lnTo>
                    <a:pt x="249275" y="114152"/>
                  </a:lnTo>
                  <a:lnTo>
                    <a:pt x="255696" y="112333"/>
                  </a:lnTo>
                  <a:lnTo>
                    <a:pt x="283359" y="93283"/>
                  </a:lnTo>
                  <a:lnTo>
                    <a:pt x="293817" y="81943"/>
                  </a:lnTo>
                  <a:lnTo>
                    <a:pt x="318810" y="36647"/>
                  </a:lnTo>
                  <a:lnTo>
                    <a:pt x="332654" y="20040"/>
                  </a:lnTo>
                  <a:lnTo>
                    <a:pt x="333690" y="20404"/>
                  </a:lnTo>
                  <a:lnTo>
                    <a:pt x="354838" y="40222"/>
                  </a:lnTo>
                  <a:lnTo>
                    <a:pt x="383324" y="83619"/>
                  </a:lnTo>
                  <a:lnTo>
                    <a:pt x="388582" y="98521"/>
                  </a:lnTo>
                  <a:lnTo>
                    <a:pt x="390141" y="111874"/>
                  </a:lnTo>
                  <a:lnTo>
                    <a:pt x="388624" y="118611"/>
                  </a:lnTo>
                  <a:lnTo>
                    <a:pt x="383803" y="126371"/>
                  </a:lnTo>
                  <a:lnTo>
                    <a:pt x="379927" y="130229"/>
                  </a:lnTo>
                  <a:lnTo>
                    <a:pt x="375853" y="131943"/>
                  </a:lnTo>
                  <a:lnTo>
                    <a:pt x="342000" y="133279"/>
                  </a:lnTo>
                  <a:lnTo>
                    <a:pt x="307865" y="124473"/>
                  </a:lnTo>
                  <a:lnTo>
                    <a:pt x="261401" y="101796"/>
                  </a:lnTo>
                  <a:lnTo>
                    <a:pt x="251097" y="952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01" name="SMARTInkShape-1681">
            <a:extLst>
              <a:ext uri="{FF2B5EF4-FFF2-40B4-BE49-F238E27FC236}">
                <a16:creationId xmlns:a16="http://schemas.microsoft.com/office/drawing/2014/main" id="{3D8EE92F-5F39-4BD9-AADF-9C8B45D28EFC}"/>
              </a:ext>
            </a:extLst>
          </p:cNvPr>
          <p:cNvSpPr/>
          <p:nvPr>
            <p:custDataLst>
              <p:tags r:id="rId2"/>
            </p:custDataLst>
          </p:nvPr>
        </p:nvSpPr>
        <p:spPr>
          <a:xfrm>
            <a:off x="2190750" y="889721"/>
            <a:ext cx="298451" cy="5630"/>
          </a:xfrm>
          <a:custGeom>
            <a:avLst/>
            <a:gdLst/>
            <a:ahLst/>
            <a:cxnLst/>
            <a:rect l="0" t="0" r="0" b="0"/>
            <a:pathLst>
              <a:path w="298451" h="5630">
                <a:moveTo>
                  <a:pt x="0" y="5629"/>
                </a:moveTo>
                <a:lnTo>
                  <a:pt x="0" y="5629"/>
                </a:lnTo>
                <a:lnTo>
                  <a:pt x="10139" y="4923"/>
                </a:lnTo>
                <a:lnTo>
                  <a:pt x="29854" y="162"/>
                </a:lnTo>
                <a:lnTo>
                  <a:pt x="77040" y="0"/>
                </a:lnTo>
                <a:lnTo>
                  <a:pt x="95499" y="2942"/>
                </a:lnTo>
                <a:lnTo>
                  <a:pt x="120699" y="2093"/>
                </a:lnTo>
                <a:lnTo>
                  <a:pt x="163780" y="5319"/>
                </a:lnTo>
                <a:lnTo>
                  <a:pt x="181877" y="3655"/>
                </a:lnTo>
                <a:lnTo>
                  <a:pt x="186868" y="2197"/>
                </a:lnTo>
                <a:lnTo>
                  <a:pt x="198058" y="2457"/>
                </a:lnTo>
                <a:lnTo>
                  <a:pt x="242627" y="5505"/>
                </a:lnTo>
                <a:lnTo>
                  <a:pt x="289657" y="5628"/>
                </a:lnTo>
                <a:lnTo>
                  <a:pt x="298450" y="56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2" name="SMARTInkShape-1682">
            <a:extLst>
              <a:ext uri="{FF2B5EF4-FFF2-40B4-BE49-F238E27FC236}">
                <a16:creationId xmlns:a16="http://schemas.microsoft.com/office/drawing/2014/main" id="{234D8E2B-F64B-4B11-99A3-B52CDD707CF1}"/>
              </a:ext>
            </a:extLst>
          </p:cNvPr>
          <p:cNvSpPr/>
          <p:nvPr>
            <p:custDataLst>
              <p:tags r:id="rId3"/>
            </p:custDataLst>
          </p:nvPr>
        </p:nvSpPr>
        <p:spPr>
          <a:xfrm>
            <a:off x="3512433" y="3352878"/>
            <a:ext cx="3135724" cy="130525"/>
          </a:xfrm>
          <a:custGeom>
            <a:avLst/>
            <a:gdLst/>
            <a:ahLst/>
            <a:cxnLst/>
            <a:rect l="0" t="0" r="0" b="0"/>
            <a:pathLst>
              <a:path w="3135724" h="130525">
                <a:moveTo>
                  <a:pt x="5467" y="25322"/>
                </a:moveTo>
                <a:lnTo>
                  <a:pt x="5467" y="25322"/>
                </a:lnTo>
                <a:lnTo>
                  <a:pt x="0" y="19855"/>
                </a:lnTo>
                <a:lnTo>
                  <a:pt x="411" y="19560"/>
                </a:lnTo>
                <a:lnTo>
                  <a:pt x="2749" y="19234"/>
                </a:lnTo>
                <a:lnTo>
                  <a:pt x="3655" y="18441"/>
                </a:lnTo>
                <a:lnTo>
                  <a:pt x="6013" y="12520"/>
                </a:lnTo>
                <a:lnTo>
                  <a:pt x="10913" y="7234"/>
                </a:lnTo>
                <a:lnTo>
                  <a:pt x="14920" y="6556"/>
                </a:lnTo>
                <a:lnTo>
                  <a:pt x="39482" y="5570"/>
                </a:lnTo>
                <a:lnTo>
                  <a:pt x="51775" y="805"/>
                </a:lnTo>
                <a:lnTo>
                  <a:pt x="73549" y="0"/>
                </a:lnTo>
                <a:lnTo>
                  <a:pt x="117914" y="6195"/>
                </a:lnTo>
                <a:lnTo>
                  <a:pt x="134636" y="6962"/>
                </a:lnTo>
                <a:lnTo>
                  <a:pt x="177755" y="16811"/>
                </a:lnTo>
                <a:lnTo>
                  <a:pt x="222282" y="22259"/>
                </a:lnTo>
                <a:lnTo>
                  <a:pt x="268127" y="30228"/>
                </a:lnTo>
                <a:lnTo>
                  <a:pt x="288139" y="33126"/>
                </a:lnTo>
                <a:lnTo>
                  <a:pt x="306768" y="36571"/>
                </a:lnTo>
                <a:lnTo>
                  <a:pt x="348060" y="44802"/>
                </a:lnTo>
                <a:lnTo>
                  <a:pt x="377077" y="49553"/>
                </a:lnTo>
                <a:lnTo>
                  <a:pt x="424389" y="55017"/>
                </a:lnTo>
                <a:lnTo>
                  <a:pt x="467015" y="56892"/>
                </a:lnTo>
                <a:lnTo>
                  <a:pt x="513350" y="62087"/>
                </a:lnTo>
                <a:lnTo>
                  <a:pt x="556583" y="63305"/>
                </a:lnTo>
                <a:lnTo>
                  <a:pt x="597781" y="63412"/>
                </a:lnTo>
                <a:lnTo>
                  <a:pt x="640064" y="63421"/>
                </a:lnTo>
                <a:lnTo>
                  <a:pt x="683557" y="63422"/>
                </a:lnTo>
                <a:lnTo>
                  <a:pt x="724779" y="63422"/>
                </a:lnTo>
                <a:lnTo>
                  <a:pt x="767064" y="63422"/>
                </a:lnTo>
                <a:lnTo>
                  <a:pt x="810558" y="63422"/>
                </a:lnTo>
                <a:lnTo>
                  <a:pt x="854924" y="63422"/>
                </a:lnTo>
                <a:lnTo>
                  <a:pt x="900733" y="63422"/>
                </a:lnTo>
                <a:lnTo>
                  <a:pt x="944376" y="63422"/>
                </a:lnTo>
                <a:lnTo>
                  <a:pt x="986660" y="63422"/>
                </a:lnTo>
                <a:lnTo>
                  <a:pt x="1030920" y="63422"/>
                </a:lnTo>
                <a:lnTo>
                  <a:pt x="1075353" y="63422"/>
                </a:lnTo>
                <a:lnTo>
                  <a:pt x="1116430" y="63422"/>
                </a:lnTo>
                <a:lnTo>
                  <a:pt x="1160259" y="68889"/>
                </a:lnTo>
                <a:lnTo>
                  <a:pt x="1204655" y="73065"/>
                </a:lnTo>
                <a:lnTo>
                  <a:pt x="1249100" y="75854"/>
                </a:lnTo>
                <a:lnTo>
                  <a:pt x="1293548" y="81566"/>
                </a:lnTo>
                <a:lnTo>
                  <a:pt x="1335902" y="85763"/>
                </a:lnTo>
                <a:lnTo>
                  <a:pt x="1376798" y="88553"/>
                </a:lnTo>
                <a:lnTo>
                  <a:pt x="1420610" y="92169"/>
                </a:lnTo>
                <a:lnTo>
                  <a:pt x="1465914" y="94996"/>
                </a:lnTo>
                <a:lnTo>
                  <a:pt x="1512295" y="95162"/>
                </a:lnTo>
                <a:lnTo>
                  <a:pt x="1558859" y="95171"/>
                </a:lnTo>
                <a:lnTo>
                  <a:pt x="1605967" y="95172"/>
                </a:lnTo>
                <a:lnTo>
                  <a:pt x="1650134" y="95172"/>
                </a:lnTo>
                <a:lnTo>
                  <a:pt x="1694960" y="89214"/>
                </a:lnTo>
                <a:lnTo>
                  <a:pt x="1727675" y="86975"/>
                </a:lnTo>
                <a:lnTo>
                  <a:pt x="1772806" y="78283"/>
                </a:lnTo>
                <a:lnTo>
                  <a:pt x="1818275" y="76206"/>
                </a:lnTo>
                <a:lnTo>
                  <a:pt x="1864255" y="70168"/>
                </a:lnTo>
                <a:lnTo>
                  <a:pt x="1905577" y="69082"/>
                </a:lnTo>
                <a:lnTo>
                  <a:pt x="1940855" y="63815"/>
                </a:lnTo>
                <a:lnTo>
                  <a:pt x="1963910" y="64179"/>
                </a:lnTo>
                <a:lnTo>
                  <a:pt x="2007654" y="69599"/>
                </a:lnTo>
                <a:lnTo>
                  <a:pt x="2020480" y="70426"/>
                </a:lnTo>
                <a:lnTo>
                  <a:pt x="2045929" y="75529"/>
                </a:lnTo>
                <a:lnTo>
                  <a:pt x="2090148" y="77993"/>
                </a:lnTo>
                <a:lnTo>
                  <a:pt x="2119625" y="82079"/>
                </a:lnTo>
                <a:lnTo>
                  <a:pt x="2165715" y="82465"/>
                </a:lnTo>
                <a:lnTo>
                  <a:pt x="2210715" y="88560"/>
                </a:lnTo>
                <a:lnTo>
                  <a:pt x="2254761" y="88812"/>
                </a:lnTo>
                <a:lnTo>
                  <a:pt x="2294733" y="90703"/>
                </a:lnTo>
                <a:lnTo>
                  <a:pt x="2317510" y="94289"/>
                </a:lnTo>
                <a:lnTo>
                  <a:pt x="2361353" y="95120"/>
                </a:lnTo>
                <a:lnTo>
                  <a:pt x="2406651" y="95170"/>
                </a:lnTo>
                <a:lnTo>
                  <a:pt x="2449562" y="95172"/>
                </a:lnTo>
                <a:lnTo>
                  <a:pt x="2470601" y="97053"/>
                </a:lnTo>
                <a:lnTo>
                  <a:pt x="2502458" y="101130"/>
                </a:lnTo>
                <a:lnTo>
                  <a:pt x="2547220" y="103394"/>
                </a:lnTo>
                <a:lnTo>
                  <a:pt x="2581181" y="107610"/>
                </a:lnTo>
                <a:lnTo>
                  <a:pt x="2614726" y="108562"/>
                </a:lnTo>
                <a:lnTo>
                  <a:pt x="2632869" y="113337"/>
                </a:lnTo>
                <a:lnTo>
                  <a:pt x="2679684" y="114215"/>
                </a:lnTo>
                <a:lnTo>
                  <a:pt x="2724152" y="114222"/>
                </a:lnTo>
                <a:lnTo>
                  <a:pt x="2768602" y="107949"/>
                </a:lnTo>
                <a:lnTo>
                  <a:pt x="2814181" y="107872"/>
                </a:lnTo>
                <a:lnTo>
                  <a:pt x="2846222" y="107166"/>
                </a:lnTo>
                <a:lnTo>
                  <a:pt x="2870652" y="101914"/>
                </a:lnTo>
                <a:lnTo>
                  <a:pt x="2915102" y="101525"/>
                </a:lnTo>
                <a:lnTo>
                  <a:pt x="2935109" y="100817"/>
                </a:lnTo>
                <a:lnTo>
                  <a:pt x="2956124" y="96055"/>
                </a:lnTo>
                <a:lnTo>
                  <a:pt x="2962696" y="97446"/>
                </a:lnTo>
                <a:lnTo>
                  <a:pt x="2968674" y="99710"/>
                </a:lnTo>
                <a:lnTo>
                  <a:pt x="3015769" y="109628"/>
                </a:lnTo>
                <a:lnTo>
                  <a:pt x="3024718" y="112180"/>
                </a:lnTo>
                <a:lnTo>
                  <a:pt x="3067409" y="114874"/>
                </a:lnTo>
                <a:lnTo>
                  <a:pt x="3080158" y="119237"/>
                </a:lnTo>
                <a:lnTo>
                  <a:pt x="3087201" y="120684"/>
                </a:lnTo>
                <a:lnTo>
                  <a:pt x="3097473" y="125481"/>
                </a:lnTo>
                <a:lnTo>
                  <a:pt x="3108441" y="127437"/>
                </a:lnTo>
                <a:lnTo>
                  <a:pt x="3112707" y="130208"/>
                </a:lnTo>
                <a:lnTo>
                  <a:pt x="3114832" y="130524"/>
                </a:lnTo>
                <a:lnTo>
                  <a:pt x="3116956" y="130030"/>
                </a:lnTo>
                <a:lnTo>
                  <a:pt x="3121195" y="128303"/>
                </a:lnTo>
                <a:lnTo>
                  <a:pt x="3132665" y="126976"/>
                </a:lnTo>
                <a:lnTo>
                  <a:pt x="3133782" y="126251"/>
                </a:lnTo>
                <a:lnTo>
                  <a:pt x="3134527" y="125064"/>
                </a:lnTo>
                <a:lnTo>
                  <a:pt x="3135723" y="121460"/>
                </a:lnTo>
                <a:lnTo>
                  <a:pt x="3129667" y="1142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07" name="SMARTInkShape-Group480">
            <a:extLst>
              <a:ext uri="{FF2B5EF4-FFF2-40B4-BE49-F238E27FC236}">
                <a16:creationId xmlns:a16="http://schemas.microsoft.com/office/drawing/2014/main" id="{3EAF8112-4D47-4E41-B6DD-C1CFBE7DEFCA}"/>
              </a:ext>
            </a:extLst>
          </p:cNvPr>
          <p:cNvGrpSpPr/>
          <p:nvPr/>
        </p:nvGrpSpPr>
        <p:grpSpPr>
          <a:xfrm>
            <a:off x="1606557" y="3105150"/>
            <a:ext cx="241294" cy="241165"/>
            <a:chOff x="1606557" y="3105150"/>
            <a:chExt cx="241294" cy="241165"/>
          </a:xfrm>
        </p:grpSpPr>
        <p:sp>
          <p:nvSpPr>
            <p:cNvPr id="603" name="SMARTInkShape-1683">
              <a:extLst>
                <a:ext uri="{FF2B5EF4-FFF2-40B4-BE49-F238E27FC236}">
                  <a16:creationId xmlns:a16="http://schemas.microsoft.com/office/drawing/2014/main" id="{67F5FD74-7F19-4340-ACA1-75F4F90A3BFD}"/>
                </a:ext>
              </a:extLst>
            </p:cNvPr>
            <p:cNvSpPr/>
            <p:nvPr>
              <p:custDataLst>
                <p:tags r:id="rId69"/>
              </p:custDataLst>
            </p:nvPr>
          </p:nvSpPr>
          <p:spPr>
            <a:xfrm>
              <a:off x="1612900" y="3117850"/>
              <a:ext cx="222251" cy="189239"/>
            </a:xfrm>
            <a:custGeom>
              <a:avLst/>
              <a:gdLst/>
              <a:ahLst/>
              <a:cxnLst/>
              <a:rect l="0" t="0" r="0" b="0"/>
              <a:pathLst>
                <a:path w="222251" h="189239">
                  <a:moveTo>
                    <a:pt x="0" y="0"/>
                  </a:moveTo>
                  <a:lnTo>
                    <a:pt x="0" y="0"/>
                  </a:lnTo>
                  <a:lnTo>
                    <a:pt x="3371" y="0"/>
                  </a:lnTo>
                  <a:lnTo>
                    <a:pt x="4364" y="706"/>
                  </a:lnTo>
                  <a:lnTo>
                    <a:pt x="5026" y="1882"/>
                  </a:lnTo>
                  <a:lnTo>
                    <a:pt x="5467" y="3371"/>
                  </a:lnTo>
                  <a:lnTo>
                    <a:pt x="9460" y="8838"/>
                  </a:lnTo>
                  <a:lnTo>
                    <a:pt x="55074" y="42708"/>
                  </a:lnTo>
                  <a:lnTo>
                    <a:pt x="98602" y="86532"/>
                  </a:lnTo>
                  <a:lnTo>
                    <a:pt x="144299" y="120640"/>
                  </a:lnTo>
                  <a:lnTo>
                    <a:pt x="191071" y="157516"/>
                  </a:lnTo>
                  <a:lnTo>
                    <a:pt x="213051" y="181975"/>
                  </a:lnTo>
                  <a:lnTo>
                    <a:pt x="214634" y="186241"/>
                  </a:lnTo>
                  <a:lnTo>
                    <a:pt x="215761" y="187661"/>
                  </a:lnTo>
                  <a:lnTo>
                    <a:pt x="218896" y="189238"/>
                  </a:lnTo>
                  <a:lnTo>
                    <a:pt x="220014" y="188953"/>
                  </a:lnTo>
                  <a:lnTo>
                    <a:pt x="220759" y="188058"/>
                  </a:lnTo>
                  <a:lnTo>
                    <a:pt x="221955" y="184922"/>
                  </a:lnTo>
                  <a:lnTo>
                    <a:pt x="222250" y="177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4" name="SMARTInkShape-1684">
              <a:extLst>
                <a:ext uri="{FF2B5EF4-FFF2-40B4-BE49-F238E27FC236}">
                  <a16:creationId xmlns:a16="http://schemas.microsoft.com/office/drawing/2014/main" id="{A0D64B3E-05DB-4919-A6D5-0FDF9D0697AB}"/>
                </a:ext>
              </a:extLst>
            </p:cNvPr>
            <p:cNvSpPr/>
            <p:nvPr>
              <p:custDataLst>
                <p:tags r:id="rId70"/>
              </p:custDataLst>
            </p:nvPr>
          </p:nvSpPr>
          <p:spPr>
            <a:xfrm>
              <a:off x="1670083" y="3105150"/>
              <a:ext cx="177768" cy="219294"/>
            </a:xfrm>
            <a:custGeom>
              <a:avLst/>
              <a:gdLst/>
              <a:ahLst/>
              <a:cxnLst/>
              <a:rect l="0" t="0" r="0" b="0"/>
              <a:pathLst>
                <a:path w="177768" h="219294">
                  <a:moveTo>
                    <a:pt x="177767" y="0"/>
                  </a:moveTo>
                  <a:lnTo>
                    <a:pt x="177767" y="0"/>
                  </a:lnTo>
                  <a:lnTo>
                    <a:pt x="177767" y="6272"/>
                  </a:lnTo>
                  <a:lnTo>
                    <a:pt x="174396" y="6327"/>
                  </a:lnTo>
                  <a:lnTo>
                    <a:pt x="173403" y="7040"/>
                  </a:lnTo>
                  <a:lnTo>
                    <a:pt x="172300" y="9715"/>
                  </a:lnTo>
                  <a:lnTo>
                    <a:pt x="171300" y="10709"/>
                  </a:lnTo>
                  <a:lnTo>
                    <a:pt x="168307" y="11815"/>
                  </a:lnTo>
                  <a:lnTo>
                    <a:pt x="164626" y="16070"/>
                  </a:lnTo>
                  <a:lnTo>
                    <a:pt x="128089" y="61478"/>
                  </a:lnTo>
                  <a:lnTo>
                    <a:pt x="90958" y="104953"/>
                  </a:lnTo>
                  <a:lnTo>
                    <a:pt x="58971" y="149378"/>
                  </a:lnTo>
                  <a:lnTo>
                    <a:pt x="17891" y="195609"/>
                  </a:lnTo>
                  <a:lnTo>
                    <a:pt x="1247" y="214558"/>
                  </a:lnTo>
                  <a:lnTo>
                    <a:pt x="536" y="217185"/>
                  </a:lnTo>
                  <a:lnTo>
                    <a:pt x="220" y="219293"/>
                  </a:lnTo>
                  <a:lnTo>
                    <a:pt x="0" y="213115"/>
                  </a:lnTo>
                  <a:lnTo>
                    <a:pt x="1863" y="209253"/>
                  </a:lnTo>
                  <a:lnTo>
                    <a:pt x="12667"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5" name="SMARTInkShape-1685">
              <a:extLst>
                <a:ext uri="{FF2B5EF4-FFF2-40B4-BE49-F238E27FC236}">
                  <a16:creationId xmlns:a16="http://schemas.microsoft.com/office/drawing/2014/main" id="{DFAB1CC9-9DC8-4088-AF61-9DFF0B076A1C}"/>
                </a:ext>
              </a:extLst>
            </p:cNvPr>
            <p:cNvSpPr/>
            <p:nvPr>
              <p:custDataLst>
                <p:tags r:id="rId71"/>
              </p:custDataLst>
            </p:nvPr>
          </p:nvSpPr>
          <p:spPr>
            <a:xfrm>
              <a:off x="1714500" y="3124200"/>
              <a:ext cx="69851" cy="222115"/>
            </a:xfrm>
            <a:custGeom>
              <a:avLst/>
              <a:gdLst/>
              <a:ahLst/>
              <a:cxnLst/>
              <a:rect l="0" t="0" r="0" b="0"/>
              <a:pathLst>
                <a:path w="69851" h="222115">
                  <a:moveTo>
                    <a:pt x="69850" y="0"/>
                  </a:moveTo>
                  <a:lnTo>
                    <a:pt x="69850" y="0"/>
                  </a:lnTo>
                  <a:lnTo>
                    <a:pt x="64383" y="0"/>
                  </a:lnTo>
                  <a:lnTo>
                    <a:pt x="64088" y="706"/>
                  </a:lnTo>
                  <a:lnTo>
                    <a:pt x="63578" y="5467"/>
                  </a:lnTo>
                  <a:lnTo>
                    <a:pt x="59151" y="11245"/>
                  </a:lnTo>
                  <a:lnTo>
                    <a:pt x="46201" y="46508"/>
                  </a:lnTo>
                  <a:lnTo>
                    <a:pt x="43087" y="62228"/>
                  </a:lnTo>
                  <a:lnTo>
                    <a:pt x="30391" y="109406"/>
                  </a:lnTo>
                  <a:lnTo>
                    <a:pt x="20525" y="152340"/>
                  </a:lnTo>
                  <a:lnTo>
                    <a:pt x="14455" y="171020"/>
                  </a:lnTo>
                  <a:lnTo>
                    <a:pt x="12225" y="191855"/>
                  </a:lnTo>
                  <a:lnTo>
                    <a:pt x="7719" y="204513"/>
                  </a:lnTo>
                  <a:lnTo>
                    <a:pt x="6430" y="220701"/>
                  </a:lnTo>
                  <a:lnTo>
                    <a:pt x="5698" y="221217"/>
                  </a:lnTo>
                  <a:lnTo>
                    <a:pt x="889" y="222114"/>
                  </a:lnTo>
                  <a:lnTo>
                    <a:pt x="593" y="221454"/>
                  </a:lnTo>
                  <a:lnTo>
                    <a:pt x="0" y="215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SMARTInkShape-1686">
              <a:extLst>
                <a:ext uri="{FF2B5EF4-FFF2-40B4-BE49-F238E27FC236}">
                  <a16:creationId xmlns:a16="http://schemas.microsoft.com/office/drawing/2014/main" id="{271418CF-ADA4-42B0-8260-3B3ABB184147}"/>
                </a:ext>
              </a:extLst>
            </p:cNvPr>
            <p:cNvSpPr/>
            <p:nvPr>
              <p:custDataLst>
                <p:tags r:id="rId72"/>
              </p:custDataLst>
            </p:nvPr>
          </p:nvSpPr>
          <p:spPr>
            <a:xfrm>
              <a:off x="1606557" y="3276600"/>
              <a:ext cx="152394" cy="1"/>
            </a:xfrm>
            <a:custGeom>
              <a:avLst/>
              <a:gdLst/>
              <a:ahLst/>
              <a:cxnLst/>
              <a:rect l="0" t="0" r="0" b="0"/>
              <a:pathLst>
                <a:path w="152394" h="1">
                  <a:moveTo>
                    <a:pt x="6343" y="0"/>
                  </a:moveTo>
                  <a:lnTo>
                    <a:pt x="6343" y="0"/>
                  </a:lnTo>
                  <a:lnTo>
                    <a:pt x="0" y="0"/>
                  </a:lnTo>
                  <a:lnTo>
                    <a:pt x="45666" y="0"/>
                  </a:lnTo>
                  <a:lnTo>
                    <a:pt x="85099" y="0"/>
                  </a:lnTo>
                  <a:lnTo>
                    <a:pt x="132306" y="0"/>
                  </a:lnTo>
                  <a:lnTo>
                    <a:pt x="15239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08" name="SMARTInkShape-1687">
            <a:extLst>
              <a:ext uri="{FF2B5EF4-FFF2-40B4-BE49-F238E27FC236}">
                <a16:creationId xmlns:a16="http://schemas.microsoft.com/office/drawing/2014/main" id="{EF04DC9F-9DA6-4BDD-B32A-8CFA9CFC9913}"/>
              </a:ext>
            </a:extLst>
          </p:cNvPr>
          <p:cNvSpPr/>
          <p:nvPr>
            <p:custDataLst>
              <p:tags r:id="rId4"/>
            </p:custDataLst>
          </p:nvPr>
        </p:nvSpPr>
        <p:spPr>
          <a:xfrm>
            <a:off x="5283200" y="2940930"/>
            <a:ext cx="1390651" cy="43571"/>
          </a:xfrm>
          <a:custGeom>
            <a:avLst/>
            <a:gdLst/>
            <a:ahLst/>
            <a:cxnLst/>
            <a:rect l="0" t="0" r="0" b="0"/>
            <a:pathLst>
              <a:path w="1390651" h="43571">
                <a:moveTo>
                  <a:pt x="0" y="43570"/>
                </a:moveTo>
                <a:lnTo>
                  <a:pt x="0" y="43570"/>
                </a:lnTo>
                <a:lnTo>
                  <a:pt x="5467" y="38103"/>
                </a:lnTo>
                <a:lnTo>
                  <a:pt x="9460" y="37481"/>
                </a:lnTo>
                <a:lnTo>
                  <a:pt x="10540" y="36689"/>
                </a:lnTo>
                <a:lnTo>
                  <a:pt x="15786" y="28405"/>
                </a:lnTo>
                <a:lnTo>
                  <a:pt x="21362" y="26246"/>
                </a:lnTo>
                <a:lnTo>
                  <a:pt x="27839" y="24582"/>
                </a:lnTo>
                <a:lnTo>
                  <a:pt x="37745" y="19645"/>
                </a:lnTo>
                <a:lnTo>
                  <a:pt x="83912" y="12710"/>
                </a:lnTo>
                <a:lnTo>
                  <a:pt x="127446" y="11855"/>
                </a:lnTo>
                <a:lnTo>
                  <a:pt x="171476" y="11822"/>
                </a:lnTo>
                <a:lnTo>
                  <a:pt x="212923" y="6353"/>
                </a:lnTo>
                <a:lnTo>
                  <a:pt x="254165" y="5586"/>
                </a:lnTo>
                <a:lnTo>
                  <a:pt x="297061" y="4780"/>
                </a:lnTo>
                <a:lnTo>
                  <a:pt x="344137" y="5"/>
                </a:lnTo>
                <a:lnTo>
                  <a:pt x="383779" y="0"/>
                </a:lnTo>
                <a:lnTo>
                  <a:pt x="425581" y="4181"/>
                </a:lnTo>
                <a:lnTo>
                  <a:pt x="464439" y="5215"/>
                </a:lnTo>
                <a:lnTo>
                  <a:pt x="503655" y="6125"/>
                </a:lnTo>
                <a:lnTo>
                  <a:pt x="541191" y="10486"/>
                </a:lnTo>
                <a:lnTo>
                  <a:pt x="582368" y="11556"/>
                </a:lnTo>
                <a:lnTo>
                  <a:pt x="624472" y="7404"/>
                </a:lnTo>
                <a:lnTo>
                  <a:pt x="668643" y="5852"/>
                </a:lnTo>
                <a:lnTo>
                  <a:pt x="714553" y="5545"/>
                </a:lnTo>
                <a:lnTo>
                  <a:pt x="758299" y="6190"/>
                </a:lnTo>
                <a:lnTo>
                  <a:pt x="805091" y="10499"/>
                </a:lnTo>
                <a:lnTo>
                  <a:pt x="848514" y="11559"/>
                </a:lnTo>
                <a:lnTo>
                  <a:pt x="891063" y="16132"/>
                </a:lnTo>
                <a:lnTo>
                  <a:pt x="933440" y="17768"/>
                </a:lnTo>
                <a:lnTo>
                  <a:pt x="975781" y="18091"/>
                </a:lnTo>
                <a:lnTo>
                  <a:pt x="1017411" y="22518"/>
                </a:lnTo>
                <a:lnTo>
                  <a:pt x="1057305" y="24124"/>
                </a:lnTo>
                <a:lnTo>
                  <a:pt x="1098791" y="27813"/>
                </a:lnTo>
                <a:lnTo>
                  <a:pt x="1138527" y="30971"/>
                </a:lnTo>
                <a:lnTo>
                  <a:pt x="1176166" y="35776"/>
                </a:lnTo>
                <a:lnTo>
                  <a:pt x="1222079" y="37030"/>
                </a:lnTo>
                <a:lnTo>
                  <a:pt x="1267709" y="37204"/>
                </a:lnTo>
                <a:lnTo>
                  <a:pt x="1314316" y="37219"/>
                </a:lnTo>
                <a:lnTo>
                  <a:pt x="1341112" y="36514"/>
                </a:lnTo>
                <a:lnTo>
                  <a:pt x="1369668" y="29381"/>
                </a:lnTo>
                <a:lnTo>
                  <a:pt x="1374975" y="26680"/>
                </a:lnTo>
                <a:lnTo>
                  <a:pt x="1381928" y="24454"/>
                </a:lnTo>
                <a:lnTo>
                  <a:pt x="1389362" y="19137"/>
                </a:lnTo>
                <a:lnTo>
                  <a:pt x="1390078" y="16718"/>
                </a:lnTo>
                <a:lnTo>
                  <a:pt x="1390650" y="118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9" name="SMARTInkShape-1688">
            <a:extLst>
              <a:ext uri="{FF2B5EF4-FFF2-40B4-BE49-F238E27FC236}">
                <a16:creationId xmlns:a16="http://schemas.microsoft.com/office/drawing/2014/main" id="{A373500B-29CC-4668-A76B-D6CF292F9FE6}"/>
              </a:ext>
            </a:extLst>
          </p:cNvPr>
          <p:cNvSpPr/>
          <p:nvPr>
            <p:custDataLst>
              <p:tags r:id="rId5"/>
            </p:custDataLst>
          </p:nvPr>
        </p:nvSpPr>
        <p:spPr>
          <a:xfrm>
            <a:off x="3194050" y="2940050"/>
            <a:ext cx="1199882" cy="19051"/>
          </a:xfrm>
          <a:custGeom>
            <a:avLst/>
            <a:gdLst/>
            <a:ahLst/>
            <a:cxnLst/>
            <a:rect l="0" t="0" r="0" b="0"/>
            <a:pathLst>
              <a:path w="1199882" h="19051">
                <a:moveTo>
                  <a:pt x="0" y="12700"/>
                </a:moveTo>
                <a:lnTo>
                  <a:pt x="0" y="12700"/>
                </a:lnTo>
                <a:lnTo>
                  <a:pt x="11555" y="12700"/>
                </a:lnTo>
                <a:lnTo>
                  <a:pt x="18759" y="6611"/>
                </a:lnTo>
                <a:lnTo>
                  <a:pt x="24492" y="6373"/>
                </a:lnTo>
                <a:lnTo>
                  <a:pt x="24794" y="5660"/>
                </a:lnTo>
                <a:lnTo>
                  <a:pt x="25320" y="885"/>
                </a:lnTo>
                <a:lnTo>
                  <a:pt x="27246" y="393"/>
                </a:lnTo>
                <a:lnTo>
                  <a:pt x="53209" y="0"/>
                </a:lnTo>
                <a:lnTo>
                  <a:pt x="57279" y="1881"/>
                </a:lnTo>
                <a:lnTo>
                  <a:pt x="61440" y="4364"/>
                </a:lnTo>
                <a:lnTo>
                  <a:pt x="69861" y="5958"/>
                </a:lnTo>
                <a:lnTo>
                  <a:pt x="108391" y="8228"/>
                </a:lnTo>
                <a:lnTo>
                  <a:pt x="120781" y="11375"/>
                </a:lnTo>
                <a:lnTo>
                  <a:pt x="167218" y="12685"/>
                </a:lnTo>
                <a:lnTo>
                  <a:pt x="209921" y="12699"/>
                </a:lnTo>
                <a:lnTo>
                  <a:pt x="254407" y="12700"/>
                </a:lnTo>
                <a:lnTo>
                  <a:pt x="298474" y="12700"/>
                </a:lnTo>
                <a:lnTo>
                  <a:pt x="342901" y="18462"/>
                </a:lnTo>
                <a:lnTo>
                  <a:pt x="387350" y="19016"/>
                </a:lnTo>
                <a:lnTo>
                  <a:pt x="431800" y="19048"/>
                </a:lnTo>
                <a:lnTo>
                  <a:pt x="475367" y="19050"/>
                </a:lnTo>
                <a:lnTo>
                  <a:pt x="519740" y="19050"/>
                </a:lnTo>
                <a:lnTo>
                  <a:pt x="564183" y="19050"/>
                </a:lnTo>
                <a:lnTo>
                  <a:pt x="603680" y="19050"/>
                </a:lnTo>
                <a:lnTo>
                  <a:pt x="645640" y="19050"/>
                </a:lnTo>
                <a:lnTo>
                  <a:pt x="691295" y="19050"/>
                </a:lnTo>
                <a:lnTo>
                  <a:pt x="736209" y="19050"/>
                </a:lnTo>
                <a:lnTo>
                  <a:pt x="783246" y="18344"/>
                </a:lnTo>
                <a:lnTo>
                  <a:pt x="830719" y="13583"/>
                </a:lnTo>
                <a:lnTo>
                  <a:pt x="875873" y="12816"/>
                </a:lnTo>
                <a:lnTo>
                  <a:pt x="922941" y="12715"/>
                </a:lnTo>
                <a:lnTo>
                  <a:pt x="967048" y="12702"/>
                </a:lnTo>
                <a:lnTo>
                  <a:pt x="1009614" y="7674"/>
                </a:lnTo>
                <a:lnTo>
                  <a:pt x="1055421" y="6466"/>
                </a:lnTo>
                <a:lnTo>
                  <a:pt x="1099138" y="6357"/>
                </a:lnTo>
                <a:lnTo>
                  <a:pt x="1142465" y="6350"/>
                </a:lnTo>
                <a:lnTo>
                  <a:pt x="1188735" y="6350"/>
                </a:lnTo>
                <a:lnTo>
                  <a:pt x="1190423" y="6350"/>
                </a:lnTo>
                <a:lnTo>
                  <a:pt x="1191549" y="5644"/>
                </a:lnTo>
                <a:lnTo>
                  <a:pt x="1192299" y="4469"/>
                </a:lnTo>
                <a:lnTo>
                  <a:pt x="1193504" y="883"/>
                </a:lnTo>
                <a:lnTo>
                  <a:pt x="1195550" y="392"/>
                </a:lnTo>
                <a:lnTo>
                  <a:pt x="1199881" y="23"/>
                </a:lnTo>
                <a:lnTo>
                  <a:pt x="11938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0" name="SMARTInkShape-1689">
            <a:extLst>
              <a:ext uri="{FF2B5EF4-FFF2-40B4-BE49-F238E27FC236}">
                <a16:creationId xmlns:a16="http://schemas.microsoft.com/office/drawing/2014/main" id="{3788B7F0-36BA-4B0A-8304-A0F5D5BE50D0}"/>
              </a:ext>
            </a:extLst>
          </p:cNvPr>
          <p:cNvSpPr/>
          <p:nvPr>
            <p:custDataLst>
              <p:tags r:id="rId6"/>
            </p:custDataLst>
          </p:nvPr>
        </p:nvSpPr>
        <p:spPr>
          <a:xfrm>
            <a:off x="1810011" y="2940103"/>
            <a:ext cx="609340" cy="31698"/>
          </a:xfrm>
          <a:custGeom>
            <a:avLst/>
            <a:gdLst/>
            <a:ahLst/>
            <a:cxnLst/>
            <a:rect l="0" t="0" r="0" b="0"/>
            <a:pathLst>
              <a:path w="609340" h="31698">
                <a:moveTo>
                  <a:pt x="6089" y="31697"/>
                </a:moveTo>
                <a:lnTo>
                  <a:pt x="6089" y="31697"/>
                </a:lnTo>
                <a:lnTo>
                  <a:pt x="0" y="31697"/>
                </a:lnTo>
                <a:lnTo>
                  <a:pt x="21939" y="30991"/>
                </a:lnTo>
                <a:lnTo>
                  <a:pt x="46396" y="25935"/>
                </a:lnTo>
                <a:lnTo>
                  <a:pt x="89014" y="19902"/>
                </a:lnTo>
                <a:lnTo>
                  <a:pt x="132239" y="19076"/>
                </a:lnTo>
                <a:lnTo>
                  <a:pt x="171635" y="13981"/>
                </a:lnTo>
                <a:lnTo>
                  <a:pt x="217945" y="12117"/>
                </a:lnTo>
                <a:lnTo>
                  <a:pt x="265323" y="7203"/>
                </a:lnTo>
                <a:lnTo>
                  <a:pt x="310463" y="4535"/>
                </a:lnTo>
                <a:lnTo>
                  <a:pt x="352461" y="551"/>
                </a:lnTo>
                <a:lnTo>
                  <a:pt x="397550" y="0"/>
                </a:lnTo>
                <a:lnTo>
                  <a:pt x="424747" y="1839"/>
                </a:lnTo>
                <a:lnTo>
                  <a:pt x="470902" y="6123"/>
                </a:lnTo>
                <a:lnTo>
                  <a:pt x="484203" y="6951"/>
                </a:lnTo>
                <a:lnTo>
                  <a:pt x="514941" y="12383"/>
                </a:lnTo>
                <a:lnTo>
                  <a:pt x="525128" y="13300"/>
                </a:lnTo>
                <a:lnTo>
                  <a:pt x="540690" y="18108"/>
                </a:lnTo>
                <a:lnTo>
                  <a:pt x="586661" y="18993"/>
                </a:lnTo>
                <a:lnTo>
                  <a:pt x="609339" y="189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5" name="SMARTInkShape-Group484">
            <a:extLst>
              <a:ext uri="{FF2B5EF4-FFF2-40B4-BE49-F238E27FC236}">
                <a16:creationId xmlns:a16="http://schemas.microsoft.com/office/drawing/2014/main" id="{C59FF57E-0AE0-44F5-8975-517DAFC927A2}"/>
              </a:ext>
            </a:extLst>
          </p:cNvPr>
          <p:cNvGrpSpPr/>
          <p:nvPr/>
        </p:nvGrpSpPr>
        <p:grpSpPr>
          <a:xfrm>
            <a:off x="1200434" y="2266950"/>
            <a:ext cx="304076" cy="335176"/>
            <a:chOff x="1200434" y="2266950"/>
            <a:chExt cx="304076" cy="335176"/>
          </a:xfrm>
        </p:grpSpPr>
        <p:sp>
          <p:nvSpPr>
            <p:cNvPr id="611" name="SMARTInkShape-1690">
              <a:extLst>
                <a:ext uri="{FF2B5EF4-FFF2-40B4-BE49-F238E27FC236}">
                  <a16:creationId xmlns:a16="http://schemas.microsoft.com/office/drawing/2014/main" id="{6F5D26FF-50D9-4033-9ABF-50A37D51C4CA}"/>
                </a:ext>
              </a:extLst>
            </p:cNvPr>
            <p:cNvSpPr/>
            <p:nvPr>
              <p:custDataLst>
                <p:tags r:id="rId65"/>
              </p:custDataLst>
            </p:nvPr>
          </p:nvSpPr>
          <p:spPr>
            <a:xfrm>
              <a:off x="1200434" y="2381512"/>
              <a:ext cx="304076" cy="44189"/>
            </a:xfrm>
            <a:custGeom>
              <a:avLst/>
              <a:gdLst/>
              <a:ahLst/>
              <a:cxnLst/>
              <a:rect l="0" t="0" r="0" b="0"/>
              <a:pathLst>
                <a:path w="304076" h="44189">
                  <a:moveTo>
                    <a:pt x="12416" y="44188"/>
                  </a:moveTo>
                  <a:lnTo>
                    <a:pt x="12416" y="44188"/>
                  </a:lnTo>
                  <a:lnTo>
                    <a:pt x="0" y="44188"/>
                  </a:lnTo>
                  <a:lnTo>
                    <a:pt x="3171" y="44188"/>
                  </a:lnTo>
                  <a:lnTo>
                    <a:pt x="44235" y="36349"/>
                  </a:lnTo>
                  <a:lnTo>
                    <a:pt x="89884" y="29077"/>
                  </a:lnTo>
                  <a:lnTo>
                    <a:pt x="127092" y="22934"/>
                  </a:lnTo>
                  <a:lnTo>
                    <a:pt x="164927" y="20016"/>
                  </a:lnTo>
                  <a:lnTo>
                    <a:pt x="202949" y="15781"/>
                  </a:lnTo>
                  <a:lnTo>
                    <a:pt x="242878" y="12393"/>
                  </a:lnTo>
                  <a:lnTo>
                    <a:pt x="287790" y="6519"/>
                  </a:lnTo>
                  <a:lnTo>
                    <a:pt x="304075" y="6095"/>
                  </a:lnTo>
                  <a:lnTo>
                    <a:pt x="301014" y="2719"/>
                  </a:lnTo>
                  <a:lnTo>
                    <a:pt x="282014" y="0"/>
                  </a:lnTo>
                  <a:lnTo>
                    <a:pt x="266416" y="60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2" name="SMARTInkShape-1691">
              <a:extLst>
                <a:ext uri="{FF2B5EF4-FFF2-40B4-BE49-F238E27FC236}">
                  <a16:creationId xmlns:a16="http://schemas.microsoft.com/office/drawing/2014/main" id="{84A44C4D-62BF-496F-851D-526C1D92883B}"/>
                </a:ext>
              </a:extLst>
            </p:cNvPr>
            <p:cNvSpPr/>
            <p:nvPr>
              <p:custDataLst>
                <p:tags r:id="rId66"/>
              </p:custDataLst>
            </p:nvPr>
          </p:nvSpPr>
          <p:spPr>
            <a:xfrm>
              <a:off x="1301750" y="2266950"/>
              <a:ext cx="107951" cy="285607"/>
            </a:xfrm>
            <a:custGeom>
              <a:avLst/>
              <a:gdLst/>
              <a:ahLst/>
              <a:cxnLst/>
              <a:rect l="0" t="0" r="0" b="0"/>
              <a:pathLst>
                <a:path w="107951" h="285607">
                  <a:moveTo>
                    <a:pt x="107950" y="0"/>
                  </a:moveTo>
                  <a:lnTo>
                    <a:pt x="107950" y="0"/>
                  </a:lnTo>
                  <a:lnTo>
                    <a:pt x="107950" y="3371"/>
                  </a:lnTo>
                  <a:lnTo>
                    <a:pt x="106068" y="6908"/>
                  </a:lnTo>
                  <a:lnTo>
                    <a:pt x="104579" y="8838"/>
                  </a:lnTo>
                  <a:lnTo>
                    <a:pt x="102924" y="14747"/>
                  </a:lnTo>
                  <a:lnTo>
                    <a:pt x="100111" y="26006"/>
                  </a:lnTo>
                  <a:lnTo>
                    <a:pt x="86888" y="66550"/>
                  </a:lnTo>
                  <a:lnTo>
                    <a:pt x="67468" y="112454"/>
                  </a:lnTo>
                  <a:lnTo>
                    <a:pt x="49903" y="159927"/>
                  </a:lnTo>
                  <a:lnTo>
                    <a:pt x="33235" y="201195"/>
                  </a:lnTo>
                  <a:lnTo>
                    <a:pt x="11553" y="244161"/>
                  </a:lnTo>
                  <a:lnTo>
                    <a:pt x="3014" y="262196"/>
                  </a:lnTo>
                  <a:lnTo>
                    <a:pt x="10" y="285606"/>
                  </a:lnTo>
                  <a:lnTo>
                    <a:pt x="0" y="279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3" name="SMARTInkShape-1692">
              <a:extLst>
                <a:ext uri="{FF2B5EF4-FFF2-40B4-BE49-F238E27FC236}">
                  <a16:creationId xmlns:a16="http://schemas.microsoft.com/office/drawing/2014/main" id="{BF596BD2-5570-4FA6-A77E-4348975EFEC6}"/>
                </a:ext>
              </a:extLst>
            </p:cNvPr>
            <p:cNvSpPr/>
            <p:nvPr>
              <p:custDataLst>
                <p:tags r:id="rId67"/>
              </p:custDataLst>
            </p:nvPr>
          </p:nvSpPr>
          <p:spPr>
            <a:xfrm>
              <a:off x="1244719" y="2274183"/>
              <a:ext cx="228482" cy="327943"/>
            </a:xfrm>
            <a:custGeom>
              <a:avLst/>
              <a:gdLst/>
              <a:ahLst/>
              <a:cxnLst/>
              <a:rect l="0" t="0" r="0" b="0"/>
              <a:pathLst>
                <a:path w="228482" h="327943">
                  <a:moveTo>
                    <a:pt x="228481" y="5467"/>
                  </a:moveTo>
                  <a:lnTo>
                    <a:pt x="228481" y="5467"/>
                  </a:lnTo>
                  <a:lnTo>
                    <a:pt x="223014" y="0"/>
                  </a:lnTo>
                  <a:lnTo>
                    <a:pt x="222719" y="411"/>
                  </a:lnTo>
                  <a:lnTo>
                    <a:pt x="222393" y="2750"/>
                  </a:lnTo>
                  <a:lnTo>
                    <a:pt x="218484" y="6141"/>
                  </a:lnTo>
                  <a:lnTo>
                    <a:pt x="212749" y="10705"/>
                  </a:lnTo>
                  <a:lnTo>
                    <a:pt x="186749" y="46189"/>
                  </a:lnTo>
                  <a:lnTo>
                    <a:pt x="178889" y="61665"/>
                  </a:lnTo>
                  <a:lnTo>
                    <a:pt x="146229" y="102987"/>
                  </a:lnTo>
                  <a:lnTo>
                    <a:pt x="114220" y="147069"/>
                  </a:lnTo>
                  <a:lnTo>
                    <a:pt x="86800" y="193265"/>
                  </a:lnTo>
                  <a:lnTo>
                    <a:pt x="56770" y="236106"/>
                  </a:lnTo>
                  <a:lnTo>
                    <a:pt x="33214" y="278139"/>
                  </a:lnTo>
                  <a:lnTo>
                    <a:pt x="1921" y="322356"/>
                  </a:lnTo>
                  <a:lnTo>
                    <a:pt x="284" y="327942"/>
                  </a:lnTo>
                  <a:lnTo>
                    <a:pt x="150" y="327695"/>
                  </a:lnTo>
                  <a:lnTo>
                    <a:pt x="0" y="325539"/>
                  </a:lnTo>
                  <a:lnTo>
                    <a:pt x="3697" y="322228"/>
                  </a:lnTo>
                  <a:lnTo>
                    <a:pt x="10826" y="317725"/>
                  </a:lnTo>
                  <a:lnTo>
                    <a:pt x="18931" y="2975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 name="SMARTInkShape-1693">
              <a:extLst>
                <a:ext uri="{FF2B5EF4-FFF2-40B4-BE49-F238E27FC236}">
                  <a16:creationId xmlns:a16="http://schemas.microsoft.com/office/drawing/2014/main" id="{60D680AB-A9B1-4655-8DA3-902C9AAA54B3}"/>
                </a:ext>
              </a:extLst>
            </p:cNvPr>
            <p:cNvSpPr/>
            <p:nvPr>
              <p:custDataLst>
                <p:tags r:id="rId68"/>
              </p:custDataLst>
            </p:nvPr>
          </p:nvSpPr>
          <p:spPr>
            <a:xfrm>
              <a:off x="1244600" y="2330450"/>
              <a:ext cx="228601" cy="158711"/>
            </a:xfrm>
            <a:custGeom>
              <a:avLst/>
              <a:gdLst/>
              <a:ahLst/>
              <a:cxnLst/>
              <a:rect l="0" t="0" r="0" b="0"/>
              <a:pathLst>
                <a:path w="228601" h="158711">
                  <a:moveTo>
                    <a:pt x="0" y="0"/>
                  </a:moveTo>
                  <a:lnTo>
                    <a:pt x="0" y="0"/>
                  </a:lnTo>
                  <a:lnTo>
                    <a:pt x="0" y="3371"/>
                  </a:lnTo>
                  <a:lnTo>
                    <a:pt x="705" y="4364"/>
                  </a:lnTo>
                  <a:lnTo>
                    <a:pt x="1881" y="5026"/>
                  </a:lnTo>
                  <a:lnTo>
                    <a:pt x="3371" y="5467"/>
                  </a:lnTo>
                  <a:lnTo>
                    <a:pt x="6907" y="9721"/>
                  </a:lnTo>
                  <a:lnTo>
                    <a:pt x="18298" y="23949"/>
                  </a:lnTo>
                  <a:lnTo>
                    <a:pt x="64360" y="63816"/>
                  </a:lnTo>
                  <a:lnTo>
                    <a:pt x="108866" y="99413"/>
                  </a:lnTo>
                  <a:lnTo>
                    <a:pt x="155664" y="134211"/>
                  </a:lnTo>
                  <a:lnTo>
                    <a:pt x="183555" y="156427"/>
                  </a:lnTo>
                  <a:lnTo>
                    <a:pt x="192205" y="158062"/>
                  </a:lnTo>
                  <a:lnTo>
                    <a:pt x="211395" y="158710"/>
                  </a:lnTo>
                  <a:lnTo>
                    <a:pt x="215779" y="156851"/>
                  </a:lnTo>
                  <a:lnTo>
                    <a:pt x="220972" y="153279"/>
                  </a:lnTo>
                  <a:lnTo>
                    <a:pt x="228600" y="139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16" name="SMARTInkShape-1694">
            <a:extLst>
              <a:ext uri="{FF2B5EF4-FFF2-40B4-BE49-F238E27FC236}">
                <a16:creationId xmlns:a16="http://schemas.microsoft.com/office/drawing/2014/main" id="{DF248A04-2F01-4107-8F32-2987CD0A54E2}"/>
              </a:ext>
            </a:extLst>
          </p:cNvPr>
          <p:cNvSpPr/>
          <p:nvPr>
            <p:custDataLst>
              <p:tags r:id="rId7"/>
            </p:custDataLst>
          </p:nvPr>
        </p:nvSpPr>
        <p:spPr>
          <a:xfrm>
            <a:off x="2121783" y="3403600"/>
            <a:ext cx="1291551" cy="50801"/>
          </a:xfrm>
          <a:custGeom>
            <a:avLst/>
            <a:gdLst/>
            <a:ahLst/>
            <a:cxnLst/>
            <a:rect l="0" t="0" r="0" b="0"/>
            <a:pathLst>
              <a:path w="1291551" h="50801">
                <a:moveTo>
                  <a:pt x="5467" y="12700"/>
                </a:moveTo>
                <a:lnTo>
                  <a:pt x="5467" y="12700"/>
                </a:lnTo>
                <a:lnTo>
                  <a:pt x="0" y="18167"/>
                </a:lnTo>
                <a:lnTo>
                  <a:pt x="411" y="18461"/>
                </a:lnTo>
                <a:lnTo>
                  <a:pt x="45999" y="24812"/>
                </a:lnTo>
                <a:lnTo>
                  <a:pt x="66747" y="26053"/>
                </a:lnTo>
                <a:lnTo>
                  <a:pt x="86166" y="30860"/>
                </a:lnTo>
                <a:lnTo>
                  <a:pt x="128032" y="31727"/>
                </a:lnTo>
                <a:lnTo>
                  <a:pt x="175645" y="31748"/>
                </a:lnTo>
                <a:lnTo>
                  <a:pt x="219045" y="37511"/>
                </a:lnTo>
                <a:lnTo>
                  <a:pt x="263420" y="41393"/>
                </a:lnTo>
                <a:lnTo>
                  <a:pt x="303707" y="44182"/>
                </a:lnTo>
                <a:lnTo>
                  <a:pt x="348836" y="49440"/>
                </a:lnTo>
                <a:lnTo>
                  <a:pt x="394821" y="50747"/>
                </a:lnTo>
                <a:lnTo>
                  <a:pt x="439266" y="50797"/>
                </a:lnTo>
                <a:lnTo>
                  <a:pt x="482111" y="50800"/>
                </a:lnTo>
                <a:lnTo>
                  <a:pt x="527678" y="50094"/>
                </a:lnTo>
                <a:lnTo>
                  <a:pt x="557882" y="44842"/>
                </a:lnTo>
                <a:lnTo>
                  <a:pt x="579079" y="43796"/>
                </a:lnTo>
                <a:lnTo>
                  <a:pt x="604483" y="38693"/>
                </a:lnTo>
                <a:lnTo>
                  <a:pt x="643673" y="36229"/>
                </a:lnTo>
                <a:lnTo>
                  <a:pt x="675592" y="32339"/>
                </a:lnTo>
                <a:lnTo>
                  <a:pt x="687720" y="31219"/>
                </a:lnTo>
                <a:lnTo>
                  <a:pt x="708291" y="26305"/>
                </a:lnTo>
                <a:lnTo>
                  <a:pt x="753045" y="22053"/>
                </a:lnTo>
                <a:lnTo>
                  <a:pt x="798592" y="13209"/>
                </a:lnTo>
                <a:lnTo>
                  <a:pt x="845071" y="12705"/>
                </a:lnTo>
                <a:lnTo>
                  <a:pt x="887332" y="12700"/>
                </a:lnTo>
                <a:lnTo>
                  <a:pt x="933559" y="12700"/>
                </a:lnTo>
                <a:lnTo>
                  <a:pt x="978722" y="12700"/>
                </a:lnTo>
                <a:lnTo>
                  <a:pt x="1025986" y="12700"/>
                </a:lnTo>
                <a:lnTo>
                  <a:pt x="1060436" y="12700"/>
                </a:lnTo>
                <a:lnTo>
                  <a:pt x="1065363" y="10818"/>
                </a:lnTo>
                <a:lnTo>
                  <a:pt x="1069904" y="8336"/>
                </a:lnTo>
                <a:lnTo>
                  <a:pt x="1077133" y="6938"/>
                </a:lnTo>
                <a:lnTo>
                  <a:pt x="1113268" y="5648"/>
                </a:lnTo>
                <a:lnTo>
                  <a:pt x="1133588" y="589"/>
                </a:lnTo>
                <a:lnTo>
                  <a:pt x="1175406" y="7"/>
                </a:lnTo>
                <a:lnTo>
                  <a:pt x="1222198" y="0"/>
                </a:lnTo>
                <a:lnTo>
                  <a:pt x="1269775" y="705"/>
                </a:lnTo>
                <a:lnTo>
                  <a:pt x="1286773" y="6088"/>
                </a:lnTo>
                <a:lnTo>
                  <a:pt x="1291125" y="9643"/>
                </a:lnTo>
                <a:lnTo>
                  <a:pt x="1291550" y="10662"/>
                </a:lnTo>
                <a:lnTo>
                  <a:pt x="1291128" y="11342"/>
                </a:lnTo>
                <a:lnTo>
                  <a:pt x="1288167"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20" name="SMARTInkShape-Group486">
            <a:extLst>
              <a:ext uri="{FF2B5EF4-FFF2-40B4-BE49-F238E27FC236}">
                <a16:creationId xmlns:a16="http://schemas.microsoft.com/office/drawing/2014/main" id="{0F66D639-5929-40A0-9B4A-2C7718C36B91}"/>
              </a:ext>
            </a:extLst>
          </p:cNvPr>
          <p:cNvGrpSpPr/>
          <p:nvPr/>
        </p:nvGrpSpPr>
        <p:grpSpPr>
          <a:xfrm>
            <a:off x="1765300" y="3429000"/>
            <a:ext cx="647701" cy="768351"/>
            <a:chOff x="1765300" y="3429000"/>
            <a:chExt cx="647701" cy="768351"/>
          </a:xfrm>
        </p:grpSpPr>
        <p:sp>
          <p:nvSpPr>
            <p:cNvPr id="617" name="SMARTInkShape-1695">
              <a:extLst>
                <a:ext uri="{FF2B5EF4-FFF2-40B4-BE49-F238E27FC236}">
                  <a16:creationId xmlns:a16="http://schemas.microsoft.com/office/drawing/2014/main" id="{C681A56C-9B10-49A7-BE4F-E031A85B306F}"/>
                </a:ext>
              </a:extLst>
            </p:cNvPr>
            <p:cNvSpPr/>
            <p:nvPr>
              <p:custDataLst>
                <p:tags r:id="rId62"/>
              </p:custDataLst>
            </p:nvPr>
          </p:nvSpPr>
          <p:spPr>
            <a:xfrm>
              <a:off x="2190750" y="3429000"/>
              <a:ext cx="6351" cy="6351"/>
            </a:xfrm>
            <a:custGeom>
              <a:avLst/>
              <a:gdLst/>
              <a:ahLst/>
              <a:cxnLst/>
              <a:rect l="0" t="0" r="0" b="0"/>
              <a:pathLst>
                <a:path w="6351" h="6351">
                  <a:moveTo>
                    <a:pt x="6350" y="6350"/>
                  </a:moveTo>
                  <a:lnTo>
                    <a:pt x="6350" y="63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8" name="SMARTInkShape-1696">
              <a:extLst>
                <a:ext uri="{FF2B5EF4-FFF2-40B4-BE49-F238E27FC236}">
                  <a16:creationId xmlns:a16="http://schemas.microsoft.com/office/drawing/2014/main" id="{7D153696-8EA3-4EAA-B25C-73B1B6E198EF}"/>
                </a:ext>
              </a:extLst>
            </p:cNvPr>
            <p:cNvSpPr/>
            <p:nvPr>
              <p:custDataLst>
                <p:tags r:id="rId63"/>
              </p:custDataLst>
            </p:nvPr>
          </p:nvSpPr>
          <p:spPr>
            <a:xfrm>
              <a:off x="1943100" y="3752850"/>
              <a:ext cx="165101" cy="444501"/>
            </a:xfrm>
            <a:custGeom>
              <a:avLst/>
              <a:gdLst/>
              <a:ahLst/>
              <a:cxnLst/>
              <a:rect l="0" t="0" r="0" b="0"/>
              <a:pathLst>
                <a:path w="165101" h="444501">
                  <a:moveTo>
                    <a:pt x="0" y="444500"/>
                  </a:moveTo>
                  <a:lnTo>
                    <a:pt x="0" y="444500"/>
                  </a:lnTo>
                  <a:lnTo>
                    <a:pt x="3371" y="444500"/>
                  </a:lnTo>
                  <a:lnTo>
                    <a:pt x="4364" y="442383"/>
                  </a:lnTo>
                  <a:lnTo>
                    <a:pt x="7173" y="429291"/>
                  </a:lnTo>
                  <a:lnTo>
                    <a:pt x="27342" y="386369"/>
                  </a:lnTo>
                  <a:lnTo>
                    <a:pt x="40201" y="345793"/>
                  </a:lnTo>
                  <a:lnTo>
                    <a:pt x="52915" y="301683"/>
                  </a:lnTo>
                  <a:lnTo>
                    <a:pt x="69379" y="263503"/>
                  </a:lnTo>
                  <a:lnTo>
                    <a:pt x="85724" y="219606"/>
                  </a:lnTo>
                  <a:lnTo>
                    <a:pt x="99927" y="179577"/>
                  </a:lnTo>
                  <a:lnTo>
                    <a:pt x="113107" y="140913"/>
                  </a:lnTo>
                  <a:lnTo>
                    <a:pt x="129299" y="99305"/>
                  </a:lnTo>
                  <a:lnTo>
                    <a:pt x="144205" y="57115"/>
                  </a:lnTo>
                  <a:lnTo>
                    <a:pt x="158662" y="13772"/>
                  </a:lnTo>
                  <a:lnTo>
                    <a:pt x="165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9" name="SMARTInkShape-1697">
              <a:extLst>
                <a:ext uri="{FF2B5EF4-FFF2-40B4-BE49-F238E27FC236}">
                  <a16:creationId xmlns:a16="http://schemas.microsoft.com/office/drawing/2014/main" id="{343BE29C-FB12-4EC1-9720-70444D2B903E}"/>
                </a:ext>
              </a:extLst>
            </p:cNvPr>
            <p:cNvSpPr/>
            <p:nvPr>
              <p:custDataLst>
                <p:tags r:id="rId64"/>
              </p:custDataLst>
            </p:nvPr>
          </p:nvSpPr>
          <p:spPr>
            <a:xfrm>
              <a:off x="1765300" y="3454694"/>
              <a:ext cx="647701" cy="501347"/>
            </a:xfrm>
            <a:custGeom>
              <a:avLst/>
              <a:gdLst/>
              <a:ahLst/>
              <a:cxnLst/>
              <a:rect l="0" t="0" r="0" b="0"/>
              <a:pathLst>
                <a:path w="647701" h="501347">
                  <a:moveTo>
                    <a:pt x="0" y="177506"/>
                  </a:moveTo>
                  <a:lnTo>
                    <a:pt x="0" y="177506"/>
                  </a:lnTo>
                  <a:lnTo>
                    <a:pt x="0" y="165297"/>
                  </a:lnTo>
                  <a:lnTo>
                    <a:pt x="1881" y="159614"/>
                  </a:lnTo>
                  <a:lnTo>
                    <a:pt x="4364" y="154738"/>
                  </a:lnTo>
                  <a:lnTo>
                    <a:pt x="6088" y="147078"/>
                  </a:lnTo>
                  <a:lnTo>
                    <a:pt x="6881" y="146637"/>
                  </a:lnTo>
                  <a:lnTo>
                    <a:pt x="9643" y="146148"/>
                  </a:lnTo>
                  <a:lnTo>
                    <a:pt x="10662" y="145311"/>
                  </a:lnTo>
                  <a:lnTo>
                    <a:pt x="12432" y="140323"/>
                  </a:lnTo>
                  <a:lnTo>
                    <a:pt x="14462" y="139813"/>
                  </a:lnTo>
                  <a:lnTo>
                    <a:pt x="27809" y="139413"/>
                  </a:lnTo>
                  <a:lnTo>
                    <a:pt x="74118" y="149049"/>
                  </a:lnTo>
                  <a:lnTo>
                    <a:pt x="114902" y="152027"/>
                  </a:lnTo>
                  <a:lnTo>
                    <a:pt x="158781" y="138964"/>
                  </a:lnTo>
                  <a:lnTo>
                    <a:pt x="202691" y="119096"/>
                  </a:lnTo>
                  <a:lnTo>
                    <a:pt x="223430" y="104872"/>
                  </a:lnTo>
                  <a:lnTo>
                    <a:pt x="270922" y="65053"/>
                  </a:lnTo>
                  <a:lnTo>
                    <a:pt x="316715" y="32395"/>
                  </a:lnTo>
                  <a:lnTo>
                    <a:pt x="355153" y="7945"/>
                  </a:lnTo>
                  <a:lnTo>
                    <a:pt x="374009" y="0"/>
                  </a:lnTo>
                  <a:lnTo>
                    <a:pt x="379593" y="4128"/>
                  </a:lnTo>
                  <a:lnTo>
                    <a:pt x="385444" y="6190"/>
                  </a:lnTo>
                  <a:lnTo>
                    <a:pt x="408917" y="27702"/>
                  </a:lnTo>
                  <a:lnTo>
                    <a:pt x="439460" y="71105"/>
                  </a:lnTo>
                  <a:lnTo>
                    <a:pt x="459203" y="114949"/>
                  </a:lnTo>
                  <a:lnTo>
                    <a:pt x="472006" y="155560"/>
                  </a:lnTo>
                  <a:lnTo>
                    <a:pt x="490183" y="199672"/>
                  </a:lnTo>
                  <a:lnTo>
                    <a:pt x="503897" y="237853"/>
                  </a:lnTo>
                  <a:lnTo>
                    <a:pt x="518060" y="281044"/>
                  </a:lnTo>
                  <a:lnTo>
                    <a:pt x="537843" y="322000"/>
                  </a:lnTo>
                  <a:lnTo>
                    <a:pt x="557584" y="364890"/>
                  </a:lnTo>
                  <a:lnTo>
                    <a:pt x="577453" y="405884"/>
                  </a:lnTo>
                  <a:lnTo>
                    <a:pt x="591517" y="434676"/>
                  </a:lnTo>
                  <a:lnTo>
                    <a:pt x="622258" y="480793"/>
                  </a:lnTo>
                  <a:lnTo>
                    <a:pt x="632172" y="492690"/>
                  </a:lnTo>
                  <a:lnTo>
                    <a:pt x="633743" y="497035"/>
                  </a:lnTo>
                  <a:lnTo>
                    <a:pt x="634868" y="498475"/>
                  </a:lnTo>
                  <a:lnTo>
                    <a:pt x="641324" y="501346"/>
                  </a:lnTo>
                  <a:lnTo>
                    <a:pt x="647700" y="4950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5" name="SMARTInkShape-Group487">
            <a:extLst>
              <a:ext uri="{FF2B5EF4-FFF2-40B4-BE49-F238E27FC236}">
                <a16:creationId xmlns:a16="http://schemas.microsoft.com/office/drawing/2014/main" id="{0C4A05A1-5C4F-44CA-994F-80BF21EFF984}"/>
              </a:ext>
            </a:extLst>
          </p:cNvPr>
          <p:cNvGrpSpPr/>
          <p:nvPr/>
        </p:nvGrpSpPr>
        <p:grpSpPr>
          <a:xfrm>
            <a:off x="1797163" y="4211132"/>
            <a:ext cx="1669938" cy="474019"/>
            <a:chOff x="1797163" y="4211132"/>
            <a:chExt cx="1669938" cy="474019"/>
          </a:xfrm>
        </p:grpSpPr>
        <p:sp>
          <p:nvSpPr>
            <p:cNvPr id="621" name="SMARTInkShape-1698">
              <a:extLst>
                <a:ext uri="{FF2B5EF4-FFF2-40B4-BE49-F238E27FC236}">
                  <a16:creationId xmlns:a16="http://schemas.microsoft.com/office/drawing/2014/main" id="{CDB1F767-CB32-48A7-B1E6-2B3BA0BDB61A}"/>
                </a:ext>
              </a:extLst>
            </p:cNvPr>
            <p:cNvSpPr/>
            <p:nvPr>
              <p:custDataLst>
                <p:tags r:id="rId58"/>
              </p:custDataLst>
            </p:nvPr>
          </p:nvSpPr>
          <p:spPr>
            <a:xfrm>
              <a:off x="1797163" y="4292610"/>
              <a:ext cx="317388" cy="323765"/>
            </a:xfrm>
            <a:custGeom>
              <a:avLst/>
              <a:gdLst/>
              <a:ahLst/>
              <a:cxnLst/>
              <a:rect l="0" t="0" r="0" b="0"/>
              <a:pathLst>
                <a:path w="317388" h="323765">
                  <a:moveTo>
                    <a:pt x="203087" y="6340"/>
                  </a:moveTo>
                  <a:lnTo>
                    <a:pt x="203087" y="6340"/>
                  </a:lnTo>
                  <a:lnTo>
                    <a:pt x="209430" y="6340"/>
                  </a:lnTo>
                  <a:lnTo>
                    <a:pt x="209437" y="21267"/>
                  </a:lnTo>
                  <a:lnTo>
                    <a:pt x="208731" y="22641"/>
                  </a:lnTo>
                  <a:lnTo>
                    <a:pt x="207555" y="23558"/>
                  </a:lnTo>
                  <a:lnTo>
                    <a:pt x="206066" y="24168"/>
                  </a:lnTo>
                  <a:lnTo>
                    <a:pt x="205073" y="25281"/>
                  </a:lnTo>
                  <a:lnTo>
                    <a:pt x="203348" y="30750"/>
                  </a:lnTo>
                  <a:lnTo>
                    <a:pt x="208147" y="38517"/>
                  </a:lnTo>
                  <a:lnTo>
                    <a:pt x="208577" y="40491"/>
                  </a:lnTo>
                  <a:lnTo>
                    <a:pt x="208158" y="42513"/>
                  </a:lnTo>
                  <a:lnTo>
                    <a:pt x="204298" y="50826"/>
                  </a:lnTo>
                  <a:lnTo>
                    <a:pt x="203894" y="52931"/>
                  </a:lnTo>
                  <a:lnTo>
                    <a:pt x="204331" y="55040"/>
                  </a:lnTo>
                  <a:lnTo>
                    <a:pt x="209431" y="63480"/>
                  </a:lnTo>
                  <a:lnTo>
                    <a:pt x="209437" y="48379"/>
                  </a:lnTo>
                  <a:lnTo>
                    <a:pt x="202970" y="28078"/>
                  </a:lnTo>
                  <a:lnTo>
                    <a:pt x="194326" y="16998"/>
                  </a:lnTo>
                  <a:lnTo>
                    <a:pt x="176427" y="4230"/>
                  </a:lnTo>
                  <a:lnTo>
                    <a:pt x="169836" y="1874"/>
                  </a:lnTo>
                  <a:lnTo>
                    <a:pt x="122568" y="0"/>
                  </a:lnTo>
                  <a:lnTo>
                    <a:pt x="110067" y="697"/>
                  </a:lnTo>
                  <a:lnTo>
                    <a:pt x="78125" y="14917"/>
                  </a:lnTo>
                  <a:lnTo>
                    <a:pt x="32418" y="50568"/>
                  </a:lnTo>
                  <a:lnTo>
                    <a:pt x="18229" y="67679"/>
                  </a:lnTo>
                  <a:lnTo>
                    <a:pt x="2792" y="103822"/>
                  </a:lnTo>
                  <a:lnTo>
                    <a:pt x="0" y="147010"/>
                  </a:lnTo>
                  <a:lnTo>
                    <a:pt x="615" y="170926"/>
                  </a:lnTo>
                  <a:lnTo>
                    <a:pt x="8728" y="197748"/>
                  </a:lnTo>
                  <a:lnTo>
                    <a:pt x="18185" y="212788"/>
                  </a:lnTo>
                  <a:lnTo>
                    <a:pt x="61999" y="257500"/>
                  </a:lnTo>
                  <a:lnTo>
                    <a:pt x="108307" y="288664"/>
                  </a:lnTo>
                  <a:lnTo>
                    <a:pt x="152315" y="310630"/>
                  </a:lnTo>
                  <a:lnTo>
                    <a:pt x="190390" y="321914"/>
                  </a:lnTo>
                  <a:lnTo>
                    <a:pt x="234720" y="323764"/>
                  </a:lnTo>
                  <a:lnTo>
                    <a:pt x="248992" y="323113"/>
                  </a:lnTo>
                  <a:lnTo>
                    <a:pt x="277367" y="315999"/>
                  </a:lnTo>
                  <a:lnTo>
                    <a:pt x="301041" y="301765"/>
                  </a:lnTo>
                  <a:lnTo>
                    <a:pt x="306978" y="296054"/>
                  </a:lnTo>
                  <a:lnTo>
                    <a:pt x="309233" y="291971"/>
                  </a:lnTo>
                  <a:lnTo>
                    <a:pt x="310941" y="287803"/>
                  </a:lnTo>
                  <a:lnTo>
                    <a:pt x="316398" y="280638"/>
                  </a:lnTo>
                  <a:lnTo>
                    <a:pt x="317094" y="276389"/>
                  </a:lnTo>
                  <a:lnTo>
                    <a:pt x="317387" y="2539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2" name="SMARTInkShape-1699">
              <a:extLst>
                <a:ext uri="{FF2B5EF4-FFF2-40B4-BE49-F238E27FC236}">
                  <a16:creationId xmlns:a16="http://schemas.microsoft.com/office/drawing/2014/main" id="{CD3F1F8B-A3F0-4721-9C0A-B19ADB9BE41B}"/>
                </a:ext>
              </a:extLst>
            </p:cNvPr>
            <p:cNvSpPr/>
            <p:nvPr>
              <p:custDataLst>
                <p:tags r:id="rId59"/>
              </p:custDataLst>
            </p:nvPr>
          </p:nvSpPr>
          <p:spPr>
            <a:xfrm>
              <a:off x="2667110" y="4211132"/>
              <a:ext cx="704738" cy="474019"/>
            </a:xfrm>
            <a:custGeom>
              <a:avLst/>
              <a:gdLst/>
              <a:ahLst/>
              <a:cxnLst/>
              <a:rect l="0" t="0" r="0" b="0"/>
              <a:pathLst>
                <a:path w="704738" h="474019">
                  <a:moveTo>
                    <a:pt x="76090" y="195768"/>
                  </a:moveTo>
                  <a:lnTo>
                    <a:pt x="76090" y="195768"/>
                  </a:lnTo>
                  <a:lnTo>
                    <a:pt x="76090" y="190301"/>
                  </a:lnTo>
                  <a:lnTo>
                    <a:pt x="76795" y="190006"/>
                  </a:lnTo>
                  <a:lnTo>
                    <a:pt x="79748" y="189592"/>
                  </a:lnTo>
                  <a:lnTo>
                    <a:pt x="76711" y="189440"/>
                  </a:lnTo>
                  <a:lnTo>
                    <a:pt x="76144" y="183952"/>
                  </a:lnTo>
                  <a:lnTo>
                    <a:pt x="76091" y="177002"/>
                  </a:lnTo>
                  <a:lnTo>
                    <a:pt x="72719" y="173431"/>
                  </a:lnTo>
                  <a:lnTo>
                    <a:pt x="69182" y="171730"/>
                  </a:lnTo>
                  <a:lnTo>
                    <a:pt x="54891" y="170447"/>
                  </a:lnTo>
                  <a:lnTo>
                    <a:pt x="50675" y="172285"/>
                  </a:lnTo>
                  <a:lnTo>
                    <a:pt x="40105" y="180498"/>
                  </a:lnTo>
                  <a:lnTo>
                    <a:pt x="31640" y="184442"/>
                  </a:lnTo>
                  <a:lnTo>
                    <a:pt x="27407" y="188617"/>
                  </a:lnTo>
                  <a:lnTo>
                    <a:pt x="4123" y="222331"/>
                  </a:lnTo>
                  <a:lnTo>
                    <a:pt x="1144" y="239465"/>
                  </a:lnTo>
                  <a:lnTo>
                    <a:pt x="0" y="266042"/>
                  </a:lnTo>
                  <a:lnTo>
                    <a:pt x="3293" y="276955"/>
                  </a:lnTo>
                  <a:lnTo>
                    <a:pt x="15797" y="296942"/>
                  </a:lnTo>
                  <a:lnTo>
                    <a:pt x="47073" y="326291"/>
                  </a:lnTo>
                  <a:lnTo>
                    <a:pt x="59339" y="332434"/>
                  </a:lnTo>
                  <a:lnTo>
                    <a:pt x="105725" y="341522"/>
                  </a:lnTo>
                  <a:lnTo>
                    <a:pt x="143823" y="332351"/>
                  </a:lnTo>
                  <a:lnTo>
                    <a:pt x="169223" y="320563"/>
                  </a:lnTo>
                  <a:lnTo>
                    <a:pt x="175808" y="314497"/>
                  </a:lnTo>
                  <a:lnTo>
                    <a:pt x="185785" y="302476"/>
                  </a:lnTo>
                  <a:lnTo>
                    <a:pt x="201717" y="289251"/>
                  </a:lnTo>
                  <a:lnTo>
                    <a:pt x="206008" y="282472"/>
                  </a:lnTo>
                  <a:lnTo>
                    <a:pt x="218771" y="244153"/>
                  </a:lnTo>
                  <a:lnTo>
                    <a:pt x="218482" y="241430"/>
                  </a:lnTo>
                  <a:lnTo>
                    <a:pt x="216987" y="235817"/>
                  </a:lnTo>
                  <a:lnTo>
                    <a:pt x="215439" y="225430"/>
                  </a:lnTo>
                  <a:lnTo>
                    <a:pt x="210834" y="215242"/>
                  </a:lnTo>
                  <a:lnTo>
                    <a:pt x="210369" y="212984"/>
                  </a:lnTo>
                  <a:lnTo>
                    <a:pt x="209354" y="211478"/>
                  </a:lnTo>
                  <a:lnTo>
                    <a:pt x="207971" y="210475"/>
                  </a:lnTo>
                  <a:lnTo>
                    <a:pt x="204554" y="209360"/>
                  </a:lnTo>
                  <a:lnTo>
                    <a:pt x="193715" y="208503"/>
                  </a:lnTo>
                  <a:lnTo>
                    <a:pt x="192607" y="209195"/>
                  </a:lnTo>
                  <a:lnTo>
                    <a:pt x="191868" y="210365"/>
                  </a:lnTo>
                  <a:lnTo>
                    <a:pt x="191375" y="211849"/>
                  </a:lnTo>
                  <a:lnTo>
                    <a:pt x="190341" y="212839"/>
                  </a:lnTo>
                  <a:lnTo>
                    <a:pt x="183612" y="216309"/>
                  </a:lnTo>
                  <a:lnTo>
                    <a:pt x="181638" y="217928"/>
                  </a:lnTo>
                  <a:lnTo>
                    <a:pt x="179445" y="221610"/>
                  </a:lnTo>
                  <a:lnTo>
                    <a:pt x="177764" y="225598"/>
                  </a:lnTo>
                  <a:lnTo>
                    <a:pt x="168954" y="239381"/>
                  </a:lnTo>
                  <a:lnTo>
                    <a:pt x="165773" y="254581"/>
                  </a:lnTo>
                  <a:lnTo>
                    <a:pt x="165021" y="282823"/>
                  </a:lnTo>
                  <a:lnTo>
                    <a:pt x="171902" y="308779"/>
                  </a:lnTo>
                  <a:lnTo>
                    <a:pt x="177857" y="320505"/>
                  </a:lnTo>
                  <a:lnTo>
                    <a:pt x="189001" y="336712"/>
                  </a:lnTo>
                  <a:lnTo>
                    <a:pt x="211806" y="345733"/>
                  </a:lnTo>
                  <a:lnTo>
                    <a:pt x="245433" y="348073"/>
                  </a:lnTo>
                  <a:lnTo>
                    <a:pt x="262358" y="343079"/>
                  </a:lnTo>
                  <a:lnTo>
                    <a:pt x="277409" y="335299"/>
                  </a:lnTo>
                  <a:lnTo>
                    <a:pt x="306275" y="313459"/>
                  </a:lnTo>
                  <a:lnTo>
                    <a:pt x="319158" y="293023"/>
                  </a:lnTo>
                  <a:lnTo>
                    <a:pt x="336427" y="247348"/>
                  </a:lnTo>
                  <a:lnTo>
                    <a:pt x="339961" y="238448"/>
                  </a:lnTo>
                  <a:lnTo>
                    <a:pt x="342658" y="226210"/>
                  </a:lnTo>
                  <a:lnTo>
                    <a:pt x="347650" y="215395"/>
                  </a:lnTo>
                  <a:lnTo>
                    <a:pt x="349183" y="210841"/>
                  </a:lnTo>
                  <a:lnTo>
                    <a:pt x="353308" y="204311"/>
                  </a:lnTo>
                  <a:lnTo>
                    <a:pt x="354843" y="197907"/>
                  </a:lnTo>
                  <a:lnTo>
                    <a:pt x="355464" y="189790"/>
                  </a:lnTo>
                  <a:lnTo>
                    <a:pt x="355482" y="192899"/>
                  </a:lnTo>
                  <a:lnTo>
                    <a:pt x="356190" y="193855"/>
                  </a:lnTo>
                  <a:lnTo>
                    <a:pt x="358858" y="194918"/>
                  </a:lnTo>
                  <a:lnTo>
                    <a:pt x="359852" y="195907"/>
                  </a:lnTo>
                  <a:lnTo>
                    <a:pt x="360957" y="198887"/>
                  </a:lnTo>
                  <a:lnTo>
                    <a:pt x="361835" y="242412"/>
                  </a:lnTo>
                  <a:lnTo>
                    <a:pt x="362546" y="284801"/>
                  </a:lnTo>
                  <a:lnTo>
                    <a:pt x="367307" y="311061"/>
                  </a:lnTo>
                  <a:lnTo>
                    <a:pt x="362377" y="355987"/>
                  </a:lnTo>
                  <a:lnTo>
                    <a:pt x="361182" y="399076"/>
                  </a:lnTo>
                  <a:lnTo>
                    <a:pt x="355753" y="441615"/>
                  </a:lnTo>
                  <a:lnTo>
                    <a:pt x="355492" y="474018"/>
                  </a:lnTo>
                  <a:lnTo>
                    <a:pt x="355490" y="428688"/>
                  </a:lnTo>
                  <a:lnTo>
                    <a:pt x="359854" y="387435"/>
                  </a:lnTo>
                  <a:lnTo>
                    <a:pt x="368631" y="341823"/>
                  </a:lnTo>
                  <a:lnTo>
                    <a:pt x="373373" y="316419"/>
                  </a:lnTo>
                  <a:lnTo>
                    <a:pt x="376268" y="286549"/>
                  </a:lnTo>
                  <a:lnTo>
                    <a:pt x="379521" y="270644"/>
                  </a:lnTo>
                  <a:lnTo>
                    <a:pt x="382365" y="254407"/>
                  </a:lnTo>
                  <a:lnTo>
                    <a:pt x="392373" y="228289"/>
                  </a:lnTo>
                  <a:lnTo>
                    <a:pt x="421031" y="188503"/>
                  </a:lnTo>
                  <a:lnTo>
                    <a:pt x="434176" y="181307"/>
                  </a:lnTo>
                  <a:lnTo>
                    <a:pt x="444735" y="178078"/>
                  </a:lnTo>
                  <a:lnTo>
                    <a:pt x="467889" y="176837"/>
                  </a:lnTo>
                  <a:lnTo>
                    <a:pt x="474355" y="178652"/>
                  </a:lnTo>
                  <a:lnTo>
                    <a:pt x="483843" y="185523"/>
                  </a:lnTo>
                  <a:lnTo>
                    <a:pt x="506128" y="208683"/>
                  </a:lnTo>
                  <a:lnTo>
                    <a:pt x="522603" y="238114"/>
                  </a:lnTo>
                  <a:lnTo>
                    <a:pt x="526369" y="262414"/>
                  </a:lnTo>
                  <a:lnTo>
                    <a:pt x="525981" y="269133"/>
                  </a:lnTo>
                  <a:lnTo>
                    <a:pt x="521439" y="289086"/>
                  </a:lnTo>
                  <a:lnTo>
                    <a:pt x="515323" y="297450"/>
                  </a:lnTo>
                  <a:lnTo>
                    <a:pt x="503742" y="306329"/>
                  </a:lnTo>
                  <a:lnTo>
                    <a:pt x="497580" y="308406"/>
                  </a:lnTo>
                  <a:lnTo>
                    <a:pt x="462295" y="310049"/>
                  </a:lnTo>
                  <a:lnTo>
                    <a:pt x="428025" y="298511"/>
                  </a:lnTo>
                  <a:lnTo>
                    <a:pt x="420801" y="293230"/>
                  </a:lnTo>
                  <a:lnTo>
                    <a:pt x="412747" y="291044"/>
                  </a:lnTo>
                  <a:lnTo>
                    <a:pt x="422800" y="295387"/>
                  </a:lnTo>
                  <a:lnTo>
                    <a:pt x="467232" y="297334"/>
                  </a:lnTo>
                  <a:lnTo>
                    <a:pt x="509931" y="293000"/>
                  </a:lnTo>
                  <a:lnTo>
                    <a:pt x="532013" y="290194"/>
                  </a:lnTo>
                  <a:lnTo>
                    <a:pt x="578573" y="270025"/>
                  </a:lnTo>
                  <a:lnTo>
                    <a:pt x="598235" y="256349"/>
                  </a:lnTo>
                  <a:lnTo>
                    <a:pt x="638400" y="212550"/>
                  </a:lnTo>
                  <a:lnTo>
                    <a:pt x="662107" y="177315"/>
                  </a:lnTo>
                  <a:lnTo>
                    <a:pt x="673528" y="155258"/>
                  </a:lnTo>
                  <a:lnTo>
                    <a:pt x="677582" y="149711"/>
                  </a:lnTo>
                  <a:lnTo>
                    <a:pt x="682087" y="136022"/>
                  </a:lnTo>
                  <a:lnTo>
                    <a:pt x="692281" y="94497"/>
                  </a:lnTo>
                  <a:lnTo>
                    <a:pt x="703499" y="49737"/>
                  </a:lnTo>
                  <a:lnTo>
                    <a:pt x="704737" y="2572"/>
                  </a:lnTo>
                  <a:lnTo>
                    <a:pt x="704032" y="1354"/>
                  </a:lnTo>
                  <a:lnTo>
                    <a:pt x="702857" y="542"/>
                  </a:lnTo>
                  <a:lnTo>
                    <a:pt x="701368" y="0"/>
                  </a:lnTo>
                  <a:lnTo>
                    <a:pt x="700375" y="345"/>
                  </a:lnTo>
                  <a:lnTo>
                    <a:pt x="699714" y="1281"/>
                  </a:lnTo>
                  <a:lnTo>
                    <a:pt x="699272" y="2610"/>
                  </a:lnTo>
                  <a:lnTo>
                    <a:pt x="694200" y="10518"/>
                  </a:lnTo>
                  <a:lnTo>
                    <a:pt x="683286" y="50212"/>
                  </a:lnTo>
                  <a:lnTo>
                    <a:pt x="675755" y="93377"/>
                  </a:lnTo>
                  <a:lnTo>
                    <a:pt x="669983" y="140073"/>
                  </a:lnTo>
                  <a:lnTo>
                    <a:pt x="667080" y="182981"/>
                  </a:lnTo>
                  <a:lnTo>
                    <a:pt x="662334" y="229754"/>
                  </a:lnTo>
                  <a:lnTo>
                    <a:pt x="660559" y="273822"/>
                  </a:lnTo>
                  <a:lnTo>
                    <a:pt x="662207" y="314502"/>
                  </a:lnTo>
                  <a:lnTo>
                    <a:pt x="665764" y="358295"/>
                  </a:lnTo>
                  <a:lnTo>
                    <a:pt x="666563" y="404860"/>
                  </a:lnTo>
                  <a:lnTo>
                    <a:pt x="667342" y="432443"/>
                  </a:lnTo>
                  <a:lnTo>
                    <a:pt x="672912" y="443279"/>
                  </a:lnTo>
                  <a:lnTo>
                    <a:pt x="672988" y="398634"/>
                  </a:lnTo>
                  <a:lnTo>
                    <a:pt x="667228" y="354499"/>
                  </a:lnTo>
                  <a:lnTo>
                    <a:pt x="666640" y="3037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3" name="SMARTInkShape-1700">
              <a:extLst>
                <a:ext uri="{FF2B5EF4-FFF2-40B4-BE49-F238E27FC236}">
                  <a16:creationId xmlns:a16="http://schemas.microsoft.com/office/drawing/2014/main" id="{04BE3B1A-3903-4A2D-871E-39C13B6E301B}"/>
                </a:ext>
              </a:extLst>
            </p:cNvPr>
            <p:cNvSpPr/>
            <p:nvPr>
              <p:custDataLst>
                <p:tags r:id="rId60"/>
              </p:custDataLst>
            </p:nvPr>
          </p:nvSpPr>
          <p:spPr>
            <a:xfrm>
              <a:off x="3252605" y="4356100"/>
              <a:ext cx="214496" cy="18166"/>
            </a:xfrm>
            <a:custGeom>
              <a:avLst/>
              <a:gdLst/>
              <a:ahLst/>
              <a:cxnLst/>
              <a:rect l="0" t="0" r="0" b="0"/>
              <a:pathLst>
                <a:path w="214496" h="18166">
                  <a:moveTo>
                    <a:pt x="17645" y="6350"/>
                  </a:moveTo>
                  <a:lnTo>
                    <a:pt x="17645" y="6350"/>
                  </a:lnTo>
                  <a:lnTo>
                    <a:pt x="5711" y="1324"/>
                  </a:lnTo>
                  <a:lnTo>
                    <a:pt x="0" y="261"/>
                  </a:lnTo>
                  <a:lnTo>
                    <a:pt x="238" y="880"/>
                  </a:lnTo>
                  <a:lnTo>
                    <a:pt x="2382" y="3448"/>
                  </a:lnTo>
                  <a:lnTo>
                    <a:pt x="7569" y="5061"/>
                  </a:lnTo>
                  <a:lnTo>
                    <a:pt x="18422" y="7849"/>
                  </a:lnTo>
                  <a:lnTo>
                    <a:pt x="31360" y="11742"/>
                  </a:lnTo>
                  <a:lnTo>
                    <a:pt x="75083" y="17688"/>
                  </a:lnTo>
                  <a:lnTo>
                    <a:pt x="106583" y="18165"/>
                  </a:lnTo>
                  <a:lnTo>
                    <a:pt x="152879" y="11200"/>
                  </a:lnTo>
                  <a:lnTo>
                    <a:pt x="195053" y="4894"/>
                  </a:lnTo>
                  <a:lnTo>
                    <a:pt x="21449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4" name="SMARTInkShape-1701">
              <a:extLst>
                <a:ext uri="{FF2B5EF4-FFF2-40B4-BE49-F238E27FC236}">
                  <a16:creationId xmlns:a16="http://schemas.microsoft.com/office/drawing/2014/main" id="{20343E88-D0D5-40E1-A5D7-DE46FAD2DB8B}"/>
                </a:ext>
              </a:extLst>
            </p:cNvPr>
            <p:cNvSpPr/>
            <p:nvPr>
              <p:custDataLst>
                <p:tags r:id="rId61"/>
              </p:custDataLst>
            </p:nvPr>
          </p:nvSpPr>
          <p:spPr>
            <a:xfrm>
              <a:off x="2203460" y="4381610"/>
              <a:ext cx="374639" cy="190383"/>
            </a:xfrm>
            <a:custGeom>
              <a:avLst/>
              <a:gdLst/>
              <a:ahLst/>
              <a:cxnLst/>
              <a:rect l="0" t="0" r="0" b="0"/>
              <a:pathLst>
                <a:path w="374639" h="190383">
                  <a:moveTo>
                    <a:pt x="126990" y="114190"/>
                  </a:moveTo>
                  <a:lnTo>
                    <a:pt x="126990" y="114190"/>
                  </a:lnTo>
                  <a:lnTo>
                    <a:pt x="126990" y="110819"/>
                  </a:lnTo>
                  <a:lnTo>
                    <a:pt x="127695" y="109826"/>
                  </a:lnTo>
                  <a:lnTo>
                    <a:pt x="128871" y="109164"/>
                  </a:lnTo>
                  <a:lnTo>
                    <a:pt x="130361" y="108723"/>
                  </a:lnTo>
                  <a:lnTo>
                    <a:pt x="131354" y="107723"/>
                  </a:lnTo>
                  <a:lnTo>
                    <a:pt x="133262" y="101774"/>
                  </a:lnTo>
                  <a:lnTo>
                    <a:pt x="127866" y="96048"/>
                  </a:lnTo>
                  <a:lnTo>
                    <a:pt x="127067" y="89752"/>
                  </a:lnTo>
                  <a:lnTo>
                    <a:pt x="126991" y="73065"/>
                  </a:lnTo>
                  <a:lnTo>
                    <a:pt x="123619" y="63983"/>
                  </a:lnTo>
                  <a:lnTo>
                    <a:pt x="121921" y="61669"/>
                  </a:lnTo>
                  <a:lnTo>
                    <a:pt x="103685" y="47034"/>
                  </a:lnTo>
                  <a:lnTo>
                    <a:pt x="95236" y="42991"/>
                  </a:lnTo>
                  <a:lnTo>
                    <a:pt x="91005" y="40212"/>
                  </a:lnTo>
                  <a:lnTo>
                    <a:pt x="83951" y="38648"/>
                  </a:lnTo>
                  <a:lnTo>
                    <a:pt x="61635" y="38016"/>
                  </a:lnTo>
                  <a:lnTo>
                    <a:pt x="35049" y="44458"/>
                  </a:lnTo>
                  <a:lnTo>
                    <a:pt x="25625" y="51132"/>
                  </a:lnTo>
                  <a:lnTo>
                    <a:pt x="14838" y="62037"/>
                  </a:lnTo>
                  <a:lnTo>
                    <a:pt x="2815" y="84103"/>
                  </a:lnTo>
                  <a:lnTo>
                    <a:pt x="827" y="92967"/>
                  </a:lnTo>
                  <a:lnTo>
                    <a:pt x="0" y="132030"/>
                  </a:lnTo>
                  <a:lnTo>
                    <a:pt x="6735" y="147464"/>
                  </a:lnTo>
                  <a:lnTo>
                    <a:pt x="33550" y="179364"/>
                  </a:lnTo>
                  <a:lnTo>
                    <a:pt x="37954" y="181961"/>
                  </a:lnTo>
                  <a:lnTo>
                    <a:pt x="61485" y="189719"/>
                  </a:lnTo>
                  <a:lnTo>
                    <a:pt x="90922" y="190382"/>
                  </a:lnTo>
                  <a:lnTo>
                    <a:pt x="97084" y="186623"/>
                  </a:lnTo>
                  <a:lnTo>
                    <a:pt x="122678" y="162918"/>
                  </a:lnTo>
                  <a:lnTo>
                    <a:pt x="125074" y="158660"/>
                  </a:lnTo>
                  <a:lnTo>
                    <a:pt x="126422" y="150415"/>
                  </a:lnTo>
                  <a:lnTo>
                    <a:pt x="127443" y="143696"/>
                  </a:lnTo>
                  <a:lnTo>
                    <a:pt x="131985" y="135946"/>
                  </a:lnTo>
                  <a:lnTo>
                    <a:pt x="135795" y="131385"/>
                  </a:lnTo>
                  <a:lnTo>
                    <a:pt x="137959" y="125125"/>
                  </a:lnTo>
                  <a:lnTo>
                    <a:pt x="139626" y="118344"/>
                  </a:lnTo>
                  <a:lnTo>
                    <a:pt x="143826" y="109855"/>
                  </a:lnTo>
                  <a:lnTo>
                    <a:pt x="146090" y="99421"/>
                  </a:lnTo>
                  <a:lnTo>
                    <a:pt x="150915" y="91548"/>
                  </a:lnTo>
                  <a:lnTo>
                    <a:pt x="179909" y="55003"/>
                  </a:lnTo>
                  <a:lnTo>
                    <a:pt x="184141" y="52607"/>
                  </a:lnTo>
                  <a:lnTo>
                    <a:pt x="188374" y="50837"/>
                  </a:lnTo>
                  <a:lnTo>
                    <a:pt x="194723" y="46577"/>
                  </a:lnTo>
                  <a:lnTo>
                    <a:pt x="201073" y="45003"/>
                  </a:lnTo>
                  <a:lnTo>
                    <a:pt x="205307" y="44635"/>
                  </a:lnTo>
                  <a:lnTo>
                    <a:pt x="209540" y="46353"/>
                  </a:lnTo>
                  <a:lnTo>
                    <a:pt x="218889" y="53807"/>
                  </a:lnTo>
                  <a:lnTo>
                    <a:pt x="220751" y="59366"/>
                  </a:lnTo>
                  <a:lnTo>
                    <a:pt x="222235" y="104546"/>
                  </a:lnTo>
                  <a:lnTo>
                    <a:pt x="221534" y="134083"/>
                  </a:lnTo>
                  <a:lnTo>
                    <a:pt x="216773" y="147610"/>
                  </a:lnTo>
                  <a:lnTo>
                    <a:pt x="215967" y="166185"/>
                  </a:lnTo>
                  <a:lnTo>
                    <a:pt x="215236" y="167903"/>
                  </a:lnTo>
                  <a:lnTo>
                    <a:pt x="214043" y="169048"/>
                  </a:lnTo>
                  <a:lnTo>
                    <a:pt x="210429" y="170887"/>
                  </a:lnTo>
                  <a:lnTo>
                    <a:pt x="209935" y="173020"/>
                  </a:lnTo>
                  <a:lnTo>
                    <a:pt x="209618" y="176768"/>
                  </a:lnTo>
                  <a:lnTo>
                    <a:pt x="209563" y="174046"/>
                  </a:lnTo>
                  <a:lnTo>
                    <a:pt x="210261" y="173144"/>
                  </a:lnTo>
                  <a:lnTo>
                    <a:pt x="215009" y="171578"/>
                  </a:lnTo>
                  <a:lnTo>
                    <a:pt x="215499" y="169565"/>
                  </a:lnTo>
                  <a:lnTo>
                    <a:pt x="215813" y="162522"/>
                  </a:lnTo>
                  <a:lnTo>
                    <a:pt x="217737" y="158484"/>
                  </a:lnTo>
                  <a:lnTo>
                    <a:pt x="219238" y="156419"/>
                  </a:lnTo>
                  <a:lnTo>
                    <a:pt x="221350" y="146772"/>
                  </a:lnTo>
                  <a:lnTo>
                    <a:pt x="222770" y="135233"/>
                  </a:lnTo>
                  <a:lnTo>
                    <a:pt x="227257" y="124815"/>
                  </a:lnTo>
                  <a:lnTo>
                    <a:pt x="253290" y="79561"/>
                  </a:lnTo>
                  <a:lnTo>
                    <a:pt x="266248" y="63242"/>
                  </a:lnTo>
                  <a:lnTo>
                    <a:pt x="272438" y="49862"/>
                  </a:lnTo>
                  <a:lnTo>
                    <a:pt x="300219" y="19391"/>
                  </a:lnTo>
                  <a:lnTo>
                    <a:pt x="335637" y="1783"/>
                  </a:lnTo>
                  <a:lnTo>
                    <a:pt x="351368" y="139"/>
                  </a:lnTo>
                  <a:lnTo>
                    <a:pt x="356771" y="0"/>
                  </a:lnTo>
                  <a:lnTo>
                    <a:pt x="361524" y="1821"/>
                  </a:lnTo>
                  <a:lnTo>
                    <a:pt x="363779" y="3294"/>
                  </a:lnTo>
                  <a:lnTo>
                    <a:pt x="365283" y="4981"/>
                  </a:lnTo>
                  <a:lnTo>
                    <a:pt x="373140" y="18990"/>
                  </a:lnTo>
                  <a:lnTo>
                    <a:pt x="374552" y="39227"/>
                  </a:lnTo>
                  <a:lnTo>
                    <a:pt x="374638" y="70690"/>
                  </a:lnTo>
                  <a:lnTo>
                    <a:pt x="367636" y="116911"/>
                  </a:lnTo>
                  <a:lnTo>
                    <a:pt x="363236" y="128479"/>
                  </a:lnTo>
                  <a:lnTo>
                    <a:pt x="357309" y="139068"/>
                  </a:lnTo>
                  <a:lnTo>
                    <a:pt x="355657" y="152139"/>
                  </a:lnTo>
                  <a:lnTo>
                    <a:pt x="355591" y="158552"/>
                  </a:lnTo>
                  <a:lnTo>
                    <a:pt x="361940" y="1586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1" name="SMARTInkShape-Group488">
            <a:extLst>
              <a:ext uri="{FF2B5EF4-FFF2-40B4-BE49-F238E27FC236}">
                <a16:creationId xmlns:a16="http://schemas.microsoft.com/office/drawing/2014/main" id="{C164A7E9-E744-4338-94AA-E33B32C68DDC}"/>
              </a:ext>
            </a:extLst>
          </p:cNvPr>
          <p:cNvGrpSpPr/>
          <p:nvPr/>
        </p:nvGrpSpPr>
        <p:grpSpPr>
          <a:xfrm>
            <a:off x="3708400" y="3962808"/>
            <a:ext cx="4711683" cy="955930"/>
            <a:chOff x="3708400" y="3962808"/>
            <a:chExt cx="4711683" cy="955930"/>
          </a:xfrm>
        </p:grpSpPr>
        <p:sp>
          <p:nvSpPr>
            <p:cNvPr id="626" name="SMARTInkShape-1702">
              <a:extLst>
                <a:ext uri="{FF2B5EF4-FFF2-40B4-BE49-F238E27FC236}">
                  <a16:creationId xmlns:a16="http://schemas.microsoft.com/office/drawing/2014/main" id="{8467E271-123B-42E6-AAEA-17510FF885E8}"/>
                </a:ext>
              </a:extLst>
            </p:cNvPr>
            <p:cNvSpPr/>
            <p:nvPr>
              <p:custDataLst>
                <p:tags r:id="rId43"/>
              </p:custDataLst>
            </p:nvPr>
          </p:nvSpPr>
          <p:spPr>
            <a:xfrm>
              <a:off x="5670583" y="4203846"/>
              <a:ext cx="582858" cy="462757"/>
            </a:xfrm>
            <a:custGeom>
              <a:avLst/>
              <a:gdLst/>
              <a:ahLst/>
              <a:cxnLst/>
              <a:rect l="0" t="0" r="0" b="0"/>
              <a:pathLst>
                <a:path w="582858" h="462757">
                  <a:moveTo>
                    <a:pt x="76167" y="158604"/>
                  </a:moveTo>
                  <a:lnTo>
                    <a:pt x="76167" y="158604"/>
                  </a:lnTo>
                  <a:lnTo>
                    <a:pt x="85005" y="158604"/>
                  </a:lnTo>
                  <a:lnTo>
                    <a:pt x="86293" y="159309"/>
                  </a:lnTo>
                  <a:lnTo>
                    <a:pt x="87151" y="160485"/>
                  </a:lnTo>
                  <a:lnTo>
                    <a:pt x="88103" y="164379"/>
                  </a:lnTo>
                  <a:lnTo>
                    <a:pt x="88528" y="170813"/>
                  </a:lnTo>
                  <a:lnTo>
                    <a:pt x="75989" y="215051"/>
                  </a:lnTo>
                  <a:lnTo>
                    <a:pt x="63451" y="257555"/>
                  </a:lnTo>
                  <a:lnTo>
                    <a:pt x="52882" y="297825"/>
                  </a:lnTo>
                  <a:lnTo>
                    <a:pt x="42300" y="338736"/>
                  </a:lnTo>
                  <a:lnTo>
                    <a:pt x="29835" y="379001"/>
                  </a:lnTo>
                  <a:lnTo>
                    <a:pt x="10812" y="421824"/>
                  </a:lnTo>
                  <a:lnTo>
                    <a:pt x="79" y="462756"/>
                  </a:lnTo>
                  <a:lnTo>
                    <a:pt x="0" y="459841"/>
                  </a:lnTo>
                  <a:lnTo>
                    <a:pt x="1863" y="456411"/>
                  </a:lnTo>
                  <a:lnTo>
                    <a:pt x="3347" y="454509"/>
                  </a:lnTo>
                  <a:lnTo>
                    <a:pt x="4997" y="448632"/>
                  </a:lnTo>
                  <a:lnTo>
                    <a:pt x="9428" y="429991"/>
                  </a:lnTo>
                  <a:lnTo>
                    <a:pt x="26688" y="390037"/>
                  </a:lnTo>
                  <a:lnTo>
                    <a:pt x="40863" y="344202"/>
                  </a:lnTo>
                  <a:lnTo>
                    <a:pt x="58069" y="296935"/>
                  </a:lnTo>
                  <a:lnTo>
                    <a:pt x="76571" y="253952"/>
                  </a:lnTo>
                  <a:lnTo>
                    <a:pt x="98093" y="216603"/>
                  </a:lnTo>
                  <a:lnTo>
                    <a:pt x="128499" y="174070"/>
                  </a:lnTo>
                  <a:lnTo>
                    <a:pt x="147784" y="153219"/>
                  </a:lnTo>
                  <a:lnTo>
                    <a:pt x="187466" y="119130"/>
                  </a:lnTo>
                  <a:lnTo>
                    <a:pt x="201363" y="113308"/>
                  </a:lnTo>
                  <a:lnTo>
                    <a:pt x="213184" y="112132"/>
                  </a:lnTo>
                  <a:lnTo>
                    <a:pt x="222436" y="113961"/>
                  </a:lnTo>
                  <a:lnTo>
                    <a:pt x="231610" y="118957"/>
                  </a:lnTo>
                  <a:lnTo>
                    <a:pt x="236505" y="122874"/>
                  </a:lnTo>
                  <a:lnTo>
                    <a:pt x="243226" y="135788"/>
                  </a:lnTo>
                  <a:lnTo>
                    <a:pt x="246750" y="155455"/>
                  </a:lnTo>
                  <a:lnTo>
                    <a:pt x="246129" y="194087"/>
                  </a:lnTo>
                  <a:lnTo>
                    <a:pt x="233787" y="231152"/>
                  </a:lnTo>
                  <a:lnTo>
                    <a:pt x="217965" y="260298"/>
                  </a:lnTo>
                  <a:lnTo>
                    <a:pt x="195219" y="280433"/>
                  </a:lnTo>
                  <a:lnTo>
                    <a:pt x="189522" y="283306"/>
                  </a:lnTo>
                  <a:lnTo>
                    <a:pt x="179410" y="285150"/>
                  </a:lnTo>
                  <a:lnTo>
                    <a:pt x="160492" y="285544"/>
                  </a:lnTo>
                  <a:lnTo>
                    <a:pt x="144661" y="278844"/>
                  </a:lnTo>
                  <a:lnTo>
                    <a:pt x="136478" y="271782"/>
                  </a:lnTo>
                  <a:lnTo>
                    <a:pt x="98042" y="224983"/>
                  </a:lnTo>
                  <a:lnTo>
                    <a:pt x="95589" y="222483"/>
                  </a:lnTo>
                  <a:lnTo>
                    <a:pt x="100716" y="227604"/>
                  </a:lnTo>
                  <a:lnTo>
                    <a:pt x="107174" y="237720"/>
                  </a:lnTo>
                  <a:lnTo>
                    <a:pt x="116712" y="244291"/>
                  </a:lnTo>
                  <a:lnTo>
                    <a:pt x="138239" y="254223"/>
                  </a:lnTo>
                  <a:lnTo>
                    <a:pt x="140831" y="256217"/>
                  </a:lnTo>
                  <a:lnTo>
                    <a:pt x="184660" y="270096"/>
                  </a:lnTo>
                  <a:lnTo>
                    <a:pt x="207193" y="272534"/>
                  </a:lnTo>
                  <a:lnTo>
                    <a:pt x="230153" y="269423"/>
                  </a:lnTo>
                  <a:lnTo>
                    <a:pt x="243618" y="264066"/>
                  </a:lnTo>
                  <a:lnTo>
                    <a:pt x="287494" y="232466"/>
                  </a:lnTo>
                  <a:lnTo>
                    <a:pt x="321433" y="195684"/>
                  </a:lnTo>
                  <a:lnTo>
                    <a:pt x="341610" y="155145"/>
                  </a:lnTo>
                  <a:lnTo>
                    <a:pt x="365875" y="109263"/>
                  </a:lnTo>
                  <a:lnTo>
                    <a:pt x="385582" y="65358"/>
                  </a:lnTo>
                  <a:lnTo>
                    <a:pt x="406217" y="19539"/>
                  </a:lnTo>
                  <a:lnTo>
                    <a:pt x="410792" y="8274"/>
                  </a:lnTo>
                  <a:lnTo>
                    <a:pt x="412684" y="0"/>
                  </a:lnTo>
                  <a:lnTo>
                    <a:pt x="397789" y="42541"/>
                  </a:lnTo>
                  <a:lnTo>
                    <a:pt x="380395" y="82729"/>
                  </a:lnTo>
                  <a:lnTo>
                    <a:pt x="360430" y="125485"/>
                  </a:lnTo>
                  <a:lnTo>
                    <a:pt x="344091" y="172543"/>
                  </a:lnTo>
                  <a:lnTo>
                    <a:pt x="330607" y="215639"/>
                  </a:lnTo>
                  <a:lnTo>
                    <a:pt x="324414" y="259635"/>
                  </a:lnTo>
                  <a:lnTo>
                    <a:pt x="323851" y="301250"/>
                  </a:lnTo>
                  <a:lnTo>
                    <a:pt x="330569" y="318227"/>
                  </a:lnTo>
                  <a:lnTo>
                    <a:pt x="335755" y="324797"/>
                  </a:lnTo>
                  <a:lnTo>
                    <a:pt x="340413" y="327718"/>
                  </a:lnTo>
                  <a:lnTo>
                    <a:pt x="347705" y="329362"/>
                  </a:lnTo>
                  <a:lnTo>
                    <a:pt x="354660" y="329746"/>
                  </a:lnTo>
                  <a:lnTo>
                    <a:pt x="362455" y="326154"/>
                  </a:lnTo>
                  <a:lnTo>
                    <a:pt x="399101" y="295929"/>
                  </a:lnTo>
                  <a:lnTo>
                    <a:pt x="429791" y="253149"/>
                  </a:lnTo>
                  <a:lnTo>
                    <a:pt x="467590" y="205763"/>
                  </a:lnTo>
                  <a:lnTo>
                    <a:pt x="509538" y="177726"/>
                  </a:lnTo>
                  <a:lnTo>
                    <a:pt x="524111" y="173207"/>
                  </a:lnTo>
                  <a:lnTo>
                    <a:pt x="537366" y="171868"/>
                  </a:lnTo>
                  <a:lnTo>
                    <a:pt x="553602" y="174842"/>
                  </a:lnTo>
                  <a:lnTo>
                    <a:pt x="561882" y="180167"/>
                  </a:lnTo>
                  <a:lnTo>
                    <a:pt x="572944" y="195084"/>
                  </a:lnTo>
                  <a:lnTo>
                    <a:pt x="579744" y="207434"/>
                  </a:lnTo>
                  <a:lnTo>
                    <a:pt x="582857" y="223402"/>
                  </a:lnTo>
                  <a:lnTo>
                    <a:pt x="578838" y="247760"/>
                  </a:lnTo>
                  <a:lnTo>
                    <a:pt x="572554" y="265925"/>
                  </a:lnTo>
                  <a:lnTo>
                    <a:pt x="557490" y="289475"/>
                  </a:lnTo>
                  <a:lnTo>
                    <a:pt x="524192" y="314101"/>
                  </a:lnTo>
                  <a:lnTo>
                    <a:pt x="510892" y="320858"/>
                  </a:lnTo>
                  <a:lnTo>
                    <a:pt x="500602" y="322861"/>
                  </a:lnTo>
                  <a:lnTo>
                    <a:pt x="487855" y="323537"/>
                  </a:lnTo>
                  <a:lnTo>
                    <a:pt x="477393" y="320284"/>
                  </a:lnTo>
                  <a:lnTo>
                    <a:pt x="474885" y="317895"/>
                  </a:lnTo>
                  <a:lnTo>
                    <a:pt x="461224" y="282108"/>
                  </a:lnTo>
                  <a:lnTo>
                    <a:pt x="452899" y="242058"/>
                  </a:lnTo>
                  <a:lnTo>
                    <a:pt x="438117" y="1903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7" name="SMARTInkShape-1703">
              <a:extLst>
                <a:ext uri="{FF2B5EF4-FFF2-40B4-BE49-F238E27FC236}">
                  <a16:creationId xmlns:a16="http://schemas.microsoft.com/office/drawing/2014/main" id="{39F2BC2A-F397-4545-B77D-C32F52A69C79}"/>
                </a:ext>
              </a:extLst>
            </p:cNvPr>
            <p:cNvSpPr/>
            <p:nvPr>
              <p:custDataLst>
                <p:tags r:id="rId44"/>
              </p:custDataLst>
            </p:nvPr>
          </p:nvSpPr>
          <p:spPr>
            <a:xfrm>
              <a:off x="5150040" y="4318607"/>
              <a:ext cx="519592" cy="234044"/>
            </a:xfrm>
            <a:custGeom>
              <a:avLst/>
              <a:gdLst/>
              <a:ahLst/>
              <a:cxnLst/>
              <a:rect l="0" t="0" r="0" b="0"/>
              <a:pathLst>
                <a:path w="519592" h="234044">
                  <a:moveTo>
                    <a:pt x="88710" y="37493"/>
                  </a:moveTo>
                  <a:lnTo>
                    <a:pt x="88710" y="37493"/>
                  </a:lnTo>
                  <a:lnTo>
                    <a:pt x="94798" y="43581"/>
                  </a:lnTo>
                  <a:lnTo>
                    <a:pt x="91611" y="43765"/>
                  </a:lnTo>
                  <a:lnTo>
                    <a:pt x="90644" y="44497"/>
                  </a:lnTo>
                  <a:lnTo>
                    <a:pt x="89570" y="47190"/>
                  </a:lnTo>
                  <a:lnTo>
                    <a:pt x="85329" y="50741"/>
                  </a:lnTo>
                  <a:lnTo>
                    <a:pt x="46318" y="74740"/>
                  </a:lnTo>
                  <a:lnTo>
                    <a:pt x="24342" y="104454"/>
                  </a:lnTo>
                  <a:lnTo>
                    <a:pt x="3064" y="150046"/>
                  </a:lnTo>
                  <a:lnTo>
                    <a:pt x="0" y="177953"/>
                  </a:lnTo>
                  <a:lnTo>
                    <a:pt x="1777" y="182940"/>
                  </a:lnTo>
                  <a:lnTo>
                    <a:pt x="14742" y="198324"/>
                  </a:lnTo>
                  <a:lnTo>
                    <a:pt x="22674" y="200696"/>
                  </a:lnTo>
                  <a:lnTo>
                    <a:pt x="32549" y="201044"/>
                  </a:lnTo>
                  <a:lnTo>
                    <a:pt x="45337" y="197274"/>
                  </a:lnTo>
                  <a:lnTo>
                    <a:pt x="51324" y="193644"/>
                  </a:lnTo>
                  <a:lnTo>
                    <a:pt x="58661" y="184262"/>
                  </a:lnTo>
                  <a:lnTo>
                    <a:pt x="83584" y="138685"/>
                  </a:lnTo>
                  <a:lnTo>
                    <a:pt x="104310" y="94619"/>
                  </a:lnTo>
                  <a:lnTo>
                    <a:pt x="137424" y="47213"/>
                  </a:lnTo>
                  <a:lnTo>
                    <a:pt x="171261" y="14023"/>
                  </a:lnTo>
                  <a:lnTo>
                    <a:pt x="191564" y="4007"/>
                  </a:lnTo>
                  <a:lnTo>
                    <a:pt x="215318" y="0"/>
                  </a:lnTo>
                  <a:lnTo>
                    <a:pt x="223296" y="369"/>
                  </a:lnTo>
                  <a:lnTo>
                    <a:pt x="239853" y="8267"/>
                  </a:lnTo>
                  <a:lnTo>
                    <a:pt x="245961" y="14155"/>
                  </a:lnTo>
                  <a:lnTo>
                    <a:pt x="248577" y="17701"/>
                  </a:lnTo>
                  <a:lnTo>
                    <a:pt x="251484" y="27286"/>
                  </a:lnTo>
                  <a:lnTo>
                    <a:pt x="253674" y="69389"/>
                  </a:lnTo>
                  <a:lnTo>
                    <a:pt x="244960" y="107355"/>
                  </a:lnTo>
                  <a:lnTo>
                    <a:pt x="231565" y="139095"/>
                  </a:lnTo>
                  <a:lnTo>
                    <a:pt x="228401" y="151794"/>
                  </a:lnTo>
                  <a:lnTo>
                    <a:pt x="209669" y="187454"/>
                  </a:lnTo>
                  <a:lnTo>
                    <a:pt x="197037" y="208268"/>
                  </a:lnTo>
                  <a:lnTo>
                    <a:pt x="196772" y="205372"/>
                  </a:lnTo>
                  <a:lnTo>
                    <a:pt x="198591" y="201946"/>
                  </a:lnTo>
                  <a:lnTo>
                    <a:pt x="201045" y="198072"/>
                  </a:lnTo>
                  <a:lnTo>
                    <a:pt x="219565" y="153262"/>
                  </a:lnTo>
                  <a:lnTo>
                    <a:pt x="244596" y="109487"/>
                  </a:lnTo>
                  <a:lnTo>
                    <a:pt x="274933" y="67381"/>
                  </a:lnTo>
                  <a:lnTo>
                    <a:pt x="293784" y="45357"/>
                  </a:lnTo>
                  <a:lnTo>
                    <a:pt x="328293" y="17313"/>
                  </a:lnTo>
                  <a:lnTo>
                    <a:pt x="340319" y="11758"/>
                  </a:lnTo>
                  <a:lnTo>
                    <a:pt x="343233" y="9753"/>
                  </a:lnTo>
                  <a:lnTo>
                    <a:pt x="345881" y="9122"/>
                  </a:lnTo>
                  <a:lnTo>
                    <a:pt x="348352" y="9407"/>
                  </a:lnTo>
                  <a:lnTo>
                    <a:pt x="355201" y="11297"/>
                  </a:lnTo>
                  <a:lnTo>
                    <a:pt x="357387" y="11562"/>
                  </a:lnTo>
                  <a:lnTo>
                    <a:pt x="361698" y="15620"/>
                  </a:lnTo>
                  <a:lnTo>
                    <a:pt x="370214" y="29723"/>
                  </a:lnTo>
                  <a:lnTo>
                    <a:pt x="373202" y="41933"/>
                  </a:lnTo>
                  <a:lnTo>
                    <a:pt x="373681" y="77839"/>
                  </a:lnTo>
                  <a:lnTo>
                    <a:pt x="362917" y="110232"/>
                  </a:lnTo>
                  <a:lnTo>
                    <a:pt x="340845" y="155478"/>
                  </a:lnTo>
                  <a:lnTo>
                    <a:pt x="336753" y="169169"/>
                  </a:lnTo>
                  <a:lnTo>
                    <a:pt x="335917" y="169728"/>
                  </a:lnTo>
                  <a:lnTo>
                    <a:pt x="333106" y="170347"/>
                  </a:lnTo>
                  <a:lnTo>
                    <a:pt x="332073" y="171218"/>
                  </a:lnTo>
                  <a:lnTo>
                    <a:pt x="330927" y="174066"/>
                  </a:lnTo>
                  <a:lnTo>
                    <a:pt x="330621" y="174403"/>
                  </a:lnTo>
                  <a:lnTo>
                    <a:pt x="330418" y="173922"/>
                  </a:lnTo>
                  <a:lnTo>
                    <a:pt x="330282" y="172896"/>
                  </a:lnTo>
                  <a:lnTo>
                    <a:pt x="330896" y="172212"/>
                  </a:lnTo>
                  <a:lnTo>
                    <a:pt x="333461" y="171451"/>
                  </a:lnTo>
                  <a:lnTo>
                    <a:pt x="334428" y="170543"/>
                  </a:lnTo>
                  <a:lnTo>
                    <a:pt x="337859" y="164016"/>
                  </a:lnTo>
                  <a:lnTo>
                    <a:pt x="366798" y="118109"/>
                  </a:lnTo>
                  <a:lnTo>
                    <a:pt x="374582" y="105072"/>
                  </a:lnTo>
                  <a:lnTo>
                    <a:pt x="415982" y="57835"/>
                  </a:lnTo>
                  <a:lnTo>
                    <a:pt x="423254" y="48650"/>
                  </a:lnTo>
                  <a:lnTo>
                    <a:pt x="452322" y="27796"/>
                  </a:lnTo>
                  <a:lnTo>
                    <a:pt x="473883" y="16443"/>
                  </a:lnTo>
                  <a:lnTo>
                    <a:pt x="486146" y="15908"/>
                  </a:lnTo>
                  <a:lnTo>
                    <a:pt x="506902" y="17942"/>
                  </a:lnTo>
                  <a:lnTo>
                    <a:pt x="509322" y="19520"/>
                  </a:lnTo>
                  <a:lnTo>
                    <a:pt x="510934" y="21983"/>
                  </a:lnTo>
                  <a:lnTo>
                    <a:pt x="519438" y="48283"/>
                  </a:lnTo>
                  <a:lnTo>
                    <a:pt x="519591" y="70120"/>
                  </a:lnTo>
                  <a:lnTo>
                    <a:pt x="512659" y="113745"/>
                  </a:lnTo>
                  <a:lnTo>
                    <a:pt x="499255" y="158146"/>
                  </a:lnTo>
                  <a:lnTo>
                    <a:pt x="482406" y="202035"/>
                  </a:lnTo>
                  <a:lnTo>
                    <a:pt x="471826" y="226639"/>
                  </a:lnTo>
                  <a:lnTo>
                    <a:pt x="463732" y="234043"/>
                  </a:lnTo>
                  <a:lnTo>
                    <a:pt x="469710" y="2279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8" name="SMARTInkShape-1704">
              <a:extLst>
                <a:ext uri="{FF2B5EF4-FFF2-40B4-BE49-F238E27FC236}">
                  <a16:creationId xmlns:a16="http://schemas.microsoft.com/office/drawing/2014/main" id="{802E046A-FCF1-4D52-AE7F-27C3FD6F4260}"/>
                </a:ext>
              </a:extLst>
            </p:cNvPr>
            <p:cNvSpPr/>
            <p:nvPr>
              <p:custDataLst>
                <p:tags r:id="rId45"/>
              </p:custDataLst>
            </p:nvPr>
          </p:nvSpPr>
          <p:spPr>
            <a:xfrm>
              <a:off x="8130941" y="4141219"/>
              <a:ext cx="289142" cy="728818"/>
            </a:xfrm>
            <a:custGeom>
              <a:avLst/>
              <a:gdLst/>
              <a:ahLst/>
              <a:cxnLst/>
              <a:rect l="0" t="0" r="0" b="0"/>
              <a:pathLst>
                <a:path w="289142" h="728818">
                  <a:moveTo>
                    <a:pt x="130409" y="329181"/>
                  </a:moveTo>
                  <a:lnTo>
                    <a:pt x="130409" y="329181"/>
                  </a:lnTo>
                  <a:lnTo>
                    <a:pt x="136889" y="329886"/>
                  </a:lnTo>
                  <a:lnTo>
                    <a:pt x="150673" y="332839"/>
                  </a:lnTo>
                  <a:lnTo>
                    <a:pt x="181156" y="327576"/>
                  </a:lnTo>
                  <a:lnTo>
                    <a:pt x="197656" y="318592"/>
                  </a:lnTo>
                  <a:lnTo>
                    <a:pt x="235719" y="286971"/>
                  </a:lnTo>
                  <a:lnTo>
                    <a:pt x="259105" y="243265"/>
                  </a:lnTo>
                  <a:lnTo>
                    <a:pt x="278302" y="196006"/>
                  </a:lnTo>
                  <a:lnTo>
                    <a:pt x="285784" y="152279"/>
                  </a:lnTo>
                  <a:lnTo>
                    <a:pt x="288863" y="109989"/>
                  </a:lnTo>
                  <a:lnTo>
                    <a:pt x="289141" y="68422"/>
                  </a:lnTo>
                  <a:lnTo>
                    <a:pt x="288454" y="26865"/>
                  </a:lnTo>
                  <a:lnTo>
                    <a:pt x="283071" y="6889"/>
                  </a:lnTo>
                  <a:lnTo>
                    <a:pt x="277364" y="0"/>
                  </a:lnTo>
                  <a:lnTo>
                    <a:pt x="276357" y="366"/>
                  </a:lnTo>
                  <a:lnTo>
                    <a:pt x="267700" y="7908"/>
                  </a:lnTo>
                  <a:lnTo>
                    <a:pt x="246692" y="49715"/>
                  </a:lnTo>
                  <a:lnTo>
                    <a:pt x="227708" y="92945"/>
                  </a:lnTo>
                  <a:lnTo>
                    <a:pt x="208438" y="137928"/>
                  </a:lnTo>
                  <a:lnTo>
                    <a:pt x="196099" y="179167"/>
                  </a:lnTo>
                  <a:lnTo>
                    <a:pt x="180805" y="223167"/>
                  </a:lnTo>
                  <a:lnTo>
                    <a:pt x="168390" y="259903"/>
                  </a:lnTo>
                  <a:lnTo>
                    <a:pt x="157655" y="297600"/>
                  </a:lnTo>
                  <a:lnTo>
                    <a:pt x="148123" y="335581"/>
                  </a:lnTo>
                  <a:lnTo>
                    <a:pt x="138245" y="373645"/>
                  </a:lnTo>
                  <a:lnTo>
                    <a:pt x="128967" y="411735"/>
                  </a:lnTo>
                  <a:lnTo>
                    <a:pt x="119163" y="449832"/>
                  </a:lnTo>
                  <a:lnTo>
                    <a:pt x="111790" y="487931"/>
                  </a:lnTo>
                  <a:lnTo>
                    <a:pt x="99606" y="535360"/>
                  </a:lnTo>
                  <a:lnTo>
                    <a:pt x="84317" y="578699"/>
                  </a:lnTo>
                  <a:lnTo>
                    <a:pt x="71889" y="619350"/>
                  </a:lnTo>
                  <a:lnTo>
                    <a:pt x="56276" y="661949"/>
                  </a:lnTo>
                  <a:lnTo>
                    <a:pt x="27862" y="706951"/>
                  </a:lnTo>
                  <a:lnTo>
                    <a:pt x="14095" y="724529"/>
                  </a:lnTo>
                  <a:lnTo>
                    <a:pt x="9805" y="727140"/>
                  </a:lnTo>
                  <a:lnTo>
                    <a:pt x="4672" y="728817"/>
                  </a:lnTo>
                  <a:lnTo>
                    <a:pt x="2089" y="727166"/>
                  </a:lnTo>
                  <a:lnTo>
                    <a:pt x="412" y="725737"/>
                  </a:lnTo>
                  <a:lnTo>
                    <a:pt x="0" y="724080"/>
                  </a:lnTo>
                  <a:lnTo>
                    <a:pt x="431" y="722269"/>
                  </a:lnTo>
                  <a:lnTo>
                    <a:pt x="1423" y="720356"/>
                  </a:lnTo>
                  <a:lnTo>
                    <a:pt x="6606" y="699190"/>
                  </a:lnTo>
                  <a:lnTo>
                    <a:pt x="31941" y="658403"/>
                  </a:lnTo>
                  <a:lnTo>
                    <a:pt x="73259" y="6085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9" name="SMARTInkShape-1705">
              <a:extLst>
                <a:ext uri="{FF2B5EF4-FFF2-40B4-BE49-F238E27FC236}">
                  <a16:creationId xmlns:a16="http://schemas.microsoft.com/office/drawing/2014/main" id="{2BBF89E3-1767-49E3-BDDB-6EA899BCC67F}"/>
                </a:ext>
              </a:extLst>
            </p:cNvPr>
            <p:cNvSpPr/>
            <p:nvPr>
              <p:custDataLst>
                <p:tags r:id="rId46"/>
              </p:custDataLst>
            </p:nvPr>
          </p:nvSpPr>
          <p:spPr>
            <a:xfrm>
              <a:off x="4968457" y="4324350"/>
              <a:ext cx="175044" cy="176775"/>
            </a:xfrm>
            <a:custGeom>
              <a:avLst/>
              <a:gdLst/>
              <a:ahLst/>
              <a:cxnLst/>
              <a:rect l="0" t="0" r="0" b="0"/>
              <a:pathLst>
                <a:path w="175044" h="176775">
                  <a:moveTo>
                    <a:pt x="3593" y="0"/>
                  </a:moveTo>
                  <a:lnTo>
                    <a:pt x="3593" y="0"/>
                  </a:lnTo>
                  <a:lnTo>
                    <a:pt x="6964" y="0"/>
                  </a:lnTo>
                  <a:lnTo>
                    <a:pt x="7957" y="705"/>
                  </a:lnTo>
                  <a:lnTo>
                    <a:pt x="8619" y="1881"/>
                  </a:lnTo>
                  <a:lnTo>
                    <a:pt x="15386" y="30037"/>
                  </a:lnTo>
                  <a:lnTo>
                    <a:pt x="7375" y="74842"/>
                  </a:lnTo>
                  <a:lnTo>
                    <a:pt x="3109" y="119865"/>
                  </a:lnTo>
                  <a:lnTo>
                    <a:pt x="0" y="134607"/>
                  </a:lnTo>
                  <a:lnTo>
                    <a:pt x="3588" y="176774"/>
                  </a:lnTo>
                  <a:lnTo>
                    <a:pt x="3592" y="163404"/>
                  </a:lnTo>
                  <a:lnTo>
                    <a:pt x="16458" y="122531"/>
                  </a:lnTo>
                  <a:lnTo>
                    <a:pt x="31968" y="75612"/>
                  </a:lnTo>
                  <a:lnTo>
                    <a:pt x="44064" y="58073"/>
                  </a:lnTo>
                  <a:lnTo>
                    <a:pt x="85483" y="20675"/>
                  </a:lnTo>
                  <a:lnTo>
                    <a:pt x="103979" y="11221"/>
                  </a:lnTo>
                  <a:lnTo>
                    <a:pt x="124667" y="6991"/>
                  </a:lnTo>
                  <a:lnTo>
                    <a:pt x="175043"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0" name="SMARTInkShape-1706">
              <a:extLst>
                <a:ext uri="{FF2B5EF4-FFF2-40B4-BE49-F238E27FC236}">
                  <a16:creationId xmlns:a16="http://schemas.microsoft.com/office/drawing/2014/main" id="{4CD5BB96-1117-425D-BF19-66BC6B405062}"/>
                </a:ext>
              </a:extLst>
            </p:cNvPr>
            <p:cNvSpPr/>
            <p:nvPr>
              <p:custDataLst>
                <p:tags r:id="rId47"/>
              </p:custDataLst>
            </p:nvPr>
          </p:nvSpPr>
          <p:spPr>
            <a:xfrm>
              <a:off x="7677351" y="4197350"/>
              <a:ext cx="37900" cy="19051"/>
            </a:xfrm>
            <a:custGeom>
              <a:avLst/>
              <a:gdLst/>
              <a:ahLst/>
              <a:cxnLst/>
              <a:rect l="0" t="0" r="0" b="0"/>
              <a:pathLst>
                <a:path w="37900" h="19051">
                  <a:moveTo>
                    <a:pt x="25199" y="19050"/>
                  </a:moveTo>
                  <a:lnTo>
                    <a:pt x="25199" y="19050"/>
                  </a:lnTo>
                  <a:lnTo>
                    <a:pt x="15059" y="18344"/>
                  </a:lnTo>
                  <a:lnTo>
                    <a:pt x="7523" y="15679"/>
                  </a:lnTo>
                  <a:lnTo>
                    <a:pt x="4948" y="13981"/>
                  </a:lnTo>
                  <a:lnTo>
                    <a:pt x="0" y="6689"/>
                  </a:lnTo>
                  <a:lnTo>
                    <a:pt x="3789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1" name="SMARTInkShape-1707">
              <a:extLst>
                <a:ext uri="{FF2B5EF4-FFF2-40B4-BE49-F238E27FC236}">
                  <a16:creationId xmlns:a16="http://schemas.microsoft.com/office/drawing/2014/main" id="{D0549B60-0521-43F8-9B2A-0D71D7125509}"/>
                </a:ext>
              </a:extLst>
            </p:cNvPr>
            <p:cNvSpPr/>
            <p:nvPr>
              <p:custDataLst>
                <p:tags r:id="rId48"/>
              </p:custDataLst>
            </p:nvPr>
          </p:nvSpPr>
          <p:spPr>
            <a:xfrm>
              <a:off x="6457950" y="3962808"/>
              <a:ext cx="348522" cy="955930"/>
            </a:xfrm>
            <a:custGeom>
              <a:avLst/>
              <a:gdLst/>
              <a:ahLst/>
              <a:cxnLst/>
              <a:rect l="0" t="0" r="0" b="0"/>
              <a:pathLst>
                <a:path w="348522" h="955930">
                  <a:moveTo>
                    <a:pt x="0" y="367892"/>
                  </a:moveTo>
                  <a:lnTo>
                    <a:pt x="0" y="367892"/>
                  </a:lnTo>
                  <a:lnTo>
                    <a:pt x="705" y="382395"/>
                  </a:lnTo>
                  <a:lnTo>
                    <a:pt x="14927" y="416563"/>
                  </a:lnTo>
                  <a:lnTo>
                    <a:pt x="20981" y="423155"/>
                  </a:lnTo>
                  <a:lnTo>
                    <a:pt x="51527" y="442603"/>
                  </a:lnTo>
                  <a:lnTo>
                    <a:pt x="64528" y="446958"/>
                  </a:lnTo>
                  <a:lnTo>
                    <a:pt x="108095" y="450136"/>
                  </a:lnTo>
                  <a:lnTo>
                    <a:pt x="148464" y="447031"/>
                  </a:lnTo>
                  <a:lnTo>
                    <a:pt x="190540" y="437572"/>
                  </a:lnTo>
                  <a:lnTo>
                    <a:pt x="224375" y="425871"/>
                  </a:lnTo>
                  <a:lnTo>
                    <a:pt x="269700" y="387340"/>
                  </a:lnTo>
                  <a:lnTo>
                    <a:pt x="297083" y="360210"/>
                  </a:lnTo>
                  <a:lnTo>
                    <a:pt x="316811" y="322342"/>
                  </a:lnTo>
                  <a:lnTo>
                    <a:pt x="334297" y="280891"/>
                  </a:lnTo>
                  <a:lnTo>
                    <a:pt x="345565" y="238732"/>
                  </a:lnTo>
                  <a:lnTo>
                    <a:pt x="348521" y="196433"/>
                  </a:lnTo>
                  <a:lnTo>
                    <a:pt x="347152" y="155282"/>
                  </a:lnTo>
                  <a:lnTo>
                    <a:pt x="342278" y="111575"/>
                  </a:lnTo>
                  <a:lnTo>
                    <a:pt x="331529" y="66445"/>
                  </a:lnTo>
                  <a:lnTo>
                    <a:pt x="313142" y="30356"/>
                  </a:lnTo>
                  <a:lnTo>
                    <a:pt x="297292" y="11578"/>
                  </a:lnTo>
                  <a:lnTo>
                    <a:pt x="286896" y="4241"/>
                  </a:lnTo>
                  <a:lnTo>
                    <a:pt x="274879" y="969"/>
                  </a:lnTo>
                  <a:lnTo>
                    <a:pt x="265752" y="0"/>
                  </a:lnTo>
                  <a:lnTo>
                    <a:pt x="260869" y="1655"/>
                  </a:lnTo>
                  <a:lnTo>
                    <a:pt x="248614" y="11837"/>
                  </a:lnTo>
                  <a:lnTo>
                    <a:pt x="224265" y="47931"/>
                  </a:lnTo>
                  <a:lnTo>
                    <a:pt x="207413" y="85445"/>
                  </a:lnTo>
                  <a:lnTo>
                    <a:pt x="190496" y="128707"/>
                  </a:lnTo>
                  <a:lnTo>
                    <a:pt x="177798" y="167200"/>
                  </a:lnTo>
                  <a:lnTo>
                    <a:pt x="165098" y="209885"/>
                  </a:lnTo>
                  <a:lnTo>
                    <a:pt x="156633" y="240517"/>
                  </a:lnTo>
                  <a:lnTo>
                    <a:pt x="148166" y="275297"/>
                  </a:lnTo>
                  <a:lnTo>
                    <a:pt x="139700" y="310040"/>
                  </a:lnTo>
                  <a:lnTo>
                    <a:pt x="131233" y="345003"/>
                  </a:lnTo>
                  <a:lnTo>
                    <a:pt x="122767" y="381707"/>
                  </a:lnTo>
                  <a:lnTo>
                    <a:pt x="116181" y="417306"/>
                  </a:lnTo>
                  <a:lnTo>
                    <a:pt x="110197" y="452648"/>
                  </a:lnTo>
                  <a:lnTo>
                    <a:pt x="102833" y="489523"/>
                  </a:lnTo>
                  <a:lnTo>
                    <a:pt x="94857" y="527078"/>
                  </a:lnTo>
                  <a:lnTo>
                    <a:pt x="87314" y="564936"/>
                  </a:lnTo>
                  <a:lnTo>
                    <a:pt x="81610" y="602928"/>
                  </a:lnTo>
                  <a:lnTo>
                    <a:pt x="78605" y="640980"/>
                  </a:lnTo>
                  <a:lnTo>
                    <a:pt x="76563" y="679059"/>
                  </a:lnTo>
                  <a:lnTo>
                    <a:pt x="73303" y="717149"/>
                  </a:lnTo>
                  <a:lnTo>
                    <a:pt x="73266" y="751482"/>
                  </a:lnTo>
                  <a:lnTo>
                    <a:pt x="77212" y="798578"/>
                  </a:lnTo>
                  <a:lnTo>
                    <a:pt x="82850" y="841930"/>
                  </a:lnTo>
                  <a:lnTo>
                    <a:pt x="88988" y="879705"/>
                  </a:lnTo>
                  <a:lnTo>
                    <a:pt x="100755" y="920703"/>
                  </a:lnTo>
                  <a:lnTo>
                    <a:pt x="108515" y="932966"/>
                  </a:lnTo>
                  <a:lnTo>
                    <a:pt x="128367" y="949961"/>
                  </a:lnTo>
                  <a:lnTo>
                    <a:pt x="138426" y="954672"/>
                  </a:lnTo>
                  <a:lnTo>
                    <a:pt x="143084" y="955929"/>
                  </a:lnTo>
                  <a:lnTo>
                    <a:pt x="152023" y="955443"/>
                  </a:lnTo>
                  <a:lnTo>
                    <a:pt x="160699" y="952170"/>
                  </a:lnTo>
                  <a:lnTo>
                    <a:pt x="185382" y="934612"/>
                  </a:lnTo>
                  <a:lnTo>
                    <a:pt x="209087" y="890522"/>
                  </a:lnTo>
                  <a:lnTo>
                    <a:pt x="226209" y="847946"/>
                  </a:lnTo>
                  <a:lnTo>
                    <a:pt x="236594" y="802560"/>
                  </a:lnTo>
                  <a:lnTo>
                    <a:pt x="244030" y="759624"/>
                  </a:lnTo>
                  <a:lnTo>
                    <a:pt x="242048" y="719053"/>
                  </a:lnTo>
                  <a:lnTo>
                    <a:pt x="237758" y="690427"/>
                  </a:lnTo>
                  <a:lnTo>
                    <a:pt x="224031" y="644427"/>
                  </a:lnTo>
                  <a:lnTo>
                    <a:pt x="212351" y="623630"/>
                  </a:lnTo>
                  <a:lnTo>
                    <a:pt x="183683" y="595745"/>
                  </a:lnTo>
                  <a:lnTo>
                    <a:pt x="141201" y="576720"/>
                  </a:lnTo>
                  <a:lnTo>
                    <a:pt x="109500" y="567317"/>
                  </a:lnTo>
                  <a:lnTo>
                    <a:pt x="63591" y="564892"/>
                  </a:lnTo>
                  <a:lnTo>
                    <a:pt x="39714" y="564756"/>
                  </a:lnTo>
                  <a:lnTo>
                    <a:pt x="37060" y="565456"/>
                  </a:lnTo>
                  <a:lnTo>
                    <a:pt x="35289" y="566629"/>
                  </a:lnTo>
                  <a:lnTo>
                    <a:pt x="34108" y="568117"/>
                  </a:lnTo>
                  <a:lnTo>
                    <a:pt x="33323" y="568403"/>
                  </a:lnTo>
                  <a:lnTo>
                    <a:pt x="32799" y="567888"/>
                  </a:lnTo>
                  <a:lnTo>
                    <a:pt x="32449" y="566839"/>
                  </a:lnTo>
                  <a:lnTo>
                    <a:pt x="32921" y="566140"/>
                  </a:lnTo>
                  <a:lnTo>
                    <a:pt x="37280" y="564926"/>
                  </a:lnTo>
                  <a:lnTo>
                    <a:pt x="44450" y="5583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2" name="SMARTInkShape-1708">
              <a:extLst>
                <a:ext uri="{FF2B5EF4-FFF2-40B4-BE49-F238E27FC236}">
                  <a16:creationId xmlns:a16="http://schemas.microsoft.com/office/drawing/2014/main" id="{D5A59D37-35F2-4644-A356-25F6B0FC3881}"/>
                </a:ext>
              </a:extLst>
            </p:cNvPr>
            <p:cNvSpPr/>
            <p:nvPr>
              <p:custDataLst>
                <p:tags r:id="rId49"/>
              </p:custDataLst>
            </p:nvPr>
          </p:nvSpPr>
          <p:spPr>
            <a:xfrm>
              <a:off x="6735366" y="4330726"/>
              <a:ext cx="548085" cy="253975"/>
            </a:xfrm>
            <a:custGeom>
              <a:avLst/>
              <a:gdLst/>
              <a:ahLst/>
              <a:cxnLst/>
              <a:rect l="0" t="0" r="0" b="0"/>
              <a:pathLst>
                <a:path w="548085" h="253975">
                  <a:moveTo>
                    <a:pt x="116284" y="25374"/>
                  </a:moveTo>
                  <a:lnTo>
                    <a:pt x="116284" y="25374"/>
                  </a:lnTo>
                  <a:lnTo>
                    <a:pt x="112913" y="22003"/>
                  </a:lnTo>
                  <a:lnTo>
                    <a:pt x="109377" y="20348"/>
                  </a:lnTo>
                  <a:lnTo>
                    <a:pt x="99277" y="18493"/>
                  </a:lnTo>
                  <a:lnTo>
                    <a:pt x="92273" y="14711"/>
                  </a:lnTo>
                  <a:lnTo>
                    <a:pt x="85387" y="13581"/>
                  </a:lnTo>
                  <a:lnTo>
                    <a:pt x="79504" y="14958"/>
                  </a:lnTo>
                  <a:lnTo>
                    <a:pt x="73832" y="17218"/>
                  </a:lnTo>
                  <a:lnTo>
                    <a:pt x="54606" y="22157"/>
                  </a:lnTo>
                  <a:lnTo>
                    <a:pt x="24007" y="53703"/>
                  </a:lnTo>
                  <a:lnTo>
                    <a:pt x="11456" y="76753"/>
                  </a:lnTo>
                  <a:lnTo>
                    <a:pt x="0" y="118113"/>
                  </a:lnTo>
                  <a:lnTo>
                    <a:pt x="299" y="143399"/>
                  </a:lnTo>
                  <a:lnTo>
                    <a:pt x="8669" y="170521"/>
                  </a:lnTo>
                  <a:lnTo>
                    <a:pt x="13421" y="178784"/>
                  </a:lnTo>
                  <a:lnTo>
                    <a:pt x="28637" y="192166"/>
                  </a:lnTo>
                  <a:lnTo>
                    <a:pt x="37114" y="194754"/>
                  </a:lnTo>
                  <a:lnTo>
                    <a:pt x="56430" y="196415"/>
                  </a:lnTo>
                  <a:lnTo>
                    <a:pt x="69543" y="193332"/>
                  </a:lnTo>
                  <a:lnTo>
                    <a:pt x="100569" y="176419"/>
                  </a:lnTo>
                  <a:lnTo>
                    <a:pt x="132255" y="134413"/>
                  </a:lnTo>
                  <a:lnTo>
                    <a:pt x="149694" y="95319"/>
                  </a:lnTo>
                  <a:lnTo>
                    <a:pt x="154201" y="49454"/>
                  </a:lnTo>
                  <a:lnTo>
                    <a:pt x="153597" y="38898"/>
                  </a:lnTo>
                  <a:lnTo>
                    <a:pt x="148615" y="17220"/>
                  </a:lnTo>
                  <a:lnTo>
                    <a:pt x="148056" y="3419"/>
                  </a:lnTo>
                  <a:lnTo>
                    <a:pt x="148755" y="2271"/>
                  </a:lnTo>
                  <a:lnTo>
                    <a:pt x="149925" y="1505"/>
                  </a:lnTo>
                  <a:lnTo>
                    <a:pt x="154944" y="427"/>
                  </a:lnTo>
                  <a:lnTo>
                    <a:pt x="169233" y="0"/>
                  </a:lnTo>
                  <a:lnTo>
                    <a:pt x="186401" y="5048"/>
                  </a:lnTo>
                  <a:lnTo>
                    <a:pt x="192838" y="8815"/>
                  </a:lnTo>
                  <a:lnTo>
                    <a:pt x="200428" y="18272"/>
                  </a:lnTo>
                  <a:lnTo>
                    <a:pt x="203070" y="25981"/>
                  </a:lnTo>
                  <a:lnTo>
                    <a:pt x="205058" y="58414"/>
                  </a:lnTo>
                  <a:lnTo>
                    <a:pt x="188208" y="104122"/>
                  </a:lnTo>
                  <a:lnTo>
                    <a:pt x="175824" y="144243"/>
                  </a:lnTo>
                  <a:lnTo>
                    <a:pt x="162874" y="189667"/>
                  </a:lnTo>
                  <a:lnTo>
                    <a:pt x="155222" y="223434"/>
                  </a:lnTo>
                  <a:lnTo>
                    <a:pt x="155337" y="236066"/>
                  </a:lnTo>
                  <a:lnTo>
                    <a:pt x="157864" y="242017"/>
                  </a:lnTo>
                  <a:lnTo>
                    <a:pt x="163254" y="249333"/>
                  </a:lnTo>
                  <a:lnTo>
                    <a:pt x="167263" y="251912"/>
                  </a:lnTo>
                  <a:lnTo>
                    <a:pt x="172103" y="253057"/>
                  </a:lnTo>
                  <a:lnTo>
                    <a:pt x="190748" y="253853"/>
                  </a:lnTo>
                  <a:lnTo>
                    <a:pt x="221268" y="239657"/>
                  </a:lnTo>
                  <a:lnTo>
                    <a:pt x="250814" y="217663"/>
                  </a:lnTo>
                  <a:lnTo>
                    <a:pt x="279658" y="174795"/>
                  </a:lnTo>
                  <a:lnTo>
                    <a:pt x="302078" y="130542"/>
                  </a:lnTo>
                  <a:lnTo>
                    <a:pt x="311190" y="103089"/>
                  </a:lnTo>
                  <a:lnTo>
                    <a:pt x="313021" y="75400"/>
                  </a:lnTo>
                  <a:lnTo>
                    <a:pt x="312353" y="73540"/>
                  </a:lnTo>
                  <a:lnTo>
                    <a:pt x="311202" y="72303"/>
                  </a:lnTo>
                  <a:lnTo>
                    <a:pt x="308041" y="70925"/>
                  </a:lnTo>
                  <a:lnTo>
                    <a:pt x="304286" y="70314"/>
                  </a:lnTo>
                  <a:lnTo>
                    <a:pt x="303001" y="70855"/>
                  </a:lnTo>
                  <a:lnTo>
                    <a:pt x="302147" y="71923"/>
                  </a:lnTo>
                  <a:lnTo>
                    <a:pt x="300488" y="74990"/>
                  </a:lnTo>
                  <a:lnTo>
                    <a:pt x="291696" y="88135"/>
                  </a:lnTo>
                  <a:lnTo>
                    <a:pt x="284153" y="108326"/>
                  </a:lnTo>
                  <a:lnTo>
                    <a:pt x="276025" y="152678"/>
                  </a:lnTo>
                  <a:lnTo>
                    <a:pt x="281559" y="191772"/>
                  </a:lnTo>
                  <a:lnTo>
                    <a:pt x="286297" y="204343"/>
                  </a:lnTo>
                  <a:lnTo>
                    <a:pt x="290151" y="210278"/>
                  </a:lnTo>
                  <a:lnTo>
                    <a:pt x="308044" y="224222"/>
                  </a:lnTo>
                  <a:lnTo>
                    <a:pt x="314635" y="226638"/>
                  </a:lnTo>
                  <a:lnTo>
                    <a:pt x="330363" y="228191"/>
                  </a:lnTo>
                  <a:lnTo>
                    <a:pt x="342855" y="225090"/>
                  </a:lnTo>
                  <a:lnTo>
                    <a:pt x="372406" y="204388"/>
                  </a:lnTo>
                  <a:lnTo>
                    <a:pt x="397096" y="174632"/>
                  </a:lnTo>
                  <a:lnTo>
                    <a:pt x="418143" y="131582"/>
                  </a:lnTo>
                  <a:lnTo>
                    <a:pt x="440191" y="85221"/>
                  </a:lnTo>
                  <a:lnTo>
                    <a:pt x="452408" y="52580"/>
                  </a:lnTo>
                  <a:lnTo>
                    <a:pt x="452750" y="47472"/>
                  </a:lnTo>
                  <a:lnTo>
                    <a:pt x="452831" y="59442"/>
                  </a:lnTo>
                  <a:lnTo>
                    <a:pt x="435157" y="103941"/>
                  </a:lnTo>
                  <a:lnTo>
                    <a:pt x="419273" y="145674"/>
                  </a:lnTo>
                  <a:lnTo>
                    <a:pt x="403928" y="189903"/>
                  </a:lnTo>
                  <a:lnTo>
                    <a:pt x="402169" y="197981"/>
                  </a:lnTo>
                  <a:lnTo>
                    <a:pt x="396678" y="207864"/>
                  </a:lnTo>
                  <a:lnTo>
                    <a:pt x="392607" y="212403"/>
                  </a:lnTo>
                  <a:lnTo>
                    <a:pt x="391515" y="212855"/>
                  </a:lnTo>
                  <a:lnTo>
                    <a:pt x="390789" y="212450"/>
                  </a:lnTo>
                  <a:lnTo>
                    <a:pt x="390304" y="211475"/>
                  </a:lnTo>
                  <a:lnTo>
                    <a:pt x="390686" y="210824"/>
                  </a:lnTo>
                  <a:lnTo>
                    <a:pt x="392991" y="210102"/>
                  </a:lnTo>
                  <a:lnTo>
                    <a:pt x="393890" y="209203"/>
                  </a:lnTo>
                  <a:lnTo>
                    <a:pt x="405763" y="176626"/>
                  </a:lnTo>
                  <a:lnTo>
                    <a:pt x="409019" y="158384"/>
                  </a:lnTo>
                  <a:lnTo>
                    <a:pt x="429042" y="114254"/>
                  </a:lnTo>
                  <a:lnTo>
                    <a:pt x="451427" y="82128"/>
                  </a:lnTo>
                  <a:lnTo>
                    <a:pt x="471467" y="65630"/>
                  </a:lnTo>
                  <a:lnTo>
                    <a:pt x="487439" y="59644"/>
                  </a:lnTo>
                  <a:lnTo>
                    <a:pt x="514096" y="57345"/>
                  </a:lnTo>
                  <a:lnTo>
                    <a:pt x="526881" y="60561"/>
                  </a:lnTo>
                  <a:lnTo>
                    <a:pt x="533485" y="67823"/>
                  </a:lnTo>
                  <a:lnTo>
                    <a:pt x="543476" y="89733"/>
                  </a:lnTo>
                  <a:lnTo>
                    <a:pt x="547679" y="127050"/>
                  </a:lnTo>
                  <a:lnTo>
                    <a:pt x="544677" y="173919"/>
                  </a:lnTo>
                  <a:lnTo>
                    <a:pt x="535890" y="221516"/>
                  </a:lnTo>
                  <a:lnTo>
                    <a:pt x="535413" y="242977"/>
                  </a:lnTo>
                  <a:lnTo>
                    <a:pt x="537278" y="247440"/>
                  </a:lnTo>
                  <a:lnTo>
                    <a:pt x="540852" y="252683"/>
                  </a:lnTo>
                  <a:lnTo>
                    <a:pt x="543225" y="253400"/>
                  </a:lnTo>
                  <a:lnTo>
                    <a:pt x="548084" y="253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3" name="SMARTInkShape-1709">
              <a:extLst>
                <a:ext uri="{FF2B5EF4-FFF2-40B4-BE49-F238E27FC236}">
                  <a16:creationId xmlns:a16="http://schemas.microsoft.com/office/drawing/2014/main" id="{265254FC-E9AD-46E7-AF4F-FA61DA93F39F}"/>
                </a:ext>
              </a:extLst>
            </p:cNvPr>
            <p:cNvSpPr/>
            <p:nvPr>
              <p:custDataLst>
                <p:tags r:id="rId50"/>
              </p:custDataLst>
            </p:nvPr>
          </p:nvSpPr>
          <p:spPr>
            <a:xfrm>
              <a:off x="4673600" y="4306141"/>
              <a:ext cx="235483" cy="208041"/>
            </a:xfrm>
            <a:custGeom>
              <a:avLst/>
              <a:gdLst/>
              <a:ahLst/>
              <a:cxnLst/>
              <a:rect l="0" t="0" r="0" b="0"/>
              <a:pathLst>
                <a:path w="235483" h="208041">
                  <a:moveTo>
                    <a:pt x="0" y="62659"/>
                  </a:moveTo>
                  <a:lnTo>
                    <a:pt x="0" y="62659"/>
                  </a:lnTo>
                  <a:lnTo>
                    <a:pt x="0" y="50450"/>
                  </a:lnTo>
                  <a:lnTo>
                    <a:pt x="1881" y="44767"/>
                  </a:lnTo>
                  <a:lnTo>
                    <a:pt x="15195" y="28814"/>
                  </a:lnTo>
                  <a:lnTo>
                    <a:pt x="26938" y="18631"/>
                  </a:lnTo>
                  <a:lnTo>
                    <a:pt x="58494" y="3417"/>
                  </a:lnTo>
                  <a:lnTo>
                    <a:pt x="80568" y="0"/>
                  </a:lnTo>
                  <a:lnTo>
                    <a:pt x="124649" y="2640"/>
                  </a:lnTo>
                  <a:lnTo>
                    <a:pt x="168686" y="19445"/>
                  </a:lnTo>
                  <a:lnTo>
                    <a:pt x="213918" y="49907"/>
                  </a:lnTo>
                  <a:lnTo>
                    <a:pt x="218812" y="54158"/>
                  </a:lnTo>
                  <a:lnTo>
                    <a:pt x="232442" y="80366"/>
                  </a:lnTo>
                  <a:lnTo>
                    <a:pt x="235482" y="101103"/>
                  </a:lnTo>
                  <a:lnTo>
                    <a:pt x="231684" y="136418"/>
                  </a:lnTo>
                  <a:lnTo>
                    <a:pt x="222772" y="153815"/>
                  </a:lnTo>
                  <a:lnTo>
                    <a:pt x="193360" y="181019"/>
                  </a:lnTo>
                  <a:lnTo>
                    <a:pt x="170760" y="193022"/>
                  </a:lnTo>
                  <a:lnTo>
                    <a:pt x="147794" y="200305"/>
                  </a:lnTo>
                  <a:lnTo>
                    <a:pt x="102831" y="208040"/>
                  </a:lnTo>
                  <a:lnTo>
                    <a:pt x="91930" y="207805"/>
                  </a:lnTo>
                  <a:lnTo>
                    <a:pt x="72698" y="202225"/>
                  </a:lnTo>
                  <a:lnTo>
                    <a:pt x="68058" y="199242"/>
                  </a:lnTo>
                  <a:lnTo>
                    <a:pt x="61480" y="190225"/>
                  </a:lnTo>
                  <a:lnTo>
                    <a:pt x="58432" y="181987"/>
                  </a:lnTo>
                  <a:lnTo>
                    <a:pt x="58711" y="179606"/>
                  </a:lnTo>
                  <a:lnTo>
                    <a:pt x="69850" y="1579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4" name="SMARTInkShape-1710">
              <a:extLst>
                <a:ext uri="{FF2B5EF4-FFF2-40B4-BE49-F238E27FC236}">
                  <a16:creationId xmlns:a16="http://schemas.microsoft.com/office/drawing/2014/main" id="{D818FD29-9C91-4638-A9B6-10EAD3249DC6}"/>
                </a:ext>
              </a:extLst>
            </p:cNvPr>
            <p:cNvSpPr/>
            <p:nvPr>
              <p:custDataLst>
                <p:tags r:id="rId51"/>
              </p:custDataLst>
            </p:nvPr>
          </p:nvSpPr>
          <p:spPr>
            <a:xfrm>
              <a:off x="7291402" y="4251822"/>
              <a:ext cx="754039" cy="485135"/>
            </a:xfrm>
            <a:custGeom>
              <a:avLst/>
              <a:gdLst/>
              <a:ahLst/>
              <a:cxnLst/>
              <a:rect l="0" t="0" r="0" b="0"/>
              <a:pathLst>
                <a:path w="754039" h="485135">
                  <a:moveTo>
                    <a:pt x="144448" y="212228"/>
                  </a:moveTo>
                  <a:lnTo>
                    <a:pt x="144448" y="212228"/>
                  </a:lnTo>
                  <a:lnTo>
                    <a:pt x="147818" y="208857"/>
                  </a:lnTo>
                  <a:lnTo>
                    <a:pt x="149474" y="203439"/>
                  </a:lnTo>
                  <a:lnTo>
                    <a:pt x="149915" y="200019"/>
                  </a:lnTo>
                  <a:lnTo>
                    <a:pt x="148524" y="194336"/>
                  </a:lnTo>
                  <a:lnTo>
                    <a:pt x="146260" y="189459"/>
                  </a:lnTo>
                  <a:lnTo>
                    <a:pt x="144279" y="182746"/>
                  </a:lnTo>
                  <a:lnTo>
                    <a:pt x="135681" y="172031"/>
                  </a:lnTo>
                  <a:lnTo>
                    <a:pt x="131615" y="169668"/>
                  </a:lnTo>
                  <a:lnTo>
                    <a:pt x="108086" y="162421"/>
                  </a:lnTo>
                  <a:lnTo>
                    <a:pt x="79660" y="166982"/>
                  </a:lnTo>
                  <a:lnTo>
                    <a:pt x="65794" y="174951"/>
                  </a:lnTo>
                  <a:lnTo>
                    <a:pt x="36436" y="200917"/>
                  </a:lnTo>
                  <a:lnTo>
                    <a:pt x="12666" y="238142"/>
                  </a:lnTo>
                  <a:lnTo>
                    <a:pt x="1426" y="269445"/>
                  </a:lnTo>
                  <a:lnTo>
                    <a:pt x="0" y="287743"/>
                  </a:lnTo>
                  <a:lnTo>
                    <a:pt x="5483" y="306924"/>
                  </a:lnTo>
                  <a:lnTo>
                    <a:pt x="7355" y="311342"/>
                  </a:lnTo>
                  <a:lnTo>
                    <a:pt x="20102" y="324303"/>
                  </a:lnTo>
                  <a:lnTo>
                    <a:pt x="33914" y="333708"/>
                  </a:lnTo>
                  <a:lnTo>
                    <a:pt x="38303" y="334842"/>
                  </a:lnTo>
                  <a:lnTo>
                    <a:pt x="46942" y="334221"/>
                  </a:lnTo>
                  <a:lnTo>
                    <a:pt x="77937" y="324158"/>
                  </a:lnTo>
                  <a:lnTo>
                    <a:pt x="99951" y="310119"/>
                  </a:lnTo>
                  <a:lnTo>
                    <a:pt x="141364" y="262883"/>
                  </a:lnTo>
                  <a:lnTo>
                    <a:pt x="158115" y="227080"/>
                  </a:lnTo>
                  <a:lnTo>
                    <a:pt x="176964" y="180328"/>
                  </a:lnTo>
                  <a:lnTo>
                    <a:pt x="190558" y="134449"/>
                  </a:lnTo>
                  <a:lnTo>
                    <a:pt x="201538" y="88504"/>
                  </a:lnTo>
                  <a:lnTo>
                    <a:pt x="215832" y="41523"/>
                  </a:lnTo>
                  <a:lnTo>
                    <a:pt x="220593" y="778"/>
                  </a:lnTo>
                  <a:lnTo>
                    <a:pt x="219905" y="0"/>
                  </a:lnTo>
                  <a:lnTo>
                    <a:pt x="218742" y="187"/>
                  </a:lnTo>
                  <a:lnTo>
                    <a:pt x="217261" y="1017"/>
                  </a:lnTo>
                  <a:lnTo>
                    <a:pt x="216273" y="2982"/>
                  </a:lnTo>
                  <a:lnTo>
                    <a:pt x="201466" y="50264"/>
                  </a:lnTo>
                  <a:lnTo>
                    <a:pt x="193327" y="89920"/>
                  </a:lnTo>
                  <a:lnTo>
                    <a:pt x="185742" y="129892"/>
                  </a:lnTo>
                  <a:lnTo>
                    <a:pt x="183179" y="172053"/>
                  </a:lnTo>
                  <a:lnTo>
                    <a:pt x="175724" y="216144"/>
                  </a:lnTo>
                  <a:lnTo>
                    <a:pt x="170622" y="254372"/>
                  </a:lnTo>
                  <a:lnTo>
                    <a:pt x="171882" y="281622"/>
                  </a:lnTo>
                  <a:lnTo>
                    <a:pt x="177700" y="311349"/>
                  </a:lnTo>
                  <a:lnTo>
                    <a:pt x="184961" y="321805"/>
                  </a:lnTo>
                  <a:lnTo>
                    <a:pt x="194474" y="328500"/>
                  </a:lnTo>
                  <a:lnTo>
                    <a:pt x="206229" y="331581"/>
                  </a:lnTo>
                  <a:lnTo>
                    <a:pt x="214474" y="330420"/>
                  </a:lnTo>
                  <a:lnTo>
                    <a:pt x="225169" y="325801"/>
                  </a:lnTo>
                  <a:lnTo>
                    <a:pt x="259054" y="298029"/>
                  </a:lnTo>
                  <a:lnTo>
                    <a:pt x="287517" y="259934"/>
                  </a:lnTo>
                  <a:lnTo>
                    <a:pt x="313218" y="217470"/>
                  </a:lnTo>
                  <a:lnTo>
                    <a:pt x="321763" y="201858"/>
                  </a:lnTo>
                  <a:lnTo>
                    <a:pt x="337170" y="154286"/>
                  </a:lnTo>
                  <a:lnTo>
                    <a:pt x="340074" y="142535"/>
                  </a:lnTo>
                  <a:lnTo>
                    <a:pt x="339776" y="140366"/>
                  </a:lnTo>
                  <a:lnTo>
                    <a:pt x="338873" y="138920"/>
                  </a:lnTo>
                  <a:lnTo>
                    <a:pt x="337565" y="137956"/>
                  </a:lnTo>
                  <a:lnTo>
                    <a:pt x="336693" y="138019"/>
                  </a:lnTo>
                  <a:lnTo>
                    <a:pt x="336111" y="138766"/>
                  </a:lnTo>
                  <a:lnTo>
                    <a:pt x="335723" y="139970"/>
                  </a:lnTo>
                  <a:lnTo>
                    <a:pt x="330737" y="147677"/>
                  </a:lnTo>
                  <a:lnTo>
                    <a:pt x="317822" y="190556"/>
                  </a:lnTo>
                  <a:lnTo>
                    <a:pt x="310368" y="235948"/>
                  </a:lnTo>
                  <a:lnTo>
                    <a:pt x="309655" y="257040"/>
                  </a:lnTo>
                  <a:lnTo>
                    <a:pt x="311477" y="262248"/>
                  </a:lnTo>
                  <a:lnTo>
                    <a:pt x="321767" y="274711"/>
                  </a:lnTo>
                  <a:lnTo>
                    <a:pt x="327443" y="278805"/>
                  </a:lnTo>
                  <a:lnTo>
                    <a:pt x="333023" y="280623"/>
                  </a:lnTo>
                  <a:lnTo>
                    <a:pt x="352186" y="281887"/>
                  </a:lnTo>
                  <a:lnTo>
                    <a:pt x="364671" y="278650"/>
                  </a:lnTo>
                  <a:lnTo>
                    <a:pt x="381533" y="270530"/>
                  </a:lnTo>
                  <a:lnTo>
                    <a:pt x="427611" y="225580"/>
                  </a:lnTo>
                  <a:lnTo>
                    <a:pt x="456137" y="182974"/>
                  </a:lnTo>
                  <a:lnTo>
                    <a:pt x="464694" y="170400"/>
                  </a:lnTo>
                  <a:lnTo>
                    <a:pt x="474324" y="143939"/>
                  </a:lnTo>
                  <a:lnTo>
                    <a:pt x="474432" y="144124"/>
                  </a:lnTo>
                  <a:lnTo>
                    <a:pt x="474619" y="151353"/>
                  </a:lnTo>
                  <a:lnTo>
                    <a:pt x="459720" y="193673"/>
                  </a:lnTo>
                  <a:lnTo>
                    <a:pt x="438283" y="234693"/>
                  </a:lnTo>
                  <a:lnTo>
                    <a:pt x="414771" y="276145"/>
                  </a:lnTo>
                  <a:lnTo>
                    <a:pt x="392572" y="312980"/>
                  </a:lnTo>
                  <a:lnTo>
                    <a:pt x="399067" y="301783"/>
                  </a:lnTo>
                  <a:lnTo>
                    <a:pt x="402956" y="295775"/>
                  </a:lnTo>
                  <a:lnTo>
                    <a:pt x="426302" y="250720"/>
                  </a:lnTo>
                  <a:lnTo>
                    <a:pt x="453104" y="204701"/>
                  </a:lnTo>
                  <a:lnTo>
                    <a:pt x="497070" y="164827"/>
                  </a:lnTo>
                  <a:lnTo>
                    <a:pt x="518118" y="151908"/>
                  </a:lnTo>
                  <a:lnTo>
                    <a:pt x="540131" y="149670"/>
                  </a:lnTo>
                  <a:lnTo>
                    <a:pt x="551494" y="151029"/>
                  </a:lnTo>
                  <a:lnTo>
                    <a:pt x="555513" y="152379"/>
                  </a:lnTo>
                  <a:lnTo>
                    <a:pt x="561857" y="157641"/>
                  </a:lnTo>
                  <a:lnTo>
                    <a:pt x="566324" y="164684"/>
                  </a:lnTo>
                  <a:lnTo>
                    <a:pt x="568839" y="177288"/>
                  </a:lnTo>
                  <a:lnTo>
                    <a:pt x="569100" y="212506"/>
                  </a:lnTo>
                  <a:lnTo>
                    <a:pt x="562717" y="249647"/>
                  </a:lnTo>
                  <a:lnTo>
                    <a:pt x="542877" y="290703"/>
                  </a:lnTo>
                  <a:lnTo>
                    <a:pt x="535081" y="310739"/>
                  </a:lnTo>
                  <a:lnTo>
                    <a:pt x="533962" y="320216"/>
                  </a:lnTo>
                  <a:lnTo>
                    <a:pt x="535818" y="326780"/>
                  </a:lnTo>
                  <a:lnTo>
                    <a:pt x="536595" y="328107"/>
                  </a:lnTo>
                  <a:lnTo>
                    <a:pt x="537112" y="328286"/>
                  </a:lnTo>
                  <a:lnTo>
                    <a:pt x="537457" y="327700"/>
                  </a:lnTo>
                  <a:lnTo>
                    <a:pt x="567983" y="317720"/>
                  </a:lnTo>
                  <a:lnTo>
                    <a:pt x="612971" y="282187"/>
                  </a:lnTo>
                  <a:lnTo>
                    <a:pt x="658011" y="249171"/>
                  </a:lnTo>
                  <a:lnTo>
                    <a:pt x="690424" y="227889"/>
                  </a:lnTo>
                  <a:lnTo>
                    <a:pt x="710165" y="205823"/>
                  </a:lnTo>
                  <a:lnTo>
                    <a:pt x="713378" y="198563"/>
                  </a:lnTo>
                  <a:lnTo>
                    <a:pt x="715934" y="165689"/>
                  </a:lnTo>
                  <a:lnTo>
                    <a:pt x="712178" y="159560"/>
                  </a:lnTo>
                  <a:lnTo>
                    <a:pt x="701640" y="147496"/>
                  </a:lnTo>
                  <a:lnTo>
                    <a:pt x="697124" y="144653"/>
                  </a:lnTo>
                  <a:lnTo>
                    <a:pt x="692060" y="143390"/>
                  </a:lnTo>
                  <a:lnTo>
                    <a:pt x="685105" y="142826"/>
                  </a:lnTo>
                  <a:lnTo>
                    <a:pt x="673256" y="145882"/>
                  </a:lnTo>
                  <a:lnTo>
                    <a:pt x="652401" y="162168"/>
                  </a:lnTo>
                  <a:lnTo>
                    <a:pt x="631980" y="183398"/>
                  </a:lnTo>
                  <a:lnTo>
                    <a:pt x="612341" y="228021"/>
                  </a:lnTo>
                  <a:lnTo>
                    <a:pt x="609285" y="241523"/>
                  </a:lnTo>
                  <a:lnTo>
                    <a:pt x="610451" y="248296"/>
                  </a:lnTo>
                  <a:lnTo>
                    <a:pt x="612616" y="254363"/>
                  </a:lnTo>
                  <a:lnTo>
                    <a:pt x="613578" y="261764"/>
                  </a:lnTo>
                  <a:lnTo>
                    <a:pt x="615246" y="265008"/>
                  </a:lnTo>
                  <a:lnTo>
                    <a:pt x="628586" y="277548"/>
                  </a:lnTo>
                  <a:lnTo>
                    <a:pt x="635021" y="280065"/>
                  </a:lnTo>
                  <a:lnTo>
                    <a:pt x="638714" y="280736"/>
                  </a:lnTo>
                  <a:lnTo>
                    <a:pt x="646579" y="279599"/>
                  </a:lnTo>
                  <a:lnTo>
                    <a:pt x="693907" y="260868"/>
                  </a:lnTo>
                  <a:lnTo>
                    <a:pt x="719564" y="238638"/>
                  </a:lnTo>
                  <a:lnTo>
                    <a:pt x="745400" y="197492"/>
                  </a:lnTo>
                  <a:lnTo>
                    <a:pt x="752130" y="182376"/>
                  </a:lnTo>
                  <a:lnTo>
                    <a:pt x="754038" y="161809"/>
                  </a:lnTo>
                  <a:lnTo>
                    <a:pt x="749682" y="171642"/>
                  </a:lnTo>
                  <a:lnTo>
                    <a:pt x="742308" y="212668"/>
                  </a:lnTo>
                  <a:lnTo>
                    <a:pt x="737173" y="255876"/>
                  </a:lnTo>
                  <a:lnTo>
                    <a:pt x="733545" y="295664"/>
                  </a:lnTo>
                  <a:lnTo>
                    <a:pt x="724223" y="342742"/>
                  </a:lnTo>
                  <a:lnTo>
                    <a:pt x="713806" y="385700"/>
                  </a:lnTo>
                  <a:lnTo>
                    <a:pt x="701364" y="421208"/>
                  </a:lnTo>
                  <a:lnTo>
                    <a:pt x="681833" y="448383"/>
                  </a:lnTo>
                  <a:lnTo>
                    <a:pt x="655953" y="473909"/>
                  </a:lnTo>
                  <a:lnTo>
                    <a:pt x="638905" y="481596"/>
                  </a:lnTo>
                  <a:lnTo>
                    <a:pt x="594383" y="485134"/>
                  </a:lnTo>
                  <a:lnTo>
                    <a:pt x="565863" y="471751"/>
                  </a:lnTo>
                  <a:lnTo>
                    <a:pt x="544086" y="453283"/>
                  </a:lnTo>
                  <a:lnTo>
                    <a:pt x="524791" y="423010"/>
                  </a:lnTo>
                  <a:lnTo>
                    <a:pt x="511573" y="386089"/>
                  </a:lnTo>
                  <a:lnTo>
                    <a:pt x="498953" y="341821"/>
                  </a:lnTo>
                  <a:lnTo>
                    <a:pt x="487348" y="2884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5" name="SMARTInkShape-1711">
              <a:extLst>
                <a:ext uri="{FF2B5EF4-FFF2-40B4-BE49-F238E27FC236}">
                  <a16:creationId xmlns:a16="http://schemas.microsoft.com/office/drawing/2014/main" id="{C9FA1652-39A8-4106-A410-0BA3C22E29FE}"/>
                </a:ext>
              </a:extLst>
            </p:cNvPr>
            <p:cNvSpPr/>
            <p:nvPr>
              <p:custDataLst>
                <p:tags r:id="rId52"/>
              </p:custDataLst>
            </p:nvPr>
          </p:nvSpPr>
          <p:spPr>
            <a:xfrm>
              <a:off x="5977755" y="4260850"/>
              <a:ext cx="213496" cy="24518"/>
            </a:xfrm>
            <a:custGeom>
              <a:avLst/>
              <a:gdLst/>
              <a:ahLst/>
              <a:cxnLst/>
              <a:rect l="0" t="0" r="0" b="0"/>
              <a:pathLst>
                <a:path w="213496" h="24518">
                  <a:moveTo>
                    <a:pt x="29345" y="19050"/>
                  </a:moveTo>
                  <a:lnTo>
                    <a:pt x="29345" y="19050"/>
                  </a:lnTo>
                  <a:lnTo>
                    <a:pt x="0" y="19050"/>
                  </a:lnTo>
                  <a:lnTo>
                    <a:pt x="20421" y="19755"/>
                  </a:lnTo>
                  <a:lnTo>
                    <a:pt x="48893" y="24517"/>
                  </a:lnTo>
                  <a:lnTo>
                    <a:pt x="95377" y="19855"/>
                  </a:lnTo>
                  <a:lnTo>
                    <a:pt x="137349" y="17274"/>
                  </a:lnTo>
                  <a:lnTo>
                    <a:pt x="181192" y="11220"/>
                  </a:lnTo>
                  <a:lnTo>
                    <a:pt x="21349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6" name="SMARTInkShape-1712">
              <a:extLst>
                <a:ext uri="{FF2B5EF4-FFF2-40B4-BE49-F238E27FC236}">
                  <a16:creationId xmlns:a16="http://schemas.microsoft.com/office/drawing/2014/main" id="{408FD2CF-51FE-465D-806B-87491EDC5175}"/>
                </a:ext>
              </a:extLst>
            </p:cNvPr>
            <p:cNvSpPr/>
            <p:nvPr>
              <p:custDataLst>
                <p:tags r:id="rId53"/>
              </p:custDataLst>
            </p:nvPr>
          </p:nvSpPr>
          <p:spPr>
            <a:xfrm>
              <a:off x="3708400" y="4216567"/>
              <a:ext cx="386549" cy="374484"/>
            </a:xfrm>
            <a:custGeom>
              <a:avLst/>
              <a:gdLst/>
              <a:ahLst/>
              <a:cxnLst/>
              <a:rect l="0" t="0" r="0" b="0"/>
              <a:pathLst>
                <a:path w="386549" h="374484">
                  <a:moveTo>
                    <a:pt x="0" y="126833"/>
                  </a:moveTo>
                  <a:lnTo>
                    <a:pt x="0" y="126833"/>
                  </a:lnTo>
                  <a:lnTo>
                    <a:pt x="0" y="130204"/>
                  </a:lnTo>
                  <a:lnTo>
                    <a:pt x="8838" y="150598"/>
                  </a:lnTo>
                  <a:lnTo>
                    <a:pt x="14746" y="156916"/>
                  </a:lnTo>
                  <a:lnTo>
                    <a:pt x="59290" y="188022"/>
                  </a:lnTo>
                  <a:lnTo>
                    <a:pt x="89033" y="200194"/>
                  </a:lnTo>
                  <a:lnTo>
                    <a:pt x="133644" y="202923"/>
                  </a:lnTo>
                  <a:lnTo>
                    <a:pt x="159229" y="196258"/>
                  </a:lnTo>
                  <a:lnTo>
                    <a:pt x="199080" y="172676"/>
                  </a:lnTo>
                  <a:lnTo>
                    <a:pt x="225523" y="148601"/>
                  </a:lnTo>
                  <a:lnTo>
                    <a:pt x="250298" y="106159"/>
                  </a:lnTo>
                  <a:lnTo>
                    <a:pt x="270144" y="58847"/>
                  </a:lnTo>
                  <a:lnTo>
                    <a:pt x="277363" y="38719"/>
                  </a:lnTo>
                  <a:lnTo>
                    <a:pt x="279397" y="0"/>
                  </a:lnTo>
                  <a:lnTo>
                    <a:pt x="277518" y="12407"/>
                  </a:lnTo>
                  <a:lnTo>
                    <a:pt x="266535" y="57529"/>
                  </a:lnTo>
                  <a:lnTo>
                    <a:pt x="251731" y="104458"/>
                  </a:lnTo>
                  <a:lnTo>
                    <a:pt x="239807" y="146062"/>
                  </a:lnTo>
                  <a:lnTo>
                    <a:pt x="224072" y="184881"/>
                  </a:lnTo>
                  <a:lnTo>
                    <a:pt x="210069" y="231417"/>
                  </a:lnTo>
                  <a:lnTo>
                    <a:pt x="196895" y="277613"/>
                  </a:lnTo>
                  <a:lnTo>
                    <a:pt x="182827" y="321594"/>
                  </a:lnTo>
                  <a:lnTo>
                    <a:pt x="180034" y="326987"/>
                  </a:lnTo>
                  <a:lnTo>
                    <a:pt x="177887" y="335975"/>
                  </a:lnTo>
                  <a:lnTo>
                    <a:pt x="183275" y="330880"/>
                  </a:lnTo>
                  <a:lnTo>
                    <a:pt x="208713" y="287641"/>
                  </a:lnTo>
                  <a:lnTo>
                    <a:pt x="242196" y="243510"/>
                  </a:lnTo>
                  <a:lnTo>
                    <a:pt x="273686" y="217872"/>
                  </a:lnTo>
                  <a:lnTo>
                    <a:pt x="311206" y="201290"/>
                  </a:lnTo>
                  <a:lnTo>
                    <a:pt x="337881" y="197290"/>
                  </a:lnTo>
                  <a:lnTo>
                    <a:pt x="349136" y="197658"/>
                  </a:lnTo>
                  <a:lnTo>
                    <a:pt x="372240" y="205557"/>
                  </a:lnTo>
                  <a:lnTo>
                    <a:pt x="378988" y="211445"/>
                  </a:lnTo>
                  <a:lnTo>
                    <a:pt x="383633" y="218767"/>
                  </a:lnTo>
                  <a:lnTo>
                    <a:pt x="386249" y="231527"/>
                  </a:lnTo>
                  <a:lnTo>
                    <a:pt x="386548" y="266805"/>
                  </a:lnTo>
                  <a:lnTo>
                    <a:pt x="374479" y="310999"/>
                  </a:lnTo>
                  <a:lnTo>
                    <a:pt x="357727" y="357530"/>
                  </a:lnTo>
                  <a:lnTo>
                    <a:pt x="355600" y="374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7" name="SMARTInkShape-1713">
              <a:extLst>
                <a:ext uri="{FF2B5EF4-FFF2-40B4-BE49-F238E27FC236}">
                  <a16:creationId xmlns:a16="http://schemas.microsoft.com/office/drawing/2014/main" id="{E707C348-C8BC-4608-B0C9-A21450CA6549}"/>
                </a:ext>
              </a:extLst>
            </p:cNvPr>
            <p:cNvSpPr/>
            <p:nvPr>
              <p:custDataLst>
                <p:tags r:id="rId54"/>
              </p:custDataLst>
            </p:nvPr>
          </p:nvSpPr>
          <p:spPr>
            <a:xfrm>
              <a:off x="3778250" y="4171950"/>
              <a:ext cx="76170" cy="427313"/>
            </a:xfrm>
            <a:custGeom>
              <a:avLst/>
              <a:gdLst/>
              <a:ahLst/>
              <a:cxnLst/>
              <a:rect l="0" t="0" r="0" b="0"/>
              <a:pathLst>
                <a:path w="76170" h="427313">
                  <a:moveTo>
                    <a:pt x="63500" y="0"/>
                  </a:moveTo>
                  <a:lnTo>
                    <a:pt x="63500" y="0"/>
                  </a:lnTo>
                  <a:lnTo>
                    <a:pt x="72228" y="9434"/>
                  </a:lnTo>
                  <a:lnTo>
                    <a:pt x="74435" y="14305"/>
                  </a:lnTo>
                  <a:lnTo>
                    <a:pt x="76169" y="55803"/>
                  </a:lnTo>
                  <a:lnTo>
                    <a:pt x="72825" y="102703"/>
                  </a:lnTo>
                  <a:lnTo>
                    <a:pt x="63334" y="145916"/>
                  </a:lnTo>
                  <a:lnTo>
                    <a:pt x="55219" y="180818"/>
                  </a:lnTo>
                  <a:lnTo>
                    <a:pt x="43878" y="221968"/>
                  </a:lnTo>
                  <a:lnTo>
                    <a:pt x="35343" y="253917"/>
                  </a:lnTo>
                  <a:lnTo>
                    <a:pt x="27154" y="298178"/>
                  </a:lnTo>
                  <a:lnTo>
                    <a:pt x="16887" y="340913"/>
                  </a:lnTo>
                  <a:lnTo>
                    <a:pt x="6478" y="387234"/>
                  </a:lnTo>
                  <a:lnTo>
                    <a:pt x="196" y="427186"/>
                  </a:lnTo>
                  <a:lnTo>
                    <a:pt x="131" y="427312"/>
                  </a:lnTo>
                  <a:lnTo>
                    <a:pt x="0" y="419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8" name="SMARTInkShape-1714">
              <a:extLst>
                <a:ext uri="{FF2B5EF4-FFF2-40B4-BE49-F238E27FC236}">
                  <a16:creationId xmlns:a16="http://schemas.microsoft.com/office/drawing/2014/main" id="{37763513-11CA-44BD-8625-64BDF413326E}"/>
                </a:ext>
              </a:extLst>
            </p:cNvPr>
            <p:cNvSpPr/>
            <p:nvPr>
              <p:custDataLst>
                <p:tags r:id="rId55"/>
              </p:custDataLst>
            </p:nvPr>
          </p:nvSpPr>
          <p:spPr>
            <a:xfrm>
              <a:off x="4134774" y="4248559"/>
              <a:ext cx="316574" cy="329679"/>
            </a:xfrm>
            <a:custGeom>
              <a:avLst/>
              <a:gdLst/>
              <a:ahLst/>
              <a:cxnLst/>
              <a:rect l="0" t="0" r="0" b="0"/>
              <a:pathLst>
                <a:path w="316574" h="329679">
                  <a:moveTo>
                    <a:pt x="151476" y="183741"/>
                  </a:moveTo>
                  <a:lnTo>
                    <a:pt x="151476" y="183741"/>
                  </a:lnTo>
                  <a:lnTo>
                    <a:pt x="118873" y="159975"/>
                  </a:lnTo>
                  <a:lnTo>
                    <a:pt x="107165" y="154357"/>
                  </a:lnTo>
                  <a:lnTo>
                    <a:pt x="95857" y="152693"/>
                  </a:lnTo>
                  <a:lnTo>
                    <a:pt x="70991" y="157521"/>
                  </a:lnTo>
                  <a:lnTo>
                    <a:pt x="60671" y="163620"/>
                  </a:lnTo>
                  <a:lnTo>
                    <a:pt x="22533" y="204983"/>
                  </a:lnTo>
                  <a:lnTo>
                    <a:pt x="11122" y="222490"/>
                  </a:lnTo>
                  <a:lnTo>
                    <a:pt x="181" y="267199"/>
                  </a:lnTo>
                  <a:lnTo>
                    <a:pt x="0" y="286095"/>
                  </a:lnTo>
                  <a:lnTo>
                    <a:pt x="6267" y="306333"/>
                  </a:lnTo>
                  <a:lnTo>
                    <a:pt x="11915" y="311839"/>
                  </a:lnTo>
                  <a:lnTo>
                    <a:pt x="23028" y="318906"/>
                  </a:lnTo>
                  <a:lnTo>
                    <a:pt x="35258" y="322097"/>
                  </a:lnTo>
                  <a:lnTo>
                    <a:pt x="55009" y="323322"/>
                  </a:lnTo>
                  <a:lnTo>
                    <a:pt x="67076" y="320035"/>
                  </a:lnTo>
                  <a:lnTo>
                    <a:pt x="95753" y="299965"/>
                  </a:lnTo>
                  <a:lnTo>
                    <a:pt x="108773" y="280803"/>
                  </a:lnTo>
                  <a:lnTo>
                    <a:pt x="126061" y="238440"/>
                  </a:lnTo>
                  <a:lnTo>
                    <a:pt x="132054" y="197061"/>
                  </a:lnTo>
                  <a:lnTo>
                    <a:pt x="132316" y="188784"/>
                  </a:lnTo>
                  <a:lnTo>
                    <a:pt x="131647" y="187104"/>
                  </a:lnTo>
                  <a:lnTo>
                    <a:pt x="130495" y="185983"/>
                  </a:lnTo>
                  <a:lnTo>
                    <a:pt x="129022" y="185235"/>
                  </a:lnTo>
                  <a:lnTo>
                    <a:pt x="128040" y="184032"/>
                  </a:lnTo>
                  <a:lnTo>
                    <a:pt x="126335" y="178405"/>
                  </a:lnTo>
                  <a:lnTo>
                    <a:pt x="124309" y="179723"/>
                  </a:lnTo>
                  <a:lnTo>
                    <a:pt x="122782" y="181062"/>
                  </a:lnTo>
                  <a:lnTo>
                    <a:pt x="121084" y="184432"/>
                  </a:lnTo>
                  <a:lnTo>
                    <a:pt x="120631" y="186318"/>
                  </a:lnTo>
                  <a:lnTo>
                    <a:pt x="106897" y="215360"/>
                  </a:lnTo>
                  <a:lnTo>
                    <a:pt x="101495" y="260760"/>
                  </a:lnTo>
                  <a:lnTo>
                    <a:pt x="101453" y="293136"/>
                  </a:lnTo>
                  <a:lnTo>
                    <a:pt x="105767" y="305603"/>
                  </a:lnTo>
                  <a:lnTo>
                    <a:pt x="117685" y="321059"/>
                  </a:lnTo>
                  <a:lnTo>
                    <a:pt x="121876" y="325440"/>
                  </a:lnTo>
                  <a:lnTo>
                    <a:pt x="127972" y="327857"/>
                  </a:lnTo>
                  <a:lnTo>
                    <a:pt x="152449" y="329678"/>
                  </a:lnTo>
                  <a:lnTo>
                    <a:pt x="175631" y="315266"/>
                  </a:lnTo>
                  <a:lnTo>
                    <a:pt x="208430" y="283476"/>
                  </a:lnTo>
                  <a:lnTo>
                    <a:pt x="234131" y="235889"/>
                  </a:lnTo>
                  <a:lnTo>
                    <a:pt x="257044" y="194084"/>
                  </a:lnTo>
                  <a:lnTo>
                    <a:pt x="279315" y="152341"/>
                  </a:lnTo>
                  <a:lnTo>
                    <a:pt x="293180" y="105083"/>
                  </a:lnTo>
                  <a:lnTo>
                    <a:pt x="307005" y="59901"/>
                  </a:lnTo>
                  <a:lnTo>
                    <a:pt x="316100" y="14420"/>
                  </a:lnTo>
                  <a:lnTo>
                    <a:pt x="316567" y="0"/>
                  </a:lnTo>
                  <a:lnTo>
                    <a:pt x="316573" y="3083"/>
                  </a:lnTo>
                  <a:lnTo>
                    <a:pt x="314693" y="6552"/>
                  </a:lnTo>
                  <a:lnTo>
                    <a:pt x="313204" y="8465"/>
                  </a:lnTo>
                  <a:lnTo>
                    <a:pt x="311549" y="14354"/>
                  </a:lnTo>
                  <a:lnTo>
                    <a:pt x="303811" y="61433"/>
                  </a:lnTo>
                  <a:lnTo>
                    <a:pt x="293101" y="101751"/>
                  </a:lnTo>
                  <a:lnTo>
                    <a:pt x="284940" y="145746"/>
                  </a:lnTo>
                  <a:lnTo>
                    <a:pt x="276096" y="186150"/>
                  </a:lnTo>
                  <a:lnTo>
                    <a:pt x="272474" y="227845"/>
                  </a:lnTo>
                  <a:lnTo>
                    <a:pt x="272172" y="273092"/>
                  </a:lnTo>
                  <a:lnTo>
                    <a:pt x="271426" y="298675"/>
                  </a:lnTo>
                  <a:lnTo>
                    <a:pt x="266038" y="315697"/>
                  </a:lnTo>
                  <a:lnTo>
                    <a:pt x="266656" y="315455"/>
                  </a:lnTo>
                  <a:lnTo>
                    <a:pt x="269225" y="313307"/>
                  </a:lnTo>
                  <a:lnTo>
                    <a:pt x="270837" y="310000"/>
                  </a:lnTo>
                  <a:lnTo>
                    <a:pt x="272126" y="2853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9" name="SMARTInkShape-1715">
              <a:extLst>
                <a:ext uri="{FF2B5EF4-FFF2-40B4-BE49-F238E27FC236}">
                  <a16:creationId xmlns:a16="http://schemas.microsoft.com/office/drawing/2014/main" id="{794EB96C-A31D-4418-B974-FD99D187F30A}"/>
                </a:ext>
              </a:extLst>
            </p:cNvPr>
            <p:cNvSpPr/>
            <p:nvPr>
              <p:custDataLst>
                <p:tags r:id="rId56"/>
              </p:custDataLst>
            </p:nvPr>
          </p:nvSpPr>
          <p:spPr>
            <a:xfrm>
              <a:off x="4676851" y="4349750"/>
              <a:ext cx="34850" cy="412234"/>
            </a:xfrm>
            <a:custGeom>
              <a:avLst/>
              <a:gdLst/>
              <a:ahLst/>
              <a:cxnLst/>
              <a:rect l="0" t="0" r="0" b="0"/>
              <a:pathLst>
                <a:path w="34850" h="412234">
                  <a:moveTo>
                    <a:pt x="34849" y="0"/>
                  </a:moveTo>
                  <a:lnTo>
                    <a:pt x="34849" y="0"/>
                  </a:lnTo>
                  <a:lnTo>
                    <a:pt x="34849" y="3371"/>
                  </a:lnTo>
                  <a:lnTo>
                    <a:pt x="34143" y="4364"/>
                  </a:lnTo>
                  <a:lnTo>
                    <a:pt x="32967" y="5026"/>
                  </a:lnTo>
                  <a:lnTo>
                    <a:pt x="31478" y="5467"/>
                  </a:lnTo>
                  <a:lnTo>
                    <a:pt x="30485" y="6467"/>
                  </a:lnTo>
                  <a:lnTo>
                    <a:pt x="29382" y="9460"/>
                  </a:lnTo>
                  <a:lnTo>
                    <a:pt x="26628" y="51534"/>
                  </a:lnTo>
                  <a:lnTo>
                    <a:pt x="19662" y="96570"/>
                  </a:lnTo>
                  <a:lnTo>
                    <a:pt x="16944" y="134839"/>
                  </a:lnTo>
                  <a:lnTo>
                    <a:pt x="10955" y="179375"/>
                  </a:lnTo>
                  <a:lnTo>
                    <a:pt x="4860" y="220261"/>
                  </a:lnTo>
                  <a:lnTo>
                    <a:pt x="3447" y="259095"/>
                  </a:lnTo>
                  <a:lnTo>
                    <a:pt x="0" y="304355"/>
                  </a:lnTo>
                  <a:lnTo>
                    <a:pt x="2691" y="346369"/>
                  </a:lnTo>
                  <a:lnTo>
                    <a:pt x="3075" y="391650"/>
                  </a:lnTo>
                  <a:lnTo>
                    <a:pt x="3094" y="406857"/>
                  </a:lnTo>
                  <a:lnTo>
                    <a:pt x="3801" y="408822"/>
                  </a:lnTo>
                  <a:lnTo>
                    <a:pt x="4978" y="410131"/>
                  </a:lnTo>
                  <a:lnTo>
                    <a:pt x="8565" y="412233"/>
                  </a:lnTo>
                  <a:lnTo>
                    <a:pt x="8860" y="411699"/>
                  </a:lnTo>
                  <a:lnTo>
                    <a:pt x="9449" y="406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0" name="SMARTInkShape-1716">
              <a:extLst>
                <a:ext uri="{FF2B5EF4-FFF2-40B4-BE49-F238E27FC236}">
                  <a16:creationId xmlns:a16="http://schemas.microsoft.com/office/drawing/2014/main" id="{EB16FFA9-3547-4EAF-9A08-619F6DCB602E}"/>
                </a:ext>
              </a:extLst>
            </p:cNvPr>
            <p:cNvSpPr/>
            <p:nvPr>
              <p:custDataLst>
                <p:tags r:id="rId57"/>
              </p:custDataLst>
            </p:nvPr>
          </p:nvSpPr>
          <p:spPr>
            <a:xfrm>
              <a:off x="4324350" y="4395237"/>
              <a:ext cx="203201" cy="17824"/>
            </a:xfrm>
            <a:custGeom>
              <a:avLst/>
              <a:gdLst/>
              <a:ahLst/>
              <a:cxnLst/>
              <a:rect l="0" t="0" r="0" b="0"/>
              <a:pathLst>
                <a:path w="203201" h="17824">
                  <a:moveTo>
                    <a:pt x="0" y="5313"/>
                  </a:moveTo>
                  <a:lnTo>
                    <a:pt x="0" y="5313"/>
                  </a:lnTo>
                  <a:lnTo>
                    <a:pt x="3371" y="8684"/>
                  </a:lnTo>
                  <a:lnTo>
                    <a:pt x="6907" y="10339"/>
                  </a:lnTo>
                  <a:lnTo>
                    <a:pt x="53127" y="17823"/>
                  </a:lnTo>
                  <a:lnTo>
                    <a:pt x="92077" y="14212"/>
                  </a:lnTo>
                  <a:lnTo>
                    <a:pt x="133951" y="5780"/>
                  </a:lnTo>
                  <a:lnTo>
                    <a:pt x="170554" y="0"/>
                  </a:lnTo>
                  <a:lnTo>
                    <a:pt x="203200" y="5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4" name="SMARTInkShape-Group489">
            <a:extLst>
              <a:ext uri="{FF2B5EF4-FFF2-40B4-BE49-F238E27FC236}">
                <a16:creationId xmlns:a16="http://schemas.microsoft.com/office/drawing/2014/main" id="{96E90396-867A-4E1B-AF2D-34FBA5EA9028}"/>
              </a:ext>
            </a:extLst>
          </p:cNvPr>
          <p:cNvGrpSpPr/>
          <p:nvPr/>
        </p:nvGrpSpPr>
        <p:grpSpPr>
          <a:xfrm>
            <a:off x="8442286" y="4092413"/>
            <a:ext cx="1475438" cy="450510"/>
            <a:chOff x="8442286" y="4092413"/>
            <a:chExt cx="1475438" cy="450510"/>
          </a:xfrm>
        </p:grpSpPr>
        <p:sp>
          <p:nvSpPr>
            <p:cNvPr id="642" name="SMARTInkShape-1717">
              <a:extLst>
                <a:ext uri="{FF2B5EF4-FFF2-40B4-BE49-F238E27FC236}">
                  <a16:creationId xmlns:a16="http://schemas.microsoft.com/office/drawing/2014/main" id="{5195933A-FDC6-4844-9AF3-0851D75BFBE7}"/>
                </a:ext>
              </a:extLst>
            </p:cNvPr>
            <p:cNvSpPr/>
            <p:nvPr>
              <p:custDataLst>
                <p:tags r:id="rId41"/>
              </p:custDataLst>
            </p:nvPr>
          </p:nvSpPr>
          <p:spPr>
            <a:xfrm>
              <a:off x="9620352" y="4311650"/>
              <a:ext cx="297372" cy="196386"/>
            </a:xfrm>
            <a:custGeom>
              <a:avLst/>
              <a:gdLst/>
              <a:ahLst/>
              <a:cxnLst/>
              <a:rect l="0" t="0" r="0" b="0"/>
              <a:pathLst>
                <a:path w="297372" h="196386">
                  <a:moveTo>
                    <a:pt x="12598" y="38100"/>
                  </a:moveTo>
                  <a:lnTo>
                    <a:pt x="12598" y="38100"/>
                  </a:lnTo>
                  <a:lnTo>
                    <a:pt x="9227" y="38100"/>
                  </a:lnTo>
                  <a:lnTo>
                    <a:pt x="5691" y="36218"/>
                  </a:lnTo>
                  <a:lnTo>
                    <a:pt x="1041" y="32633"/>
                  </a:lnTo>
                  <a:lnTo>
                    <a:pt x="661" y="33044"/>
                  </a:lnTo>
                  <a:lnTo>
                    <a:pt x="0" y="37295"/>
                  </a:lnTo>
                  <a:lnTo>
                    <a:pt x="17909" y="55350"/>
                  </a:lnTo>
                  <a:lnTo>
                    <a:pt x="46800" y="73460"/>
                  </a:lnTo>
                  <a:lnTo>
                    <a:pt x="64124" y="79543"/>
                  </a:lnTo>
                  <a:lnTo>
                    <a:pt x="107889" y="87400"/>
                  </a:lnTo>
                  <a:lnTo>
                    <a:pt x="152300" y="88812"/>
                  </a:lnTo>
                  <a:lnTo>
                    <a:pt x="198146" y="88189"/>
                  </a:lnTo>
                  <a:lnTo>
                    <a:pt x="225313" y="80061"/>
                  </a:lnTo>
                  <a:lnTo>
                    <a:pt x="235394" y="73973"/>
                  </a:lnTo>
                  <a:lnTo>
                    <a:pt x="252897" y="52535"/>
                  </a:lnTo>
                  <a:lnTo>
                    <a:pt x="254641" y="49134"/>
                  </a:lnTo>
                  <a:lnTo>
                    <a:pt x="255099" y="46162"/>
                  </a:lnTo>
                  <a:lnTo>
                    <a:pt x="253350" y="34092"/>
                  </a:lnTo>
                  <a:lnTo>
                    <a:pt x="250597" y="29733"/>
                  </a:lnTo>
                  <a:lnTo>
                    <a:pt x="248170" y="28289"/>
                  </a:lnTo>
                  <a:lnTo>
                    <a:pt x="236016" y="25971"/>
                  </a:lnTo>
                  <a:lnTo>
                    <a:pt x="223242" y="25512"/>
                  </a:lnTo>
                  <a:lnTo>
                    <a:pt x="207131" y="30492"/>
                  </a:lnTo>
                  <a:lnTo>
                    <a:pt x="177547" y="47478"/>
                  </a:lnTo>
                  <a:lnTo>
                    <a:pt x="151060" y="72046"/>
                  </a:lnTo>
                  <a:lnTo>
                    <a:pt x="137876" y="93144"/>
                  </a:lnTo>
                  <a:lnTo>
                    <a:pt x="134618" y="115950"/>
                  </a:lnTo>
                  <a:lnTo>
                    <a:pt x="137025" y="141678"/>
                  </a:lnTo>
                  <a:lnTo>
                    <a:pt x="142218" y="154925"/>
                  </a:lnTo>
                  <a:lnTo>
                    <a:pt x="149229" y="164812"/>
                  </a:lnTo>
                  <a:lnTo>
                    <a:pt x="182792" y="188911"/>
                  </a:lnTo>
                  <a:lnTo>
                    <a:pt x="192661" y="193322"/>
                  </a:lnTo>
                  <a:lnTo>
                    <a:pt x="229187" y="196385"/>
                  </a:lnTo>
                  <a:lnTo>
                    <a:pt x="248848" y="193341"/>
                  </a:lnTo>
                  <a:lnTo>
                    <a:pt x="276924" y="176443"/>
                  </a:lnTo>
                  <a:lnTo>
                    <a:pt x="286433" y="166188"/>
                  </a:lnTo>
                  <a:lnTo>
                    <a:pt x="293720" y="154212"/>
                  </a:lnTo>
                  <a:lnTo>
                    <a:pt x="296975" y="141726"/>
                  </a:lnTo>
                  <a:lnTo>
                    <a:pt x="297371" y="124159"/>
                  </a:lnTo>
                  <a:lnTo>
                    <a:pt x="283412" y="79460"/>
                  </a:lnTo>
                  <a:lnTo>
                    <a:pt x="262241" y="37919"/>
                  </a:lnTo>
                  <a:lnTo>
                    <a:pt x="244768" y="10599"/>
                  </a:lnTo>
                  <a:lnTo>
                    <a:pt x="23484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3" name="SMARTInkShape-1718">
              <a:extLst>
                <a:ext uri="{FF2B5EF4-FFF2-40B4-BE49-F238E27FC236}">
                  <a16:creationId xmlns:a16="http://schemas.microsoft.com/office/drawing/2014/main" id="{038EC880-2331-4F05-B5F3-577382FC45A1}"/>
                </a:ext>
              </a:extLst>
            </p:cNvPr>
            <p:cNvSpPr/>
            <p:nvPr>
              <p:custDataLst>
                <p:tags r:id="rId42"/>
              </p:custDataLst>
            </p:nvPr>
          </p:nvSpPr>
          <p:spPr>
            <a:xfrm>
              <a:off x="8442286" y="4092413"/>
              <a:ext cx="1000060" cy="450510"/>
            </a:xfrm>
            <a:custGeom>
              <a:avLst/>
              <a:gdLst/>
              <a:ahLst/>
              <a:cxnLst/>
              <a:rect l="0" t="0" r="0" b="0"/>
              <a:pathLst>
                <a:path w="1000060" h="450510">
                  <a:moveTo>
                    <a:pt x="130214" y="257337"/>
                  </a:moveTo>
                  <a:lnTo>
                    <a:pt x="130214" y="257337"/>
                  </a:lnTo>
                  <a:lnTo>
                    <a:pt x="100327" y="269546"/>
                  </a:lnTo>
                  <a:lnTo>
                    <a:pt x="69774" y="294608"/>
                  </a:lnTo>
                  <a:lnTo>
                    <a:pt x="35266" y="337957"/>
                  </a:lnTo>
                  <a:lnTo>
                    <a:pt x="27338" y="348201"/>
                  </a:lnTo>
                  <a:lnTo>
                    <a:pt x="6591" y="388920"/>
                  </a:lnTo>
                  <a:lnTo>
                    <a:pt x="0" y="410916"/>
                  </a:lnTo>
                  <a:lnTo>
                    <a:pt x="1315" y="416845"/>
                  </a:lnTo>
                  <a:lnTo>
                    <a:pt x="12272" y="434425"/>
                  </a:lnTo>
                  <a:lnTo>
                    <a:pt x="17353" y="438348"/>
                  </a:lnTo>
                  <a:lnTo>
                    <a:pt x="27550" y="440557"/>
                  </a:lnTo>
                  <a:lnTo>
                    <a:pt x="39508" y="441211"/>
                  </a:lnTo>
                  <a:lnTo>
                    <a:pt x="83394" y="420464"/>
                  </a:lnTo>
                  <a:lnTo>
                    <a:pt x="96272" y="410642"/>
                  </a:lnTo>
                  <a:lnTo>
                    <a:pt x="124565" y="376387"/>
                  </a:lnTo>
                  <a:lnTo>
                    <a:pt x="141099" y="332614"/>
                  </a:lnTo>
                  <a:lnTo>
                    <a:pt x="141704" y="328688"/>
                  </a:lnTo>
                  <a:lnTo>
                    <a:pt x="140494" y="320563"/>
                  </a:lnTo>
                  <a:lnTo>
                    <a:pt x="136794" y="303397"/>
                  </a:lnTo>
                  <a:lnTo>
                    <a:pt x="136584" y="296461"/>
                  </a:lnTo>
                  <a:lnTo>
                    <a:pt x="135872" y="296120"/>
                  </a:lnTo>
                  <a:lnTo>
                    <a:pt x="133198" y="295740"/>
                  </a:lnTo>
                  <a:lnTo>
                    <a:pt x="132204" y="296345"/>
                  </a:lnTo>
                  <a:lnTo>
                    <a:pt x="131540" y="297454"/>
                  </a:lnTo>
                  <a:lnTo>
                    <a:pt x="130607" y="302384"/>
                  </a:lnTo>
                  <a:lnTo>
                    <a:pt x="130221" y="335173"/>
                  </a:lnTo>
                  <a:lnTo>
                    <a:pt x="144520" y="373877"/>
                  </a:lnTo>
                  <a:lnTo>
                    <a:pt x="155547" y="389867"/>
                  </a:lnTo>
                  <a:lnTo>
                    <a:pt x="157687" y="392257"/>
                  </a:lnTo>
                  <a:lnTo>
                    <a:pt x="163826" y="394912"/>
                  </a:lnTo>
                  <a:lnTo>
                    <a:pt x="170553" y="396798"/>
                  </a:lnTo>
                  <a:lnTo>
                    <a:pt x="175894" y="399988"/>
                  </a:lnTo>
                  <a:lnTo>
                    <a:pt x="179012" y="400415"/>
                  </a:lnTo>
                  <a:lnTo>
                    <a:pt x="214105" y="393839"/>
                  </a:lnTo>
                  <a:lnTo>
                    <a:pt x="253078" y="362352"/>
                  </a:lnTo>
                  <a:lnTo>
                    <a:pt x="286022" y="317137"/>
                  </a:lnTo>
                  <a:lnTo>
                    <a:pt x="305418" y="279210"/>
                  </a:lnTo>
                  <a:lnTo>
                    <a:pt x="321247" y="239681"/>
                  </a:lnTo>
                  <a:lnTo>
                    <a:pt x="336880" y="196843"/>
                  </a:lnTo>
                  <a:lnTo>
                    <a:pt x="349574" y="150931"/>
                  </a:lnTo>
                  <a:lnTo>
                    <a:pt x="352916" y="105723"/>
                  </a:lnTo>
                  <a:lnTo>
                    <a:pt x="358202" y="65495"/>
                  </a:lnTo>
                  <a:lnTo>
                    <a:pt x="358792" y="18168"/>
                  </a:lnTo>
                  <a:lnTo>
                    <a:pt x="356920" y="11575"/>
                  </a:lnTo>
                  <a:lnTo>
                    <a:pt x="353347" y="4964"/>
                  </a:lnTo>
                  <a:lnTo>
                    <a:pt x="352638" y="0"/>
                  </a:lnTo>
                  <a:lnTo>
                    <a:pt x="352486" y="2758"/>
                  </a:lnTo>
                  <a:lnTo>
                    <a:pt x="348102" y="13362"/>
                  </a:lnTo>
                  <a:lnTo>
                    <a:pt x="334627" y="59248"/>
                  </a:lnTo>
                  <a:lnTo>
                    <a:pt x="324759" y="100337"/>
                  </a:lnTo>
                  <a:lnTo>
                    <a:pt x="314745" y="143174"/>
                  </a:lnTo>
                  <a:lnTo>
                    <a:pt x="305971" y="182026"/>
                  </a:lnTo>
                  <a:lnTo>
                    <a:pt x="301809" y="225606"/>
                  </a:lnTo>
                  <a:lnTo>
                    <a:pt x="296806" y="264736"/>
                  </a:lnTo>
                  <a:lnTo>
                    <a:pt x="293873" y="303273"/>
                  </a:lnTo>
                  <a:lnTo>
                    <a:pt x="290419" y="345501"/>
                  </a:lnTo>
                  <a:lnTo>
                    <a:pt x="289154" y="388917"/>
                  </a:lnTo>
                  <a:lnTo>
                    <a:pt x="283504" y="434676"/>
                  </a:lnTo>
                  <a:lnTo>
                    <a:pt x="282666" y="450509"/>
                  </a:lnTo>
                  <a:lnTo>
                    <a:pt x="280733" y="410551"/>
                  </a:lnTo>
                  <a:lnTo>
                    <a:pt x="275707" y="374466"/>
                  </a:lnTo>
                  <a:lnTo>
                    <a:pt x="267687" y="331508"/>
                  </a:lnTo>
                  <a:lnTo>
                    <a:pt x="252269" y="287354"/>
                  </a:lnTo>
                  <a:lnTo>
                    <a:pt x="226352" y="251251"/>
                  </a:lnTo>
                  <a:lnTo>
                    <a:pt x="225580" y="245647"/>
                  </a:lnTo>
                  <a:lnTo>
                    <a:pt x="227397" y="246967"/>
                  </a:lnTo>
                  <a:lnTo>
                    <a:pt x="228869" y="248307"/>
                  </a:lnTo>
                  <a:lnTo>
                    <a:pt x="234267" y="249796"/>
                  </a:lnTo>
                  <a:lnTo>
                    <a:pt x="268599" y="250235"/>
                  </a:lnTo>
                  <a:lnTo>
                    <a:pt x="312101" y="242143"/>
                  </a:lnTo>
                  <a:lnTo>
                    <a:pt x="352268" y="229787"/>
                  </a:lnTo>
                  <a:lnTo>
                    <a:pt x="395280" y="211208"/>
                  </a:lnTo>
                  <a:lnTo>
                    <a:pt x="439957" y="179005"/>
                  </a:lnTo>
                  <a:lnTo>
                    <a:pt x="477935" y="136562"/>
                  </a:lnTo>
                  <a:lnTo>
                    <a:pt x="495360" y="109284"/>
                  </a:lnTo>
                  <a:lnTo>
                    <a:pt x="509271" y="73627"/>
                  </a:lnTo>
                  <a:lnTo>
                    <a:pt x="512519" y="60616"/>
                  </a:lnTo>
                  <a:lnTo>
                    <a:pt x="514201" y="56340"/>
                  </a:lnTo>
                  <a:lnTo>
                    <a:pt x="514616" y="52784"/>
                  </a:lnTo>
                  <a:lnTo>
                    <a:pt x="511388" y="41921"/>
                  </a:lnTo>
                  <a:lnTo>
                    <a:pt x="505472" y="50966"/>
                  </a:lnTo>
                  <a:lnTo>
                    <a:pt x="496030" y="59469"/>
                  </a:lnTo>
                  <a:lnTo>
                    <a:pt x="477685" y="101399"/>
                  </a:lnTo>
                  <a:lnTo>
                    <a:pt x="466237" y="139402"/>
                  </a:lnTo>
                  <a:lnTo>
                    <a:pt x="453097" y="186377"/>
                  </a:lnTo>
                  <a:lnTo>
                    <a:pt x="441515" y="229630"/>
                  </a:lnTo>
                  <a:lnTo>
                    <a:pt x="428679" y="276742"/>
                  </a:lnTo>
                  <a:lnTo>
                    <a:pt x="417219" y="323465"/>
                  </a:lnTo>
                  <a:lnTo>
                    <a:pt x="409908" y="369217"/>
                  </a:lnTo>
                  <a:lnTo>
                    <a:pt x="409641" y="386055"/>
                  </a:lnTo>
                  <a:lnTo>
                    <a:pt x="410336" y="387599"/>
                  </a:lnTo>
                  <a:lnTo>
                    <a:pt x="411508" y="388629"/>
                  </a:lnTo>
                  <a:lnTo>
                    <a:pt x="415081" y="390280"/>
                  </a:lnTo>
                  <a:lnTo>
                    <a:pt x="415376" y="389710"/>
                  </a:lnTo>
                  <a:lnTo>
                    <a:pt x="415886" y="385183"/>
                  </a:lnTo>
                  <a:lnTo>
                    <a:pt x="419310" y="377846"/>
                  </a:lnTo>
                  <a:lnTo>
                    <a:pt x="424743" y="372516"/>
                  </a:lnTo>
                  <a:lnTo>
                    <a:pt x="431154" y="367088"/>
                  </a:lnTo>
                  <a:lnTo>
                    <a:pt x="461336" y="327699"/>
                  </a:lnTo>
                  <a:lnTo>
                    <a:pt x="482756" y="311375"/>
                  </a:lnTo>
                  <a:lnTo>
                    <a:pt x="490785" y="308563"/>
                  </a:lnTo>
                  <a:lnTo>
                    <a:pt x="491244" y="309126"/>
                  </a:lnTo>
                  <a:lnTo>
                    <a:pt x="492597" y="313291"/>
                  </a:lnTo>
                  <a:lnTo>
                    <a:pt x="496447" y="318993"/>
                  </a:lnTo>
                  <a:lnTo>
                    <a:pt x="497902" y="325857"/>
                  </a:lnTo>
                  <a:lnTo>
                    <a:pt x="499166" y="344244"/>
                  </a:lnTo>
                  <a:lnTo>
                    <a:pt x="509757" y="373695"/>
                  </a:lnTo>
                  <a:lnTo>
                    <a:pt x="519768" y="386168"/>
                  </a:lnTo>
                  <a:lnTo>
                    <a:pt x="523954" y="388678"/>
                  </a:lnTo>
                  <a:lnTo>
                    <a:pt x="532156" y="390091"/>
                  </a:lnTo>
                  <a:lnTo>
                    <a:pt x="539572" y="391128"/>
                  </a:lnTo>
                  <a:lnTo>
                    <a:pt x="550974" y="394267"/>
                  </a:lnTo>
                  <a:lnTo>
                    <a:pt x="579218" y="387497"/>
                  </a:lnTo>
                  <a:lnTo>
                    <a:pt x="595932" y="379186"/>
                  </a:lnTo>
                  <a:lnTo>
                    <a:pt x="607890" y="368621"/>
                  </a:lnTo>
                  <a:lnTo>
                    <a:pt x="636359" y="325505"/>
                  </a:lnTo>
                  <a:lnTo>
                    <a:pt x="643842" y="284421"/>
                  </a:lnTo>
                  <a:lnTo>
                    <a:pt x="644351" y="272025"/>
                  </a:lnTo>
                  <a:lnTo>
                    <a:pt x="643717" y="269246"/>
                  </a:lnTo>
                  <a:lnTo>
                    <a:pt x="642588" y="267393"/>
                  </a:lnTo>
                  <a:lnTo>
                    <a:pt x="633720" y="259810"/>
                  </a:lnTo>
                  <a:lnTo>
                    <a:pt x="627552" y="258070"/>
                  </a:lnTo>
                  <a:lnTo>
                    <a:pt x="617037" y="257433"/>
                  </a:lnTo>
                  <a:lnTo>
                    <a:pt x="612810" y="259261"/>
                  </a:lnTo>
                  <a:lnTo>
                    <a:pt x="604346" y="266184"/>
                  </a:lnTo>
                  <a:lnTo>
                    <a:pt x="579830" y="299789"/>
                  </a:lnTo>
                  <a:lnTo>
                    <a:pt x="571361" y="326060"/>
                  </a:lnTo>
                  <a:lnTo>
                    <a:pt x="568758" y="355418"/>
                  </a:lnTo>
                  <a:lnTo>
                    <a:pt x="571851" y="369104"/>
                  </a:lnTo>
                  <a:lnTo>
                    <a:pt x="577237" y="378726"/>
                  </a:lnTo>
                  <a:lnTo>
                    <a:pt x="583300" y="386045"/>
                  </a:lnTo>
                  <a:lnTo>
                    <a:pt x="601358" y="399117"/>
                  </a:lnTo>
                  <a:lnTo>
                    <a:pt x="607956" y="401489"/>
                  </a:lnTo>
                  <a:lnTo>
                    <a:pt x="623692" y="403012"/>
                  </a:lnTo>
                  <a:lnTo>
                    <a:pt x="636184" y="399905"/>
                  </a:lnTo>
                  <a:lnTo>
                    <a:pt x="682797" y="378669"/>
                  </a:lnTo>
                  <a:lnTo>
                    <a:pt x="725198" y="333604"/>
                  </a:lnTo>
                  <a:lnTo>
                    <a:pt x="754790" y="292514"/>
                  </a:lnTo>
                  <a:lnTo>
                    <a:pt x="759941" y="278109"/>
                  </a:lnTo>
                  <a:lnTo>
                    <a:pt x="762870" y="272919"/>
                  </a:lnTo>
                  <a:lnTo>
                    <a:pt x="765122" y="264089"/>
                  </a:lnTo>
                  <a:lnTo>
                    <a:pt x="771300" y="263697"/>
                  </a:lnTo>
                  <a:lnTo>
                    <a:pt x="768115" y="267061"/>
                  </a:lnTo>
                  <a:lnTo>
                    <a:pt x="766502" y="272477"/>
                  </a:lnTo>
                  <a:lnTo>
                    <a:pt x="765236" y="319155"/>
                  </a:lnTo>
                  <a:lnTo>
                    <a:pt x="772124" y="355510"/>
                  </a:lnTo>
                  <a:lnTo>
                    <a:pt x="778079" y="368740"/>
                  </a:lnTo>
                  <a:lnTo>
                    <a:pt x="805171" y="398842"/>
                  </a:lnTo>
                  <a:lnTo>
                    <a:pt x="818446" y="405411"/>
                  </a:lnTo>
                  <a:lnTo>
                    <a:pt x="832413" y="408455"/>
                  </a:lnTo>
                  <a:lnTo>
                    <a:pt x="839296" y="407286"/>
                  </a:lnTo>
                  <a:lnTo>
                    <a:pt x="856787" y="398125"/>
                  </a:lnTo>
                  <a:lnTo>
                    <a:pt x="887778" y="367690"/>
                  </a:lnTo>
                  <a:lnTo>
                    <a:pt x="922250" y="324253"/>
                  </a:lnTo>
                  <a:lnTo>
                    <a:pt x="932394" y="311031"/>
                  </a:lnTo>
                  <a:lnTo>
                    <a:pt x="936176" y="304484"/>
                  </a:lnTo>
                  <a:lnTo>
                    <a:pt x="957605" y="280932"/>
                  </a:lnTo>
                  <a:lnTo>
                    <a:pt x="970616" y="272921"/>
                  </a:lnTo>
                  <a:lnTo>
                    <a:pt x="980713" y="270606"/>
                  </a:lnTo>
                  <a:lnTo>
                    <a:pt x="982963" y="270416"/>
                  </a:lnTo>
                  <a:lnTo>
                    <a:pt x="984463" y="270995"/>
                  </a:lnTo>
                  <a:lnTo>
                    <a:pt x="985464" y="272087"/>
                  </a:lnTo>
                  <a:lnTo>
                    <a:pt x="994196" y="287943"/>
                  </a:lnTo>
                  <a:lnTo>
                    <a:pt x="997511" y="292812"/>
                  </a:lnTo>
                  <a:lnTo>
                    <a:pt x="998983" y="297328"/>
                  </a:lnTo>
                  <a:lnTo>
                    <a:pt x="1000059" y="315701"/>
                  </a:lnTo>
                  <a:lnTo>
                    <a:pt x="998236" y="320436"/>
                  </a:lnTo>
                  <a:lnTo>
                    <a:pt x="978963" y="348085"/>
                  </a:lnTo>
                  <a:lnTo>
                    <a:pt x="957456" y="361030"/>
                  </a:lnTo>
                  <a:lnTo>
                    <a:pt x="943520" y="366608"/>
                  </a:lnTo>
                  <a:lnTo>
                    <a:pt x="941237" y="368284"/>
                  </a:lnTo>
                  <a:lnTo>
                    <a:pt x="934932" y="370146"/>
                  </a:lnTo>
                  <a:lnTo>
                    <a:pt x="912279" y="371629"/>
                  </a:lnTo>
                  <a:lnTo>
                    <a:pt x="918306" y="364892"/>
                  </a:lnTo>
                  <a:lnTo>
                    <a:pt x="935152" y="350932"/>
                  </a:lnTo>
                  <a:lnTo>
                    <a:pt x="941461" y="342069"/>
                  </a:lnTo>
                  <a:lnTo>
                    <a:pt x="962064" y="3271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45" name="SMARTInkShape-1719">
            <a:extLst>
              <a:ext uri="{FF2B5EF4-FFF2-40B4-BE49-F238E27FC236}">
                <a16:creationId xmlns:a16="http://schemas.microsoft.com/office/drawing/2014/main" id="{91696700-4B5E-4767-AAA8-55C2ADE87D21}"/>
              </a:ext>
            </a:extLst>
          </p:cNvPr>
          <p:cNvSpPr/>
          <p:nvPr>
            <p:custDataLst>
              <p:tags r:id="rId8"/>
            </p:custDataLst>
          </p:nvPr>
        </p:nvSpPr>
        <p:spPr>
          <a:xfrm>
            <a:off x="9664989" y="4083389"/>
            <a:ext cx="56740" cy="425112"/>
          </a:xfrm>
          <a:custGeom>
            <a:avLst/>
            <a:gdLst/>
            <a:ahLst/>
            <a:cxnLst/>
            <a:rect l="0" t="0" r="0" b="0"/>
            <a:pathLst>
              <a:path w="56740" h="425112">
                <a:moveTo>
                  <a:pt x="31461" y="12361"/>
                </a:moveTo>
                <a:lnTo>
                  <a:pt x="31461" y="12361"/>
                </a:lnTo>
                <a:lnTo>
                  <a:pt x="37235" y="7292"/>
                </a:lnTo>
                <a:lnTo>
                  <a:pt x="49910" y="0"/>
                </a:lnTo>
                <a:lnTo>
                  <a:pt x="53704" y="3132"/>
                </a:lnTo>
                <a:lnTo>
                  <a:pt x="55457" y="6613"/>
                </a:lnTo>
                <a:lnTo>
                  <a:pt x="56739" y="20645"/>
                </a:lnTo>
                <a:lnTo>
                  <a:pt x="54976" y="66582"/>
                </a:lnTo>
                <a:lnTo>
                  <a:pt x="41934" y="111693"/>
                </a:lnTo>
                <a:lnTo>
                  <a:pt x="31446" y="152320"/>
                </a:lnTo>
                <a:lnTo>
                  <a:pt x="23224" y="186945"/>
                </a:lnTo>
                <a:lnTo>
                  <a:pt x="15615" y="226132"/>
                </a:lnTo>
                <a:lnTo>
                  <a:pt x="8469" y="270314"/>
                </a:lnTo>
                <a:lnTo>
                  <a:pt x="3006" y="312891"/>
                </a:lnTo>
                <a:lnTo>
                  <a:pt x="0" y="354886"/>
                </a:lnTo>
                <a:lnTo>
                  <a:pt x="473" y="379882"/>
                </a:lnTo>
                <a:lnTo>
                  <a:pt x="5984" y="422569"/>
                </a:lnTo>
                <a:lnTo>
                  <a:pt x="6714" y="423416"/>
                </a:lnTo>
                <a:lnTo>
                  <a:pt x="12411" y="4251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56" name="SMARTInkShape-Group491">
            <a:extLst>
              <a:ext uri="{FF2B5EF4-FFF2-40B4-BE49-F238E27FC236}">
                <a16:creationId xmlns:a16="http://schemas.microsoft.com/office/drawing/2014/main" id="{4CBFE5B3-28C7-4EB4-B9BC-051951CF7640}"/>
              </a:ext>
            </a:extLst>
          </p:cNvPr>
          <p:cNvGrpSpPr/>
          <p:nvPr/>
        </p:nvGrpSpPr>
        <p:grpSpPr>
          <a:xfrm>
            <a:off x="2095500" y="4713077"/>
            <a:ext cx="2396835" cy="512489"/>
            <a:chOff x="2095500" y="4713077"/>
            <a:chExt cx="2396835" cy="512489"/>
          </a:xfrm>
        </p:grpSpPr>
        <p:sp>
          <p:nvSpPr>
            <p:cNvPr id="646" name="SMARTInkShape-1720">
              <a:extLst>
                <a:ext uri="{FF2B5EF4-FFF2-40B4-BE49-F238E27FC236}">
                  <a16:creationId xmlns:a16="http://schemas.microsoft.com/office/drawing/2014/main" id="{6AC9307B-11F0-478B-BBFA-427EF639A744}"/>
                </a:ext>
              </a:extLst>
            </p:cNvPr>
            <p:cNvSpPr/>
            <p:nvPr>
              <p:custDataLst>
                <p:tags r:id="rId31"/>
              </p:custDataLst>
            </p:nvPr>
          </p:nvSpPr>
          <p:spPr>
            <a:xfrm>
              <a:off x="2571750" y="4908550"/>
              <a:ext cx="234951" cy="23865"/>
            </a:xfrm>
            <a:custGeom>
              <a:avLst/>
              <a:gdLst/>
              <a:ahLst/>
              <a:cxnLst/>
              <a:rect l="0" t="0" r="0" b="0"/>
              <a:pathLst>
                <a:path w="234951" h="23865">
                  <a:moveTo>
                    <a:pt x="0" y="0"/>
                  </a:moveTo>
                  <a:lnTo>
                    <a:pt x="0" y="0"/>
                  </a:lnTo>
                  <a:lnTo>
                    <a:pt x="3371" y="0"/>
                  </a:lnTo>
                  <a:lnTo>
                    <a:pt x="6907" y="1882"/>
                  </a:lnTo>
                  <a:lnTo>
                    <a:pt x="12242" y="5069"/>
                  </a:lnTo>
                  <a:lnTo>
                    <a:pt x="56350" y="22599"/>
                  </a:lnTo>
                  <a:lnTo>
                    <a:pt x="91642" y="23864"/>
                  </a:lnTo>
                  <a:lnTo>
                    <a:pt x="135417" y="20084"/>
                  </a:lnTo>
                  <a:lnTo>
                    <a:pt x="181004" y="12486"/>
                  </a:lnTo>
                  <a:lnTo>
                    <a:pt x="234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7" name="SMARTInkShape-1721">
              <a:extLst>
                <a:ext uri="{FF2B5EF4-FFF2-40B4-BE49-F238E27FC236}">
                  <a16:creationId xmlns:a16="http://schemas.microsoft.com/office/drawing/2014/main" id="{E64DF61D-AA89-4CF3-B2E1-949C6EBC338C}"/>
                </a:ext>
              </a:extLst>
            </p:cNvPr>
            <p:cNvSpPr/>
            <p:nvPr>
              <p:custDataLst>
                <p:tags r:id="rId32"/>
              </p:custDataLst>
            </p:nvPr>
          </p:nvSpPr>
          <p:spPr>
            <a:xfrm>
              <a:off x="2333513" y="4788021"/>
              <a:ext cx="308001" cy="304561"/>
            </a:xfrm>
            <a:custGeom>
              <a:avLst/>
              <a:gdLst/>
              <a:ahLst/>
              <a:cxnLst/>
              <a:rect l="0" t="0" r="0" b="0"/>
              <a:pathLst>
                <a:path w="308001" h="304561">
                  <a:moveTo>
                    <a:pt x="15987" y="114179"/>
                  </a:moveTo>
                  <a:lnTo>
                    <a:pt x="15987" y="114179"/>
                  </a:lnTo>
                  <a:lnTo>
                    <a:pt x="14105" y="140859"/>
                  </a:lnTo>
                  <a:lnTo>
                    <a:pt x="4247" y="188174"/>
                  </a:lnTo>
                  <a:lnTo>
                    <a:pt x="1532" y="209417"/>
                  </a:lnTo>
                  <a:lnTo>
                    <a:pt x="0" y="213654"/>
                  </a:lnTo>
                  <a:lnTo>
                    <a:pt x="180" y="222126"/>
                  </a:lnTo>
                  <a:lnTo>
                    <a:pt x="9718" y="267990"/>
                  </a:lnTo>
                  <a:lnTo>
                    <a:pt x="14522" y="276326"/>
                  </a:lnTo>
                  <a:lnTo>
                    <a:pt x="18393" y="281023"/>
                  </a:lnTo>
                  <a:lnTo>
                    <a:pt x="22466" y="283581"/>
                  </a:lnTo>
                  <a:lnTo>
                    <a:pt x="26627" y="285426"/>
                  </a:lnTo>
                  <a:lnTo>
                    <a:pt x="32937" y="289724"/>
                  </a:lnTo>
                  <a:lnTo>
                    <a:pt x="37161" y="290976"/>
                  </a:lnTo>
                  <a:lnTo>
                    <a:pt x="43272" y="289652"/>
                  </a:lnTo>
                  <a:lnTo>
                    <a:pt x="52764" y="284939"/>
                  </a:lnTo>
                  <a:lnTo>
                    <a:pt x="72197" y="267401"/>
                  </a:lnTo>
                  <a:lnTo>
                    <a:pt x="80698" y="255612"/>
                  </a:lnTo>
                  <a:lnTo>
                    <a:pt x="98502" y="210198"/>
                  </a:lnTo>
                  <a:lnTo>
                    <a:pt x="102049" y="200598"/>
                  </a:lnTo>
                  <a:lnTo>
                    <a:pt x="104884" y="171377"/>
                  </a:lnTo>
                  <a:lnTo>
                    <a:pt x="104887" y="214197"/>
                  </a:lnTo>
                  <a:lnTo>
                    <a:pt x="110662" y="250300"/>
                  </a:lnTo>
                  <a:lnTo>
                    <a:pt x="125281" y="283790"/>
                  </a:lnTo>
                  <a:lnTo>
                    <a:pt x="138686" y="300099"/>
                  </a:lnTo>
                  <a:lnTo>
                    <a:pt x="144839" y="302643"/>
                  </a:lnTo>
                  <a:lnTo>
                    <a:pt x="172729" y="304560"/>
                  </a:lnTo>
                  <a:lnTo>
                    <a:pt x="179253" y="302745"/>
                  </a:lnTo>
                  <a:lnTo>
                    <a:pt x="204635" y="286379"/>
                  </a:lnTo>
                  <a:lnTo>
                    <a:pt x="229794" y="258855"/>
                  </a:lnTo>
                  <a:lnTo>
                    <a:pt x="254349" y="212876"/>
                  </a:lnTo>
                  <a:lnTo>
                    <a:pt x="273248" y="168378"/>
                  </a:lnTo>
                  <a:lnTo>
                    <a:pt x="285808" y="123798"/>
                  </a:lnTo>
                  <a:lnTo>
                    <a:pt x="293823" y="79058"/>
                  </a:lnTo>
                  <a:lnTo>
                    <a:pt x="304758" y="34827"/>
                  </a:lnTo>
                  <a:lnTo>
                    <a:pt x="308000" y="4512"/>
                  </a:lnTo>
                  <a:lnTo>
                    <a:pt x="307323" y="2968"/>
                  </a:lnTo>
                  <a:lnTo>
                    <a:pt x="306167" y="1939"/>
                  </a:lnTo>
                  <a:lnTo>
                    <a:pt x="301996" y="0"/>
                  </a:lnTo>
                  <a:lnTo>
                    <a:pt x="298368" y="42748"/>
                  </a:lnTo>
                  <a:lnTo>
                    <a:pt x="295779" y="85278"/>
                  </a:lnTo>
                  <a:lnTo>
                    <a:pt x="292094" y="132145"/>
                  </a:lnTo>
                  <a:lnTo>
                    <a:pt x="287558" y="177258"/>
                  </a:lnTo>
                  <a:lnTo>
                    <a:pt x="282972" y="224711"/>
                  </a:lnTo>
                  <a:lnTo>
                    <a:pt x="282689" y="264940"/>
                  </a:lnTo>
                  <a:lnTo>
                    <a:pt x="277220" y="255499"/>
                  </a:lnTo>
                  <a:lnTo>
                    <a:pt x="276337" y="2411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8" name="SMARTInkShape-1722">
              <a:extLst>
                <a:ext uri="{FF2B5EF4-FFF2-40B4-BE49-F238E27FC236}">
                  <a16:creationId xmlns:a16="http://schemas.microsoft.com/office/drawing/2014/main" id="{036ACFF3-1733-4D65-AE17-9C2A52A43F13}"/>
                </a:ext>
              </a:extLst>
            </p:cNvPr>
            <p:cNvSpPr/>
            <p:nvPr>
              <p:custDataLst>
                <p:tags r:id="rId33"/>
              </p:custDataLst>
            </p:nvPr>
          </p:nvSpPr>
          <p:spPr>
            <a:xfrm>
              <a:off x="2197100" y="4800600"/>
              <a:ext cx="25401" cy="311151"/>
            </a:xfrm>
            <a:custGeom>
              <a:avLst/>
              <a:gdLst/>
              <a:ahLst/>
              <a:cxnLst/>
              <a:rect l="0" t="0" r="0" b="0"/>
              <a:pathLst>
                <a:path w="25401" h="311151">
                  <a:moveTo>
                    <a:pt x="19050" y="0"/>
                  </a:moveTo>
                  <a:lnTo>
                    <a:pt x="19050" y="0"/>
                  </a:lnTo>
                  <a:lnTo>
                    <a:pt x="19755" y="10139"/>
                  </a:lnTo>
                  <a:lnTo>
                    <a:pt x="24517" y="29853"/>
                  </a:lnTo>
                  <a:lnTo>
                    <a:pt x="25385" y="72676"/>
                  </a:lnTo>
                  <a:lnTo>
                    <a:pt x="25399" y="114465"/>
                  </a:lnTo>
                  <a:lnTo>
                    <a:pt x="25400" y="154296"/>
                  </a:lnTo>
                  <a:lnTo>
                    <a:pt x="23519" y="201485"/>
                  </a:lnTo>
                  <a:lnTo>
                    <a:pt x="15940" y="247549"/>
                  </a:lnTo>
                  <a:lnTo>
                    <a:pt x="10945" y="288725"/>
                  </a:lnTo>
                  <a:lnTo>
                    <a:pt x="8392" y="295539"/>
                  </a:lnTo>
                  <a:lnTo>
                    <a:pt x="6249" y="305898"/>
                  </a:lnTo>
                  <a:lnTo>
                    <a:pt x="4872" y="307649"/>
                  </a:lnTo>
                  <a:lnTo>
                    <a:pt x="0" y="311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9" name="SMARTInkShape-1723">
              <a:extLst>
                <a:ext uri="{FF2B5EF4-FFF2-40B4-BE49-F238E27FC236}">
                  <a16:creationId xmlns:a16="http://schemas.microsoft.com/office/drawing/2014/main" id="{1FA7F2DF-3B72-4AAA-99E8-113A3D5D91DA}"/>
                </a:ext>
              </a:extLst>
            </p:cNvPr>
            <p:cNvSpPr/>
            <p:nvPr>
              <p:custDataLst>
                <p:tags r:id="rId34"/>
              </p:custDataLst>
            </p:nvPr>
          </p:nvSpPr>
          <p:spPr>
            <a:xfrm>
              <a:off x="2095500" y="4713077"/>
              <a:ext cx="298036" cy="219697"/>
            </a:xfrm>
            <a:custGeom>
              <a:avLst/>
              <a:gdLst/>
              <a:ahLst/>
              <a:cxnLst/>
              <a:rect l="0" t="0" r="0" b="0"/>
              <a:pathLst>
                <a:path w="298036" h="219697">
                  <a:moveTo>
                    <a:pt x="0" y="74823"/>
                  </a:moveTo>
                  <a:lnTo>
                    <a:pt x="0" y="74823"/>
                  </a:lnTo>
                  <a:lnTo>
                    <a:pt x="0" y="71452"/>
                  </a:lnTo>
                  <a:lnTo>
                    <a:pt x="3763" y="67915"/>
                  </a:lnTo>
                  <a:lnTo>
                    <a:pt x="49308" y="39306"/>
                  </a:lnTo>
                  <a:lnTo>
                    <a:pt x="94485" y="20300"/>
                  </a:lnTo>
                  <a:lnTo>
                    <a:pt x="135054" y="8027"/>
                  </a:lnTo>
                  <a:lnTo>
                    <a:pt x="174209" y="0"/>
                  </a:lnTo>
                  <a:lnTo>
                    <a:pt x="218956" y="7582"/>
                  </a:lnTo>
                  <a:lnTo>
                    <a:pt x="265801" y="22641"/>
                  </a:lnTo>
                  <a:lnTo>
                    <a:pt x="279918" y="33334"/>
                  </a:lnTo>
                  <a:lnTo>
                    <a:pt x="288882" y="46145"/>
                  </a:lnTo>
                  <a:lnTo>
                    <a:pt x="295302" y="62328"/>
                  </a:lnTo>
                  <a:lnTo>
                    <a:pt x="298035" y="85155"/>
                  </a:lnTo>
                  <a:lnTo>
                    <a:pt x="288214" y="108145"/>
                  </a:lnTo>
                  <a:lnTo>
                    <a:pt x="275269" y="127186"/>
                  </a:lnTo>
                  <a:lnTo>
                    <a:pt x="239072" y="158628"/>
                  </a:lnTo>
                  <a:lnTo>
                    <a:pt x="193784" y="183891"/>
                  </a:lnTo>
                  <a:lnTo>
                    <a:pt x="148459" y="203914"/>
                  </a:lnTo>
                  <a:lnTo>
                    <a:pt x="128920" y="209493"/>
                  </a:lnTo>
                  <a:lnTo>
                    <a:pt x="115667" y="219696"/>
                  </a:lnTo>
                  <a:lnTo>
                    <a:pt x="115211" y="219383"/>
                  </a:lnTo>
                  <a:lnTo>
                    <a:pt x="114705" y="217153"/>
                  </a:lnTo>
                  <a:lnTo>
                    <a:pt x="115276" y="216277"/>
                  </a:lnTo>
                  <a:lnTo>
                    <a:pt x="116362" y="215692"/>
                  </a:lnTo>
                  <a:lnTo>
                    <a:pt x="117791" y="215302"/>
                  </a:lnTo>
                  <a:lnTo>
                    <a:pt x="139700" y="2081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0" name="SMARTInkShape-1724">
              <a:extLst>
                <a:ext uri="{FF2B5EF4-FFF2-40B4-BE49-F238E27FC236}">
                  <a16:creationId xmlns:a16="http://schemas.microsoft.com/office/drawing/2014/main" id="{7F4FCF60-06F9-45D8-83C4-F0393853DC14}"/>
                </a:ext>
              </a:extLst>
            </p:cNvPr>
            <p:cNvSpPr/>
            <p:nvPr>
              <p:custDataLst>
                <p:tags r:id="rId35"/>
              </p:custDataLst>
            </p:nvPr>
          </p:nvSpPr>
          <p:spPr>
            <a:xfrm>
              <a:off x="3730141" y="4756150"/>
              <a:ext cx="29060" cy="12701"/>
            </a:xfrm>
            <a:custGeom>
              <a:avLst/>
              <a:gdLst/>
              <a:ahLst/>
              <a:cxnLst/>
              <a:rect l="0" t="0" r="0" b="0"/>
              <a:pathLst>
                <a:path w="29060" h="12701">
                  <a:moveTo>
                    <a:pt x="3659" y="0"/>
                  </a:moveTo>
                  <a:lnTo>
                    <a:pt x="3659" y="0"/>
                  </a:lnTo>
                  <a:lnTo>
                    <a:pt x="288" y="0"/>
                  </a:lnTo>
                  <a:lnTo>
                    <a:pt x="0" y="705"/>
                  </a:lnTo>
                  <a:lnTo>
                    <a:pt x="3038" y="5467"/>
                  </a:lnTo>
                  <a:lnTo>
                    <a:pt x="6846" y="9459"/>
                  </a:lnTo>
                  <a:lnTo>
                    <a:pt x="12367" y="11260"/>
                  </a:lnTo>
                  <a:lnTo>
                    <a:pt x="29059"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1" name="SMARTInkShape-1725">
              <a:extLst>
                <a:ext uri="{FF2B5EF4-FFF2-40B4-BE49-F238E27FC236}">
                  <a16:creationId xmlns:a16="http://schemas.microsoft.com/office/drawing/2014/main" id="{2A31D155-6EF7-42DE-A877-8D7E255EDAF0}"/>
                </a:ext>
              </a:extLst>
            </p:cNvPr>
            <p:cNvSpPr/>
            <p:nvPr>
              <p:custDataLst>
                <p:tags r:id="rId36"/>
              </p:custDataLst>
            </p:nvPr>
          </p:nvSpPr>
          <p:spPr>
            <a:xfrm>
              <a:off x="2984500" y="4718431"/>
              <a:ext cx="342901" cy="355030"/>
            </a:xfrm>
            <a:custGeom>
              <a:avLst/>
              <a:gdLst/>
              <a:ahLst/>
              <a:cxnLst/>
              <a:rect l="0" t="0" r="0" b="0"/>
              <a:pathLst>
                <a:path w="342901" h="355030">
                  <a:moveTo>
                    <a:pt x="0" y="75819"/>
                  </a:moveTo>
                  <a:lnTo>
                    <a:pt x="0" y="75819"/>
                  </a:lnTo>
                  <a:lnTo>
                    <a:pt x="0" y="70352"/>
                  </a:lnTo>
                  <a:lnTo>
                    <a:pt x="6742" y="62988"/>
                  </a:lnTo>
                  <a:lnTo>
                    <a:pt x="48359" y="35471"/>
                  </a:lnTo>
                  <a:lnTo>
                    <a:pt x="92838" y="17789"/>
                  </a:lnTo>
                  <a:lnTo>
                    <a:pt x="138606" y="3961"/>
                  </a:lnTo>
                  <a:lnTo>
                    <a:pt x="181075" y="0"/>
                  </a:lnTo>
                  <a:lnTo>
                    <a:pt x="223021" y="1551"/>
                  </a:lnTo>
                  <a:lnTo>
                    <a:pt x="259718" y="8467"/>
                  </a:lnTo>
                  <a:lnTo>
                    <a:pt x="279212" y="17919"/>
                  </a:lnTo>
                  <a:lnTo>
                    <a:pt x="288254" y="27508"/>
                  </a:lnTo>
                  <a:lnTo>
                    <a:pt x="313939" y="65791"/>
                  </a:lnTo>
                  <a:lnTo>
                    <a:pt x="317361" y="110652"/>
                  </a:lnTo>
                  <a:lnTo>
                    <a:pt x="314088" y="124161"/>
                  </a:lnTo>
                  <a:lnTo>
                    <a:pt x="297102" y="155340"/>
                  </a:lnTo>
                  <a:lnTo>
                    <a:pt x="290560" y="162432"/>
                  </a:lnTo>
                  <a:lnTo>
                    <a:pt x="245515" y="187976"/>
                  </a:lnTo>
                  <a:lnTo>
                    <a:pt x="232828" y="193639"/>
                  </a:lnTo>
                  <a:lnTo>
                    <a:pt x="185639" y="196454"/>
                  </a:lnTo>
                  <a:lnTo>
                    <a:pt x="158750" y="196469"/>
                  </a:lnTo>
                  <a:lnTo>
                    <a:pt x="167588" y="196469"/>
                  </a:lnTo>
                  <a:lnTo>
                    <a:pt x="171615" y="198350"/>
                  </a:lnTo>
                  <a:lnTo>
                    <a:pt x="175757" y="200833"/>
                  </a:lnTo>
                  <a:lnTo>
                    <a:pt x="192754" y="207714"/>
                  </a:lnTo>
                  <a:lnTo>
                    <a:pt x="205056" y="217723"/>
                  </a:lnTo>
                  <a:lnTo>
                    <a:pt x="233537" y="262987"/>
                  </a:lnTo>
                  <a:lnTo>
                    <a:pt x="242841" y="279208"/>
                  </a:lnTo>
                  <a:lnTo>
                    <a:pt x="252297" y="305661"/>
                  </a:lnTo>
                  <a:lnTo>
                    <a:pt x="284889" y="347919"/>
                  </a:lnTo>
                  <a:lnTo>
                    <a:pt x="294539" y="351974"/>
                  </a:lnTo>
                  <a:lnTo>
                    <a:pt x="322387" y="355029"/>
                  </a:lnTo>
                  <a:lnTo>
                    <a:pt x="328609" y="353252"/>
                  </a:lnTo>
                  <a:lnTo>
                    <a:pt x="336210" y="348741"/>
                  </a:lnTo>
                  <a:lnTo>
                    <a:pt x="342900" y="3425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2" name="SMARTInkShape-1726">
              <a:extLst>
                <a:ext uri="{FF2B5EF4-FFF2-40B4-BE49-F238E27FC236}">
                  <a16:creationId xmlns:a16="http://schemas.microsoft.com/office/drawing/2014/main" id="{3E10C6C7-6156-487E-8043-5B8370E19B1A}"/>
                </a:ext>
              </a:extLst>
            </p:cNvPr>
            <p:cNvSpPr/>
            <p:nvPr>
              <p:custDataLst>
                <p:tags r:id="rId37"/>
              </p:custDataLst>
            </p:nvPr>
          </p:nvSpPr>
          <p:spPr>
            <a:xfrm>
              <a:off x="3949878" y="4756150"/>
              <a:ext cx="25223" cy="12675"/>
            </a:xfrm>
            <a:custGeom>
              <a:avLst/>
              <a:gdLst/>
              <a:ahLst/>
              <a:cxnLst/>
              <a:rect l="0" t="0" r="0" b="0"/>
              <a:pathLst>
                <a:path w="25223" h="12675">
                  <a:moveTo>
                    <a:pt x="18872" y="0"/>
                  </a:moveTo>
                  <a:lnTo>
                    <a:pt x="18872" y="0"/>
                  </a:lnTo>
                  <a:lnTo>
                    <a:pt x="15501" y="3371"/>
                  </a:lnTo>
                  <a:lnTo>
                    <a:pt x="10083" y="5026"/>
                  </a:lnTo>
                  <a:lnTo>
                    <a:pt x="6662" y="5467"/>
                  </a:lnTo>
                  <a:lnTo>
                    <a:pt x="4382" y="6467"/>
                  </a:lnTo>
                  <a:lnTo>
                    <a:pt x="2862" y="7839"/>
                  </a:lnTo>
                  <a:lnTo>
                    <a:pt x="0" y="12416"/>
                  </a:lnTo>
                  <a:lnTo>
                    <a:pt x="8676" y="12674"/>
                  </a:lnTo>
                  <a:lnTo>
                    <a:pt x="12694" y="10807"/>
                  </a:lnTo>
                  <a:lnTo>
                    <a:pt x="17652" y="7230"/>
                  </a:lnTo>
                  <a:lnTo>
                    <a:pt x="25222"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3" name="SMARTInkShape-1727">
              <a:extLst>
                <a:ext uri="{FF2B5EF4-FFF2-40B4-BE49-F238E27FC236}">
                  <a16:creationId xmlns:a16="http://schemas.microsoft.com/office/drawing/2014/main" id="{DAB19803-AC56-4BE7-AE4F-B9FF72575C75}"/>
                </a:ext>
              </a:extLst>
            </p:cNvPr>
            <p:cNvSpPr/>
            <p:nvPr>
              <p:custDataLst>
                <p:tags r:id="rId38"/>
              </p:custDataLst>
            </p:nvPr>
          </p:nvSpPr>
          <p:spPr>
            <a:xfrm>
              <a:off x="3981452" y="4883150"/>
              <a:ext cx="19049" cy="139367"/>
            </a:xfrm>
            <a:custGeom>
              <a:avLst/>
              <a:gdLst/>
              <a:ahLst/>
              <a:cxnLst/>
              <a:rect l="0" t="0" r="0" b="0"/>
              <a:pathLst>
                <a:path w="19049" h="139367">
                  <a:moveTo>
                    <a:pt x="19048" y="0"/>
                  </a:moveTo>
                  <a:lnTo>
                    <a:pt x="19048" y="0"/>
                  </a:lnTo>
                  <a:lnTo>
                    <a:pt x="19048" y="3371"/>
                  </a:lnTo>
                  <a:lnTo>
                    <a:pt x="15285" y="6907"/>
                  </a:lnTo>
                  <a:lnTo>
                    <a:pt x="10320" y="10832"/>
                  </a:lnTo>
                  <a:lnTo>
                    <a:pt x="8113" y="14927"/>
                  </a:lnTo>
                  <a:lnTo>
                    <a:pt x="5991" y="27668"/>
                  </a:lnTo>
                  <a:lnTo>
                    <a:pt x="2087" y="36107"/>
                  </a:lnTo>
                  <a:lnTo>
                    <a:pt x="34" y="80002"/>
                  </a:lnTo>
                  <a:lnTo>
                    <a:pt x="0" y="126850"/>
                  </a:lnTo>
                  <a:lnTo>
                    <a:pt x="705" y="131134"/>
                  </a:lnTo>
                  <a:lnTo>
                    <a:pt x="1880" y="133989"/>
                  </a:lnTo>
                  <a:lnTo>
                    <a:pt x="6086" y="139366"/>
                  </a:lnTo>
                  <a:lnTo>
                    <a:pt x="12698"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4" name="SMARTInkShape-1728">
              <a:extLst>
                <a:ext uri="{FF2B5EF4-FFF2-40B4-BE49-F238E27FC236}">
                  <a16:creationId xmlns:a16="http://schemas.microsoft.com/office/drawing/2014/main" id="{1BB2386E-9AB9-4277-B208-D914397929BB}"/>
                </a:ext>
              </a:extLst>
            </p:cNvPr>
            <p:cNvSpPr/>
            <p:nvPr>
              <p:custDataLst>
                <p:tags r:id="rId39"/>
              </p:custDataLst>
            </p:nvPr>
          </p:nvSpPr>
          <p:spPr>
            <a:xfrm>
              <a:off x="4051355" y="4838820"/>
              <a:ext cx="440980" cy="152264"/>
            </a:xfrm>
            <a:custGeom>
              <a:avLst/>
              <a:gdLst/>
              <a:ahLst/>
              <a:cxnLst/>
              <a:rect l="0" t="0" r="0" b="0"/>
              <a:pathLst>
                <a:path w="440980" h="152264">
                  <a:moveTo>
                    <a:pt x="63445" y="50680"/>
                  </a:moveTo>
                  <a:lnTo>
                    <a:pt x="63445" y="50680"/>
                  </a:lnTo>
                  <a:lnTo>
                    <a:pt x="54607" y="50680"/>
                  </a:lnTo>
                  <a:lnTo>
                    <a:pt x="45147" y="57422"/>
                  </a:lnTo>
                  <a:lnTo>
                    <a:pt x="34378" y="67978"/>
                  </a:lnTo>
                  <a:lnTo>
                    <a:pt x="10773" y="111636"/>
                  </a:lnTo>
                  <a:lnTo>
                    <a:pt x="2084" y="132335"/>
                  </a:lnTo>
                  <a:lnTo>
                    <a:pt x="0" y="151568"/>
                  </a:lnTo>
                  <a:lnTo>
                    <a:pt x="1851" y="151965"/>
                  </a:lnTo>
                  <a:lnTo>
                    <a:pt x="9406" y="152263"/>
                  </a:lnTo>
                  <a:lnTo>
                    <a:pt x="11191" y="150857"/>
                  </a:lnTo>
                  <a:lnTo>
                    <a:pt x="43811" y="104672"/>
                  </a:lnTo>
                  <a:lnTo>
                    <a:pt x="82921" y="59684"/>
                  </a:lnTo>
                  <a:lnTo>
                    <a:pt x="93832" y="49977"/>
                  </a:lnTo>
                  <a:lnTo>
                    <a:pt x="109455" y="41081"/>
                  </a:lnTo>
                  <a:lnTo>
                    <a:pt x="120067" y="38592"/>
                  </a:lnTo>
                  <a:lnTo>
                    <a:pt x="132009" y="38016"/>
                  </a:lnTo>
                  <a:lnTo>
                    <a:pt x="136285" y="41362"/>
                  </a:lnTo>
                  <a:lnTo>
                    <a:pt x="138152" y="44892"/>
                  </a:lnTo>
                  <a:lnTo>
                    <a:pt x="138649" y="46821"/>
                  </a:lnTo>
                  <a:lnTo>
                    <a:pt x="132414" y="73528"/>
                  </a:lnTo>
                  <a:lnTo>
                    <a:pt x="115810" y="120694"/>
                  </a:lnTo>
                  <a:lnTo>
                    <a:pt x="114554" y="134125"/>
                  </a:lnTo>
                  <a:lnTo>
                    <a:pt x="116264" y="139037"/>
                  </a:lnTo>
                  <a:lnTo>
                    <a:pt x="125809" y="150994"/>
                  </a:lnTo>
                  <a:lnTo>
                    <a:pt x="128321" y="151708"/>
                  </a:lnTo>
                  <a:lnTo>
                    <a:pt x="138471" y="152247"/>
                  </a:lnTo>
                  <a:lnTo>
                    <a:pt x="148847" y="147204"/>
                  </a:lnTo>
                  <a:lnTo>
                    <a:pt x="175946" y="122242"/>
                  </a:lnTo>
                  <a:lnTo>
                    <a:pt x="205231" y="77932"/>
                  </a:lnTo>
                  <a:lnTo>
                    <a:pt x="213722" y="62622"/>
                  </a:lnTo>
                  <a:lnTo>
                    <a:pt x="221823" y="57248"/>
                  </a:lnTo>
                  <a:lnTo>
                    <a:pt x="222085" y="60465"/>
                  </a:lnTo>
                  <a:lnTo>
                    <a:pt x="220264" y="63966"/>
                  </a:lnTo>
                  <a:lnTo>
                    <a:pt x="218791" y="65888"/>
                  </a:lnTo>
                  <a:lnTo>
                    <a:pt x="217154" y="71785"/>
                  </a:lnTo>
                  <a:lnTo>
                    <a:pt x="214079" y="95310"/>
                  </a:lnTo>
                  <a:lnTo>
                    <a:pt x="212551" y="99484"/>
                  </a:lnTo>
                  <a:lnTo>
                    <a:pt x="212735" y="107883"/>
                  </a:lnTo>
                  <a:lnTo>
                    <a:pt x="216141" y="123934"/>
                  </a:lnTo>
                  <a:lnTo>
                    <a:pt x="222671" y="133066"/>
                  </a:lnTo>
                  <a:lnTo>
                    <a:pt x="230756" y="141664"/>
                  </a:lnTo>
                  <a:lnTo>
                    <a:pt x="236818" y="144034"/>
                  </a:lnTo>
                  <a:lnTo>
                    <a:pt x="248837" y="145555"/>
                  </a:lnTo>
                  <a:lnTo>
                    <a:pt x="253556" y="143882"/>
                  </a:lnTo>
                  <a:lnTo>
                    <a:pt x="277577" y="122155"/>
                  </a:lnTo>
                  <a:lnTo>
                    <a:pt x="314041" y="74994"/>
                  </a:lnTo>
                  <a:lnTo>
                    <a:pt x="351333" y="29733"/>
                  </a:lnTo>
                  <a:lnTo>
                    <a:pt x="381808" y="4493"/>
                  </a:lnTo>
                  <a:lnTo>
                    <a:pt x="388619" y="1930"/>
                  </a:lnTo>
                  <a:lnTo>
                    <a:pt x="417006" y="0"/>
                  </a:lnTo>
                  <a:lnTo>
                    <a:pt x="419802" y="665"/>
                  </a:lnTo>
                  <a:lnTo>
                    <a:pt x="421666" y="1816"/>
                  </a:lnTo>
                  <a:lnTo>
                    <a:pt x="433632" y="15788"/>
                  </a:lnTo>
                  <a:lnTo>
                    <a:pt x="440878" y="36007"/>
                  </a:lnTo>
                  <a:lnTo>
                    <a:pt x="440979" y="46275"/>
                  </a:lnTo>
                  <a:lnTo>
                    <a:pt x="435293" y="66743"/>
                  </a:lnTo>
                  <a:lnTo>
                    <a:pt x="420416" y="97195"/>
                  </a:lnTo>
                  <a:lnTo>
                    <a:pt x="380049" y="140442"/>
                  </a:lnTo>
                  <a:lnTo>
                    <a:pt x="369493" y="143490"/>
                  </a:lnTo>
                  <a:lnTo>
                    <a:pt x="337365" y="144903"/>
                  </a:lnTo>
                  <a:lnTo>
                    <a:pt x="304745" y="1332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5" name="SMARTInkShape-1729">
              <a:extLst>
                <a:ext uri="{FF2B5EF4-FFF2-40B4-BE49-F238E27FC236}">
                  <a16:creationId xmlns:a16="http://schemas.microsoft.com/office/drawing/2014/main" id="{D741AD4A-B10E-4403-A204-6DD37539C3F0}"/>
                </a:ext>
              </a:extLst>
            </p:cNvPr>
            <p:cNvSpPr/>
            <p:nvPr>
              <p:custDataLst>
                <p:tags r:id="rId40"/>
              </p:custDataLst>
            </p:nvPr>
          </p:nvSpPr>
          <p:spPr>
            <a:xfrm>
              <a:off x="3302000" y="4714713"/>
              <a:ext cx="584199" cy="510853"/>
            </a:xfrm>
            <a:custGeom>
              <a:avLst/>
              <a:gdLst/>
              <a:ahLst/>
              <a:cxnLst/>
              <a:rect l="0" t="0" r="0" b="0"/>
              <a:pathLst>
                <a:path w="584199" h="510853">
                  <a:moveTo>
                    <a:pt x="0" y="270037"/>
                  </a:moveTo>
                  <a:lnTo>
                    <a:pt x="0" y="270037"/>
                  </a:lnTo>
                  <a:lnTo>
                    <a:pt x="0" y="273408"/>
                  </a:lnTo>
                  <a:lnTo>
                    <a:pt x="1881" y="276944"/>
                  </a:lnTo>
                  <a:lnTo>
                    <a:pt x="3371" y="278875"/>
                  </a:lnTo>
                  <a:lnTo>
                    <a:pt x="6907" y="281021"/>
                  </a:lnTo>
                  <a:lnTo>
                    <a:pt x="10831" y="282680"/>
                  </a:lnTo>
                  <a:lnTo>
                    <a:pt x="17007" y="286875"/>
                  </a:lnTo>
                  <a:lnTo>
                    <a:pt x="23305" y="288432"/>
                  </a:lnTo>
                  <a:lnTo>
                    <a:pt x="33869" y="289001"/>
                  </a:lnTo>
                  <a:lnTo>
                    <a:pt x="67843" y="279625"/>
                  </a:lnTo>
                  <a:lnTo>
                    <a:pt x="111656" y="250784"/>
                  </a:lnTo>
                  <a:lnTo>
                    <a:pt x="120181" y="243135"/>
                  </a:lnTo>
                  <a:lnTo>
                    <a:pt x="136948" y="220719"/>
                  </a:lnTo>
                  <a:lnTo>
                    <a:pt x="138477" y="213781"/>
                  </a:lnTo>
                  <a:lnTo>
                    <a:pt x="137275" y="207875"/>
                  </a:lnTo>
                  <a:lnTo>
                    <a:pt x="135094" y="202898"/>
                  </a:lnTo>
                  <a:lnTo>
                    <a:pt x="133161" y="196130"/>
                  </a:lnTo>
                  <a:lnTo>
                    <a:pt x="127951" y="188764"/>
                  </a:lnTo>
                  <a:lnTo>
                    <a:pt x="117754" y="183374"/>
                  </a:lnTo>
                  <a:lnTo>
                    <a:pt x="106333" y="181579"/>
                  </a:lnTo>
                  <a:lnTo>
                    <a:pt x="90697" y="181225"/>
                  </a:lnTo>
                  <a:lnTo>
                    <a:pt x="84289" y="183057"/>
                  </a:lnTo>
                  <a:lnTo>
                    <a:pt x="55559" y="198851"/>
                  </a:lnTo>
                  <a:lnTo>
                    <a:pt x="44972" y="213459"/>
                  </a:lnTo>
                  <a:lnTo>
                    <a:pt x="36087" y="236675"/>
                  </a:lnTo>
                  <a:lnTo>
                    <a:pt x="32131" y="267407"/>
                  </a:lnTo>
                  <a:lnTo>
                    <a:pt x="35682" y="276159"/>
                  </a:lnTo>
                  <a:lnTo>
                    <a:pt x="56146" y="306007"/>
                  </a:lnTo>
                  <a:lnTo>
                    <a:pt x="76346" y="320278"/>
                  </a:lnTo>
                  <a:lnTo>
                    <a:pt x="111309" y="335621"/>
                  </a:lnTo>
                  <a:lnTo>
                    <a:pt x="151812" y="339513"/>
                  </a:lnTo>
                  <a:lnTo>
                    <a:pt x="167905" y="336405"/>
                  </a:lnTo>
                  <a:lnTo>
                    <a:pt x="194608" y="324950"/>
                  </a:lnTo>
                  <a:lnTo>
                    <a:pt x="207396" y="315314"/>
                  </a:lnTo>
                  <a:lnTo>
                    <a:pt x="245532" y="269010"/>
                  </a:lnTo>
                  <a:lnTo>
                    <a:pt x="262095" y="226380"/>
                  </a:lnTo>
                  <a:lnTo>
                    <a:pt x="275134" y="182089"/>
                  </a:lnTo>
                  <a:lnTo>
                    <a:pt x="284878" y="145514"/>
                  </a:lnTo>
                  <a:lnTo>
                    <a:pt x="293031" y="100586"/>
                  </a:lnTo>
                  <a:lnTo>
                    <a:pt x="298133" y="57625"/>
                  </a:lnTo>
                  <a:lnTo>
                    <a:pt x="291563" y="14649"/>
                  </a:lnTo>
                  <a:lnTo>
                    <a:pt x="286353" y="3717"/>
                  </a:lnTo>
                  <a:lnTo>
                    <a:pt x="286018" y="448"/>
                  </a:lnTo>
                  <a:lnTo>
                    <a:pt x="285223" y="0"/>
                  </a:lnTo>
                  <a:lnTo>
                    <a:pt x="283987" y="407"/>
                  </a:lnTo>
                  <a:lnTo>
                    <a:pt x="276297" y="6536"/>
                  </a:lnTo>
                  <a:lnTo>
                    <a:pt x="274493" y="12050"/>
                  </a:lnTo>
                  <a:lnTo>
                    <a:pt x="267345" y="54477"/>
                  </a:lnTo>
                  <a:lnTo>
                    <a:pt x="261712" y="100488"/>
                  </a:lnTo>
                  <a:lnTo>
                    <a:pt x="260529" y="141170"/>
                  </a:lnTo>
                  <a:lnTo>
                    <a:pt x="260366" y="187378"/>
                  </a:lnTo>
                  <a:lnTo>
                    <a:pt x="264715" y="231277"/>
                  </a:lnTo>
                  <a:lnTo>
                    <a:pt x="269810" y="263600"/>
                  </a:lnTo>
                  <a:lnTo>
                    <a:pt x="295215" y="307413"/>
                  </a:lnTo>
                  <a:lnTo>
                    <a:pt x="300069" y="311343"/>
                  </a:lnTo>
                  <a:lnTo>
                    <a:pt x="315319" y="319679"/>
                  </a:lnTo>
                  <a:lnTo>
                    <a:pt x="323597" y="320494"/>
                  </a:lnTo>
                  <a:lnTo>
                    <a:pt x="329147" y="318803"/>
                  </a:lnTo>
                  <a:lnTo>
                    <a:pt x="331614" y="317364"/>
                  </a:lnTo>
                  <a:lnTo>
                    <a:pt x="338458" y="308598"/>
                  </a:lnTo>
                  <a:lnTo>
                    <a:pt x="359830" y="263527"/>
                  </a:lnTo>
                  <a:lnTo>
                    <a:pt x="366418" y="245024"/>
                  </a:lnTo>
                  <a:lnTo>
                    <a:pt x="376090" y="200589"/>
                  </a:lnTo>
                  <a:lnTo>
                    <a:pt x="380353" y="185554"/>
                  </a:lnTo>
                  <a:lnTo>
                    <a:pt x="380569" y="185493"/>
                  </a:lnTo>
                  <a:lnTo>
                    <a:pt x="380999" y="227635"/>
                  </a:lnTo>
                  <a:lnTo>
                    <a:pt x="386467" y="273852"/>
                  </a:lnTo>
                  <a:lnTo>
                    <a:pt x="392740" y="299633"/>
                  </a:lnTo>
                  <a:lnTo>
                    <a:pt x="394471" y="303173"/>
                  </a:lnTo>
                  <a:lnTo>
                    <a:pt x="407921" y="316229"/>
                  </a:lnTo>
                  <a:lnTo>
                    <a:pt x="416249" y="318789"/>
                  </a:lnTo>
                  <a:lnTo>
                    <a:pt x="425593" y="319220"/>
                  </a:lnTo>
                  <a:lnTo>
                    <a:pt x="455295" y="305875"/>
                  </a:lnTo>
                  <a:lnTo>
                    <a:pt x="501308" y="278966"/>
                  </a:lnTo>
                  <a:lnTo>
                    <a:pt x="535202" y="237406"/>
                  </a:lnTo>
                  <a:lnTo>
                    <a:pt x="537729" y="232485"/>
                  </a:lnTo>
                  <a:lnTo>
                    <a:pt x="538402" y="230186"/>
                  </a:lnTo>
                  <a:lnTo>
                    <a:pt x="539557" y="228653"/>
                  </a:lnTo>
                  <a:lnTo>
                    <a:pt x="543848" y="225790"/>
                  </a:lnTo>
                  <a:lnTo>
                    <a:pt x="545099" y="222620"/>
                  </a:lnTo>
                  <a:lnTo>
                    <a:pt x="544727" y="220787"/>
                  </a:lnTo>
                  <a:lnTo>
                    <a:pt x="540832" y="214835"/>
                  </a:lnTo>
                  <a:lnTo>
                    <a:pt x="524892" y="198064"/>
                  </a:lnTo>
                  <a:lnTo>
                    <a:pt x="518801" y="195715"/>
                  </a:lnTo>
                  <a:lnTo>
                    <a:pt x="499794" y="193947"/>
                  </a:lnTo>
                  <a:lnTo>
                    <a:pt x="489889" y="197241"/>
                  </a:lnTo>
                  <a:lnTo>
                    <a:pt x="481389" y="202685"/>
                  </a:lnTo>
                  <a:lnTo>
                    <a:pt x="461456" y="230823"/>
                  </a:lnTo>
                  <a:lnTo>
                    <a:pt x="458461" y="242817"/>
                  </a:lnTo>
                  <a:lnTo>
                    <a:pt x="457573" y="255308"/>
                  </a:lnTo>
                  <a:lnTo>
                    <a:pt x="460682" y="267946"/>
                  </a:lnTo>
                  <a:lnTo>
                    <a:pt x="470080" y="287209"/>
                  </a:lnTo>
                  <a:lnTo>
                    <a:pt x="485577" y="303787"/>
                  </a:lnTo>
                  <a:lnTo>
                    <a:pt x="496966" y="311003"/>
                  </a:lnTo>
                  <a:lnTo>
                    <a:pt x="521107" y="319310"/>
                  </a:lnTo>
                  <a:lnTo>
                    <a:pt x="530053" y="319452"/>
                  </a:lnTo>
                  <a:lnTo>
                    <a:pt x="541084" y="317164"/>
                  </a:lnTo>
                  <a:lnTo>
                    <a:pt x="555824" y="308539"/>
                  </a:lnTo>
                  <a:lnTo>
                    <a:pt x="568377" y="297345"/>
                  </a:lnTo>
                  <a:lnTo>
                    <a:pt x="573169" y="290170"/>
                  </a:lnTo>
                  <a:lnTo>
                    <a:pt x="583195" y="256448"/>
                  </a:lnTo>
                  <a:lnTo>
                    <a:pt x="584198" y="225984"/>
                  </a:lnTo>
                  <a:lnTo>
                    <a:pt x="580829" y="225704"/>
                  </a:lnTo>
                  <a:lnTo>
                    <a:pt x="579836" y="226371"/>
                  </a:lnTo>
                  <a:lnTo>
                    <a:pt x="579174" y="227521"/>
                  </a:lnTo>
                  <a:lnTo>
                    <a:pt x="578111" y="234435"/>
                  </a:lnTo>
                  <a:lnTo>
                    <a:pt x="578570" y="260429"/>
                  </a:lnTo>
                  <a:lnTo>
                    <a:pt x="583808" y="301968"/>
                  </a:lnTo>
                  <a:lnTo>
                    <a:pt x="584166" y="344929"/>
                  </a:lnTo>
                  <a:lnTo>
                    <a:pt x="580822" y="374750"/>
                  </a:lnTo>
                  <a:lnTo>
                    <a:pt x="569273" y="419174"/>
                  </a:lnTo>
                  <a:lnTo>
                    <a:pt x="547387" y="460228"/>
                  </a:lnTo>
                  <a:lnTo>
                    <a:pt x="523404" y="483501"/>
                  </a:lnTo>
                  <a:lnTo>
                    <a:pt x="481066" y="505821"/>
                  </a:lnTo>
                  <a:lnTo>
                    <a:pt x="462672" y="510247"/>
                  </a:lnTo>
                  <a:lnTo>
                    <a:pt x="456574" y="510852"/>
                  </a:lnTo>
                  <a:lnTo>
                    <a:pt x="445804" y="507822"/>
                  </a:lnTo>
                  <a:lnTo>
                    <a:pt x="443253" y="506172"/>
                  </a:lnTo>
                  <a:lnTo>
                    <a:pt x="435451" y="496397"/>
                  </a:lnTo>
                  <a:lnTo>
                    <a:pt x="434939" y="493616"/>
                  </a:lnTo>
                  <a:lnTo>
                    <a:pt x="440959" y="471601"/>
                  </a:lnTo>
                  <a:lnTo>
                    <a:pt x="457200" y="4478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57" name="SMARTInkShape-1730">
            <a:extLst>
              <a:ext uri="{FF2B5EF4-FFF2-40B4-BE49-F238E27FC236}">
                <a16:creationId xmlns:a16="http://schemas.microsoft.com/office/drawing/2014/main" id="{EE8150EC-BA08-4910-BA4A-6F348C898F91}"/>
              </a:ext>
            </a:extLst>
          </p:cNvPr>
          <p:cNvSpPr/>
          <p:nvPr>
            <p:custDataLst>
              <p:tags r:id="rId9"/>
            </p:custDataLst>
          </p:nvPr>
        </p:nvSpPr>
        <p:spPr>
          <a:xfrm>
            <a:off x="3079750" y="4749800"/>
            <a:ext cx="63501" cy="323851"/>
          </a:xfrm>
          <a:custGeom>
            <a:avLst/>
            <a:gdLst/>
            <a:ahLst/>
            <a:cxnLst/>
            <a:rect l="0" t="0" r="0" b="0"/>
            <a:pathLst>
              <a:path w="63501" h="323851">
                <a:moveTo>
                  <a:pt x="63500" y="0"/>
                </a:moveTo>
                <a:lnTo>
                  <a:pt x="63500" y="0"/>
                </a:lnTo>
                <a:lnTo>
                  <a:pt x="63500" y="40151"/>
                </a:lnTo>
                <a:lnTo>
                  <a:pt x="59737" y="85041"/>
                </a:lnTo>
                <a:lnTo>
                  <a:pt x="49195" y="128825"/>
                </a:lnTo>
                <a:lnTo>
                  <a:pt x="38167" y="171411"/>
                </a:lnTo>
                <a:lnTo>
                  <a:pt x="27526" y="213778"/>
                </a:lnTo>
                <a:lnTo>
                  <a:pt x="14582" y="261116"/>
                </a:lnTo>
                <a:lnTo>
                  <a:pt x="12068" y="305403"/>
                </a:lnTo>
                <a:lnTo>
                  <a:pt x="6239" y="320709"/>
                </a:lnTo>
                <a:lnTo>
                  <a:pt x="4865" y="321756"/>
                </a:lnTo>
                <a:lnTo>
                  <a:pt x="0" y="323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62" name="SMARTInkShape-Group493">
            <a:extLst>
              <a:ext uri="{FF2B5EF4-FFF2-40B4-BE49-F238E27FC236}">
                <a16:creationId xmlns:a16="http://schemas.microsoft.com/office/drawing/2014/main" id="{BA5BDF36-8A87-44A5-B20B-02159B84741B}"/>
              </a:ext>
            </a:extLst>
          </p:cNvPr>
          <p:cNvGrpSpPr/>
          <p:nvPr/>
        </p:nvGrpSpPr>
        <p:grpSpPr>
          <a:xfrm>
            <a:off x="4756150" y="4611344"/>
            <a:ext cx="1333501" cy="486332"/>
            <a:chOff x="4756150" y="4611344"/>
            <a:chExt cx="1333501" cy="486332"/>
          </a:xfrm>
        </p:grpSpPr>
        <p:sp>
          <p:nvSpPr>
            <p:cNvPr id="658" name="SMARTInkShape-1731">
              <a:extLst>
                <a:ext uri="{FF2B5EF4-FFF2-40B4-BE49-F238E27FC236}">
                  <a16:creationId xmlns:a16="http://schemas.microsoft.com/office/drawing/2014/main" id="{F692CC00-243C-45E5-8F1A-99922000900C}"/>
                </a:ext>
              </a:extLst>
            </p:cNvPr>
            <p:cNvSpPr/>
            <p:nvPr>
              <p:custDataLst>
                <p:tags r:id="rId27"/>
              </p:custDataLst>
            </p:nvPr>
          </p:nvSpPr>
          <p:spPr>
            <a:xfrm>
              <a:off x="5417040" y="4757462"/>
              <a:ext cx="672611" cy="295850"/>
            </a:xfrm>
            <a:custGeom>
              <a:avLst/>
              <a:gdLst/>
              <a:ahLst/>
              <a:cxnLst/>
              <a:rect l="0" t="0" r="0" b="0"/>
              <a:pathLst>
                <a:path w="672611" h="295850">
                  <a:moveTo>
                    <a:pt x="75710" y="252688"/>
                  </a:moveTo>
                  <a:lnTo>
                    <a:pt x="75710" y="252688"/>
                  </a:lnTo>
                  <a:lnTo>
                    <a:pt x="79081" y="252688"/>
                  </a:lnTo>
                  <a:lnTo>
                    <a:pt x="87919" y="249317"/>
                  </a:lnTo>
                  <a:lnTo>
                    <a:pt x="109554" y="234976"/>
                  </a:lnTo>
                  <a:lnTo>
                    <a:pt x="117409" y="225725"/>
                  </a:lnTo>
                  <a:lnTo>
                    <a:pt x="131581" y="215657"/>
                  </a:lnTo>
                  <a:lnTo>
                    <a:pt x="132481" y="208162"/>
                  </a:lnTo>
                  <a:lnTo>
                    <a:pt x="130810" y="202796"/>
                  </a:lnTo>
                  <a:lnTo>
                    <a:pt x="128421" y="198058"/>
                  </a:lnTo>
                  <a:lnTo>
                    <a:pt x="126370" y="191424"/>
                  </a:lnTo>
                  <a:lnTo>
                    <a:pt x="111605" y="174376"/>
                  </a:lnTo>
                  <a:lnTo>
                    <a:pt x="90147" y="161671"/>
                  </a:lnTo>
                  <a:lnTo>
                    <a:pt x="77714" y="158693"/>
                  </a:lnTo>
                  <a:lnTo>
                    <a:pt x="65092" y="157809"/>
                  </a:lnTo>
                  <a:lnTo>
                    <a:pt x="52417" y="160919"/>
                  </a:lnTo>
                  <a:lnTo>
                    <a:pt x="27026" y="172374"/>
                  </a:lnTo>
                  <a:lnTo>
                    <a:pt x="18560" y="184067"/>
                  </a:lnTo>
                  <a:lnTo>
                    <a:pt x="9623" y="204839"/>
                  </a:lnTo>
                  <a:lnTo>
                    <a:pt x="0" y="251276"/>
                  </a:lnTo>
                  <a:lnTo>
                    <a:pt x="433" y="260527"/>
                  </a:lnTo>
                  <a:lnTo>
                    <a:pt x="4644" y="272964"/>
                  </a:lnTo>
                  <a:lnTo>
                    <a:pt x="8377" y="278868"/>
                  </a:lnTo>
                  <a:lnTo>
                    <a:pt x="17816" y="286158"/>
                  </a:lnTo>
                  <a:lnTo>
                    <a:pt x="33647" y="294238"/>
                  </a:lnTo>
                  <a:lnTo>
                    <a:pt x="41964" y="295849"/>
                  </a:lnTo>
                  <a:lnTo>
                    <a:pt x="48482" y="294683"/>
                  </a:lnTo>
                  <a:lnTo>
                    <a:pt x="95832" y="272558"/>
                  </a:lnTo>
                  <a:lnTo>
                    <a:pt x="104173" y="262930"/>
                  </a:lnTo>
                  <a:lnTo>
                    <a:pt x="130923" y="220795"/>
                  </a:lnTo>
                  <a:lnTo>
                    <a:pt x="152788" y="173987"/>
                  </a:lnTo>
                  <a:lnTo>
                    <a:pt x="164447" y="131987"/>
                  </a:lnTo>
                  <a:lnTo>
                    <a:pt x="170388" y="86259"/>
                  </a:lnTo>
                  <a:lnTo>
                    <a:pt x="170884" y="42126"/>
                  </a:lnTo>
                  <a:lnTo>
                    <a:pt x="170233" y="24886"/>
                  </a:lnTo>
                  <a:lnTo>
                    <a:pt x="165001" y="5332"/>
                  </a:lnTo>
                  <a:lnTo>
                    <a:pt x="164870" y="3118"/>
                  </a:lnTo>
                  <a:lnTo>
                    <a:pt x="164078" y="1641"/>
                  </a:lnTo>
                  <a:lnTo>
                    <a:pt x="162844" y="657"/>
                  </a:lnTo>
                  <a:lnTo>
                    <a:pt x="161316" y="0"/>
                  </a:lnTo>
                  <a:lnTo>
                    <a:pt x="160297" y="269"/>
                  </a:lnTo>
                  <a:lnTo>
                    <a:pt x="159618" y="1153"/>
                  </a:lnTo>
                  <a:lnTo>
                    <a:pt x="159165" y="2448"/>
                  </a:lnTo>
                  <a:lnTo>
                    <a:pt x="154075" y="10301"/>
                  </a:lnTo>
                  <a:lnTo>
                    <a:pt x="144794" y="53228"/>
                  </a:lnTo>
                  <a:lnTo>
                    <a:pt x="133754" y="97054"/>
                  </a:lnTo>
                  <a:lnTo>
                    <a:pt x="127463" y="141490"/>
                  </a:lnTo>
                  <a:lnTo>
                    <a:pt x="126566" y="188998"/>
                  </a:lnTo>
                  <a:lnTo>
                    <a:pt x="128408" y="206300"/>
                  </a:lnTo>
                  <a:lnTo>
                    <a:pt x="133422" y="218482"/>
                  </a:lnTo>
                  <a:lnTo>
                    <a:pt x="144808" y="232290"/>
                  </a:lnTo>
                  <a:lnTo>
                    <a:pt x="150636" y="236567"/>
                  </a:lnTo>
                  <a:lnTo>
                    <a:pt x="156283" y="238467"/>
                  </a:lnTo>
                  <a:lnTo>
                    <a:pt x="175491" y="239788"/>
                  </a:lnTo>
                  <a:lnTo>
                    <a:pt x="187981" y="236558"/>
                  </a:lnTo>
                  <a:lnTo>
                    <a:pt x="234834" y="209328"/>
                  </a:lnTo>
                  <a:lnTo>
                    <a:pt x="278060" y="173930"/>
                  </a:lnTo>
                  <a:lnTo>
                    <a:pt x="308973" y="138453"/>
                  </a:lnTo>
                  <a:lnTo>
                    <a:pt x="321330" y="119901"/>
                  </a:lnTo>
                  <a:lnTo>
                    <a:pt x="322959" y="114353"/>
                  </a:lnTo>
                  <a:lnTo>
                    <a:pt x="322388" y="113898"/>
                  </a:lnTo>
                  <a:lnTo>
                    <a:pt x="317858" y="113108"/>
                  </a:lnTo>
                  <a:lnTo>
                    <a:pt x="302779" y="112998"/>
                  </a:lnTo>
                  <a:lnTo>
                    <a:pt x="280045" y="123130"/>
                  </a:lnTo>
                  <a:lnTo>
                    <a:pt x="233003" y="162419"/>
                  </a:lnTo>
                  <a:lnTo>
                    <a:pt x="212940" y="190429"/>
                  </a:lnTo>
                  <a:lnTo>
                    <a:pt x="198284" y="232781"/>
                  </a:lnTo>
                  <a:lnTo>
                    <a:pt x="196739" y="253772"/>
                  </a:lnTo>
                  <a:lnTo>
                    <a:pt x="198410" y="262108"/>
                  </a:lnTo>
                  <a:lnTo>
                    <a:pt x="199844" y="265317"/>
                  </a:lnTo>
                  <a:lnTo>
                    <a:pt x="201505" y="267458"/>
                  </a:lnTo>
                  <a:lnTo>
                    <a:pt x="205232" y="269836"/>
                  </a:lnTo>
                  <a:lnTo>
                    <a:pt x="211297" y="271174"/>
                  </a:lnTo>
                  <a:lnTo>
                    <a:pt x="229354" y="271688"/>
                  </a:lnTo>
                  <a:lnTo>
                    <a:pt x="239689" y="268352"/>
                  </a:lnTo>
                  <a:lnTo>
                    <a:pt x="272599" y="239774"/>
                  </a:lnTo>
                  <a:lnTo>
                    <a:pt x="309896" y="194464"/>
                  </a:lnTo>
                  <a:lnTo>
                    <a:pt x="321610" y="182361"/>
                  </a:lnTo>
                  <a:lnTo>
                    <a:pt x="347664" y="137487"/>
                  </a:lnTo>
                  <a:lnTo>
                    <a:pt x="359924" y="121256"/>
                  </a:lnTo>
                  <a:lnTo>
                    <a:pt x="360436" y="121322"/>
                  </a:lnTo>
                  <a:lnTo>
                    <a:pt x="360777" y="122072"/>
                  </a:lnTo>
                  <a:lnTo>
                    <a:pt x="361420" y="137686"/>
                  </a:lnTo>
                  <a:lnTo>
                    <a:pt x="346533" y="183246"/>
                  </a:lnTo>
                  <a:lnTo>
                    <a:pt x="337581" y="228709"/>
                  </a:lnTo>
                  <a:lnTo>
                    <a:pt x="324591" y="269305"/>
                  </a:lnTo>
                  <a:lnTo>
                    <a:pt x="325789" y="276066"/>
                  </a:lnTo>
                  <a:lnTo>
                    <a:pt x="328935" y="282784"/>
                  </a:lnTo>
                  <a:lnTo>
                    <a:pt x="329899" y="283335"/>
                  </a:lnTo>
                  <a:lnTo>
                    <a:pt x="332851" y="283948"/>
                  </a:lnTo>
                  <a:lnTo>
                    <a:pt x="334627" y="282700"/>
                  </a:lnTo>
                  <a:lnTo>
                    <a:pt x="369444" y="239285"/>
                  </a:lnTo>
                  <a:lnTo>
                    <a:pt x="397214" y="198454"/>
                  </a:lnTo>
                  <a:lnTo>
                    <a:pt x="429420" y="153641"/>
                  </a:lnTo>
                  <a:lnTo>
                    <a:pt x="441644" y="141546"/>
                  </a:lnTo>
                  <a:lnTo>
                    <a:pt x="449073" y="138804"/>
                  </a:lnTo>
                  <a:lnTo>
                    <a:pt x="449502" y="139371"/>
                  </a:lnTo>
                  <a:lnTo>
                    <a:pt x="450247" y="143892"/>
                  </a:lnTo>
                  <a:lnTo>
                    <a:pt x="450327" y="151229"/>
                  </a:lnTo>
                  <a:lnTo>
                    <a:pt x="448464" y="156560"/>
                  </a:lnTo>
                  <a:lnTo>
                    <a:pt x="446979" y="158969"/>
                  </a:lnTo>
                  <a:lnTo>
                    <a:pt x="439099" y="193093"/>
                  </a:lnTo>
                  <a:lnTo>
                    <a:pt x="439968" y="213864"/>
                  </a:lnTo>
                  <a:lnTo>
                    <a:pt x="442919" y="224849"/>
                  </a:lnTo>
                  <a:lnTo>
                    <a:pt x="444694" y="227779"/>
                  </a:lnTo>
                  <a:lnTo>
                    <a:pt x="447842" y="231739"/>
                  </a:lnTo>
                  <a:lnTo>
                    <a:pt x="449241" y="235851"/>
                  </a:lnTo>
                  <a:lnTo>
                    <a:pt x="450319" y="237230"/>
                  </a:lnTo>
                  <a:lnTo>
                    <a:pt x="453400" y="238762"/>
                  </a:lnTo>
                  <a:lnTo>
                    <a:pt x="461886" y="239881"/>
                  </a:lnTo>
                  <a:lnTo>
                    <a:pt x="478185" y="228445"/>
                  </a:lnTo>
                  <a:lnTo>
                    <a:pt x="512436" y="187421"/>
                  </a:lnTo>
                  <a:lnTo>
                    <a:pt x="550560" y="143044"/>
                  </a:lnTo>
                  <a:lnTo>
                    <a:pt x="556747" y="136930"/>
                  </a:lnTo>
                  <a:lnTo>
                    <a:pt x="567982" y="129023"/>
                  </a:lnTo>
                  <a:lnTo>
                    <a:pt x="568991" y="129323"/>
                  </a:lnTo>
                  <a:lnTo>
                    <a:pt x="569664" y="130228"/>
                  </a:lnTo>
                  <a:lnTo>
                    <a:pt x="572294" y="131233"/>
                  </a:lnTo>
                  <a:lnTo>
                    <a:pt x="573982" y="131502"/>
                  </a:lnTo>
                  <a:lnTo>
                    <a:pt x="575108" y="132386"/>
                  </a:lnTo>
                  <a:lnTo>
                    <a:pt x="581526" y="147202"/>
                  </a:lnTo>
                  <a:lnTo>
                    <a:pt x="593144" y="193249"/>
                  </a:lnTo>
                  <a:lnTo>
                    <a:pt x="610429" y="231837"/>
                  </a:lnTo>
                  <a:lnTo>
                    <a:pt x="635969" y="263520"/>
                  </a:lnTo>
                  <a:lnTo>
                    <a:pt x="643624" y="268085"/>
                  </a:lnTo>
                  <a:lnTo>
                    <a:pt x="672610" y="278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9" name="SMARTInkShape-1732">
              <a:extLst>
                <a:ext uri="{FF2B5EF4-FFF2-40B4-BE49-F238E27FC236}">
                  <a16:creationId xmlns:a16="http://schemas.microsoft.com/office/drawing/2014/main" id="{2CF8414B-46A6-41BF-B5E0-B5236CAA826D}"/>
                </a:ext>
              </a:extLst>
            </p:cNvPr>
            <p:cNvSpPr/>
            <p:nvPr>
              <p:custDataLst>
                <p:tags r:id="rId28"/>
              </p:custDataLst>
            </p:nvPr>
          </p:nvSpPr>
          <p:spPr>
            <a:xfrm>
              <a:off x="5092700" y="4870563"/>
              <a:ext cx="336551" cy="170221"/>
            </a:xfrm>
            <a:custGeom>
              <a:avLst/>
              <a:gdLst/>
              <a:ahLst/>
              <a:cxnLst/>
              <a:rect l="0" t="0" r="0" b="0"/>
              <a:pathLst>
                <a:path w="336551" h="170221">
                  <a:moveTo>
                    <a:pt x="0" y="120537"/>
                  </a:moveTo>
                  <a:lnTo>
                    <a:pt x="0" y="120537"/>
                  </a:lnTo>
                  <a:lnTo>
                    <a:pt x="0" y="123908"/>
                  </a:lnTo>
                  <a:lnTo>
                    <a:pt x="3371" y="132746"/>
                  </a:lnTo>
                  <a:lnTo>
                    <a:pt x="5069" y="135027"/>
                  </a:lnTo>
                  <a:lnTo>
                    <a:pt x="8839" y="137560"/>
                  </a:lnTo>
                  <a:lnTo>
                    <a:pt x="30037" y="139409"/>
                  </a:lnTo>
                  <a:lnTo>
                    <a:pt x="71115" y="130123"/>
                  </a:lnTo>
                  <a:lnTo>
                    <a:pt x="117573" y="102585"/>
                  </a:lnTo>
                  <a:lnTo>
                    <a:pt x="148802" y="78274"/>
                  </a:lnTo>
                  <a:lnTo>
                    <a:pt x="162853" y="54034"/>
                  </a:lnTo>
                  <a:lnTo>
                    <a:pt x="169543" y="32926"/>
                  </a:lnTo>
                  <a:lnTo>
                    <a:pt x="169895" y="24449"/>
                  </a:lnTo>
                  <a:lnTo>
                    <a:pt x="167703" y="18329"/>
                  </a:lnTo>
                  <a:lnTo>
                    <a:pt x="162500" y="10917"/>
                  </a:lnTo>
                  <a:lnTo>
                    <a:pt x="153119" y="4253"/>
                  </a:lnTo>
                  <a:lnTo>
                    <a:pt x="144773" y="1180"/>
                  </a:lnTo>
                  <a:lnTo>
                    <a:pt x="127936" y="0"/>
                  </a:lnTo>
                  <a:lnTo>
                    <a:pt x="111951" y="4979"/>
                  </a:lnTo>
                  <a:lnTo>
                    <a:pt x="97086" y="12756"/>
                  </a:lnTo>
                  <a:lnTo>
                    <a:pt x="91127" y="18306"/>
                  </a:lnTo>
                  <a:lnTo>
                    <a:pt x="68026" y="54772"/>
                  </a:lnTo>
                  <a:lnTo>
                    <a:pt x="64841" y="70947"/>
                  </a:lnTo>
                  <a:lnTo>
                    <a:pt x="69085" y="104572"/>
                  </a:lnTo>
                  <a:lnTo>
                    <a:pt x="73273" y="113677"/>
                  </a:lnTo>
                  <a:lnTo>
                    <a:pt x="94216" y="143790"/>
                  </a:lnTo>
                  <a:lnTo>
                    <a:pt x="124096" y="160379"/>
                  </a:lnTo>
                  <a:lnTo>
                    <a:pt x="146731" y="164077"/>
                  </a:lnTo>
                  <a:lnTo>
                    <a:pt x="184210" y="164202"/>
                  </a:lnTo>
                  <a:lnTo>
                    <a:pt x="215908" y="156138"/>
                  </a:lnTo>
                  <a:lnTo>
                    <a:pt x="261564" y="124014"/>
                  </a:lnTo>
                  <a:lnTo>
                    <a:pt x="280215" y="105283"/>
                  </a:lnTo>
                  <a:lnTo>
                    <a:pt x="300434" y="65775"/>
                  </a:lnTo>
                  <a:lnTo>
                    <a:pt x="304224" y="39347"/>
                  </a:lnTo>
                  <a:lnTo>
                    <a:pt x="303839" y="30830"/>
                  </a:lnTo>
                  <a:lnTo>
                    <a:pt x="301315" y="24693"/>
                  </a:lnTo>
                  <a:lnTo>
                    <a:pt x="298949" y="22774"/>
                  </a:lnTo>
                  <a:lnTo>
                    <a:pt x="282025" y="15615"/>
                  </a:lnTo>
                  <a:lnTo>
                    <a:pt x="279740" y="16017"/>
                  </a:lnTo>
                  <a:lnTo>
                    <a:pt x="274612" y="17639"/>
                  </a:lnTo>
                  <a:lnTo>
                    <a:pt x="267629" y="18360"/>
                  </a:lnTo>
                  <a:lnTo>
                    <a:pt x="259822" y="22443"/>
                  </a:lnTo>
                  <a:lnTo>
                    <a:pt x="236785" y="39619"/>
                  </a:lnTo>
                  <a:lnTo>
                    <a:pt x="224608" y="60074"/>
                  </a:lnTo>
                  <a:lnTo>
                    <a:pt x="218794" y="76987"/>
                  </a:lnTo>
                  <a:lnTo>
                    <a:pt x="216281" y="104584"/>
                  </a:lnTo>
                  <a:lnTo>
                    <a:pt x="222857" y="136789"/>
                  </a:lnTo>
                  <a:lnTo>
                    <a:pt x="227459" y="146810"/>
                  </a:lnTo>
                  <a:lnTo>
                    <a:pt x="234207" y="155969"/>
                  </a:lnTo>
                  <a:lnTo>
                    <a:pt x="241911" y="160979"/>
                  </a:lnTo>
                  <a:lnTo>
                    <a:pt x="276437" y="170220"/>
                  </a:lnTo>
                  <a:lnTo>
                    <a:pt x="321185" y="165510"/>
                  </a:lnTo>
                  <a:lnTo>
                    <a:pt x="336550" y="1649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0" name="SMARTInkShape-1733">
              <a:extLst>
                <a:ext uri="{FF2B5EF4-FFF2-40B4-BE49-F238E27FC236}">
                  <a16:creationId xmlns:a16="http://schemas.microsoft.com/office/drawing/2014/main" id="{4D7E9915-8643-4997-A0DF-0F18896F1BB0}"/>
                </a:ext>
              </a:extLst>
            </p:cNvPr>
            <p:cNvSpPr/>
            <p:nvPr>
              <p:custDataLst>
                <p:tags r:id="rId29"/>
              </p:custDataLst>
            </p:nvPr>
          </p:nvSpPr>
          <p:spPr>
            <a:xfrm>
              <a:off x="4756150" y="4845050"/>
              <a:ext cx="374651" cy="171052"/>
            </a:xfrm>
            <a:custGeom>
              <a:avLst/>
              <a:gdLst/>
              <a:ahLst/>
              <a:cxnLst/>
              <a:rect l="0" t="0" r="0" b="0"/>
              <a:pathLst>
                <a:path w="374651" h="171052">
                  <a:moveTo>
                    <a:pt x="0" y="0"/>
                  </a:moveTo>
                  <a:lnTo>
                    <a:pt x="0" y="0"/>
                  </a:lnTo>
                  <a:lnTo>
                    <a:pt x="0" y="3371"/>
                  </a:lnTo>
                  <a:lnTo>
                    <a:pt x="3371" y="12209"/>
                  </a:lnTo>
                  <a:lnTo>
                    <a:pt x="8838" y="20394"/>
                  </a:lnTo>
                  <a:lnTo>
                    <a:pt x="16628" y="23175"/>
                  </a:lnTo>
                  <a:lnTo>
                    <a:pt x="58597" y="34734"/>
                  </a:lnTo>
                  <a:lnTo>
                    <a:pt x="106146" y="32105"/>
                  </a:lnTo>
                  <a:lnTo>
                    <a:pt x="148208" y="28425"/>
                  </a:lnTo>
                  <a:lnTo>
                    <a:pt x="195599" y="16827"/>
                  </a:lnTo>
                  <a:lnTo>
                    <a:pt x="239743" y="946"/>
                  </a:lnTo>
                  <a:lnTo>
                    <a:pt x="249460" y="187"/>
                  </a:lnTo>
                  <a:lnTo>
                    <a:pt x="250973" y="830"/>
                  </a:lnTo>
                  <a:lnTo>
                    <a:pt x="251982" y="1964"/>
                  </a:lnTo>
                  <a:lnTo>
                    <a:pt x="252656" y="3426"/>
                  </a:lnTo>
                  <a:lnTo>
                    <a:pt x="252398" y="5106"/>
                  </a:lnTo>
                  <a:lnTo>
                    <a:pt x="243795" y="22080"/>
                  </a:lnTo>
                  <a:lnTo>
                    <a:pt x="232559" y="60536"/>
                  </a:lnTo>
                  <a:lnTo>
                    <a:pt x="212162" y="104423"/>
                  </a:lnTo>
                  <a:lnTo>
                    <a:pt x="198257" y="150919"/>
                  </a:lnTo>
                  <a:lnTo>
                    <a:pt x="196974" y="166900"/>
                  </a:lnTo>
                  <a:lnTo>
                    <a:pt x="197638" y="168416"/>
                  </a:lnTo>
                  <a:lnTo>
                    <a:pt x="198787" y="169428"/>
                  </a:lnTo>
                  <a:lnTo>
                    <a:pt x="202328" y="171051"/>
                  </a:lnTo>
                  <a:lnTo>
                    <a:pt x="206313" y="167960"/>
                  </a:lnTo>
                  <a:lnTo>
                    <a:pt x="213980" y="159890"/>
                  </a:lnTo>
                  <a:lnTo>
                    <a:pt x="234250" y="117616"/>
                  </a:lnTo>
                  <a:lnTo>
                    <a:pt x="254352" y="72377"/>
                  </a:lnTo>
                  <a:lnTo>
                    <a:pt x="264940" y="50019"/>
                  </a:lnTo>
                  <a:lnTo>
                    <a:pt x="287219" y="21010"/>
                  </a:lnTo>
                  <a:lnTo>
                    <a:pt x="300767" y="13281"/>
                  </a:lnTo>
                  <a:lnTo>
                    <a:pt x="316305" y="8404"/>
                  </a:lnTo>
                  <a:lnTo>
                    <a:pt x="324730" y="7968"/>
                  </a:lnTo>
                  <a:lnTo>
                    <a:pt x="355774" y="17618"/>
                  </a:lnTo>
                  <a:lnTo>
                    <a:pt x="374650" y="31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1" name="SMARTInkShape-1734">
              <a:extLst>
                <a:ext uri="{FF2B5EF4-FFF2-40B4-BE49-F238E27FC236}">
                  <a16:creationId xmlns:a16="http://schemas.microsoft.com/office/drawing/2014/main" id="{7EDA29E2-7A14-474E-A45A-2DF056D005C2}"/>
                </a:ext>
              </a:extLst>
            </p:cNvPr>
            <p:cNvSpPr/>
            <p:nvPr>
              <p:custDataLst>
                <p:tags r:id="rId30"/>
              </p:custDataLst>
            </p:nvPr>
          </p:nvSpPr>
          <p:spPr>
            <a:xfrm>
              <a:off x="4806950" y="4611344"/>
              <a:ext cx="158333" cy="486332"/>
            </a:xfrm>
            <a:custGeom>
              <a:avLst/>
              <a:gdLst/>
              <a:ahLst/>
              <a:cxnLst/>
              <a:rect l="0" t="0" r="0" b="0"/>
              <a:pathLst>
                <a:path w="158333" h="486332">
                  <a:moveTo>
                    <a:pt x="0" y="24156"/>
                  </a:moveTo>
                  <a:lnTo>
                    <a:pt x="0" y="24156"/>
                  </a:lnTo>
                  <a:lnTo>
                    <a:pt x="0" y="20785"/>
                  </a:lnTo>
                  <a:lnTo>
                    <a:pt x="3763" y="17248"/>
                  </a:lnTo>
                  <a:lnTo>
                    <a:pt x="11550" y="13324"/>
                  </a:lnTo>
                  <a:lnTo>
                    <a:pt x="54575" y="0"/>
                  </a:lnTo>
                  <a:lnTo>
                    <a:pt x="86809" y="801"/>
                  </a:lnTo>
                  <a:lnTo>
                    <a:pt x="111799" y="7594"/>
                  </a:lnTo>
                  <a:lnTo>
                    <a:pt x="139945" y="22236"/>
                  </a:lnTo>
                  <a:lnTo>
                    <a:pt x="151612" y="37313"/>
                  </a:lnTo>
                  <a:lnTo>
                    <a:pt x="155578" y="45526"/>
                  </a:lnTo>
                  <a:lnTo>
                    <a:pt x="158332" y="69887"/>
                  </a:lnTo>
                  <a:lnTo>
                    <a:pt x="149875" y="112286"/>
                  </a:lnTo>
                  <a:lnTo>
                    <a:pt x="132738" y="151612"/>
                  </a:lnTo>
                  <a:lnTo>
                    <a:pt x="112102" y="198619"/>
                  </a:lnTo>
                  <a:lnTo>
                    <a:pt x="93352" y="240233"/>
                  </a:lnTo>
                  <a:lnTo>
                    <a:pt x="69475" y="282425"/>
                  </a:lnTo>
                  <a:lnTo>
                    <a:pt x="50690" y="327634"/>
                  </a:lnTo>
                  <a:lnTo>
                    <a:pt x="35517" y="374452"/>
                  </a:lnTo>
                  <a:lnTo>
                    <a:pt x="26871" y="416182"/>
                  </a:lnTo>
                  <a:lnTo>
                    <a:pt x="26396" y="442220"/>
                  </a:lnTo>
                  <a:lnTo>
                    <a:pt x="30905" y="466124"/>
                  </a:lnTo>
                  <a:lnTo>
                    <a:pt x="32598" y="469790"/>
                  </a:lnTo>
                  <a:lnTo>
                    <a:pt x="45982" y="483064"/>
                  </a:lnTo>
                  <a:lnTo>
                    <a:pt x="50540" y="485643"/>
                  </a:lnTo>
                  <a:lnTo>
                    <a:pt x="52743" y="486331"/>
                  </a:lnTo>
                  <a:lnTo>
                    <a:pt x="54917" y="486084"/>
                  </a:lnTo>
                  <a:lnTo>
                    <a:pt x="59215" y="483928"/>
                  </a:lnTo>
                  <a:lnTo>
                    <a:pt x="72087" y="471725"/>
                  </a:lnTo>
                  <a:lnTo>
                    <a:pt x="81033" y="458312"/>
                  </a:lnTo>
                  <a:lnTo>
                    <a:pt x="82550" y="436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8" name="SMARTInkShape-Group494">
            <a:extLst>
              <a:ext uri="{FF2B5EF4-FFF2-40B4-BE49-F238E27FC236}">
                <a16:creationId xmlns:a16="http://schemas.microsoft.com/office/drawing/2014/main" id="{D1822614-3C3F-46EB-8851-AADA4BA31F2E}"/>
              </a:ext>
            </a:extLst>
          </p:cNvPr>
          <p:cNvGrpSpPr/>
          <p:nvPr/>
        </p:nvGrpSpPr>
        <p:grpSpPr>
          <a:xfrm>
            <a:off x="6332617" y="4699000"/>
            <a:ext cx="654351" cy="379350"/>
            <a:chOff x="6332617" y="4699000"/>
            <a:chExt cx="654351" cy="379350"/>
          </a:xfrm>
        </p:grpSpPr>
        <p:sp>
          <p:nvSpPr>
            <p:cNvPr id="663" name="SMARTInkShape-1735">
              <a:extLst>
                <a:ext uri="{FF2B5EF4-FFF2-40B4-BE49-F238E27FC236}">
                  <a16:creationId xmlns:a16="http://schemas.microsoft.com/office/drawing/2014/main" id="{A75CDC90-9378-4BF4-80D5-3B5A5129C8E9}"/>
                </a:ext>
              </a:extLst>
            </p:cNvPr>
            <p:cNvSpPr/>
            <p:nvPr>
              <p:custDataLst>
                <p:tags r:id="rId22"/>
              </p:custDataLst>
            </p:nvPr>
          </p:nvSpPr>
          <p:spPr>
            <a:xfrm>
              <a:off x="6687150" y="4857750"/>
              <a:ext cx="299818" cy="164125"/>
            </a:xfrm>
            <a:custGeom>
              <a:avLst/>
              <a:gdLst/>
              <a:ahLst/>
              <a:cxnLst/>
              <a:rect l="0" t="0" r="0" b="0"/>
              <a:pathLst>
                <a:path w="299818" h="164125">
                  <a:moveTo>
                    <a:pt x="18450" y="0"/>
                  </a:moveTo>
                  <a:lnTo>
                    <a:pt x="18450" y="0"/>
                  </a:lnTo>
                  <a:lnTo>
                    <a:pt x="12675" y="5069"/>
                  </a:lnTo>
                  <a:lnTo>
                    <a:pt x="6241" y="8838"/>
                  </a:lnTo>
                  <a:lnTo>
                    <a:pt x="3960" y="11537"/>
                  </a:lnTo>
                  <a:lnTo>
                    <a:pt x="1427" y="18298"/>
                  </a:lnTo>
                  <a:lnTo>
                    <a:pt x="0" y="30038"/>
                  </a:lnTo>
                  <a:lnTo>
                    <a:pt x="2949" y="42452"/>
                  </a:lnTo>
                  <a:lnTo>
                    <a:pt x="8291" y="51698"/>
                  </a:lnTo>
                  <a:lnTo>
                    <a:pt x="29442" y="74348"/>
                  </a:lnTo>
                  <a:lnTo>
                    <a:pt x="41445" y="78904"/>
                  </a:lnTo>
                  <a:lnTo>
                    <a:pt x="82259" y="85201"/>
                  </a:lnTo>
                  <a:lnTo>
                    <a:pt x="118308" y="87464"/>
                  </a:lnTo>
                  <a:lnTo>
                    <a:pt x="163697" y="82369"/>
                  </a:lnTo>
                  <a:lnTo>
                    <a:pt x="182606" y="76930"/>
                  </a:lnTo>
                  <a:lnTo>
                    <a:pt x="210093" y="59090"/>
                  </a:lnTo>
                  <a:lnTo>
                    <a:pt x="217911" y="48709"/>
                  </a:lnTo>
                  <a:lnTo>
                    <a:pt x="219988" y="43286"/>
                  </a:lnTo>
                  <a:lnTo>
                    <a:pt x="219836" y="41557"/>
                  </a:lnTo>
                  <a:lnTo>
                    <a:pt x="219030" y="40405"/>
                  </a:lnTo>
                  <a:lnTo>
                    <a:pt x="208720" y="33276"/>
                  </a:lnTo>
                  <a:lnTo>
                    <a:pt x="206680" y="32767"/>
                  </a:lnTo>
                  <a:lnTo>
                    <a:pt x="165508" y="46145"/>
                  </a:lnTo>
                  <a:lnTo>
                    <a:pt x="145749" y="56163"/>
                  </a:lnTo>
                  <a:lnTo>
                    <a:pt x="129859" y="71439"/>
                  </a:lnTo>
                  <a:lnTo>
                    <a:pt x="116918" y="91199"/>
                  </a:lnTo>
                  <a:lnTo>
                    <a:pt x="105376" y="117582"/>
                  </a:lnTo>
                  <a:lnTo>
                    <a:pt x="104827" y="126577"/>
                  </a:lnTo>
                  <a:lnTo>
                    <a:pt x="105668" y="130951"/>
                  </a:lnTo>
                  <a:lnTo>
                    <a:pt x="113593" y="143850"/>
                  </a:lnTo>
                  <a:lnTo>
                    <a:pt x="124878" y="153238"/>
                  </a:lnTo>
                  <a:lnTo>
                    <a:pt x="150768" y="162025"/>
                  </a:lnTo>
                  <a:lnTo>
                    <a:pt x="194879" y="164124"/>
                  </a:lnTo>
                  <a:lnTo>
                    <a:pt x="236565" y="156226"/>
                  </a:lnTo>
                  <a:lnTo>
                    <a:pt x="264578" y="147381"/>
                  </a:lnTo>
                  <a:lnTo>
                    <a:pt x="288903" y="128734"/>
                  </a:lnTo>
                  <a:lnTo>
                    <a:pt x="298571" y="116304"/>
                  </a:lnTo>
                  <a:lnTo>
                    <a:pt x="299741" y="112813"/>
                  </a:lnTo>
                  <a:lnTo>
                    <a:pt x="299817" y="109782"/>
                  </a:lnTo>
                  <a:lnTo>
                    <a:pt x="294868" y="96474"/>
                  </a:lnTo>
                  <a:lnTo>
                    <a:pt x="286389" y="84621"/>
                  </a:lnTo>
                  <a:lnTo>
                    <a:pt x="268084" y="66263"/>
                  </a:lnTo>
                  <a:lnTo>
                    <a:pt x="252241" y="55118"/>
                  </a:lnTo>
                  <a:lnTo>
                    <a:pt x="245217" y="45338"/>
                  </a:lnTo>
                  <a:lnTo>
                    <a:pt x="244417" y="42220"/>
                  </a:lnTo>
                  <a:lnTo>
                    <a:pt x="244589" y="39435"/>
                  </a:lnTo>
                  <a:lnTo>
                    <a:pt x="246662" y="34460"/>
                  </a:lnTo>
                  <a:lnTo>
                    <a:pt x="252373" y="26732"/>
                  </a:lnTo>
                  <a:lnTo>
                    <a:pt x="2661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4" name="SMARTInkShape-1736">
              <a:extLst>
                <a:ext uri="{FF2B5EF4-FFF2-40B4-BE49-F238E27FC236}">
                  <a16:creationId xmlns:a16="http://schemas.microsoft.com/office/drawing/2014/main" id="{56F6C7D8-5701-4BD2-AD2A-494E14951141}"/>
                </a:ext>
              </a:extLst>
            </p:cNvPr>
            <p:cNvSpPr/>
            <p:nvPr>
              <p:custDataLst>
                <p:tags r:id="rId23"/>
              </p:custDataLst>
            </p:nvPr>
          </p:nvSpPr>
          <p:spPr>
            <a:xfrm>
              <a:off x="6350030" y="4851400"/>
              <a:ext cx="19021" cy="198243"/>
            </a:xfrm>
            <a:custGeom>
              <a:avLst/>
              <a:gdLst/>
              <a:ahLst/>
              <a:cxnLst/>
              <a:rect l="0" t="0" r="0" b="0"/>
              <a:pathLst>
                <a:path w="19021" h="198243">
                  <a:moveTo>
                    <a:pt x="6320" y="0"/>
                  </a:moveTo>
                  <a:lnTo>
                    <a:pt x="6320" y="0"/>
                  </a:lnTo>
                  <a:lnTo>
                    <a:pt x="9691" y="6742"/>
                  </a:lnTo>
                  <a:lnTo>
                    <a:pt x="16860" y="49209"/>
                  </a:lnTo>
                  <a:lnTo>
                    <a:pt x="17674" y="69379"/>
                  </a:lnTo>
                  <a:lnTo>
                    <a:pt x="11143" y="112391"/>
                  </a:lnTo>
                  <a:lnTo>
                    <a:pt x="1717" y="159636"/>
                  </a:lnTo>
                  <a:lnTo>
                    <a:pt x="0" y="197879"/>
                  </a:lnTo>
                  <a:lnTo>
                    <a:pt x="696" y="198242"/>
                  </a:lnTo>
                  <a:lnTo>
                    <a:pt x="3350" y="194882"/>
                  </a:lnTo>
                  <a:lnTo>
                    <a:pt x="1902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5" name="SMARTInkShape-1737">
              <a:extLst>
                <a:ext uri="{FF2B5EF4-FFF2-40B4-BE49-F238E27FC236}">
                  <a16:creationId xmlns:a16="http://schemas.microsoft.com/office/drawing/2014/main" id="{C1C92386-9F66-4B98-8646-56B53C4067B3}"/>
                </a:ext>
              </a:extLst>
            </p:cNvPr>
            <p:cNvSpPr/>
            <p:nvPr>
              <p:custDataLst>
                <p:tags r:id="rId24"/>
              </p:custDataLst>
            </p:nvPr>
          </p:nvSpPr>
          <p:spPr>
            <a:xfrm>
              <a:off x="6711961" y="4699000"/>
              <a:ext cx="101590" cy="366823"/>
            </a:xfrm>
            <a:custGeom>
              <a:avLst/>
              <a:gdLst/>
              <a:ahLst/>
              <a:cxnLst/>
              <a:rect l="0" t="0" r="0" b="0"/>
              <a:pathLst>
                <a:path w="101590" h="366823">
                  <a:moveTo>
                    <a:pt x="101589" y="0"/>
                  </a:moveTo>
                  <a:lnTo>
                    <a:pt x="101589" y="0"/>
                  </a:lnTo>
                  <a:lnTo>
                    <a:pt x="96563" y="20722"/>
                  </a:lnTo>
                  <a:lnTo>
                    <a:pt x="88932" y="68345"/>
                  </a:lnTo>
                  <a:lnTo>
                    <a:pt x="75026" y="114090"/>
                  </a:lnTo>
                  <a:lnTo>
                    <a:pt x="59209" y="158499"/>
                  </a:lnTo>
                  <a:lnTo>
                    <a:pt x="45710" y="201034"/>
                  </a:lnTo>
                  <a:lnTo>
                    <a:pt x="25277" y="247086"/>
                  </a:lnTo>
                  <a:lnTo>
                    <a:pt x="9277" y="289203"/>
                  </a:lnTo>
                  <a:lnTo>
                    <a:pt x="1352" y="323467"/>
                  </a:lnTo>
                  <a:lnTo>
                    <a:pt x="0" y="366822"/>
                  </a:lnTo>
                  <a:lnTo>
                    <a:pt x="10925" y="357236"/>
                  </a:lnTo>
                  <a:lnTo>
                    <a:pt x="12689" y="342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6" name="SMARTInkShape-1738">
              <a:extLst>
                <a:ext uri="{FF2B5EF4-FFF2-40B4-BE49-F238E27FC236}">
                  <a16:creationId xmlns:a16="http://schemas.microsoft.com/office/drawing/2014/main" id="{CCE669BF-0F4B-472B-A549-1C5E06F9FDA7}"/>
                </a:ext>
              </a:extLst>
            </p:cNvPr>
            <p:cNvSpPr/>
            <p:nvPr>
              <p:custDataLst>
                <p:tags r:id="rId25"/>
              </p:custDataLst>
            </p:nvPr>
          </p:nvSpPr>
          <p:spPr>
            <a:xfrm>
              <a:off x="6426200" y="4883150"/>
              <a:ext cx="100229" cy="195200"/>
            </a:xfrm>
            <a:custGeom>
              <a:avLst/>
              <a:gdLst/>
              <a:ahLst/>
              <a:cxnLst/>
              <a:rect l="0" t="0" r="0" b="0"/>
              <a:pathLst>
                <a:path w="100229" h="195200">
                  <a:moveTo>
                    <a:pt x="0" y="0"/>
                  </a:moveTo>
                  <a:lnTo>
                    <a:pt x="0" y="0"/>
                  </a:lnTo>
                  <a:lnTo>
                    <a:pt x="5467" y="0"/>
                  </a:lnTo>
                  <a:lnTo>
                    <a:pt x="11259" y="16959"/>
                  </a:lnTo>
                  <a:lnTo>
                    <a:pt x="14155" y="26662"/>
                  </a:lnTo>
                  <a:lnTo>
                    <a:pt x="16875" y="35134"/>
                  </a:lnTo>
                  <a:lnTo>
                    <a:pt x="18965" y="79311"/>
                  </a:lnTo>
                  <a:lnTo>
                    <a:pt x="19048" y="126313"/>
                  </a:lnTo>
                  <a:lnTo>
                    <a:pt x="19048" y="128658"/>
                  </a:lnTo>
                  <a:lnTo>
                    <a:pt x="17168" y="133147"/>
                  </a:lnTo>
                  <a:lnTo>
                    <a:pt x="13583" y="138406"/>
                  </a:lnTo>
                  <a:lnTo>
                    <a:pt x="13994" y="138837"/>
                  </a:lnTo>
                  <a:lnTo>
                    <a:pt x="18245" y="139586"/>
                  </a:lnTo>
                  <a:lnTo>
                    <a:pt x="18514" y="138919"/>
                  </a:lnTo>
                  <a:lnTo>
                    <a:pt x="20900" y="124949"/>
                  </a:lnTo>
                  <a:lnTo>
                    <a:pt x="38148" y="81007"/>
                  </a:lnTo>
                  <a:lnTo>
                    <a:pt x="55035" y="43226"/>
                  </a:lnTo>
                  <a:lnTo>
                    <a:pt x="59267" y="37321"/>
                  </a:lnTo>
                  <a:lnTo>
                    <a:pt x="63498" y="34227"/>
                  </a:lnTo>
                  <a:lnTo>
                    <a:pt x="68439" y="32850"/>
                  </a:lnTo>
                  <a:lnTo>
                    <a:pt x="75337" y="32239"/>
                  </a:lnTo>
                  <a:lnTo>
                    <a:pt x="81226" y="33849"/>
                  </a:lnTo>
                  <a:lnTo>
                    <a:pt x="83784" y="35266"/>
                  </a:lnTo>
                  <a:lnTo>
                    <a:pt x="90755" y="44002"/>
                  </a:lnTo>
                  <a:lnTo>
                    <a:pt x="99351" y="72770"/>
                  </a:lnTo>
                  <a:lnTo>
                    <a:pt x="100228" y="89765"/>
                  </a:lnTo>
                  <a:lnTo>
                    <a:pt x="95486" y="136363"/>
                  </a:lnTo>
                  <a:lnTo>
                    <a:pt x="88373" y="163615"/>
                  </a:lnTo>
                  <a:lnTo>
                    <a:pt x="76153" y="188488"/>
                  </a:lnTo>
                  <a:lnTo>
                    <a:pt x="71944" y="193134"/>
                  </a:lnTo>
                  <a:lnTo>
                    <a:pt x="67725" y="195199"/>
                  </a:lnTo>
                  <a:lnTo>
                    <a:pt x="66317" y="195044"/>
                  </a:lnTo>
                  <a:lnTo>
                    <a:pt x="65378" y="194235"/>
                  </a:lnTo>
                  <a:lnTo>
                    <a:pt x="54771" y="169671"/>
                  </a:lnTo>
                  <a:lnTo>
                    <a:pt x="46296" y="125006"/>
                  </a:lnTo>
                  <a:lnTo>
                    <a:pt x="38100" y="88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7" name="SMARTInkShape-1739">
              <a:extLst>
                <a:ext uri="{FF2B5EF4-FFF2-40B4-BE49-F238E27FC236}">
                  <a16:creationId xmlns:a16="http://schemas.microsoft.com/office/drawing/2014/main" id="{3F7AEF5B-321E-4C40-AD00-6A2B71C1F540}"/>
                </a:ext>
              </a:extLst>
            </p:cNvPr>
            <p:cNvSpPr/>
            <p:nvPr>
              <p:custDataLst>
                <p:tags r:id="rId26"/>
              </p:custDataLst>
            </p:nvPr>
          </p:nvSpPr>
          <p:spPr>
            <a:xfrm>
              <a:off x="6332617" y="4731166"/>
              <a:ext cx="61834" cy="56735"/>
            </a:xfrm>
            <a:custGeom>
              <a:avLst/>
              <a:gdLst/>
              <a:ahLst/>
              <a:cxnLst/>
              <a:rect l="0" t="0" r="0" b="0"/>
              <a:pathLst>
                <a:path w="61834" h="56735">
                  <a:moveTo>
                    <a:pt x="23733" y="18634"/>
                  </a:moveTo>
                  <a:lnTo>
                    <a:pt x="23733" y="18634"/>
                  </a:lnTo>
                  <a:lnTo>
                    <a:pt x="0" y="990"/>
                  </a:lnTo>
                  <a:lnTo>
                    <a:pt x="150" y="522"/>
                  </a:lnTo>
                  <a:lnTo>
                    <a:pt x="2198" y="0"/>
                  </a:lnTo>
                  <a:lnTo>
                    <a:pt x="40035" y="36193"/>
                  </a:lnTo>
                  <a:lnTo>
                    <a:pt x="47535" y="46258"/>
                  </a:lnTo>
                  <a:lnTo>
                    <a:pt x="61833" y="56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69" name="SMARTInkShape-1740">
            <a:extLst>
              <a:ext uri="{FF2B5EF4-FFF2-40B4-BE49-F238E27FC236}">
                <a16:creationId xmlns:a16="http://schemas.microsoft.com/office/drawing/2014/main" id="{78C57A2D-4FC9-4928-BC8D-6047FBFE124D}"/>
              </a:ext>
            </a:extLst>
          </p:cNvPr>
          <p:cNvSpPr/>
          <p:nvPr>
            <p:custDataLst>
              <p:tags r:id="rId10"/>
            </p:custDataLst>
          </p:nvPr>
        </p:nvSpPr>
        <p:spPr>
          <a:xfrm>
            <a:off x="7239839" y="4820905"/>
            <a:ext cx="589712" cy="252104"/>
          </a:xfrm>
          <a:custGeom>
            <a:avLst/>
            <a:gdLst/>
            <a:ahLst/>
            <a:cxnLst/>
            <a:rect l="0" t="0" r="0" b="0"/>
            <a:pathLst>
              <a:path w="589712" h="252104">
                <a:moveTo>
                  <a:pt x="215061" y="30495"/>
                </a:moveTo>
                <a:lnTo>
                  <a:pt x="215061" y="30495"/>
                </a:lnTo>
                <a:lnTo>
                  <a:pt x="182422" y="32377"/>
                </a:lnTo>
                <a:lnTo>
                  <a:pt x="135081" y="45243"/>
                </a:lnTo>
                <a:lnTo>
                  <a:pt x="92755" y="70656"/>
                </a:lnTo>
                <a:lnTo>
                  <a:pt x="53271" y="101322"/>
                </a:lnTo>
                <a:lnTo>
                  <a:pt x="18556" y="144936"/>
                </a:lnTo>
                <a:lnTo>
                  <a:pt x="5534" y="168042"/>
                </a:lnTo>
                <a:lnTo>
                  <a:pt x="0" y="198291"/>
                </a:lnTo>
                <a:lnTo>
                  <a:pt x="2781" y="212073"/>
                </a:lnTo>
                <a:lnTo>
                  <a:pt x="11444" y="228464"/>
                </a:lnTo>
                <a:lnTo>
                  <a:pt x="20848" y="236779"/>
                </a:lnTo>
                <a:lnTo>
                  <a:pt x="44132" y="247866"/>
                </a:lnTo>
                <a:lnTo>
                  <a:pt x="87363" y="252103"/>
                </a:lnTo>
                <a:lnTo>
                  <a:pt x="121790" y="249247"/>
                </a:lnTo>
                <a:lnTo>
                  <a:pt x="164242" y="232956"/>
                </a:lnTo>
                <a:lnTo>
                  <a:pt x="191382" y="216615"/>
                </a:lnTo>
                <a:lnTo>
                  <a:pt x="217875" y="190550"/>
                </a:lnTo>
                <a:lnTo>
                  <a:pt x="223367" y="180653"/>
                </a:lnTo>
                <a:lnTo>
                  <a:pt x="227182" y="154222"/>
                </a:lnTo>
                <a:lnTo>
                  <a:pt x="221859" y="141458"/>
                </a:lnTo>
                <a:lnTo>
                  <a:pt x="191804" y="103010"/>
                </a:lnTo>
                <a:lnTo>
                  <a:pt x="162938" y="75524"/>
                </a:lnTo>
                <a:lnTo>
                  <a:pt x="159146" y="73214"/>
                </a:lnTo>
                <a:lnTo>
                  <a:pt x="156617" y="70263"/>
                </a:lnTo>
                <a:lnTo>
                  <a:pt x="153808" y="63222"/>
                </a:lnTo>
                <a:lnTo>
                  <a:pt x="151758" y="44329"/>
                </a:lnTo>
                <a:lnTo>
                  <a:pt x="153103" y="41128"/>
                </a:lnTo>
                <a:lnTo>
                  <a:pt x="158361" y="35692"/>
                </a:lnTo>
                <a:lnTo>
                  <a:pt x="186283" y="19968"/>
                </a:lnTo>
                <a:lnTo>
                  <a:pt x="230856" y="2980"/>
                </a:lnTo>
                <a:lnTo>
                  <a:pt x="247727" y="0"/>
                </a:lnTo>
                <a:lnTo>
                  <a:pt x="276153" y="4323"/>
                </a:lnTo>
                <a:lnTo>
                  <a:pt x="279778" y="5991"/>
                </a:lnTo>
                <a:lnTo>
                  <a:pt x="292980" y="19332"/>
                </a:lnTo>
                <a:lnTo>
                  <a:pt x="295554" y="25769"/>
                </a:lnTo>
                <a:lnTo>
                  <a:pt x="297204" y="41399"/>
                </a:lnTo>
                <a:lnTo>
                  <a:pt x="288736" y="69877"/>
                </a:lnTo>
                <a:lnTo>
                  <a:pt x="272195" y="113487"/>
                </a:lnTo>
                <a:lnTo>
                  <a:pt x="257393" y="157521"/>
                </a:lnTo>
                <a:lnTo>
                  <a:pt x="253533" y="186759"/>
                </a:lnTo>
                <a:lnTo>
                  <a:pt x="256641" y="199720"/>
                </a:lnTo>
                <a:lnTo>
                  <a:pt x="262031" y="209125"/>
                </a:lnTo>
                <a:lnTo>
                  <a:pt x="264718" y="210965"/>
                </a:lnTo>
                <a:lnTo>
                  <a:pt x="275243" y="213554"/>
                </a:lnTo>
                <a:lnTo>
                  <a:pt x="295616" y="214502"/>
                </a:lnTo>
                <a:lnTo>
                  <a:pt x="324276" y="205794"/>
                </a:lnTo>
                <a:lnTo>
                  <a:pt x="366689" y="170301"/>
                </a:lnTo>
                <a:lnTo>
                  <a:pt x="379539" y="151176"/>
                </a:lnTo>
                <a:lnTo>
                  <a:pt x="399104" y="107253"/>
                </a:lnTo>
                <a:lnTo>
                  <a:pt x="410020" y="83226"/>
                </a:lnTo>
                <a:lnTo>
                  <a:pt x="411801" y="75430"/>
                </a:lnTo>
                <a:lnTo>
                  <a:pt x="408507" y="78460"/>
                </a:lnTo>
                <a:lnTo>
                  <a:pt x="394902" y="103497"/>
                </a:lnTo>
                <a:lnTo>
                  <a:pt x="388377" y="126367"/>
                </a:lnTo>
                <a:lnTo>
                  <a:pt x="381153" y="170231"/>
                </a:lnTo>
                <a:lnTo>
                  <a:pt x="380246" y="199459"/>
                </a:lnTo>
                <a:lnTo>
                  <a:pt x="382335" y="203816"/>
                </a:lnTo>
                <a:lnTo>
                  <a:pt x="390299" y="212420"/>
                </a:lnTo>
                <a:lnTo>
                  <a:pt x="399014" y="217184"/>
                </a:lnTo>
                <a:lnTo>
                  <a:pt x="416105" y="220242"/>
                </a:lnTo>
                <a:lnTo>
                  <a:pt x="428832" y="217401"/>
                </a:lnTo>
                <a:lnTo>
                  <a:pt x="457614" y="197210"/>
                </a:lnTo>
                <a:lnTo>
                  <a:pt x="485732" y="163429"/>
                </a:lnTo>
                <a:lnTo>
                  <a:pt x="506535" y="120907"/>
                </a:lnTo>
                <a:lnTo>
                  <a:pt x="522671" y="74761"/>
                </a:lnTo>
                <a:lnTo>
                  <a:pt x="525899" y="63669"/>
                </a:lnTo>
                <a:lnTo>
                  <a:pt x="526003" y="63900"/>
                </a:lnTo>
                <a:lnTo>
                  <a:pt x="526119" y="66038"/>
                </a:lnTo>
                <a:lnTo>
                  <a:pt x="524289" y="69340"/>
                </a:lnTo>
                <a:lnTo>
                  <a:pt x="522813" y="71208"/>
                </a:lnTo>
                <a:lnTo>
                  <a:pt x="521173" y="77046"/>
                </a:lnTo>
                <a:lnTo>
                  <a:pt x="514137" y="119739"/>
                </a:lnTo>
                <a:lnTo>
                  <a:pt x="502843" y="161939"/>
                </a:lnTo>
                <a:lnTo>
                  <a:pt x="500507" y="183093"/>
                </a:lnTo>
                <a:lnTo>
                  <a:pt x="494738" y="200533"/>
                </a:lnTo>
                <a:lnTo>
                  <a:pt x="494516" y="205325"/>
                </a:lnTo>
                <a:lnTo>
                  <a:pt x="495168" y="190510"/>
                </a:lnTo>
                <a:lnTo>
                  <a:pt x="502301" y="146813"/>
                </a:lnTo>
                <a:lnTo>
                  <a:pt x="518018" y="100790"/>
                </a:lnTo>
                <a:lnTo>
                  <a:pt x="518632" y="96408"/>
                </a:lnTo>
                <a:lnTo>
                  <a:pt x="520452" y="92781"/>
                </a:lnTo>
                <a:lnTo>
                  <a:pt x="534059" y="79576"/>
                </a:lnTo>
                <a:lnTo>
                  <a:pt x="544215" y="72946"/>
                </a:lnTo>
                <a:lnTo>
                  <a:pt x="556161" y="69884"/>
                </a:lnTo>
                <a:lnTo>
                  <a:pt x="589711" y="685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81" name="SMARTInkShape-Group496">
            <a:extLst>
              <a:ext uri="{FF2B5EF4-FFF2-40B4-BE49-F238E27FC236}">
                <a16:creationId xmlns:a16="http://schemas.microsoft.com/office/drawing/2014/main" id="{FD0385FA-76BA-4035-8F9F-91D482EA80B1}"/>
              </a:ext>
            </a:extLst>
          </p:cNvPr>
          <p:cNvGrpSpPr/>
          <p:nvPr/>
        </p:nvGrpSpPr>
        <p:grpSpPr>
          <a:xfrm>
            <a:off x="8170740" y="4686300"/>
            <a:ext cx="2171777" cy="493200"/>
            <a:chOff x="8170740" y="4686300"/>
            <a:chExt cx="2171777" cy="493200"/>
          </a:xfrm>
        </p:grpSpPr>
        <p:sp>
          <p:nvSpPr>
            <p:cNvPr id="670" name="SMARTInkShape-1741">
              <a:extLst>
                <a:ext uri="{FF2B5EF4-FFF2-40B4-BE49-F238E27FC236}">
                  <a16:creationId xmlns:a16="http://schemas.microsoft.com/office/drawing/2014/main" id="{EE80934D-FEB3-42F8-AEF4-14C1D47AE868}"/>
                </a:ext>
              </a:extLst>
            </p:cNvPr>
            <p:cNvSpPr/>
            <p:nvPr>
              <p:custDataLst>
                <p:tags r:id="rId11"/>
              </p:custDataLst>
            </p:nvPr>
          </p:nvSpPr>
          <p:spPr>
            <a:xfrm>
              <a:off x="8170740" y="4687544"/>
              <a:ext cx="630361" cy="491956"/>
            </a:xfrm>
            <a:custGeom>
              <a:avLst/>
              <a:gdLst/>
              <a:ahLst/>
              <a:cxnLst/>
              <a:rect l="0" t="0" r="0" b="0"/>
              <a:pathLst>
                <a:path w="630361" h="491956">
                  <a:moveTo>
                    <a:pt x="401760" y="24156"/>
                  </a:moveTo>
                  <a:lnTo>
                    <a:pt x="401760" y="24156"/>
                  </a:lnTo>
                  <a:lnTo>
                    <a:pt x="401760" y="20785"/>
                  </a:lnTo>
                  <a:lnTo>
                    <a:pt x="399879" y="17248"/>
                  </a:lnTo>
                  <a:lnTo>
                    <a:pt x="392921" y="9229"/>
                  </a:lnTo>
                  <a:lnTo>
                    <a:pt x="383462" y="2957"/>
                  </a:lnTo>
                  <a:lnTo>
                    <a:pt x="368351" y="0"/>
                  </a:lnTo>
                  <a:lnTo>
                    <a:pt x="336159" y="801"/>
                  </a:lnTo>
                  <a:lnTo>
                    <a:pt x="290581" y="14678"/>
                  </a:lnTo>
                  <a:lnTo>
                    <a:pt x="247259" y="30725"/>
                  </a:lnTo>
                  <a:lnTo>
                    <a:pt x="201516" y="50854"/>
                  </a:lnTo>
                  <a:lnTo>
                    <a:pt x="154145" y="80281"/>
                  </a:lnTo>
                  <a:lnTo>
                    <a:pt x="110085" y="113271"/>
                  </a:lnTo>
                  <a:lnTo>
                    <a:pt x="70781" y="150336"/>
                  </a:lnTo>
                  <a:lnTo>
                    <a:pt x="40910" y="192334"/>
                  </a:lnTo>
                  <a:lnTo>
                    <a:pt x="21792" y="228268"/>
                  </a:lnTo>
                  <a:lnTo>
                    <a:pt x="7582" y="265020"/>
                  </a:lnTo>
                  <a:lnTo>
                    <a:pt x="0" y="298567"/>
                  </a:lnTo>
                  <a:lnTo>
                    <a:pt x="3045" y="341506"/>
                  </a:lnTo>
                  <a:lnTo>
                    <a:pt x="13812" y="383960"/>
                  </a:lnTo>
                  <a:lnTo>
                    <a:pt x="28815" y="412360"/>
                  </a:lnTo>
                  <a:lnTo>
                    <a:pt x="58622" y="442170"/>
                  </a:lnTo>
                  <a:lnTo>
                    <a:pt x="104698" y="471492"/>
                  </a:lnTo>
                  <a:lnTo>
                    <a:pt x="148582" y="484477"/>
                  </a:lnTo>
                  <a:lnTo>
                    <a:pt x="191954" y="491955"/>
                  </a:lnTo>
                  <a:lnTo>
                    <a:pt x="234492" y="490270"/>
                  </a:lnTo>
                  <a:lnTo>
                    <a:pt x="276160" y="478073"/>
                  </a:lnTo>
                  <a:lnTo>
                    <a:pt x="320953" y="457919"/>
                  </a:lnTo>
                  <a:lnTo>
                    <a:pt x="363255" y="427192"/>
                  </a:lnTo>
                  <a:lnTo>
                    <a:pt x="379220" y="413880"/>
                  </a:lnTo>
                  <a:lnTo>
                    <a:pt x="389514" y="397629"/>
                  </a:lnTo>
                  <a:lnTo>
                    <a:pt x="399660" y="368782"/>
                  </a:lnTo>
                  <a:lnTo>
                    <a:pt x="407662" y="321162"/>
                  </a:lnTo>
                  <a:lnTo>
                    <a:pt x="407206" y="309970"/>
                  </a:lnTo>
                  <a:lnTo>
                    <a:pt x="398642" y="279475"/>
                  </a:lnTo>
                  <a:lnTo>
                    <a:pt x="392997" y="270707"/>
                  </a:lnTo>
                  <a:lnTo>
                    <a:pt x="383484" y="263641"/>
                  </a:lnTo>
                  <a:lnTo>
                    <a:pt x="375100" y="260449"/>
                  </a:lnTo>
                  <a:lnTo>
                    <a:pt x="364776" y="259504"/>
                  </a:lnTo>
                  <a:lnTo>
                    <a:pt x="336917" y="267979"/>
                  </a:lnTo>
                  <a:lnTo>
                    <a:pt x="292478" y="305549"/>
                  </a:lnTo>
                  <a:lnTo>
                    <a:pt x="264431" y="343927"/>
                  </a:lnTo>
                  <a:lnTo>
                    <a:pt x="259586" y="359128"/>
                  </a:lnTo>
                  <a:lnTo>
                    <a:pt x="255937" y="402203"/>
                  </a:lnTo>
                  <a:lnTo>
                    <a:pt x="257273" y="406010"/>
                  </a:lnTo>
                  <a:lnTo>
                    <a:pt x="270035" y="419527"/>
                  </a:lnTo>
                  <a:lnTo>
                    <a:pt x="276423" y="422127"/>
                  </a:lnTo>
                  <a:lnTo>
                    <a:pt x="292022" y="423795"/>
                  </a:lnTo>
                  <a:lnTo>
                    <a:pt x="304490" y="420713"/>
                  </a:lnTo>
                  <a:lnTo>
                    <a:pt x="330599" y="404417"/>
                  </a:lnTo>
                  <a:lnTo>
                    <a:pt x="371500" y="364074"/>
                  </a:lnTo>
                  <a:lnTo>
                    <a:pt x="403959" y="318790"/>
                  </a:lnTo>
                  <a:lnTo>
                    <a:pt x="439780" y="274657"/>
                  </a:lnTo>
                  <a:lnTo>
                    <a:pt x="448292" y="261784"/>
                  </a:lnTo>
                  <a:lnTo>
                    <a:pt x="462746" y="248569"/>
                  </a:lnTo>
                  <a:lnTo>
                    <a:pt x="466024" y="247368"/>
                  </a:lnTo>
                  <a:lnTo>
                    <a:pt x="467886" y="247047"/>
                  </a:lnTo>
                  <a:lnTo>
                    <a:pt x="469128" y="247539"/>
                  </a:lnTo>
                  <a:lnTo>
                    <a:pt x="469955" y="248573"/>
                  </a:lnTo>
                  <a:lnTo>
                    <a:pt x="471581" y="251601"/>
                  </a:lnTo>
                  <a:lnTo>
                    <a:pt x="474653" y="255301"/>
                  </a:lnTo>
                  <a:lnTo>
                    <a:pt x="476490" y="261178"/>
                  </a:lnTo>
                  <a:lnTo>
                    <a:pt x="477875" y="292231"/>
                  </a:lnTo>
                  <a:lnTo>
                    <a:pt x="472193" y="339045"/>
                  </a:lnTo>
                  <a:lnTo>
                    <a:pt x="466165" y="386293"/>
                  </a:lnTo>
                  <a:lnTo>
                    <a:pt x="458935" y="424031"/>
                  </a:lnTo>
                  <a:lnTo>
                    <a:pt x="488764" y="379421"/>
                  </a:lnTo>
                  <a:lnTo>
                    <a:pt x="513962" y="338255"/>
                  </a:lnTo>
                  <a:lnTo>
                    <a:pt x="543577" y="291734"/>
                  </a:lnTo>
                  <a:lnTo>
                    <a:pt x="575347" y="254989"/>
                  </a:lnTo>
                  <a:lnTo>
                    <a:pt x="580279" y="252834"/>
                  </a:lnTo>
                  <a:lnTo>
                    <a:pt x="599288" y="252627"/>
                  </a:lnTo>
                  <a:lnTo>
                    <a:pt x="601180" y="254080"/>
                  </a:lnTo>
                  <a:lnTo>
                    <a:pt x="607832" y="273792"/>
                  </a:lnTo>
                  <a:lnTo>
                    <a:pt x="609917" y="307032"/>
                  </a:lnTo>
                  <a:lnTo>
                    <a:pt x="602380" y="350023"/>
                  </a:lnTo>
                  <a:lnTo>
                    <a:pt x="595569" y="395447"/>
                  </a:lnTo>
                  <a:lnTo>
                    <a:pt x="592551" y="427773"/>
                  </a:lnTo>
                  <a:lnTo>
                    <a:pt x="595716" y="444313"/>
                  </a:lnTo>
                  <a:lnTo>
                    <a:pt x="601124" y="455877"/>
                  </a:lnTo>
                  <a:lnTo>
                    <a:pt x="603108" y="457314"/>
                  </a:lnTo>
                  <a:lnTo>
                    <a:pt x="605136" y="457568"/>
                  </a:lnTo>
                  <a:lnTo>
                    <a:pt x="621884" y="456050"/>
                  </a:lnTo>
                  <a:lnTo>
                    <a:pt x="624946" y="452235"/>
                  </a:lnTo>
                  <a:lnTo>
                    <a:pt x="630360" y="4432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1" name="SMARTInkShape-1742">
              <a:extLst>
                <a:ext uri="{FF2B5EF4-FFF2-40B4-BE49-F238E27FC236}">
                  <a16:creationId xmlns:a16="http://schemas.microsoft.com/office/drawing/2014/main" id="{CE161C5C-7A43-4594-934D-DF2692669931}"/>
                </a:ext>
              </a:extLst>
            </p:cNvPr>
            <p:cNvSpPr/>
            <p:nvPr>
              <p:custDataLst>
                <p:tags r:id="rId12"/>
              </p:custDataLst>
            </p:nvPr>
          </p:nvSpPr>
          <p:spPr>
            <a:xfrm>
              <a:off x="9658873" y="4878087"/>
              <a:ext cx="233320" cy="195564"/>
            </a:xfrm>
            <a:custGeom>
              <a:avLst/>
              <a:gdLst/>
              <a:ahLst/>
              <a:cxnLst/>
              <a:rect l="0" t="0" r="0" b="0"/>
              <a:pathLst>
                <a:path w="233320" h="195564">
                  <a:moveTo>
                    <a:pt x="12177" y="24113"/>
                  </a:moveTo>
                  <a:lnTo>
                    <a:pt x="12177" y="24113"/>
                  </a:lnTo>
                  <a:lnTo>
                    <a:pt x="3449" y="33546"/>
                  </a:lnTo>
                  <a:lnTo>
                    <a:pt x="1242" y="38419"/>
                  </a:lnTo>
                  <a:lnTo>
                    <a:pt x="0" y="45128"/>
                  </a:lnTo>
                  <a:lnTo>
                    <a:pt x="1591" y="49446"/>
                  </a:lnTo>
                  <a:lnTo>
                    <a:pt x="14418" y="67696"/>
                  </a:lnTo>
                  <a:lnTo>
                    <a:pt x="22345" y="73587"/>
                  </a:lnTo>
                  <a:lnTo>
                    <a:pt x="32924" y="77851"/>
                  </a:lnTo>
                  <a:lnTo>
                    <a:pt x="73839" y="80964"/>
                  </a:lnTo>
                  <a:lnTo>
                    <a:pt x="110556" y="77854"/>
                  </a:lnTo>
                  <a:lnTo>
                    <a:pt x="155997" y="60990"/>
                  </a:lnTo>
                  <a:lnTo>
                    <a:pt x="191826" y="39047"/>
                  </a:lnTo>
                  <a:lnTo>
                    <a:pt x="224221" y="11975"/>
                  </a:lnTo>
                  <a:lnTo>
                    <a:pt x="233319" y="0"/>
                  </a:lnTo>
                  <a:lnTo>
                    <a:pt x="230728" y="2465"/>
                  </a:lnTo>
                  <a:lnTo>
                    <a:pt x="229253" y="5790"/>
                  </a:lnTo>
                  <a:lnTo>
                    <a:pt x="224937" y="17044"/>
                  </a:lnTo>
                  <a:lnTo>
                    <a:pt x="206884" y="62621"/>
                  </a:lnTo>
                  <a:lnTo>
                    <a:pt x="199145" y="105150"/>
                  </a:lnTo>
                  <a:lnTo>
                    <a:pt x="192916" y="149717"/>
                  </a:lnTo>
                  <a:lnTo>
                    <a:pt x="196151" y="183588"/>
                  </a:lnTo>
                  <a:lnTo>
                    <a:pt x="197621" y="186167"/>
                  </a:lnTo>
                  <a:lnTo>
                    <a:pt x="207245" y="194186"/>
                  </a:lnTo>
                  <a:lnTo>
                    <a:pt x="215377" y="1955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2" name="SMARTInkShape-1743">
              <a:extLst>
                <a:ext uri="{FF2B5EF4-FFF2-40B4-BE49-F238E27FC236}">
                  <a16:creationId xmlns:a16="http://schemas.microsoft.com/office/drawing/2014/main" id="{D59D8E43-6467-4D6E-8711-97394DED65BA}"/>
                </a:ext>
              </a:extLst>
            </p:cNvPr>
            <p:cNvSpPr/>
            <p:nvPr>
              <p:custDataLst>
                <p:tags r:id="rId13"/>
              </p:custDataLst>
            </p:nvPr>
          </p:nvSpPr>
          <p:spPr>
            <a:xfrm>
              <a:off x="8853264" y="4915016"/>
              <a:ext cx="138337" cy="260225"/>
            </a:xfrm>
            <a:custGeom>
              <a:avLst/>
              <a:gdLst/>
              <a:ahLst/>
              <a:cxnLst/>
              <a:rect l="0" t="0" r="0" b="0"/>
              <a:pathLst>
                <a:path w="138337" h="260225">
                  <a:moveTo>
                    <a:pt x="138336" y="31634"/>
                  </a:moveTo>
                  <a:lnTo>
                    <a:pt x="138336" y="31634"/>
                  </a:lnTo>
                  <a:lnTo>
                    <a:pt x="112474" y="11240"/>
                  </a:lnTo>
                  <a:lnTo>
                    <a:pt x="88882" y="2859"/>
                  </a:lnTo>
                  <a:lnTo>
                    <a:pt x="51688" y="0"/>
                  </a:lnTo>
                  <a:lnTo>
                    <a:pt x="38892" y="3289"/>
                  </a:lnTo>
                  <a:lnTo>
                    <a:pt x="29536" y="8732"/>
                  </a:lnTo>
                  <a:lnTo>
                    <a:pt x="26482" y="12753"/>
                  </a:lnTo>
                  <a:lnTo>
                    <a:pt x="24417" y="16893"/>
                  </a:lnTo>
                  <a:lnTo>
                    <a:pt x="21149" y="21084"/>
                  </a:lnTo>
                  <a:lnTo>
                    <a:pt x="20697" y="23895"/>
                  </a:lnTo>
                  <a:lnTo>
                    <a:pt x="26829" y="45963"/>
                  </a:lnTo>
                  <a:lnTo>
                    <a:pt x="49024" y="87223"/>
                  </a:lnTo>
                  <a:lnTo>
                    <a:pt x="78662" y="132539"/>
                  </a:lnTo>
                  <a:lnTo>
                    <a:pt x="95595" y="171273"/>
                  </a:lnTo>
                  <a:lnTo>
                    <a:pt x="99624" y="198050"/>
                  </a:lnTo>
                  <a:lnTo>
                    <a:pt x="99259" y="209313"/>
                  </a:lnTo>
                  <a:lnTo>
                    <a:pt x="95085" y="222882"/>
                  </a:lnTo>
                  <a:lnTo>
                    <a:pt x="91362" y="229051"/>
                  </a:lnTo>
                  <a:lnTo>
                    <a:pt x="81927" y="236492"/>
                  </a:lnTo>
                  <a:lnTo>
                    <a:pt x="40944" y="257404"/>
                  </a:lnTo>
                  <a:lnTo>
                    <a:pt x="0" y="260224"/>
                  </a:lnTo>
                  <a:lnTo>
                    <a:pt x="1123" y="256466"/>
                  </a:lnTo>
                  <a:lnTo>
                    <a:pt x="10228" y="237121"/>
                  </a:lnTo>
                  <a:lnTo>
                    <a:pt x="24036" y="2221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3" name="SMARTInkShape-1744">
              <a:extLst>
                <a:ext uri="{FF2B5EF4-FFF2-40B4-BE49-F238E27FC236}">
                  <a16:creationId xmlns:a16="http://schemas.microsoft.com/office/drawing/2014/main" id="{79116303-A2F4-47EF-A2B7-35B98864BBA5}"/>
                </a:ext>
              </a:extLst>
            </p:cNvPr>
            <p:cNvSpPr/>
            <p:nvPr>
              <p:custDataLst>
                <p:tags r:id="rId14"/>
              </p:custDataLst>
            </p:nvPr>
          </p:nvSpPr>
          <p:spPr>
            <a:xfrm>
              <a:off x="9258546" y="4857750"/>
              <a:ext cx="37855" cy="265041"/>
            </a:xfrm>
            <a:custGeom>
              <a:avLst/>
              <a:gdLst/>
              <a:ahLst/>
              <a:cxnLst/>
              <a:rect l="0" t="0" r="0" b="0"/>
              <a:pathLst>
                <a:path w="37855" h="265041">
                  <a:moveTo>
                    <a:pt x="37854" y="0"/>
                  </a:moveTo>
                  <a:lnTo>
                    <a:pt x="37854" y="0"/>
                  </a:lnTo>
                  <a:lnTo>
                    <a:pt x="37854" y="6742"/>
                  </a:lnTo>
                  <a:lnTo>
                    <a:pt x="35973" y="11933"/>
                  </a:lnTo>
                  <a:lnTo>
                    <a:pt x="34483" y="14306"/>
                  </a:lnTo>
                  <a:lnTo>
                    <a:pt x="26595" y="56529"/>
                  </a:lnTo>
                  <a:lnTo>
                    <a:pt x="22068" y="99282"/>
                  </a:lnTo>
                  <a:lnTo>
                    <a:pt x="14379" y="141803"/>
                  </a:lnTo>
                  <a:lnTo>
                    <a:pt x="3961" y="182615"/>
                  </a:lnTo>
                  <a:lnTo>
                    <a:pt x="0" y="227805"/>
                  </a:lnTo>
                  <a:lnTo>
                    <a:pt x="482" y="255156"/>
                  </a:lnTo>
                  <a:lnTo>
                    <a:pt x="5226" y="265040"/>
                  </a:lnTo>
                  <a:lnTo>
                    <a:pt x="9475" y="264081"/>
                  </a:lnTo>
                  <a:lnTo>
                    <a:pt x="17921" y="259574"/>
                  </a:lnTo>
                  <a:lnTo>
                    <a:pt x="23725" y="255101"/>
                  </a:lnTo>
                  <a:lnTo>
                    <a:pt x="31504" y="241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4" name="SMARTInkShape-1745">
              <a:extLst>
                <a:ext uri="{FF2B5EF4-FFF2-40B4-BE49-F238E27FC236}">
                  <a16:creationId xmlns:a16="http://schemas.microsoft.com/office/drawing/2014/main" id="{460266B9-22CF-4A94-B5DD-FB3AE81C0CFA}"/>
                </a:ext>
              </a:extLst>
            </p:cNvPr>
            <p:cNvSpPr/>
            <p:nvPr>
              <p:custDataLst>
                <p:tags r:id="rId15"/>
              </p:custDataLst>
            </p:nvPr>
          </p:nvSpPr>
          <p:spPr>
            <a:xfrm>
              <a:off x="9978080" y="4730750"/>
              <a:ext cx="23171" cy="12701"/>
            </a:xfrm>
            <a:custGeom>
              <a:avLst/>
              <a:gdLst/>
              <a:ahLst/>
              <a:cxnLst/>
              <a:rect l="0" t="0" r="0" b="0"/>
              <a:pathLst>
                <a:path w="23171" h="12701">
                  <a:moveTo>
                    <a:pt x="23170" y="0"/>
                  </a:moveTo>
                  <a:lnTo>
                    <a:pt x="23170" y="0"/>
                  </a:lnTo>
                  <a:lnTo>
                    <a:pt x="58" y="0"/>
                  </a:lnTo>
                  <a:lnTo>
                    <a:pt x="0" y="1411"/>
                  </a:lnTo>
                  <a:lnTo>
                    <a:pt x="4120" y="127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5" name="SMARTInkShape-1746">
              <a:extLst>
                <a:ext uri="{FF2B5EF4-FFF2-40B4-BE49-F238E27FC236}">
                  <a16:creationId xmlns:a16="http://schemas.microsoft.com/office/drawing/2014/main" id="{40E3C531-FC03-4253-BCA8-89D8ACDB98EF}"/>
                </a:ext>
              </a:extLst>
            </p:cNvPr>
            <p:cNvSpPr/>
            <p:nvPr>
              <p:custDataLst>
                <p:tags r:id="rId16"/>
              </p:custDataLst>
            </p:nvPr>
          </p:nvSpPr>
          <p:spPr>
            <a:xfrm>
              <a:off x="9296923" y="4711700"/>
              <a:ext cx="12178" cy="31751"/>
            </a:xfrm>
            <a:custGeom>
              <a:avLst/>
              <a:gdLst/>
              <a:ahLst/>
              <a:cxnLst/>
              <a:rect l="0" t="0" r="0" b="0"/>
              <a:pathLst>
                <a:path w="12178" h="31751">
                  <a:moveTo>
                    <a:pt x="12177" y="0"/>
                  </a:moveTo>
                  <a:lnTo>
                    <a:pt x="12177" y="0"/>
                  </a:lnTo>
                  <a:lnTo>
                    <a:pt x="3449" y="9434"/>
                  </a:lnTo>
                  <a:lnTo>
                    <a:pt x="1242" y="14306"/>
                  </a:lnTo>
                  <a:lnTo>
                    <a:pt x="0" y="21015"/>
                  </a:lnTo>
                  <a:lnTo>
                    <a:pt x="531" y="22477"/>
                  </a:lnTo>
                  <a:lnTo>
                    <a:pt x="1591" y="23451"/>
                  </a:lnTo>
                  <a:lnTo>
                    <a:pt x="4991" y="25015"/>
                  </a:lnTo>
                  <a:lnTo>
                    <a:pt x="12177" y="31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6" name="SMARTInkShape-1747">
              <a:extLst>
                <a:ext uri="{FF2B5EF4-FFF2-40B4-BE49-F238E27FC236}">
                  <a16:creationId xmlns:a16="http://schemas.microsoft.com/office/drawing/2014/main" id="{E46A76C7-4C6D-43FD-870C-1342E3957A39}"/>
                </a:ext>
              </a:extLst>
            </p:cNvPr>
            <p:cNvSpPr/>
            <p:nvPr>
              <p:custDataLst>
                <p:tags r:id="rId17"/>
              </p:custDataLst>
            </p:nvPr>
          </p:nvSpPr>
          <p:spPr>
            <a:xfrm>
              <a:off x="9353808" y="4730817"/>
              <a:ext cx="418843" cy="357868"/>
            </a:xfrm>
            <a:custGeom>
              <a:avLst/>
              <a:gdLst/>
              <a:ahLst/>
              <a:cxnLst/>
              <a:rect l="0" t="0" r="0" b="0"/>
              <a:pathLst>
                <a:path w="418843" h="357868">
                  <a:moveTo>
                    <a:pt x="6092" y="177733"/>
                  </a:moveTo>
                  <a:lnTo>
                    <a:pt x="6092" y="177733"/>
                  </a:lnTo>
                  <a:lnTo>
                    <a:pt x="6092" y="174362"/>
                  </a:lnTo>
                  <a:lnTo>
                    <a:pt x="4211" y="170826"/>
                  </a:lnTo>
                  <a:lnTo>
                    <a:pt x="2721" y="168894"/>
                  </a:lnTo>
                  <a:lnTo>
                    <a:pt x="1729" y="168312"/>
                  </a:lnTo>
                  <a:lnTo>
                    <a:pt x="1065" y="168630"/>
                  </a:lnTo>
                  <a:lnTo>
                    <a:pt x="0" y="170840"/>
                  </a:lnTo>
                  <a:lnTo>
                    <a:pt x="8601" y="180173"/>
                  </a:lnTo>
                  <a:lnTo>
                    <a:pt x="26410" y="192577"/>
                  </a:lnTo>
                  <a:lnTo>
                    <a:pt x="34876" y="194915"/>
                  </a:lnTo>
                  <a:lnTo>
                    <a:pt x="76138" y="196673"/>
                  </a:lnTo>
                  <a:lnTo>
                    <a:pt x="118156" y="188898"/>
                  </a:lnTo>
                  <a:lnTo>
                    <a:pt x="145365" y="176102"/>
                  </a:lnTo>
                  <a:lnTo>
                    <a:pt x="172879" y="150607"/>
                  </a:lnTo>
                  <a:lnTo>
                    <a:pt x="175468" y="146157"/>
                  </a:lnTo>
                  <a:lnTo>
                    <a:pt x="177420" y="140016"/>
                  </a:lnTo>
                  <a:lnTo>
                    <a:pt x="174134" y="143117"/>
                  </a:lnTo>
                  <a:lnTo>
                    <a:pt x="149168" y="187839"/>
                  </a:lnTo>
                  <a:lnTo>
                    <a:pt x="136685" y="229771"/>
                  </a:lnTo>
                  <a:lnTo>
                    <a:pt x="128381" y="272535"/>
                  </a:lnTo>
                  <a:lnTo>
                    <a:pt x="128177" y="285484"/>
                  </a:lnTo>
                  <a:lnTo>
                    <a:pt x="132305" y="310665"/>
                  </a:lnTo>
                  <a:lnTo>
                    <a:pt x="146342" y="325541"/>
                  </a:lnTo>
                  <a:lnTo>
                    <a:pt x="158263" y="333241"/>
                  </a:lnTo>
                  <a:lnTo>
                    <a:pt x="169633" y="335522"/>
                  </a:lnTo>
                  <a:lnTo>
                    <a:pt x="181941" y="332827"/>
                  </a:lnTo>
                  <a:lnTo>
                    <a:pt x="198741" y="324890"/>
                  </a:lnTo>
                  <a:lnTo>
                    <a:pt x="210712" y="314390"/>
                  </a:lnTo>
                  <a:lnTo>
                    <a:pt x="233201" y="278721"/>
                  </a:lnTo>
                  <a:lnTo>
                    <a:pt x="245380" y="248086"/>
                  </a:lnTo>
                  <a:lnTo>
                    <a:pt x="247382" y="206858"/>
                  </a:lnTo>
                  <a:lnTo>
                    <a:pt x="246679" y="206322"/>
                  </a:lnTo>
                  <a:lnTo>
                    <a:pt x="245505" y="206670"/>
                  </a:lnTo>
                  <a:lnTo>
                    <a:pt x="241925" y="208927"/>
                  </a:lnTo>
                  <a:lnTo>
                    <a:pt x="241076" y="247743"/>
                  </a:lnTo>
                  <a:lnTo>
                    <a:pt x="244419" y="293319"/>
                  </a:lnTo>
                  <a:lnTo>
                    <a:pt x="261437" y="338460"/>
                  </a:lnTo>
                  <a:lnTo>
                    <a:pt x="268329" y="349377"/>
                  </a:lnTo>
                  <a:lnTo>
                    <a:pt x="284953" y="357080"/>
                  </a:lnTo>
                  <a:lnTo>
                    <a:pt x="296069" y="357867"/>
                  </a:lnTo>
                  <a:lnTo>
                    <a:pt x="314706" y="352623"/>
                  </a:lnTo>
                  <a:lnTo>
                    <a:pt x="331071" y="343460"/>
                  </a:lnTo>
                  <a:lnTo>
                    <a:pt x="350495" y="322652"/>
                  </a:lnTo>
                  <a:lnTo>
                    <a:pt x="376455" y="276150"/>
                  </a:lnTo>
                  <a:lnTo>
                    <a:pt x="394295" y="229534"/>
                  </a:lnTo>
                  <a:lnTo>
                    <a:pt x="403775" y="188096"/>
                  </a:lnTo>
                  <a:lnTo>
                    <a:pt x="412445" y="147820"/>
                  </a:lnTo>
                  <a:lnTo>
                    <a:pt x="417579" y="109109"/>
                  </a:lnTo>
                  <a:lnTo>
                    <a:pt x="418675" y="63873"/>
                  </a:lnTo>
                  <a:lnTo>
                    <a:pt x="418835" y="17379"/>
                  </a:lnTo>
                  <a:lnTo>
                    <a:pt x="418840" y="8627"/>
                  </a:lnTo>
                  <a:lnTo>
                    <a:pt x="418135" y="5729"/>
                  </a:lnTo>
                  <a:lnTo>
                    <a:pt x="416958" y="3797"/>
                  </a:lnTo>
                  <a:lnTo>
                    <a:pt x="412570" y="0"/>
                  </a:lnTo>
                  <a:lnTo>
                    <a:pt x="409122" y="41997"/>
                  </a:lnTo>
                  <a:lnTo>
                    <a:pt x="406535" y="84607"/>
                  </a:lnTo>
                  <a:lnTo>
                    <a:pt x="406220" y="125236"/>
                  </a:lnTo>
                  <a:lnTo>
                    <a:pt x="406157" y="167232"/>
                  </a:lnTo>
                  <a:lnTo>
                    <a:pt x="406144" y="209499"/>
                  </a:lnTo>
                  <a:lnTo>
                    <a:pt x="406144" y="251820"/>
                  </a:lnTo>
                  <a:lnTo>
                    <a:pt x="411168" y="295944"/>
                  </a:lnTo>
                  <a:lnTo>
                    <a:pt x="414257" y="329361"/>
                  </a:lnTo>
                  <a:lnTo>
                    <a:pt x="418440" y="343531"/>
                  </a:lnTo>
                  <a:lnTo>
                    <a:pt x="418664" y="345965"/>
                  </a:lnTo>
                  <a:lnTo>
                    <a:pt x="418842" y="336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7" name="SMARTInkShape-1748">
              <a:extLst>
                <a:ext uri="{FF2B5EF4-FFF2-40B4-BE49-F238E27FC236}">
                  <a16:creationId xmlns:a16="http://schemas.microsoft.com/office/drawing/2014/main" id="{4BC05AF8-4894-4BCC-8370-3C3A98DB3C5B}"/>
                </a:ext>
              </a:extLst>
            </p:cNvPr>
            <p:cNvSpPr/>
            <p:nvPr>
              <p:custDataLst>
                <p:tags r:id="rId18"/>
              </p:custDataLst>
            </p:nvPr>
          </p:nvSpPr>
          <p:spPr>
            <a:xfrm>
              <a:off x="9080500" y="4686300"/>
              <a:ext cx="44449" cy="482601"/>
            </a:xfrm>
            <a:custGeom>
              <a:avLst/>
              <a:gdLst/>
              <a:ahLst/>
              <a:cxnLst/>
              <a:rect l="0" t="0" r="0" b="0"/>
              <a:pathLst>
                <a:path w="44449" h="482601">
                  <a:moveTo>
                    <a:pt x="31750" y="0"/>
                  </a:moveTo>
                  <a:lnTo>
                    <a:pt x="31750" y="0"/>
                  </a:lnTo>
                  <a:lnTo>
                    <a:pt x="35120" y="3371"/>
                  </a:lnTo>
                  <a:lnTo>
                    <a:pt x="41876" y="29699"/>
                  </a:lnTo>
                  <a:lnTo>
                    <a:pt x="44224" y="71081"/>
                  </a:lnTo>
                  <a:lnTo>
                    <a:pt x="44406" y="109029"/>
                  </a:lnTo>
                  <a:lnTo>
                    <a:pt x="44441" y="150497"/>
                  </a:lnTo>
                  <a:lnTo>
                    <a:pt x="44448" y="197022"/>
                  </a:lnTo>
                  <a:lnTo>
                    <a:pt x="42569" y="242796"/>
                  </a:lnTo>
                  <a:lnTo>
                    <a:pt x="35611" y="289025"/>
                  </a:lnTo>
                  <a:lnTo>
                    <a:pt x="31808" y="332127"/>
                  </a:lnTo>
                  <a:lnTo>
                    <a:pt x="24993" y="372731"/>
                  </a:lnTo>
                  <a:lnTo>
                    <a:pt x="16852" y="418250"/>
                  </a:lnTo>
                  <a:lnTo>
                    <a:pt x="7596" y="465339"/>
                  </a:lnTo>
                  <a:lnTo>
                    <a:pt x="6459" y="480759"/>
                  </a:lnTo>
                  <a:lnTo>
                    <a:pt x="5715" y="481372"/>
                  </a:lnTo>
                  <a:lnTo>
                    <a:pt x="0" y="482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8" name="SMARTInkShape-1749">
              <a:extLst>
                <a:ext uri="{FF2B5EF4-FFF2-40B4-BE49-F238E27FC236}">
                  <a16:creationId xmlns:a16="http://schemas.microsoft.com/office/drawing/2014/main" id="{1D2ADC63-41BF-49ED-90A2-155539DF922D}"/>
                </a:ext>
              </a:extLst>
            </p:cNvPr>
            <p:cNvSpPr/>
            <p:nvPr>
              <p:custDataLst>
                <p:tags r:id="rId19"/>
              </p:custDataLst>
            </p:nvPr>
          </p:nvSpPr>
          <p:spPr>
            <a:xfrm>
              <a:off x="9950483" y="4878180"/>
              <a:ext cx="392034" cy="179168"/>
            </a:xfrm>
            <a:custGeom>
              <a:avLst/>
              <a:gdLst/>
              <a:ahLst/>
              <a:cxnLst/>
              <a:rect l="0" t="0" r="0" b="0"/>
              <a:pathLst>
                <a:path w="392034" h="179168">
                  <a:moveTo>
                    <a:pt x="76167" y="30370"/>
                  </a:moveTo>
                  <a:lnTo>
                    <a:pt x="76167" y="30370"/>
                  </a:lnTo>
                  <a:lnTo>
                    <a:pt x="72796" y="30370"/>
                  </a:lnTo>
                  <a:lnTo>
                    <a:pt x="59560" y="36145"/>
                  </a:lnTo>
                  <a:lnTo>
                    <a:pt x="44669" y="46271"/>
                  </a:lnTo>
                  <a:lnTo>
                    <a:pt x="17959" y="79096"/>
                  </a:lnTo>
                  <a:lnTo>
                    <a:pt x="2851" y="118815"/>
                  </a:lnTo>
                  <a:lnTo>
                    <a:pt x="0" y="164553"/>
                  </a:lnTo>
                  <a:lnTo>
                    <a:pt x="1862" y="169499"/>
                  </a:lnTo>
                  <a:lnTo>
                    <a:pt x="3347" y="171806"/>
                  </a:lnTo>
                  <a:lnTo>
                    <a:pt x="12179" y="178424"/>
                  </a:lnTo>
                  <a:lnTo>
                    <a:pt x="15165" y="179167"/>
                  </a:lnTo>
                  <a:lnTo>
                    <a:pt x="17860" y="178957"/>
                  </a:lnTo>
                  <a:lnTo>
                    <a:pt x="22735" y="176842"/>
                  </a:lnTo>
                  <a:lnTo>
                    <a:pt x="33766" y="167730"/>
                  </a:lnTo>
                  <a:lnTo>
                    <a:pt x="42287" y="153668"/>
                  </a:lnTo>
                  <a:lnTo>
                    <a:pt x="62604" y="106425"/>
                  </a:lnTo>
                  <a:lnTo>
                    <a:pt x="82682" y="59722"/>
                  </a:lnTo>
                  <a:lnTo>
                    <a:pt x="91505" y="39773"/>
                  </a:lnTo>
                  <a:lnTo>
                    <a:pt x="94978" y="29610"/>
                  </a:lnTo>
                  <a:lnTo>
                    <a:pt x="116168" y="3278"/>
                  </a:lnTo>
                  <a:lnTo>
                    <a:pt x="122403" y="690"/>
                  </a:lnTo>
                  <a:lnTo>
                    <a:pt x="126041" y="0"/>
                  </a:lnTo>
                  <a:lnTo>
                    <a:pt x="129878" y="950"/>
                  </a:lnTo>
                  <a:lnTo>
                    <a:pt x="137904" y="5771"/>
                  </a:lnTo>
                  <a:lnTo>
                    <a:pt x="140607" y="9031"/>
                  </a:lnTo>
                  <a:lnTo>
                    <a:pt x="143612" y="16419"/>
                  </a:lnTo>
                  <a:lnTo>
                    <a:pt x="145953" y="63135"/>
                  </a:lnTo>
                  <a:lnTo>
                    <a:pt x="139100" y="102793"/>
                  </a:lnTo>
                  <a:lnTo>
                    <a:pt x="128188" y="147939"/>
                  </a:lnTo>
                  <a:lnTo>
                    <a:pt x="125630" y="155059"/>
                  </a:lnTo>
                  <a:lnTo>
                    <a:pt x="121607" y="162009"/>
                  </a:lnTo>
                  <a:lnTo>
                    <a:pt x="121984" y="162579"/>
                  </a:lnTo>
                  <a:lnTo>
                    <a:pt x="124281" y="163213"/>
                  </a:lnTo>
                  <a:lnTo>
                    <a:pt x="125176" y="162676"/>
                  </a:lnTo>
                  <a:lnTo>
                    <a:pt x="125772" y="161613"/>
                  </a:lnTo>
                  <a:lnTo>
                    <a:pt x="139823" y="118531"/>
                  </a:lnTo>
                  <a:lnTo>
                    <a:pt x="144675" y="106947"/>
                  </a:lnTo>
                  <a:lnTo>
                    <a:pt x="170295" y="61846"/>
                  </a:lnTo>
                  <a:lnTo>
                    <a:pt x="189559" y="34260"/>
                  </a:lnTo>
                  <a:lnTo>
                    <a:pt x="193120" y="32099"/>
                  </a:lnTo>
                  <a:lnTo>
                    <a:pt x="199093" y="30882"/>
                  </a:lnTo>
                  <a:lnTo>
                    <a:pt x="200451" y="31417"/>
                  </a:lnTo>
                  <a:lnTo>
                    <a:pt x="201356" y="32480"/>
                  </a:lnTo>
                  <a:lnTo>
                    <a:pt x="203068" y="35541"/>
                  </a:lnTo>
                  <a:lnTo>
                    <a:pt x="206178" y="39253"/>
                  </a:lnTo>
                  <a:lnTo>
                    <a:pt x="208034" y="45136"/>
                  </a:lnTo>
                  <a:lnTo>
                    <a:pt x="210958" y="56382"/>
                  </a:lnTo>
                  <a:lnTo>
                    <a:pt x="224224" y="86250"/>
                  </a:lnTo>
                  <a:lnTo>
                    <a:pt x="233631" y="101725"/>
                  </a:lnTo>
                  <a:lnTo>
                    <a:pt x="242768" y="117834"/>
                  </a:lnTo>
                  <a:lnTo>
                    <a:pt x="256295" y="131544"/>
                  </a:lnTo>
                  <a:lnTo>
                    <a:pt x="292272" y="155451"/>
                  </a:lnTo>
                  <a:lnTo>
                    <a:pt x="327503" y="166995"/>
                  </a:lnTo>
                  <a:lnTo>
                    <a:pt x="356191" y="169665"/>
                  </a:lnTo>
                  <a:lnTo>
                    <a:pt x="371432" y="166580"/>
                  </a:lnTo>
                  <a:lnTo>
                    <a:pt x="381513" y="161196"/>
                  </a:lnTo>
                  <a:lnTo>
                    <a:pt x="386619" y="153426"/>
                  </a:lnTo>
                  <a:lnTo>
                    <a:pt x="390535" y="142917"/>
                  </a:lnTo>
                  <a:lnTo>
                    <a:pt x="392033" y="124395"/>
                  </a:lnTo>
                  <a:lnTo>
                    <a:pt x="383103" y="77318"/>
                  </a:lnTo>
                  <a:lnTo>
                    <a:pt x="380967" y="684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9" name="SMARTInkShape-1750">
              <a:extLst>
                <a:ext uri="{FF2B5EF4-FFF2-40B4-BE49-F238E27FC236}">
                  <a16:creationId xmlns:a16="http://schemas.microsoft.com/office/drawing/2014/main" id="{C21A795E-ABCF-4808-822C-AAEE39CD8F61}"/>
                </a:ext>
              </a:extLst>
            </p:cNvPr>
            <p:cNvSpPr/>
            <p:nvPr>
              <p:custDataLst>
                <p:tags r:id="rId20"/>
              </p:custDataLst>
            </p:nvPr>
          </p:nvSpPr>
          <p:spPr>
            <a:xfrm>
              <a:off x="8997950" y="4902200"/>
              <a:ext cx="203201" cy="19051"/>
            </a:xfrm>
            <a:custGeom>
              <a:avLst/>
              <a:gdLst/>
              <a:ahLst/>
              <a:cxnLst/>
              <a:rect l="0" t="0" r="0" b="0"/>
              <a:pathLst>
                <a:path w="203201" h="19051">
                  <a:moveTo>
                    <a:pt x="0" y="19050"/>
                  </a:moveTo>
                  <a:lnTo>
                    <a:pt x="0" y="19050"/>
                  </a:lnTo>
                  <a:lnTo>
                    <a:pt x="43338" y="19050"/>
                  </a:lnTo>
                  <a:lnTo>
                    <a:pt x="84493" y="15679"/>
                  </a:lnTo>
                  <a:lnTo>
                    <a:pt x="129065" y="10212"/>
                  </a:lnTo>
                  <a:lnTo>
                    <a:pt x="174944" y="6858"/>
                  </a:lnTo>
                  <a:lnTo>
                    <a:pt x="203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0" name="SMARTInkShape-1751">
              <a:extLst>
                <a:ext uri="{FF2B5EF4-FFF2-40B4-BE49-F238E27FC236}">
                  <a16:creationId xmlns:a16="http://schemas.microsoft.com/office/drawing/2014/main" id="{1CBAF18B-9F1F-4FEE-867C-34588809EF64}"/>
                </a:ext>
              </a:extLst>
            </p:cNvPr>
            <p:cNvSpPr/>
            <p:nvPr>
              <p:custDataLst>
                <p:tags r:id="rId21"/>
              </p:custDataLst>
            </p:nvPr>
          </p:nvSpPr>
          <p:spPr>
            <a:xfrm>
              <a:off x="9391650" y="4743450"/>
              <a:ext cx="25401" cy="360019"/>
            </a:xfrm>
            <a:custGeom>
              <a:avLst/>
              <a:gdLst/>
              <a:ahLst/>
              <a:cxnLst/>
              <a:rect l="0" t="0" r="0" b="0"/>
              <a:pathLst>
                <a:path w="25401" h="360019">
                  <a:moveTo>
                    <a:pt x="25400" y="0"/>
                  </a:moveTo>
                  <a:lnTo>
                    <a:pt x="25400" y="0"/>
                  </a:lnTo>
                  <a:lnTo>
                    <a:pt x="24695" y="40385"/>
                  </a:lnTo>
                  <a:lnTo>
                    <a:pt x="20331" y="83540"/>
                  </a:lnTo>
                  <a:lnTo>
                    <a:pt x="16561" y="120619"/>
                  </a:lnTo>
                  <a:lnTo>
                    <a:pt x="13843" y="164307"/>
                  </a:lnTo>
                  <a:lnTo>
                    <a:pt x="9667" y="202966"/>
                  </a:lnTo>
                  <a:lnTo>
                    <a:pt x="7005" y="244520"/>
                  </a:lnTo>
                  <a:lnTo>
                    <a:pt x="4597" y="284087"/>
                  </a:lnTo>
                  <a:lnTo>
                    <a:pt x="605" y="330817"/>
                  </a:lnTo>
                  <a:lnTo>
                    <a:pt x="22" y="360018"/>
                  </a:lnTo>
                  <a:lnTo>
                    <a:pt x="0" y="323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3799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007697" cy="1303867"/>
          </a:xfrm>
        </p:spPr>
        <p:txBody>
          <a:bodyPr>
            <a:normAutofit/>
          </a:bodyPr>
          <a:lstStyle/>
          <a:p>
            <a:r>
              <a:rPr lang="en-US" dirty="0"/>
              <a:t>Opposition to Puritan Rule</a:t>
            </a:r>
          </a:p>
        </p:txBody>
      </p:sp>
      <p:sp>
        <p:nvSpPr>
          <p:cNvPr id="3" name="Content Placeholder 2"/>
          <p:cNvSpPr>
            <a:spLocks noGrp="1"/>
          </p:cNvSpPr>
          <p:nvPr>
            <p:ph sz="half" idx="1"/>
          </p:nvPr>
        </p:nvSpPr>
        <p:spPr>
          <a:xfrm>
            <a:off x="819611" y="2547441"/>
            <a:ext cx="4980298" cy="3462556"/>
          </a:xfrm>
        </p:spPr>
        <p:txBody>
          <a:bodyPr>
            <a:normAutofit lnSpcReduction="10000"/>
          </a:bodyPr>
          <a:lstStyle/>
          <a:p>
            <a:pPr lvl="0"/>
            <a:r>
              <a:rPr lang="en-US" dirty="0"/>
              <a:t>Puritans were not tolerant of religious beliefs that differed from their own</a:t>
            </a:r>
          </a:p>
          <a:p>
            <a:pPr lvl="0"/>
            <a:r>
              <a:rPr lang="en-US" dirty="0"/>
              <a:t>They often banished anyone who disagreed with Puritan ideology and practices from the colony</a:t>
            </a:r>
          </a:p>
          <a:p>
            <a:pPr lvl="1"/>
            <a:r>
              <a:rPr lang="en-US" sz="2200" dirty="0"/>
              <a:t>Roger Williams, banished Puritan, formed Rhode Island </a:t>
            </a:r>
          </a:p>
          <a:p>
            <a:pPr lvl="1"/>
            <a:r>
              <a:rPr lang="en-US" sz="2200" dirty="0"/>
              <a:t>More tolerant of non-church members </a:t>
            </a:r>
          </a:p>
          <a:p>
            <a:endParaRPr lang="en-US" dirty="0"/>
          </a:p>
          <a:p>
            <a:endParaRPr lang="en-US" dirty="0"/>
          </a:p>
        </p:txBody>
      </p:sp>
      <p:pic>
        <p:nvPicPr>
          <p:cNvPr id="12290" name="Picture 2" descr="http://www.endtimepilgrim.org/puritans.jpg"/>
          <p:cNvPicPr>
            <a:picLocks noGrp="1" noChangeAspect="1" noChangeArrowheads="1"/>
          </p:cNvPicPr>
          <p:nvPr>
            <p:ph sz="half" idx="2"/>
          </p:nvPr>
        </p:nvPicPr>
        <p:blipFill>
          <a:blip r:embed="rId12">
            <a:extLst>
              <a:ext uri="{28A0092B-C50C-407E-A947-70E740481C1C}">
                <a14:useLocalDpi xmlns:a14="http://schemas.microsoft.com/office/drawing/2010/main" val="0"/>
              </a:ext>
            </a:extLst>
          </a:blip>
          <a:srcRect/>
          <a:stretch>
            <a:fillRect/>
          </a:stretch>
        </p:blipFill>
        <p:spPr bwMode="auto">
          <a:xfrm>
            <a:off x="5923312" y="2690950"/>
            <a:ext cx="5225140" cy="3043644"/>
          </a:xfrm>
          <a:prstGeom prst="rect">
            <a:avLst/>
          </a:prstGeom>
          <a:noFill/>
          <a:extLst>
            <a:ext uri="{909E8E84-426E-40DD-AFC4-6F175D3DCCD1}">
              <a14:hiddenFill xmlns:a14="http://schemas.microsoft.com/office/drawing/2010/main">
                <a:solidFill>
                  <a:srgbClr val="FFFFFF"/>
                </a:solidFill>
              </a14:hiddenFill>
            </a:ext>
          </a:extLst>
        </p:spPr>
      </p:pic>
      <p:grpSp>
        <p:nvGrpSpPr>
          <p:cNvPr id="12291" name="SMARTInkShape-Group497">
            <a:extLst>
              <a:ext uri="{FF2B5EF4-FFF2-40B4-BE49-F238E27FC236}">
                <a16:creationId xmlns:a16="http://schemas.microsoft.com/office/drawing/2014/main" id="{D4DB1E41-789E-47EE-B3FA-5B811738DD1C}"/>
              </a:ext>
            </a:extLst>
          </p:cNvPr>
          <p:cNvGrpSpPr/>
          <p:nvPr/>
        </p:nvGrpSpPr>
        <p:grpSpPr>
          <a:xfrm>
            <a:off x="1244600" y="4724407"/>
            <a:ext cx="533401" cy="971544"/>
            <a:chOff x="1244600" y="4724407"/>
            <a:chExt cx="533401" cy="971544"/>
          </a:xfrm>
        </p:grpSpPr>
        <p:sp>
          <p:nvSpPr>
            <p:cNvPr id="12288" name="SMARTInkShape-1752">
              <a:extLst>
                <a:ext uri="{FF2B5EF4-FFF2-40B4-BE49-F238E27FC236}">
                  <a16:creationId xmlns:a16="http://schemas.microsoft.com/office/drawing/2014/main" id="{C0A9DA96-530A-46EE-B25B-C4626DBD2143}"/>
                </a:ext>
              </a:extLst>
            </p:cNvPr>
            <p:cNvSpPr/>
            <p:nvPr>
              <p:custDataLst>
                <p:tags r:id="rId9"/>
              </p:custDataLst>
            </p:nvPr>
          </p:nvSpPr>
          <p:spPr>
            <a:xfrm>
              <a:off x="1517650" y="5429272"/>
              <a:ext cx="152401" cy="266679"/>
            </a:xfrm>
            <a:custGeom>
              <a:avLst/>
              <a:gdLst/>
              <a:ahLst/>
              <a:cxnLst/>
              <a:rect l="0" t="0" r="0" b="0"/>
              <a:pathLst>
                <a:path w="152401" h="266679">
                  <a:moveTo>
                    <a:pt x="6350" y="6328"/>
                  </a:moveTo>
                  <a:lnTo>
                    <a:pt x="6350" y="6328"/>
                  </a:lnTo>
                  <a:lnTo>
                    <a:pt x="6350" y="0"/>
                  </a:lnTo>
                  <a:lnTo>
                    <a:pt x="6350" y="6306"/>
                  </a:lnTo>
                  <a:lnTo>
                    <a:pt x="7" y="6328"/>
                  </a:lnTo>
                  <a:lnTo>
                    <a:pt x="0" y="30838"/>
                  </a:lnTo>
                  <a:lnTo>
                    <a:pt x="706" y="31134"/>
                  </a:lnTo>
                  <a:lnTo>
                    <a:pt x="47473" y="31728"/>
                  </a:lnTo>
                  <a:lnTo>
                    <a:pt x="74969" y="31728"/>
                  </a:lnTo>
                  <a:lnTo>
                    <a:pt x="81026" y="36092"/>
                  </a:lnTo>
                  <a:lnTo>
                    <a:pt x="86959" y="37490"/>
                  </a:lnTo>
                  <a:lnTo>
                    <a:pt x="98256" y="38055"/>
                  </a:lnTo>
                  <a:lnTo>
                    <a:pt x="99371" y="38769"/>
                  </a:lnTo>
                  <a:lnTo>
                    <a:pt x="100114" y="39950"/>
                  </a:lnTo>
                  <a:lnTo>
                    <a:pt x="100609" y="41442"/>
                  </a:lnTo>
                  <a:lnTo>
                    <a:pt x="101645" y="42437"/>
                  </a:lnTo>
                  <a:lnTo>
                    <a:pt x="104678" y="43543"/>
                  </a:lnTo>
                  <a:lnTo>
                    <a:pt x="110351" y="44166"/>
                  </a:lnTo>
                  <a:lnTo>
                    <a:pt x="111667" y="44959"/>
                  </a:lnTo>
                  <a:lnTo>
                    <a:pt x="112545" y="46193"/>
                  </a:lnTo>
                  <a:lnTo>
                    <a:pt x="113130" y="47722"/>
                  </a:lnTo>
                  <a:lnTo>
                    <a:pt x="114225" y="48740"/>
                  </a:lnTo>
                  <a:lnTo>
                    <a:pt x="121053" y="52257"/>
                  </a:lnTo>
                  <a:lnTo>
                    <a:pt x="145064" y="75192"/>
                  </a:lnTo>
                  <a:lnTo>
                    <a:pt x="145758" y="79257"/>
                  </a:lnTo>
                  <a:lnTo>
                    <a:pt x="146561" y="80347"/>
                  </a:lnTo>
                  <a:lnTo>
                    <a:pt x="151996" y="82400"/>
                  </a:lnTo>
                  <a:lnTo>
                    <a:pt x="152397" y="82527"/>
                  </a:lnTo>
                  <a:lnTo>
                    <a:pt x="152400" y="82528"/>
                  </a:lnTo>
                  <a:lnTo>
                    <a:pt x="152400" y="88617"/>
                  </a:lnTo>
                  <a:lnTo>
                    <a:pt x="149029" y="88800"/>
                  </a:lnTo>
                  <a:lnTo>
                    <a:pt x="148036" y="89532"/>
                  </a:lnTo>
                  <a:lnTo>
                    <a:pt x="146311" y="94339"/>
                  </a:lnTo>
                  <a:lnTo>
                    <a:pt x="146073" y="100617"/>
                  </a:lnTo>
                  <a:lnTo>
                    <a:pt x="141691" y="106458"/>
                  </a:lnTo>
                  <a:lnTo>
                    <a:pt x="140585" y="110332"/>
                  </a:lnTo>
                  <a:lnTo>
                    <a:pt x="139584" y="111647"/>
                  </a:lnTo>
                  <a:lnTo>
                    <a:pt x="135511" y="114204"/>
                  </a:lnTo>
                  <a:lnTo>
                    <a:pt x="127967" y="125803"/>
                  </a:lnTo>
                  <a:lnTo>
                    <a:pt x="116931" y="137741"/>
                  </a:lnTo>
                  <a:lnTo>
                    <a:pt x="112938" y="146064"/>
                  </a:lnTo>
                  <a:lnTo>
                    <a:pt x="110167" y="150277"/>
                  </a:lnTo>
                  <a:lnTo>
                    <a:pt x="108935" y="154502"/>
                  </a:lnTo>
                  <a:lnTo>
                    <a:pt x="107901" y="155910"/>
                  </a:lnTo>
                  <a:lnTo>
                    <a:pt x="106506" y="156850"/>
                  </a:lnTo>
                  <a:lnTo>
                    <a:pt x="104871" y="157477"/>
                  </a:lnTo>
                  <a:lnTo>
                    <a:pt x="103781" y="158599"/>
                  </a:lnTo>
                  <a:lnTo>
                    <a:pt x="102569" y="161728"/>
                  </a:lnTo>
                  <a:lnTo>
                    <a:pt x="101086" y="173850"/>
                  </a:lnTo>
                  <a:lnTo>
                    <a:pt x="96612" y="183770"/>
                  </a:lnTo>
                  <a:lnTo>
                    <a:pt x="95274" y="199200"/>
                  </a:lnTo>
                  <a:lnTo>
                    <a:pt x="94560" y="200525"/>
                  </a:lnTo>
                  <a:lnTo>
                    <a:pt x="93379" y="201410"/>
                  </a:lnTo>
                  <a:lnTo>
                    <a:pt x="91886" y="201999"/>
                  </a:lnTo>
                  <a:lnTo>
                    <a:pt x="90891" y="203097"/>
                  </a:lnTo>
                  <a:lnTo>
                    <a:pt x="89785" y="206199"/>
                  </a:lnTo>
                  <a:lnTo>
                    <a:pt x="88246" y="220164"/>
                  </a:lnTo>
                  <a:lnTo>
                    <a:pt x="83884" y="228588"/>
                  </a:lnTo>
                  <a:lnTo>
                    <a:pt x="82550" y="247605"/>
                  </a:lnTo>
                  <a:lnTo>
                    <a:pt x="76278" y="253900"/>
                  </a:lnTo>
                  <a:lnTo>
                    <a:pt x="76200" y="2666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89" name="SMARTInkShape-1753">
              <a:extLst>
                <a:ext uri="{FF2B5EF4-FFF2-40B4-BE49-F238E27FC236}">
                  <a16:creationId xmlns:a16="http://schemas.microsoft.com/office/drawing/2014/main" id="{F9DFA46A-8606-4727-96FA-4EB94218AED6}"/>
                </a:ext>
              </a:extLst>
            </p:cNvPr>
            <p:cNvSpPr/>
            <p:nvPr>
              <p:custDataLst>
                <p:tags r:id="rId10"/>
              </p:custDataLst>
            </p:nvPr>
          </p:nvSpPr>
          <p:spPr>
            <a:xfrm>
              <a:off x="1244600" y="4724407"/>
              <a:ext cx="533401" cy="888993"/>
            </a:xfrm>
            <a:custGeom>
              <a:avLst/>
              <a:gdLst/>
              <a:ahLst/>
              <a:cxnLst/>
              <a:rect l="0" t="0" r="0" b="0"/>
              <a:pathLst>
                <a:path w="533401" h="888993">
                  <a:moveTo>
                    <a:pt x="508000" y="38093"/>
                  </a:moveTo>
                  <a:lnTo>
                    <a:pt x="508000" y="38093"/>
                  </a:lnTo>
                  <a:lnTo>
                    <a:pt x="514089" y="38093"/>
                  </a:lnTo>
                  <a:lnTo>
                    <a:pt x="514272" y="34722"/>
                  </a:lnTo>
                  <a:lnTo>
                    <a:pt x="515004" y="33729"/>
                  </a:lnTo>
                  <a:lnTo>
                    <a:pt x="520436" y="31820"/>
                  </a:lnTo>
                  <a:lnTo>
                    <a:pt x="523993" y="31765"/>
                  </a:lnTo>
                  <a:lnTo>
                    <a:pt x="525012" y="31053"/>
                  </a:lnTo>
                  <a:lnTo>
                    <a:pt x="525691" y="29871"/>
                  </a:lnTo>
                  <a:lnTo>
                    <a:pt x="527043" y="25416"/>
                  </a:lnTo>
                  <a:lnTo>
                    <a:pt x="530419" y="25400"/>
                  </a:lnTo>
                  <a:lnTo>
                    <a:pt x="531413" y="24691"/>
                  </a:lnTo>
                  <a:lnTo>
                    <a:pt x="532075" y="23514"/>
                  </a:lnTo>
                  <a:lnTo>
                    <a:pt x="533400" y="19043"/>
                  </a:lnTo>
                  <a:lnTo>
                    <a:pt x="515517" y="19043"/>
                  </a:lnTo>
                  <a:lnTo>
                    <a:pt x="509511" y="14679"/>
                  </a:lnTo>
                  <a:lnTo>
                    <a:pt x="503587" y="13281"/>
                  </a:lnTo>
                  <a:lnTo>
                    <a:pt x="493160" y="12770"/>
                  </a:lnTo>
                  <a:lnTo>
                    <a:pt x="488939" y="10845"/>
                  </a:lnTo>
                  <a:lnTo>
                    <a:pt x="484712" y="8344"/>
                  </a:lnTo>
                  <a:lnTo>
                    <a:pt x="476249" y="6738"/>
                  </a:lnTo>
                  <a:lnTo>
                    <a:pt x="447205" y="5641"/>
                  </a:lnTo>
                  <a:lnTo>
                    <a:pt x="439735" y="1980"/>
                  </a:lnTo>
                  <a:lnTo>
                    <a:pt x="400936" y="0"/>
                  </a:lnTo>
                  <a:lnTo>
                    <a:pt x="356969" y="8190"/>
                  </a:lnTo>
                  <a:lnTo>
                    <a:pt x="351270" y="10692"/>
                  </a:lnTo>
                  <a:lnTo>
                    <a:pt x="325602" y="14458"/>
                  </a:lnTo>
                  <a:lnTo>
                    <a:pt x="319690" y="17005"/>
                  </a:lnTo>
                  <a:lnTo>
                    <a:pt x="296154" y="23933"/>
                  </a:lnTo>
                  <a:lnTo>
                    <a:pt x="251708" y="43211"/>
                  </a:lnTo>
                  <a:lnTo>
                    <a:pt x="207258" y="74026"/>
                  </a:lnTo>
                  <a:lnTo>
                    <a:pt x="195387" y="81118"/>
                  </a:lnTo>
                  <a:lnTo>
                    <a:pt x="154130" y="127122"/>
                  </a:lnTo>
                  <a:lnTo>
                    <a:pt x="148230" y="134812"/>
                  </a:lnTo>
                  <a:lnTo>
                    <a:pt x="134826" y="147378"/>
                  </a:lnTo>
                  <a:lnTo>
                    <a:pt x="105720" y="192625"/>
                  </a:lnTo>
                  <a:lnTo>
                    <a:pt x="80456" y="236459"/>
                  </a:lnTo>
                  <a:lnTo>
                    <a:pt x="59267" y="281048"/>
                  </a:lnTo>
                  <a:lnTo>
                    <a:pt x="42333" y="324196"/>
                  </a:lnTo>
                  <a:lnTo>
                    <a:pt x="29372" y="371544"/>
                  </a:lnTo>
                  <a:lnTo>
                    <a:pt x="18647" y="414194"/>
                  </a:lnTo>
                  <a:lnTo>
                    <a:pt x="7581" y="453908"/>
                  </a:lnTo>
                  <a:lnTo>
                    <a:pt x="1372" y="499881"/>
                  </a:lnTo>
                  <a:lnTo>
                    <a:pt x="53" y="545567"/>
                  </a:lnTo>
                  <a:lnTo>
                    <a:pt x="3" y="586477"/>
                  </a:lnTo>
                  <a:lnTo>
                    <a:pt x="0" y="629288"/>
                  </a:lnTo>
                  <a:lnTo>
                    <a:pt x="1881" y="660478"/>
                  </a:lnTo>
                  <a:lnTo>
                    <a:pt x="11556" y="704848"/>
                  </a:lnTo>
                  <a:lnTo>
                    <a:pt x="20494" y="748736"/>
                  </a:lnTo>
                  <a:lnTo>
                    <a:pt x="36871" y="793712"/>
                  </a:lnTo>
                  <a:lnTo>
                    <a:pt x="42927" y="808266"/>
                  </a:lnTo>
                  <a:lnTo>
                    <a:pt x="65624" y="840020"/>
                  </a:lnTo>
                  <a:lnTo>
                    <a:pt x="86195" y="854404"/>
                  </a:lnTo>
                  <a:lnTo>
                    <a:pt x="131297" y="870002"/>
                  </a:lnTo>
                  <a:lnTo>
                    <a:pt x="144599" y="876723"/>
                  </a:lnTo>
                  <a:lnTo>
                    <a:pt x="157601" y="884846"/>
                  </a:lnTo>
                  <a:lnTo>
                    <a:pt x="166249" y="887764"/>
                  </a:lnTo>
                  <a:lnTo>
                    <a:pt x="211002" y="888989"/>
                  </a:lnTo>
                  <a:lnTo>
                    <a:pt x="223399" y="888992"/>
                  </a:lnTo>
                  <a:lnTo>
                    <a:pt x="228170" y="887111"/>
                  </a:lnTo>
                  <a:lnTo>
                    <a:pt x="232642" y="884629"/>
                  </a:lnTo>
                  <a:lnTo>
                    <a:pt x="241262" y="883035"/>
                  </a:lnTo>
                  <a:lnTo>
                    <a:pt x="268555" y="882650"/>
                  </a:lnTo>
                  <a:lnTo>
                    <a:pt x="272934" y="880765"/>
                  </a:lnTo>
                  <a:lnTo>
                    <a:pt x="275089" y="879274"/>
                  </a:lnTo>
                  <a:lnTo>
                    <a:pt x="277484" y="875736"/>
                  </a:lnTo>
                  <a:lnTo>
                    <a:pt x="279254" y="871811"/>
                  </a:lnTo>
                  <a:lnTo>
                    <a:pt x="282392" y="867716"/>
                  </a:lnTo>
                  <a:lnTo>
                    <a:pt x="286139" y="865425"/>
                  </a:lnTo>
                  <a:lnTo>
                    <a:pt x="290156" y="863702"/>
                  </a:lnTo>
                  <a:lnTo>
                    <a:pt x="296385" y="859470"/>
                  </a:lnTo>
                  <a:lnTo>
                    <a:pt x="300589" y="858233"/>
                  </a:lnTo>
                  <a:lnTo>
                    <a:pt x="301993" y="857197"/>
                  </a:lnTo>
                  <a:lnTo>
                    <a:pt x="302929" y="855801"/>
                  </a:lnTo>
                  <a:lnTo>
                    <a:pt x="303552" y="854165"/>
                  </a:lnTo>
                  <a:lnTo>
                    <a:pt x="304674" y="853075"/>
                  </a:lnTo>
                  <a:lnTo>
                    <a:pt x="307801" y="851862"/>
                  </a:lnTo>
                  <a:lnTo>
                    <a:pt x="319694" y="850978"/>
                  </a:lnTo>
                  <a:lnTo>
                    <a:pt x="321079" y="850245"/>
                  </a:lnTo>
                  <a:lnTo>
                    <a:pt x="322003" y="849050"/>
                  </a:lnTo>
                  <a:lnTo>
                    <a:pt x="322619" y="847547"/>
                  </a:lnTo>
                  <a:lnTo>
                    <a:pt x="323735" y="846546"/>
                  </a:lnTo>
                  <a:lnTo>
                    <a:pt x="330595" y="843057"/>
                  </a:lnTo>
                  <a:lnTo>
                    <a:pt x="334609" y="840354"/>
                  </a:lnTo>
                  <a:lnTo>
                    <a:pt x="338745" y="839154"/>
                  </a:lnTo>
                  <a:lnTo>
                    <a:pt x="340130" y="838128"/>
                  </a:lnTo>
                  <a:lnTo>
                    <a:pt x="341053" y="836738"/>
                  </a:lnTo>
                  <a:lnTo>
                    <a:pt x="341669" y="835106"/>
                  </a:lnTo>
                  <a:lnTo>
                    <a:pt x="342785" y="834018"/>
                  </a:lnTo>
                  <a:lnTo>
                    <a:pt x="345906" y="832810"/>
                  </a:lnTo>
                  <a:lnTo>
                    <a:pt x="353659" y="831328"/>
                  </a:lnTo>
                  <a:lnTo>
                    <a:pt x="360719" y="826401"/>
                  </a:lnTo>
                  <a:lnTo>
                    <a:pt x="366776" y="824966"/>
                  </a:lnTo>
                  <a:lnTo>
                    <a:pt x="374302" y="819412"/>
                  </a:lnTo>
                  <a:lnTo>
                    <a:pt x="387326" y="819143"/>
                  </a:lnTo>
                  <a:lnTo>
                    <a:pt x="361950" y="8191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292" name="SMARTInkShape-1754">
            <a:extLst>
              <a:ext uri="{FF2B5EF4-FFF2-40B4-BE49-F238E27FC236}">
                <a16:creationId xmlns:a16="http://schemas.microsoft.com/office/drawing/2014/main" id="{F922E458-587F-4A5D-9988-4CE9F0E9EA4C}"/>
              </a:ext>
            </a:extLst>
          </p:cNvPr>
          <p:cNvSpPr/>
          <p:nvPr>
            <p:custDataLst>
              <p:tags r:id="rId1"/>
            </p:custDataLst>
          </p:nvPr>
        </p:nvSpPr>
        <p:spPr>
          <a:xfrm>
            <a:off x="1727200" y="5162565"/>
            <a:ext cx="2470151" cy="50786"/>
          </a:xfrm>
          <a:custGeom>
            <a:avLst/>
            <a:gdLst/>
            <a:ahLst/>
            <a:cxnLst/>
            <a:rect l="0" t="0" r="0" b="0"/>
            <a:pathLst>
              <a:path w="2470151" h="50786">
                <a:moveTo>
                  <a:pt x="0" y="6335"/>
                </a:moveTo>
                <a:lnTo>
                  <a:pt x="0" y="6335"/>
                </a:lnTo>
                <a:lnTo>
                  <a:pt x="3371" y="6335"/>
                </a:lnTo>
                <a:lnTo>
                  <a:pt x="4364" y="7040"/>
                </a:lnTo>
                <a:lnTo>
                  <a:pt x="5026" y="8216"/>
                </a:lnTo>
                <a:lnTo>
                  <a:pt x="5467" y="9706"/>
                </a:lnTo>
                <a:lnTo>
                  <a:pt x="6467" y="10699"/>
                </a:lnTo>
                <a:lnTo>
                  <a:pt x="12415" y="12607"/>
                </a:lnTo>
                <a:lnTo>
                  <a:pt x="15987" y="12662"/>
                </a:lnTo>
                <a:lnTo>
                  <a:pt x="19570" y="14557"/>
                </a:lnTo>
                <a:lnTo>
                  <a:pt x="23514" y="17044"/>
                </a:lnTo>
                <a:lnTo>
                  <a:pt x="30526" y="18773"/>
                </a:lnTo>
                <a:lnTo>
                  <a:pt x="46645" y="19028"/>
                </a:lnTo>
                <a:lnTo>
                  <a:pt x="50835" y="20913"/>
                </a:lnTo>
                <a:lnTo>
                  <a:pt x="55049" y="23398"/>
                </a:lnTo>
                <a:lnTo>
                  <a:pt x="63503" y="24992"/>
                </a:lnTo>
                <a:lnTo>
                  <a:pt x="109161" y="25384"/>
                </a:lnTo>
                <a:lnTo>
                  <a:pt x="154708" y="25385"/>
                </a:lnTo>
                <a:lnTo>
                  <a:pt x="201086" y="25385"/>
                </a:lnTo>
                <a:lnTo>
                  <a:pt x="244651" y="19297"/>
                </a:lnTo>
                <a:lnTo>
                  <a:pt x="290349" y="19045"/>
                </a:lnTo>
                <a:lnTo>
                  <a:pt x="336729" y="19035"/>
                </a:lnTo>
                <a:lnTo>
                  <a:pt x="381890" y="19035"/>
                </a:lnTo>
                <a:lnTo>
                  <a:pt x="429335" y="19035"/>
                </a:lnTo>
                <a:lnTo>
                  <a:pt x="474520" y="19035"/>
                </a:lnTo>
                <a:lnTo>
                  <a:pt x="508406" y="20916"/>
                </a:lnTo>
                <a:lnTo>
                  <a:pt x="554452" y="25210"/>
                </a:lnTo>
                <a:lnTo>
                  <a:pt x="599957" y="25378"/>
                </a:lnTo>
                <a:lnTo>
                  <a:pt x="645938" y="25385"/>
                </a:lnTo>
                <a:lnTo>
                  <a:pt x="691712" y="25385"/>
                </a:lnTo>
                <a:lnTo>
                  <a:pt x="736125" y="25385"/>
                </a:lnTo>
                <a:lnTo>
                  <a:pt x="775106" y="23503"/>
                </a:lnTo>
                <a:lnTo>
                  <a:pt x="819754" y="19209"/>
                </a:lnTo>
                <a:lnTo>
                  <a:pt x="858609" y="17163"/>
                </a:lnTo>
                <a:lnTo>
                  <a:pt x="892941" y="12947"/>
                </a:lnTo>
                <a:lnTo>
                  <a:pt x="939954" y="10813"/>
                </a:lnTo>
                <a:lnTo>
                  <a:pt x="986242" y="6509"/>
                </a:lnTo>
                <a:lnTo>
                  <a:pt x="1031757" y="6342"/>
                </a:lnTo>
                <a:lnTo>
                  <a:pt x="1077738" y="6335"/>
                </a:lnTo>
                <a:lnTo>
                  <a:pt x="1093559" y="4453"/>
                </a:lnTo>
                <a:lnTo>
                  <a:pt x="1133359" y="247"/>
                </a:lnTo>
                <a:lnTo>
                  <a:pt x="1177032" y="0"/>
                </a:lnTo>
                <a:lnTo>
                  <a:pt x="1218750" y="4349"/>
                </a:lnTo>
                <a:lnTo>
                  <a:pt x="1263623" y="6219"/>
                </a:lnTo>
                <a:lnTo>
                  <a:pt x="1308099" y="6328"/>
                </a:lnTo>
                <a:lnTo>
                  <a:pt x="1351667" y="6334"/>
                </a:lnTo>
                <a:lnTo>
                  <a:pt x="1393944" y="9706"/>
                </a:lnTo>
                <a:lnTo>
                  <a:pt x="1438203" y="12424"/>
                </a:lnTo>
                <a:lnTo>
                  <a:pt x="1482636" y="16032"/>
                </a:lnTo>
                <a:lnTo>
                  <a:pt x="1527084" y="18771"/>
                </a:lnTo>
                <a:lnTo>
                  <a:pt x="1571534" y="22382"/>
                </a:lnTo>
                <a:lnTo>
                  <a:pt x="1615984" y="25122"/>
                </a:lnTo>
                <a:lnTo>
                  <a:pt x="1657063" y="30828"/>
                </a:lnTo>
                <a:lnTo>
                  <a:pt x="1700892" y="35026"/>
                </a:lnTo>
                <a:lnTo>
                  <a:pt x="1746902" y="42270"/>
                </a:lnTo>
                <a:lnTo>
                  <a:pt x="1790107" y="44245"/>
                </a:lnTo>
                <a:lnTo>
                  <a:pt x="1833112" y="48782"/>
                </a:lnTo>
                <a:lnTo>
                  <a:pt x="1877435" y="50609"/>
                </a:lnTo>
                <a:lnTo>
                  <a:pt x="1923923" y="50775"/>
                </a:lnTo>
                <a:lnTo>
                  <a:pt x="1968492" y="50784"/>
                </a:lnTo>
                <a:lnTo>
                  <a:pt x="2012950" y="50785"/>
                </a:lnTo>
                <a:lnTo>
                  <a:pt x="2059282" y="50785"/>
                </a:lnTo>
                <a:lnTo>
                  <a:pt x="2101458" y="50785"/>
                </a:lnTo>
                <a:lnTo>
                  <a:pt x="2146277" y="50785"/>
                </a:lnTo>
                <a:lnTo>
                  <a:pt x="2192073" y="50785"/>
                </a:lnTo>
                <a:lnTo>
                  <a:pt x="2235840" y="50785"/>
                </a:lnTo>
                <a:lnTo>
                  <a:pt x="2282654" y="50785"/>
                </a:lnTo>
                <a:lnTo>
                  <a:pt x="2328040" y="50785"/>
                </a:lnTo>
                <a:lnTo>
                  <a:pt x="2363005" y="50080"/>
                </a:lnTo>
                <a:lnTo>
                  <a:pt x="2376104" y="45759"/>
                </a:lnTo>
                <a:lnTo>
                  <a:pt x="2410649" y="43744"/>
                </a:lnTo>
                <a:lnTo>
                  <a:pt x="2419304" y="39412"/>
                </a:lnTo>
                <a:lnTo>
                  <a:pt x="2421436" y="38969"/>
                </a:lnTo>
                <a:lnTo>
                  <a:pt x="2434164" y="32695"/>
                </a:lnTo>
                <a:lnTo>
                  <a:pt x="2450107" y="31742"/>
                </a:lnTo>
                <a:lnTo>
                  <a:pt x="2454177" y="28366"/>
                </a:lnTo>
                <a:lnTo>
                  <a:pt x="2455974" y="28077"/>
                </a:lnTo>
                <a:lnTo>
                  <a:pt x="2457877" y="28591"/>
                </a:lnTo>
                <a:lnTo>
                  <a:pt x="2463454" y="31551"/>
                </a:lnTo>
                <a:lnTo>
                  <a:pt x="2470150" y="317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298" name="SMARTInkShape-Group499">
            <a:extLst>
              <a:ext uri="{FF2B5EF4-FFF2-40B4-BE49-F238E27FC236}">
                <a16:creationId xmlns:a16="http://schemas.microsoft.com/office/drawing/2014/main" id="{55C7D43C-2763-4117-BEEE-BC6A411A6962}"/>
              </a:ext>
            </a:extLst>
          </p:cNvPr>
          <p:cNvGrpSpPr/>
          <p:nvPr/>
        </p:nvGrpSpPr>
        <p:grpSpPr>
          <a:xfrm>
            <a:off x="1219200" y="4503033"/>
            <a:ext cx="2019301" cy="329318"/>
            <a:chOff x="1219200" y="4503033"/>
            <a:chExt cx="2019301" cy="329318"/>
          </a:xfrm>
        </p:grpSpPr>
        <p:sp>
          <p:nvSpPr>
            <p:cNvPr id="12293" name="SMARTInkShape-1755">
              <a:extLst>
                <a:ext uri="{FF2B5EF4-FFF2-40B4-BE49-F238E27FC236}">
                  <a16:creationId xmlns:a16="http://schemas.microsoft.com/office/drawing/2014/main" id="{4FBCFFF6-1E7E-4EE7-BAA4-3776A81E9DBF}"/>
                </a:ext>
              </a:extLst>
            </p:cNvPr>
            <p:cNvSpPr/>
            <p:nvPr>
              <p:custDataLst>
                <p:tags r:id="rId4"/>
              </p:custDataLst>
            </p:nvPr>
          </p:nvSpPr>
          <p:spPr>
            <a:xfrm>
              <a:off x="1399765" y="4503033"/>
              <a:ext cx="92486" cy="313477"/>
            </a:xfrm>
            <a:custGeom>
              <a:avLst/>
              <a:gdLst/>
              <a:ahLst/>
              <a:cxnLst/>
              <a:rect l="0" t="0" r="0" b="0"/>
              <a:pathLst>
                <a:path w="92486" h="313477">
                  <a:moveTo>
                    <a:pt x="92485" y="5467"/>
                  </a:moveTo>
                  <a:lnTo>
                    <a:pt x="92485" y="5467"/>
                  </a:lnTo>
                  <a:lnTo>
                    <a:pt x="92485" y="0"/>
                  </a:lnTo>
                  <a:lnTo>
                    <a:pt x="89114" y="2749"/>
                  </a:lnTo>
                  <a:lnTo>
                    <a:pt x="87459" y="6141"/>
                  </a:lnTo>
                  <a:lnTo>
                    <a:pt x="87018" y="8033"/>
                  </a:lnTo>
                  <a:lnTo>
                    <a:pt x="64942" y="51284"/>
                  </a:lnTo>
                  <a:lnTo>
                    <a:pt x="50150" y="94446"/>
                  </a:lnTo>
                  <a:lnTo>
                    <a:pt x="35335" y="140703"/>
                  </a:lnTo>
                  <a:lnTo>
                    <a:pt x="22635" y="182875"/>
                  </a:lnTo>
                  <a:lnTo>
                    <a:pt x="9935" y="226359"/>
                  </a:lnTo>
                  <a:lnTo>
                    <a:pt x="4839" y="249477"/>
                  </a:lnTo>
                  <a:lnTo>
                    <a:pt x="1869" y="276993"/>
                  </a:lnTo>
                  <a:lnTo>
                    <a:pt x="324" y="281734"/>
                  </a:lnTo>
                  <a:lnTo>
                    <a:pt x="0" y="285600"/>
                  </a:lnTo>
                  <a:lnTo>
                    <a:pt x="3404" y="307993"/>
                  </a:lnTo>
                  <a:lnTo>
                    <a:pt x="6902" y="312964"/>
                  </a:lnTo>
                  <a:lnTo>
                    <a:pt x="7913" y="313476"/>
                  </a:lnTo>
                  <a:lnTo>
                    <a:pt x="8587" y="313111"/>
                  </a:lnTo>
                  <a:lnTo>
                    <a:pt x="9935" y="3102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94" name="SMARTInkShape-1756">
              <a:extLst>
                <a:ext uri="{FF2B5EF4-FFF2-40B4-BE49-F238E27FC236}">
                  <a16:creationId xmlns:a16="http://schemas.microsoft.com/office/drawing/2014/main" id="{D9D80ACF-3379-475B-95F8-0EBF6F6B8131}"/>
                </a:ext>
              </a:extLst>
            </p:cNvPr>
            <p:cNvSpPr/>
            <p:nvPr>
              <p:custDataLst>
                <p:tags r:id="rId5"/>
              </p:custDataLst>
            </p:nvPr>
          </p:nvSpPr>
          <p:spPr>
            <a:xfrm>
              <a:off x="1771650" y="4806950"/>
              <a:ext cx="1466851" cy="25401"/>
            </a:xfrm>
            <a:custGeom>
              <a:avLst/>
              <a:gdLst/>
              <a:ahLst/>
              <a:cxnLst/>
              <a:rect l="0" t="0" r="0" b="0"/>
              <a:pathLst>
                <a:path w="1466851" h="25401">
                  <a:moveTo>
                    <a:pt x="0" y="25400"/>
                  </a:moveTo>
                  <a:lnTo>
                    <a:pt x="0" y="25400"/>
                  </a:lnTo>
                  <a:lnTo>
                    <a:pt x="0" y="22029"/>
                  </a:lnTo>
                  <a:lnTo>
                    <a:pt x="706" y="21036"/>
                  </a:lnTo>
                  <a:lnTo>
                    <a:pt x="1881" y="20374"/>
                  </a:lnTo>
                  <a:lnTo>
                    <a:pt x="6272" y="19073"/>
                  </a:lnTo>
                  <a:lnTo>
                    <a:pt x="9698" y="19057"/>
                  </a:lnTo>
                  <a:lnTo>
                    <a:pt x="10699" y="19760"/>
                  </a:lnTo>
                  <a:lnTo>
                    <a:pt x="11366" y="20934"/>
                  </a:lnTo>
                  <a:lnTo>
                    <a:pt x="11810" y="22423"/>
                  </a:lnTo>
                  <a:lnTo>
                    <a:pt x="12813" y="23416"/>
                  </a:lnTo>
                  <a:lnTo>
                    <a:pt x="15807" y="24518"/>
                  </a:lnTo>
                  <a:lnTo>
                    <a:pt x="24233" y="25322"/>
                  </a:lnTo>
                  <a:lnTo>
                    <a:pt x="38266" y="19634"/>
                  </a:lnTo>
                  <a:lnTo>
                    <a:pt x="80539" y="18346"/>
                  </a:lnTo>
                  <a:lnTo>
                    <a:pt x="96405" y="13583"/>
                  </a:lnTo>
                  <a:lnTo>
                    <a:pt x="143958" y="12707"/>
                  </a:lnTo>
                  <a:lnTo>
                    <a:pt x="187356" y="12700"/>
                  </a:lnTo>
                  <a:lnTo>
                    <a:pt x="211252" y="11994"/>
                  </a:lnTo>
                  <a:lnTo>
                    <a:pt x="232779" y="7233"/>
                  </a:lnTo>
                  <a:lnTo>
                    <a:pt x="277269" y="12541"/>
                  </a:lnTo>
                  <a:lnTo>
                    <a:pt x="323758" y="12697"/>
                  </a:lnTo>
                  <a:lnTo>
                    <a:pt x="367905" y="12700"/>
                  </a:lnTo>
                  <a:lnTo>
                    <a:pt x="382764" y="14581"/>
                  </a:lnTo>
                  <a:lnTo>
                    <a:pt x="416715" y="18788"/>
                  </a:lnTo>
                  <a:lnTo>
                    <a:pt x="463547" y="19047"/>
                  </a:lnTo>
                  <a:lnTo>
                    <a:pt x="484716" y="19755"/>
                  </a:lnTo>
                  <a:lnTo>
                    <a:pt x="505883" y="24517"/>
                  </a:lnTo>
                  <a:lnTo>
                    <a:pt x="551216" y="19121"/>
                  </a:lnTo>
                  <a:lnTo>
                    <a:pt x="598261" y="19050"/>
                  </a:lnTo>
                  <a:lnTo>
                    <a:pt x="624353" y="18344"/>
                  </a:lnTo>
                  <a:lnTo>
                    <a:pt x="636451" y="14024"/>
                  </a:lnTo>
                  <a:lnTo>
                    <a:pt x="667180" y="10852"/>
                  </a:lnTo>
                  <a:lnTo>
                    <a:pt x="680397" y="7239"/>
                  </a:lnTo>
                  <a:lnTo>
                    <a:pt x="726207" y="5648"/>
                  </a:lnTo>
                  <a:lnTo>
                    <a:pt x="753780" y="393"/>
                  </a:lnTo>
                  <a:lnTo>
                    <a:pt x="800134" y="3"/>
                  </a:lnTo>
                  <a:lnTo>
                    <a:pt x="846667" y="0"/>
                  </a:lnTo>
                  <a:lnTo>
                    <a:pt x="865481" y="1881"/>
                  </a:lnTo>
                  <a:lnTo>
                    <a:pt x="894958" y="5957"/>
                  </a:lnTo>
                  <a:lnTo>
                    <a:pt x="929201" y="7040"/>
                  </a:lnTo>
                  <a:lnTo>
                    <a:pt x="954615" y="12110"/>
                  </a:lnTo>
                  <a:lnTo>
                    <a:pt x="1001183" y="12693"/>
                  </a:lnTo>
                  <a:lnTo>
                    <a:pt x="1045372" y="18788"/>
                  </a:lnTo>
                  <a:lnTo>
                    <a:pt x="1089194" y="19043"/>
                  </a:lnTo>
                  <a:lnTo>
                    <a:pt x="1111205" y="19754"/>
                  </a:lnTo>
                  <a:lnTo>
                    <a:pt x="1157544" y="25284"/>
                  </a:lnTo>
                  <a:lnTo>
                    <a:pt x="1189979" y="24690"/>
                  </a:lnTo>
                  <a:lnTo>
                    <a:pt x="1217343" y="19442"/>
                  </a:lnTo>
                  <a:lnTo>
                    <a:pt x="1246187" y="18359"/>
                  </a:lnTo>
                  <a:lnTo>
                    <a:pt x="1258659" y="14027"/>
                  </a:lnTo>
                  <a:lnTo>
                    <a:pt x="1289477" y="10852"/>
                  </a:lnTo>
                  <a:lnTo>
                    <a:pt x="1302697" y="7239"/>
                  </a:lnTo>
                  <a:lnTo>
                    <a:pt x="1325082" y="5696"/>
                  </a:lnTo>
                  <a:lnTo>
                    <a:pt x="1344369" y="889"/>
                  </a:lnTo>
                  <a:lnTo>
                    <a:pt x="1391798" y="2"/>
                  </a:lnTo>
                  <a:lnTo>
                    <a:pt x="1411890" y="705"/>
                  </a:lnTo>
                  <a:lnTo>
                    <a:pt x="1424248" y="5467"/>
                  </a:lnTo>
                  <a:lnTo>
                    <a:pt x="1432930" y="6881"/>
                  </a:lnTo>
                  <a:lnTo>
                    <a:pt x="1441440" y="11341"/>
                  </a:lnTo>
                  <a:lnTo>
                    <a:pt x="1443560" y="11793"/>
                  </a:lnTo>
                  <a:lnTo>
                    <a:pt x="1466850" y="25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95" name="SMARTInkShape-1757">
              <a:extLst>
                <a:ext uri="{FF2B5EF4-FFF2-40B4-BE49-F238E27FC236}">
                  <a16:creationId xmlns:a16="http://schemas.microsoft.com/office/drawing/2014/main" id="{8179A680-F93F-4246-9D70-4B85B8CA2325}"/>
                </a:ext>
              </a:extLst>
            </p:cNvPr>
            <p:cNvSpPr/>
            <p:nvPr>
              <p:custDataLst>
                <p:tags r:id="rId6"/>
              </p:custDataLst>
            </p:nvPr>
          </p:nvSpPr>
          <p:spPr>
            <a:xfrm>
              <a:off x="1339858" y="4515833"/>
              <a:ext cx="209543" cy="265318"/>
            </a:xfrm>
            <a:custGeom>
              <a:avLst/>
              <a:gdLst/>
              <a:ahLst/>
              <a:cxnLst/>
              <a:rect l="0" t="0" r="0" b="0"/>
              <a:pathLst>
                <a:path w="209543" h="265318">
                  <a:moveTo>
                    <a:pt x="209542" y="18067"/>
                  </a:moveTo>
                  <a:lnTo>
                    <a:pt x="209542" y="18067"/>
                  </a:lnTo>
                  <a:lnTo>
                    <a:pt x="206171" y="14696"/>
                  </a:lnTo>
                  <a:lnTo>
                    <a:pt x="204516" y="11159"/>
                  </a:lnTo>
                  <a:lnTo>
                    <a:pt x="203215" y="0"/>
                  </a:lnTo>
                  <a:lnTo>
                    <a:pt x="203193" y="8502"/>
                  </a:lnTo>
                  <a:lnTo>
                    <a:pt x="201311" y="12170"/>
                  </a:lnTo>
                  <a:lnTo>
                    <a:pt x="168483" y="59064"/>
                  </a:lnTo>
                  <a:lnTo>
                    <a:pt x="140893" y="101613"/>
                  </a:lnTo>
                  <a:lnTo>
                    <a:pt x="101996" y="145125"/>
                  </a:lnTo>
                  <a:lnTo>
                    <a:pt x="62336" y="190402"/>
                  </a:lnTo>
                  <a:lnTo>
                    <a:pt x="43639" y="210727"/>
                  </a:lnTo>
                  <a:lnTo>
                    <a:pt x="34169" y="226846"/>
                  </a:lnTo>
                  <a:lnTo>
                    <a:pt x="9999" y="251400"/>
                  </a:lnTo>
                  <a:lnTo>
                    <a:pt x="5544" y="258888"/>
                  </a:lnTo>
                  <a:lnTo>
                    <a:pt x="317" y="265317"/>
                  </a:lnTo>
                  <a:lnTo>
                    <a:pt x="0" y="247409"/>
                  </a:lnTo>
                  <a:lnTo>
                    <a:pt x="1877" y="241587"/>
                  </a:lnTo>
                  <a:lnTo>
                    <a:pt x="30870" y="196832"/>
                  </a:lnTo>
                  <a:lnTo>
                    <a:pt x="38092" y="1831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96" name="SMARTInkShape-1758">
              <a:extLst>
                <a:ext uri="{FF2B5EF4-FFF2-40B4-BE49-F238E27FC236}">
                  <a16:creationId xmlns:a16="http://schemas.microsoft.com/office/drawing/2014/main" id="{A8714F5F-566D-41EA-A018-56A7CBD4E2CB}"/>
                </a:ext>
              </a:extLst>
            </p:cNvPr>
            <p:cNvSpPr/>
            <p:nvPr>
              <p:custDataLst>
                <p:tags r:id="rId7"/>
              </p:custDataLst>
            </p:nvPr>
          </p:nvSpPr>
          <p:spPr>
            <a:xfrm>
              <a:off x="1219200" y="4565650"/>
              <a:ext cx="279401" cy="151224"/>
            </a:xfrm>
            <a:custGeom>
              <a:avLst/>
              <a:gdLst/>
              <a:ahLst/>
              <a:cxnLst/>
              <a:rect l="0" t="0" r="0" b="0"/>
              <a:pathLst>
                <a:path w="279401" h="151224">
                  <a:moveTo>
                    <a:pt x="0" y="0"/>
                  </a:moveTo>
                  <a:lnTo>
                    <a:pt x="0" y="0"/>
                  </a:lnTo>
                  <a:lnTo>
                    <a:pt x="0" y="5467"/>
                  </a:lnTo>
                  <a:lnTo>
                    <a:pt x="15165" y="21513"/>
                  </a:lnTo>
                  <a:lnTo>
                    <a:pt x="19205" y="23672"/>
                  </a:lnTo>
                  <a:lnTo>
                    <a:pt x="23352" y="25337"/>
                  </a:lnTo>
                  <a:lnTo>
                    <a:pt x="69899" y="50810"/>
                  </a:lnTo>
                  <a:lnTo>
                    <a:pt x="113909" y="74876"/>
                  </a:lnTo>
                  <a:lnTo>
                    <a:pt x="158347" y="100241"/>
                  </a:lnTo>
                  <a:lnTo>
                    <a:pt x="205312" y="131043"/>
                  </a:lnTo>
                  <a:lnTo>
                    <a:pt x="220367" y="137781"/>
                  </a:lnTo>
                  <a:lnTo>
                    <a:pt x="254940" y="151223"/>
                  </a:lnTo>
                  <a:lnTo>
                    <a:pt x="257449" y="150909"/>
                  </a:lnTo>
                  <a:lnTo>
                    <a:pt x="262118" y="148680"/>
                  </a:lnTo>
                  <a:lnTo>
                    <a:pt x="279400" y="133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97" name="SMARTInkShape-1759">
              <a:extLst>
                <a:ext uri="{FF2B5EF4-FFF2-40B4-BE49-F238E27FC236}">
                  <a16:creationId xmlns:a16="http://schemas.microsoft.com/office/drawing/2014/main" id="{9AACD9B8-3EA9-4E66-A44B-B84883F9F227}"/>
                </a:ext>
              </a:extLst>
            </p:cNvPr>
            <p:cNvSpPr/>
            <p:nvPr>
              <p:custDataLst>
                <p:tags r:id="rId8"/>
              </p:custDataLst>
            </p:nvPr>
          </p:nvSpPr>
          <p:spPr>
            <a:xfrm>
              <a:off x="1238282" y="4629418"/>
              <a:ext cx="380969" cy="44183"/>
            </a:xfrm>
            <a:custGeom>
              <a:avLst/>
              <a:gdLst/>
              <a:ahLst/>
              <a:cxnLst/>
              <a:rect l="0" t="0" r="0" b="0"/>
              <a:pathLst>
                <a:path w="380969" h="44183">
                  <a:moveTo>
                    <a:pt x="25368" y="12432"/>
                  </a:moveTo>
                  <a:lnTo>
                    <a:pt x="25368" y="12432"/>
                  </a:lnTo>
                  <a:lnTo>
                    <a:pt x="21997" y="12432"/>
                  </a:lnTo>
                  <a:lnTo>
                    <a:pt x="18460" y="10550"/>
                  </a:lnTo>
                  <a:lnTo>
                    <a:pt x="14537" y="8068"/>
                  </a:lnTo>
                  <a:lnTo>
                    <a:pt x="6269" y="6474"/>
                  </a:lnTo>
                  <a:lnTo>
                    <a:pt x="4169" y="6343"/>
                  </a:lnTo>
                  <a:lnTo>
                    <a:pt x="2768" y="5551"/>
                  </a:lnTo>
                  <a:lnTo>
                    <a:pt x="1835" y="4317"/>
                  </a:lnTo>
                  <a:lnTo>
                    <a:pt x="77" y="0"/>
                  </a:lnTo>
                  <a:lnTo>
                    <a:pt x="0" y="3183"/>
                  </a:lnTo>
                  <a:lnTo>
                    <a:pt x="1401" y="4149"/>
                  </a:lnTo>
                  <a:lnTo>
                    <a:pt x="45074" y="13888"/>
                  </a:lnTo>
                  <a:lnTo>
                    <a:pt x="85688" y="22501"/>
                  </a:lnTo>
                  <a:lnTo>
                    <a:pt x="132316" y="24786"/>
                  </a:lnTo>
                  <a:lnTo>
                    <a:pt x="178824" y="29428"/>
                  </a:lnTo>
                  <a:lnTo>
                    <a:pt x="225014" y="32958"/>
                  </a:lnTo>
                  <a:lnTo>
                    <a:pt x="265104" y="40240"/>
                  </a:lnTo>
                  <a:lnTo>
                    <a:pt x="308752" y="43663"/>
                  </a:lnTo>
                  <a:lnTo>
                    <a:pt x="355430" y="44151"/>
                  </a:lnTo>
                  <a:lnTo>
                    <a:pt x="380968" y="441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299" name="SMARTInkShape-1760">
            <a:extLst>
              <a:ext uri="{FF2B5EF4-FFF2-40B4-BE49-F238E27FC236}">
                <a16:creationId xmlns:a16="http://schemas.microsoft.com/office/drawing/2014/main" id="{43EE5904-3269-48DB-93F9-D9FCAB4EA47D}"/>
              </a:ext>
            </a:extLst>
          </p:cNvPr>
          <p:cNvSpPr/>
          <p:nvPr>
            <p:custDataLst>
              <p:tags r:id="rId2"/>
            </p:custDataLst>
          </p:nvPr>
        </p:nvSpPr>
        <p:spPr>
          <a:xfrm>
            <a:off x="1289311" y="4019551"/>
            <a:ext cx="3441440" cy="31750"/>
          </a:xfrm>
          <a:custGeom>
            <a:avLst/>
            <a:gdLst/>
            <a:ahLst/>
            <a:cxnLst/>
            <a:rect l="0" t="0" r="0" b="0"/>
            <a:pathLst>
              <a:path w="3441440" h="31750">
                <a:moveTo>
                  <a:pt x="6089" y="25399"/>
                </a:moveTo>
                <a:lnTo>
                  <a:pt x="6089" y="25399"/>
                </a:lnTo>
                <a:lnTo>
                  <a:pt x="6089" y="19932"/>
                </a:lnTo>
                <a:lnTo>
                  <a:pt x="5383" y="19637"/>
                </a:lnTo>
                <a:lnTo>
                  <a:pt x="0" y="19071"/>
                </a:lnTo>
                <a:lnTo>
                  <a:pt x="6013" y="19049"/>
                </a:lnTo>
                <a:lnTo>
                  <a:pt x="11550" y="13582"/>
                </a:lnTo>
                <a:lnTo>
                  <a:pt x="15547" y="12960"/>
                </a:lnTo>
                <a:lnTo>
                  <a:pt x="59792" y="12699"/>
                </a:lnTo>
                <a:lnTo>
                  <a:pt x="106379" y="12699"/>
                </a:lnTo>
                <a:lnTo>
                  <a:pt x="148677" y="12699"/>
                </a:lnTo>
                <a:lnTo>
                  <a:pt x="189842" y="12699"/>
                </a:lnTo>
                <a:lnTo>
                  <a:pt x="233374" y="12699"/>
                </a:lnTo>
                <a:lnTo>
                  <a:pt x="279079" y="12699"/>
                </a:lnTo>
                <a:lnTo>
                  <a:pt x="319626" y="12699"/>
                </a:lnTo>
                <a:lnTo>
                  <a:pt x="366751" y="12699"/>
                </a:lnTo>
                <a:lnTo>
                  <a:pt x="410203" y="17063"/>
                </a:lnTo>
                <a:lnTo>
                  <a:pt x="452683" y="18787"/>
                </a:lnTo>
                <a:lnTo>
                  <a:pt x="500062" y="19015"/>
                </a:lnTo>
                <a:lnTo>
                  <a:pt x="538364" y="19042"/>
                </a:lnTo>
                <a:lnTo>
                  <a:pt x="583512" y="19048"/>
                </a:lnTo>
                <a:lnTo>
                  <a:pt x="626216" y="19049"/>
                </a:lnTo>
                <a:lnTo>
                  <a:pt x="668598" y="19049"/>
                </a:lnTo>
                <a:lnTo>
                  <a:pt x="712820" y="19049"/>
                </a:lnTo>
                <a:lnTo>
                  <a:pt x="759034" y="19049"/>
                </a:lnTo>
                <a:lnTo>
                  <a:pt x="801878" y="15678"/>
                </a:lnTo>
                <a:lnTo>
                  <a:pt x="849305" y="13091"/>
                </a:lnTo>
                <a:lnTo>
                  <a:pt x="893502" y="12751"/>
                </a:lnTo>
                <a:lnTo>
                  <a:pt x="940750" y="12706"/>
                </a:lnTo>
                <a:lnTo>
                  <a:pt x="985751" y="10818"/>
                </a:lnTo>
                <a:lnTo>
                  <a:pt x="1032774" y="6937"/>
                </a:lnTo>
                <a:lnTo>
                  <a:pt x="1080393" y="6427"/>
                </a:lnTo>
                <a:lnTo>
                  <a:pt x="1119396" y="6364"/>
                </a:lnTo>
                <a:lnTo>
                  <a:pt x="1166990" y="6351"/>
                </a:lnTo>
                <a:lnTo>
                  <a:pt x="1207841" y="6349"/>
                </a:lnTo>
                <a:lnTo>
                  <a:pt x="1245701" y="6349"/>
                </a:lnTo>
                <a:lnTo>
                  <a:pt x="1292365" y="6349"/>
                </a:lnTo>
                <a:lnTo>
                  <a:pt x="1338640" y="6349"/>
                </a:lnTo>
                <a:lnTo>
                  <a:pt x="1385517" y="6349"/>
                </a:lnTo>
                <a:lnTo>
                  <a:pt x="1426664" y="6349"/>
                </a:lnTo>
                <a:lnTo>
                  <a:pt x="1464399" y="6349"/>
                </a:lnTo>
                <a:lnTo>
                  <a:pt x="1503211" y="6349"/>
                </a:lnTo>
                <a:lnTo>
                  <a:pt x="1541635" y="6349"/>
                </a:lnTo>
                <a:lnTo>
                  <a:pt x="1588690" y="6349"/>
                </a:lnTo>
                <a:lnTo>
                  <a:pt x="1635983" y="5643"/>
                </a:lnTo>
                <a:lnTo>
                  <a:pt x="1674687" y="1323"/>
                </a:lnTo>
                <a:lnTo>
                  <a:pt x="1718987" y="173"/>
                </a:lnTo>
                <a:lnTo>
                  <a:pt x="1766247" y="21"/>
                </a:lnTo>
                <a:lnTo>
                  <a:pt x="1805912" y="4"/>
                </a:lnTo>
                <a:lnTo>
                  <a:pt x="1845838" y="0"/>
                </a:lnTo>
                <a:lnTo>
                  <a:pt x="1890397" y="4363"/>
                </a:lnTo>
                <a:lnTo>
                  <a:pt x="1937693" y="6087"/>
                </a:lnTo>
                <a:lnTo>
                  <a:pt x="1976656" y="6297"/>
                </a:lnTo>
                <a:lnTo>
                  <a:pt x="2024241" y="6342"/>
                </a:lnTo>
                <a:lnTo>
                  <a:pt x="2069409" y="9493"/>
                </a:lnTo>
                <a:lnTo>
                  <a:pt x="2095111" y="9162"/>
                </a:lnTo>
                <a:lnTo>
                  <a:pt x="2141919" y="12233"/>
                </a:lnTo>
                <a:lnTo>
                  <a:pt x="2185992" y="12638"/>
                </a:lnTo>
                <a:lnTo>
                  <a:pt x="2233580" y="12691"/>
                </a:lnTo>
                <a:lnTo>
                  <a:pt x="2277799" y="13404"/>
                </a:lnTo>
                <a:lnTo>
                  <a:pt x="2325049" y="18166"/>
                </a:lnTo>
                <a:lnTo>
                  <a:pt x="2368169" y="18933"/>
                </a:lnTo>
                <a:lnTo>
                  <a:pt x="2414970" y="23398"/>
                </a:lnTo>
                <a:lnTo>
                  <a:pt x="2459042" y="25135"/>
                </a:lnTo>
                <a:lnTo>
                  <a:pt x="2506630" y="25364"/>
                </a:lnTo>
                <a:lnTo>
                  <a:pt x="2550143" y="25394"/>
                </a:lnTo>
                <a:lnTo>
                  <a:pt x="2592632" y="25398"/>
                </a:lnTo>
                <a:lnTo>
                  <a:pt x="2634986" y="25399"/>
                </a:lnTo>
                <a:lnTo>
                  <a:pt x="2681686" y="25399"/>
                </a:lnTo>
                <a:lnTo>
                  <a:pt x="2729115" y="22028"/>
                </a:lnTo>
                <a:lnTo>
                  <a:pt x="2774262" y="19441"/>
                </a:lnTo>
                <a:lnTo>
                  <a:pt x="2816966" y="19100"/>
                </a:lnTo>
                <a:lnTo>
                  <a:pt x="2859348" y="19056"/>
                </a:lnTo>
                <a:lnTo>
                  <a:pt x="2901688" y="17168"/>
                </a:lnTo>
                <a:lnTo>
                  <a:pt x="2944022" y="13287"/>
                </a:lnTo>
                <a:lnTo>
                  <a:pt x="2986356" y="12776"/>
                </a:lnTo>
                <a:lnTo>
                  <a:pt x="3033784" y="12706"/>
                </a:lnTo>
                <a:lnTo>
                  <a:pt x="3078496" y="12699"/>
                </a:lnTo>
                <a:lnTo>
                  <a:pt x="3118016" y="12699"/>
                </a:lnTo>
                <a:lnTo>
                  <a:pt x="3163401" y="17725"/>
                </a:lnTo>
                <a:lnTo>
                  <a:pt x="3207932" y="18933"/>
                </a:lnTo>
                <a:lnTo>
                  <a:pt x="3228554" y="20896"/>
                </a:lnTo>
                <a:lnTo>
                  <a:pt x="3254905" y="24509"/>
                </a:lnTo>
                <a:lnTo>
                  <a:pt x="3302038" y="27246"/>
                </a:lnTo>
                <a:lnTo>
                  <a:pt x="3346083" y="31573"/>
                </a:lnTo>
                <a:lnTo>
                  <a:pt x="3390600" y="31746"/>
                </a:lnTo>
                <a:lnTo>
                  <a:pt x="3437173" y="31749"/>
                </a:lnTo>
                <a:lnTo>
                  <a:pt x="3441064" y="31749"/>
                </a:lnTo>
                <a:lnTo>
                  <a:pt x="3441439" y="253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00" name="SMARTInkShape-1761">
            <a:extLst>
              <a:ext uri="{FF2B5EF4-FFF2-40B4-BE49-F238E27FC236}">
                <a16:creationId xmlns:a16="http://schemas.microsoft.com/office/drawing/2014/main" id="{7F2BD0E1-EE46-4E20-996A-CA4C4B01A6E3}"/>
              </a:ext>
            </a:extLst>
          </p:cNvPr>
          <p:cNvSpPr/>
          <p:nvPr>
            <p:custDataLst>
              <p:tags r:id="rId3"/>
            </p:custDataLst>
          </p:nvPr>
        </p:nvSpPr>
        <p:spPr>
          <a:xfrm>
            <a:off x="2012950" y="3689350"/>
            <a:ext cx="2424786" cy="88901"/>
          </a:xfrm>
          <a:custGeom>
            <a:avLst/>
            <a:gdLst/>
            <a:ahLst/>
            <a:cxnLst/>
            <a:rect l="0" t="0" r="0" b="0"/>
            <a:pathLst>
              <a:path w="2424786" h="88901">
                <a:moveTo>
                  <a:pt x="0" y="44450"/>
                </a:moveTo>
                <a:lnTo>
                  <a:pt x="0" y="44450"/>
                </a:lnTo>
                <a:lnTo>
                  <a:pt x="0" y="26383"/>
                </a:lnTo>
                <a:lnTo>
                  <a:pt x="706" y="26055"/>
                </a:lnTo>
                <a:lnTo>
                  <a:pt x="3371" y="25691"/>
                </a:lnTo>
                <a:lnTo>
                  <a:pt x="4364" y="24888"/>
                </a:lnTo>
                <a:lnTo>
                  <a:pt x="5467" y="22115"/>
                </a:lnTo>
                <a:lnTo>
                  <a:pt x="6467" y="21093"/>
                </a:lnTo>
                <a:lnTo>
                  <a:pt x="11740" y="19319"/>
                </a:lnTo>
                <a:lnTo>
                  <a:pt x="12273" y="17288"/>
                </a:lnTo>
                <a:lnTo>
                  <a:pt x="12675" y="12969"/>
                </a:lnTo>
                <a:lnTo>
                  <a:pt x="19027" y="12701"/>
                </a:lnTo>
                <a:lnTo>
                  <a:pt x="19043" y="9329"/>
                </a:lnTo>
                <a:lnTo>
                  <a:pt x="19751" y="8336"/>
                </a:lnTo>
                <a:lnTo>
                  <a:pt x="22419" y="7233"/>
                </a:lnTo>
                <a:lnTo>
                  <a:pt x="25138" y="6428"/>
                </a:lnTo>
                <a:lnTo>
                  <a:pt x="30844" y="6357"/>
                </a:lnTo>
                <a:lnTo>
                  <a:pt x="36641" y="1987"/>
                </a:lnTo>
                <a:lnTo>
                  <a:pt x="40509" y="883"/>
                </a:lnTo>
                <a:lnTo>
                  <a:pt x="85278" y="4"/>
                </a:lnTo>
                <a:lnTo>
                  <a:pt x="128892" y="0"/>
                </a:lnTo>
                <a:lnTo>
                  <a:pt x="172804" y="705"/>
                </a:lnTo>
                <a:lnTo>
                  <a:pt x="203969" y="5762"/>
                </a:lnTo>
                <a:lnTo>
                  <a:pt x="244550" y="6316"/>
                </a:lnTo>
                <a:lnTo>
                  <a:pt x="280452" y="8228"/>
                </a:lnTo>
                <a:lnTo>
                  <a:pt x="323912" y="12438"/>
                </a:lnTo>
                <a:lnTo>
                  <a:pt x="368303" y="17049"/>
                </a:lnTo>
                <a:lnTo>
                  <a:pt x="414631" y="23959"/>
                </a:lnTo>
                <a:lnTo>
                  <a:pt x="456808" y="30300"/>
                </a:lnTo>
                <a:lnTo>
                  <a:pt x="501627" y="35036"/>
                </a:lnTo>
                <a:lnTo>
                  <a:pt x="546099" y="38626"/>
                </a:lnTo>
                <a:lnTo>
                  <a:pt x="588564" y="43846"/>
                </a:lnTo>
                <a:lnTo>
                  <a:pt x="634884" y="46296"/>
                </a:lnTo>
                <a:lnTo>
                  <a:pt x="678116" y="50404"/>
                </a:lnTo>
                <a:lnTo>
                  <a:pt x="722459" y="50765"/>
                </a:lnTo>
                <a:lnTo>
                  <a:pt x="763755" y="50797"/>
                </a:lnTo>
                <a:lnTo>
                  <a:pt x="807928" y="50800"/>
                </a:lnTo>
                <a:lnTo>
                  <a:pt x="852354" y="50800"/>
                </a:lnTo>
                <a:lnTo>
                  <a:pt x="893425" y="50800"/>
                </a:lnTo>
                <a:lnTo>
                  <a:pt x="939686" y="50800"/>
                </a:lnTo>
                <a:lnTo>
                  <a:pt x="980280" y="50800"/>
                </a:lnTo>
                <a:lnTo>
                  <a:pt x="1022385" y="52681"/>
                </a:lnTo>
                <a:lnTo>
                  <a:pt x="1063982" y="56561"/>
                </a:lnTo>
                <a:lnTo>
                  <a:pt x="1104921" y="57072"/>
                </a:lnTo>
                <a:lnTo>
                  <a:pt x="1149074" y="59021"/>
                </a:lnTo>
                <a:lnTo>
                  <a:pt x="1191647" y="62910"/>
                </a:lnTo>
                <a:lnTo>
                  <a:pt x="1234012" y="63422"/>
                </a:lnTo>
                <a:lnTo>
                  <a:pt x="1278231" y="68516"/>
                </a:lnTo>
                <a:lnTo>
                  <a:pt x="1324445" y="70380"/>
                </a:lnTo>
                <a:lnTo>
                  <a:pt x="1367289" y="75294"/>
                </a:lnTo>
                <a:lnTo>
                  <a:pt x="1414716" y="77962"/>
                </a:lnTo>
                <a:lnTo>
                  <a:pt x="1454549" y="81946"/>
                </a:lnTo>
                <a:lnTo>
                  <a:pt x="1500072" y="82470"/>
                </a:lnTo>
                <a:lnTo>
                  <a:pt x="1542965" y="82540"/>
                </a:lnTo>
                <a:lnTo>
                  <a:pt x="1585372" y="83254"/>
                </a:lnTo>
                <a:lnTo>
                  <a:pt x="1627715" y="88017"/>
                </a:lnTo>
                <a:lnTo>
                  <a:pt x="1670050" y="88783"/>
                </a:lnTo>
                <a:lnTo>
                  <a:pt x="1712383" y="88884"/>
                </a:lnTo>
                <a:lnTo>
                  <a:pt x="1754717" y="88898"/>
                </a:lnTo>
                <a:lnTo>
                  <a:pt x="1797050" y="88900"/>
                </a:lnTo>
                <a:lnTo>
                  <a:pt x="1842824" y="88900"/>
                </a:lnTo>
                <a:lnTo>
                  <a:pt x="1883302" y="88900"/>
                </a:lnTo>
                <a:lnTo>
                  <a:pt x="1928181" y="88900"/>
                </a:lnTo>
                <a:lnTo>
                  <a:pt x="1972669" y="84536"/>
                </a:lnTo>
                <a:lnTo>
                  <a:pt x="2019172" y="80785"/>
                </a:lnTo>
                <a:lnTo>
                  <a:pt x="2062415" y="71576"/>
                </a:lnTo>
                <a:lnTo>
                  <a:pt x="2108122" y="66580"/>
                </a:lnTo>
                <a:lnTo>
                  <a:pt x="2153039" y="58594"/>
                </a:lnTo>
                <a:lnTo>
                  <a:pt x="2197122" y="53863"/>
                </a:lnTo>
                <a:lnTo>
                  <a:pt x="2241943" y="50919"/>
                </a:lnTo>
                <a:lnTo>
                  <a:pt x="2274658" y="48929"/>
                </a:lnTo>
                <a:lnTo>
                  <a:pt x="2319501" y="42685"/>
                </a:lnTo>
                <a:lnTo>
                  <a:pt x="2349097" y="38502"/>
                </a:lnTo>
                <a:lnTo>
                  <a:pt x="2389181" y="37398"/>
                </a:lnTo>
                <a:lnTo>
                  <a:pt x="2402067" y="32633"/>
                </a:lnTo>
                <a:lnTo>
                  <a:pt x="2424785" y="31751"/>
                </a:lnTo>
                <a:lnTo>
                  <a:pt x="241935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9115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206" y="863357"/>
            <a:ext cx="5826031" cy="1303867"/>
          </a:xfrm>
        </p:spPr>
        <p:txBody>
          <a:bodyPr>
            <a:normAutofit/>
          </a:bodyPr>
          <a:lstStyle/>
          <a:p>
            <a:r>
              <a:rPr lang="en-US" dirty="0"/>
              <a:t>Salem Witch Trials-1692</a:t>
            </a:r>
          </a:p>
        </p:txBody>
      </p:sp>
      <p:sp>
        <p:nvSpPr>
          <p:cNvPr id="3" name="Content Placeholder 2"/>
          <p:cNvSpPr>
            <a:spLocks noGrp="1"/>
          </p:cNvSpPr>
          <p:nvPr>
            <p:ph idx="1"/>
          </p:nvPr>
        </p:nvSpPr>
        <p:spPr>
          <a:xfrm>
            <a:off x="5462452" y="2390774"/>
            <a:ext cx="6437810" cy="3752427"/>
          </a:xfrm>
        </p:spPr>
        <p:txBody>
          <a:bodyPr>
            <a:normAutofit lnSpcReduction="10000"/>
          </a:bodyPr>
          <a:lstStyle/>
          <a:p>
            <a:pPr lvl="0"/>
            <a:r>
              <a:rPr lang="en-US" dirty="0"/>
              <a:t>Began in Salem, Mass.</a:t>
            </a:r>
          </a:p>
          <a:p>
            <a:pPr lvl="0"/>
            <a:r>
              <a:rPr lang="en-US" dirty="0"/>
              <a:t>Three girls take ill with convulsions and fits, accuse several local residents of using witchcraft to cause illness</a:t>
            </a:r>
          </a:p>
          <a:p>
            <a:pPr lvl="0"/>
            <a:r>
              <a:rPr lang="en-US" dirty="0"/>
              <a:t>Mass hysteria with illness spreading </a:t>
            </a:r>
          </a:p>
          <a:p>
            <a:pPr lvl="0"/>
            <a:r>
              <a:rPr lang="en-US" dirty="0"/>
              <a:t>Accusations spread and led to over 150 Massachusetts colonists being accused of witchcraft</a:t>
            </a:r>
          </a:p>
          <a:p>
            <a:pPr lvl="1"/>
            <a:r>
              <a:rPr lang="en-US" sz="2200" dirty="0"/>
              <a:t> 29 were convicted and 19 hanged</a:t>
            </a:r>
          </a:p>
          <a:p>
            <a:endParaRPr lang="en-US" dirty="0"/>
          </a:p>
          <a:p>
            <a:endParaRPr lang="en-US" dirty="0"/>
          </a:p>
        </p:txBody>
      </p:sp>
      <p:pic>
        <p:nvPicPr>
          <p:cNvPr id="13314" name="Picture 2" descr="http://f.tqn.com/y/womenshistory/1/S/m/f/3/Bridget-Bishop-Salem-83931673X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57" y="744583"/>
            <a:ext cx="4884095" cy="5303520"/>
          </a:xfrm>
          <a:prstGeom prst="rect">
            <a:avLst/>
          </a:prstGeom>
          <a:noFill/>
          <a:extLst>
            <a:ext uri="{909E8E84-426E-40DD-AFC4-6F175D3DCCD1}">
              <a14:hiddenFill xmlns:a14="http://schemas.microsoft.com/office/drawing/2010/main">
                <a:solidFill>
                  <a:srgbClr val="FFFFFF"/>
                </a:solidFill>
              </a14:hiddenFill>
            </a:ext>
          </a:extLst>
        </p:spPr>
      </p:pic>
      <p:sp>
        <p:nvSpPr>
          <p:cNvPr id="12" name="SMARTInkShape-1762">
            <a:extLst>
              <a:ext uri="{FF2B5EF4-FFF2-40B4-BE49-F238E27FC236}">
                <a16:creationId xmlns:a16="http://schemas.microsoft.com/office/drawing/2014/main" id="{B9D77AFA-9C14-470A-8990-173C7A785559}"/>
              </a:ext>
            </a:extLst>
          </p:cNvPr>
          <p:cNvSpPr/>
          <p:nvPr>
            <p:custDataLst>
              <p:tags r:id="rId1"/>
            </p:custDataLst>
          </p:nvPr>
        </p:nvSpPr>
        <p:spPr>
          <a:xfrm>
            <a:off x="6045200" y="1867753"/>
            <a:ext cx="5003792" cy="150555"/>
          </a:xfrm>
          <a:custGeom>
            <a:avLst/>
            <a:gdLst/>
            <a:ahLst/>
            <a:cxnLst/>
            <a:rect l="0" t="0" r="0" b="0"/>
            <a:pathLst>
              <a:path w="5003792" h="150555">
                <a:moveTo>
                  <a:pt x="0" y="113447"/>
                </a:moveTo>
                <a:lnTo>
                  <a:pt x="0" y="113447"/>
                </a:lnTo>
                <a:lnTo>
                  <a:pt x="44571" y="106539"/>
                </a:lnTo>
                <a:lnTo>
                  <a:pt x="86799" y="91371"/>
                </a:lnTo>
                <a:lnTo>
                  <a:pt x="129119" y="70994"/>
                </a:lnTo>
                <a:lnTo>
                  <a:pt x="172417" y="54157"/>
                </a:lnTo>
                <a:lnTo>
                  <a:pt x="213790" y="39124"/>
                </a:lnTo>
                <a:lnTo>
                  <a:pt x="256092" y="25780"/>
                </a:lnTo>
                <a:lnTo>
                  <a:pt x="295779" y="14625"/>
                </a:lnTo>
                <a:lnTo>
                  <a:pt x="336859" y="5628"/>
                </a:lnTo>
                <a:lnTo>
                  <a:pt x="384437" y="0"/>
                </a:lnTo>
                <a:lnTo>
                  <a:pt x="417062" y="1197"/>
                </a:lnTo>
                <a:lnTo>
                  <a:pt x="462047" y="7001"/>
                </a:lnTo>
                <a:lnTo>
                  <a:pt x="506544" y="20210"/>
                </a:lnTo>
                <a:lnTo>
                  <a:pt x="550997" y="38748"/>
                </a:lnTo>
                <a:lnTo>
                  <a:pt x="592304" y="60897"/>
                </a:lnTo>
                <a:lnTo>
                  <a:pt x="612706" y="70360"/>
                </a:lnTo>
                <a:lnTo>
                  <a:pt x="654231" y="95339"/>
                </a:lnTo>
                <a:lnTo>
                  <a:pt x="697633" y="114578"/>
                </a:lnTo>
                <a:lnTo>
                  <a:pt x="737043" y="124135"/>
                </a:lnTo>
                <a:lnTo>
                  <a:pt x="778991" y="125882"/>
                </a:lnTo>
                <a:lnTo>
                  <a:pt x="821275" y="126112"/>
                </a:lnTo>
                <a:lnTo>
                  <a:pt x="865483" y="124261"/>
                </a:lnTo>
                <a:lnTo>
                  <a:pt x="912401" y="115315"/>
                </a:lnTo>
                <a:lnTo>
                  <a:pt x="952940" y="107048"/>
                </a:lnTo>
                <a:lnTo>
                  <a:pt x="994920" y="98621"/>
                </a:lnTo>
                <a:lnTo>
                  <a:pt x="1038596" y="90162"/>
                </a:lnTo>
                <a:lnTo>
                  <a:pt x="1077649" y="83813"/>
                </a:lnTo>
                <a:lnTo>
                  <a:pt x="1125048" y="75347"/>
                </a:lnTo>
                <a:lnTo>
                  <a:pt x="1171595" y="66880"/>
                </a:lnTo>
                <a:lnTo>
                  <a:pt x="1219127" y="59119"/>
                </a:lnTo>
                <a:lnTo>
                  <a:pt x="1261335" y="56855"/>
                </a:lnTo>
                <a:lnTo>
                  <a:pt x="1300430" y="56407"/>
                </a:lnTo>
                <a:lnTo>
                  <a:pt x="1341418" y="55613"/>
                </a:lnTo>
                <a:lnTo>
                  <a:pt x="1377424" y="53157"/>
                </a:lnTo>
                <a:lnTo>
                  <a:pt x="1420214" y="56589"/>
                </a:lnTo>
                <a:lnTo>
                  <a:pt x="1462607" y="65081"/>
                </a:lnTo>
                <a:lnTo>
                  <a:pt x="1509974" y="73507"/>
                </a:lnTo>
                <a:lnTo>
                  <a:pt x="1548275" y="78354"/>
                </a:lnTo>
                <a:lnTo>
                  <a:pt x="1589106" y="86106"/>
                </a:lnTo>
                <a:lnTo>
                  <a:pt x="1626962" y="94432"/>
                </a:lnTo>
                <a:lnTo>
                  <a:pt x="1668201" y="99500"/>
                </a:lnTo>
                <a:lnTo>
                  <a:pt x="1706662" y="104864"/>
                </a:lnTo>
                <a:lnTo>
                  <a:pt x="1751678" y="106656"/>
                </a:lnTo>
                <a:lnTo>
                  <a:pt x="1794752" y="107010"/>
                </a:lnTo>
                <a:lnTo>
                  <a:pt x="1842300" y="107080"/>
                </a:lnTo>
                <a:lnTo>
                  <a:pt x="1879837" y="106386"/>
                </a:lnTo>
                <a:lnTo>
                  <a:pt x="1918475" y="102026"/>
                </a:lnTo>
                <a:lnTo>
                  <a:pt x="1960185" y="96971"/>
                </a:lnTo>
                <a:lnTo>
                  <a:pt x="2001079" y="94454"/>
                </a:lnTo>
                <a:lnTo>
                  <a:pt x="2047611" y="90259"/>
                </a:lnTo>
                <a:lnTo>
                  <a:pt x="2092991" y="87997"/>
                </a:lnTo>
                <a:lnTo>
                  <a:pt x="2137716" y="83877"/>
                </a:lnTo>
                <a:lnTo>
                  <a:pt x="2182249" y="81637"/>
                </a:lnTo>
                <a:lnTo>
                  <a:pt x="2226723" y="77524"/>
                </a:lnTo>
                <a:lnTo>
                  <a:pt x="2271181" y="75287"/>
                </a:lnTo>
                <a:lnTo>
                  <a:pt x="2316338" y="71174"/>
                </a:lnTo>
                <a:lnTo>
                  <a:pt x="2348636" y="69965"/>
                </a:lnTo>
                <a:lnTo>
                  <a:pt x="2395184" y="69283"/>
                </a:lnTo>
                <a:lnTo>
                  <a:pt x="2440254" y="65711"/>
                </a:lnTo>
                <a:lnTo>
                  <a:pt x="2484889" y="63555"/>
                </a:lnTo>
                <a:lnTo>
                  <a:pt x="2529394" y="62916"/>
                </a:lnTo>
                <a:lnTo>
                  <a:pt x="2573860" y="62727"/>
                </a:lnTo>
                <a:lnTo>
                  <a:pt x="2614943" y="59300"/>
                </a:lnTo>
                <a:lnTo>
                  <a:pt x="2657298" y="57186"/>
                </a:lnTo>
                <a:lnTo>
                  <a:pt x="2697755" y="56560"/>
                </a:lnTo>
                <a:lnTo>
                  <a:pt x="2739928" y="56375"/>
                </a:lnTo>
                <a:lnTo>
                  <a:pt x="2780330" y="56320"/>
                </a:lnTo>
                <a:lnTo>
                  <a:pt x="2819112" y="52933"/>
                </a:lnTo>
                <a:lnTo>
                  <a:pt x="2865074" y="50537"/>
                </a:lnTo>
                <a:lnTo>
                  <a:pt x="2910005" y="50063"/>
                </a:lnTo>
                <a:lnTo>
                  <a:pt x="2956065" y="53341"/>
                </a:lnTo>
                <a:lnTo>
                  <a:pt x="2999839" y="55713"/>
                </a:lnTo>
                <a:lnTo>
                  <a:pt x="3036084" y="56830"/>
                </a:lnTo>
                <a:lnTo>
                  <a:pt x="3073632" y="60610"/>
                </a:lnTo>
                <a:lnTo>
                  <a:pt x="3110862" y="62749"/>
                </a:lnTo>
                <a:lnTo>
                  <a:pt x="3157287" y="67554"/>
                </a:lnTo>
                <a:lnTo>
                  <a:pt x="3194445" y="70451"/>
                </a:lnTo>
                <a:lnTo>
                  <a:pt x="3232268" y="77659"/>
                </a:lnTo>
                <a:lnTo>
                  <a:pt x="3270285" y="86850"/>
                </a:lnTo>
                <a:lnTo>
                  <a:pt x="3317686" y="96277"/>
                </a:lnTo>
                <a:lnTo>
                  <a:pt x="3357056" y="106165"/>
                </a:lnTo>
                <a:lnTo>
                  <a:pt x="3393259" y="114660"/>
                </a:lnTo>
                <a:lnTo>
                  <a:pt x="3429698" y="121646"/>
                </a:lnTo>
                <a:lnTo>
                  <a:pt x="3467307" y="128184"/>
                </a:lnTo>
                <a:lnTo>
                  <a:pt x="3505260" y="134590"/>
                </a:lnTo>
                <a:lnTo>
                  <a:pt x="3543316" y="140957"/>
                </a:lnTo>
                <a:lnTo>
                  <a:pt x="3581404" y="143940"/>
                </a:lnTo>
                <a:lnTo>
                  <a:pt x="3619502" y="148195"/>
                </a:lnTo>
                <a:lnTo>
                  <a:pt x="3657602" y="150554"/>
                </a:lnTo>
                <a:lnTo>
                  <a:pt x="3695700" y="147882"/>
                </a:lnTo>
                <a:lnTo>
                  <a:pt x="3733798" y="145992"/>
                </a:lnTo>
                <a:lnTo>
                  <a:pt x="3779531" y="140284"/>
                </a:lnTo>
                <a:lnTo>
                  <a:pt x="3824415" y="132363"/>
                </a:lnTo>
                <a:lnTo>
                  <a:pt x="3867097" y="124004"/>
                </a:lnTo>
                <a:lnTo>
                  <a:pt x="3907069" y="110489"/>
                </a:lnTo>
                <a:lnTo>
                  <a:pt x="3951501" y="93424"/>
                </a:lnTo>
                <a:lnTo>
                  <a:pt x="3997253" y="76821"/>
                </a:lnTo>
                <a:lnTo>
                  <a:pt x="4043341" y="57750"/>
                </a:lnTo>
                <a:lnTo>
                  <a:pt x="4089305" y="36098"/>
                </a:lnTo>
                <a:lnTo>
                  <a:pt x="4132959" y="22515"/>
                </a:lnTo>
                <a:lnTo>
                  <a:pt x="4167363" y="13740"/>
                </a:lnTo>
                <a:lnTo>
                  <a:pt x="4213411" y="6987"/>
                </a:lnTo>
                <a:lnTo>
                  <a:pt x="4239032" y="7820"/>
                </a:lnTo>
                <a:lnTo>
                  <a:pt x="4286564" y="13375"/>
                </a:lnTo>
                <a:lnTo>
                  <a:pt x="4327919" y="18267"/>
                </a:lnTo>
                <a:lnTo>
                  <a:pt x="4373627" y="29678"/>
                </a:lnTo>
                <a:lnTo>
                  <a:pt x="4415445" y="44856"/>
                </a:lnTo>
                <a:lnTo>
                  <a:pt x="4457709" y="61210"/>
                </a:lnTo>
                <a:lnTo>
                  <a:pt x="4504399" y="73747"/>
                </a:lnTo>
                <a:lnTo>
                  <a:pt x="4548456" y="89256"/>
                </a:lnTo>
                <a:lnTo>
                  <a:pt x="4591016" y="98746"/>
                </a:lnTo>
                <a:lnTo>
                  <a:pt x="4637036" y="100483"/>
                </a:lnTo>
                <a:lnTo>
                  <a:pt x="4679708" y="100712"/>
                </a:lnTo>
                <a:lnTo>
                  <a:pt x="4727193" y="100744"/>
                </a:lnTo>
                <a:lnTo>
                  <a:pt x="4771910" y="91908"/>
                </a:lnTo>
                <a:lnTo>
                  <a:pt x="4818477" y="79548"/>
                </a:lnTo>
                <a:lnTo>
                  <a:pt x="4864032" y="70523"/>
                </a:lnTo>
                <a:lnTo>
                  <a:pt x="4911529" y="59625"/>
                </a:lnTo>
                <a:lnTo>
                  <a:pt x="4946603" y="45443"/>
                </a:lnTo>
                <a:lnTo>
                  <a:pt x="4954389" y="43712"/>
                </a:lnTo>
                <a:lnTo>
                  <a:pt x="4963445" y="39476"/>
                </a:lnTo>
                <a:lnTo>
                  <a:pt x="4974047" y="37202"/>
                </a:lnTo>
                <a:lnTo>
                  <a:pt x="4984307" y="32351"/>
                </a:lnTo>
                <a:lnTo>
                  <a:pt x="4993130" y="31184"/>
                </a:lnTo>
                <a:lnTo>
                  <a:pt x="4994569" y="30383"/>
                </a:lnTo>
                <a:lnTo>
                  <a:pt x="4995530" y="29143"/>
                </a:lnTo>
                <a:lnTo>
                  <a:pt x="4997301" y="25884"/>
                </a:lnTo>
                <a:lnTo>
                  <a:pt x="5003791" y="18206"/>
                </a:lnTo>
                <a:lnTo>
                  <a:pt x="4997450" y="181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763">
            <a:extLst>
              <a:ext uri="{FF2B5EF4-FFF2-40B4-BE49-F238E27FC236}">
                <a16:creationId xmlns:a16="http://schemas.microsoft.com/office/drawing/2014/main" id="{59FF5F23-C2CF-4641-A40E-A9601F86FAEF}"/>
              </a:ext>
            </a:extLst>
          </p:cNvPr>
          <p:cNvSpPr/>
          <p:nvPr>
            <p:custDataLst>
              <p:tags r:id="rId2"/>
            </p:custDataLst>
          </p:nvPr>
        </p:nvSpPr>
        <p:spPr>
          <a:xfrm>
            <a:off x="6984998" y="2749550"/>
            <a:ext cx="1466820" cy="69805"/>
          </a:xfrm>
          <a:custGeom>
            <a:avLst/>
            <a:gdLst/>
            <a:ahLst/>
            <a:cxnLst/>
            <a:rect l="0" t="0" r="0" b="0"/>
            <a:pathLst>
              <a:path w="1466820" h="69805">
                <a:moveTo>
                  <a:pt x="6352" y="0"/>
                </a:moveTo>
                <a:lnTo>
                  <a:pt x="6352" y="0"/>
                </a:lnTo>
                <a:lnTo>
                  <a:pt x="2981" y="0"/>
                </a:lnTo>
                <a:lnTo>
                  <a:pt x="1988" y="706"/>
                </a:lnTo>
                <a:lnTo>
                  <a:pt x="1326" y="1881"/>
                </a:lnTo>
                <a:lnTo>
                  <a:pt x="4" y="6343"/>
                </a:lnTo>
                <a:lnTo>
                  <a:pt x="0" y="11817"/>
                </a:lnTo>
                <a:lnTo>
                  <a:pt x="707" y="12111"/>
                </a:lnTo>
                <a:lnTo>
                  <a:pt x="3372" y="12438"/>
                </a:lnTo>
                <a:lnTo>
                  <a:pt x="6909" y="14465"/>
                </a:lnTo>
                <a:lnTo>
                  <a:pt x="11558" y="18144"/>
                </a:lnTo>
                <a:lnTo>
                  <a:pt x="58463" y="25131"/>
                </a:lnTo>
                <a:lnTo>
                  <a:pt x="101679" y="31146"/>
                </a:lnTo>
                <a:lnTo>
                  <a:pt x="144073" y="36061"/>
                </a:lnTo>
                <a:lnTo>
                  <a:pt x="184283" y="37831"/>
                </a:lnTo>
                <a:lnTo>
                  <a:pt x="228340" y="43091"/>
                </a:lnTo>
                <a:lnTo>
                  <a:pt x="275265" y="44271"/>
                </a:lnTo>
                <a:lnTo>
                  <a:pt x="314515" y="46296"/>
                </a:lnTo>
                <a:lnTo>
                  <a:pt x="355875" y="49910"/>
                </a:lnTo>
                <a:lnTo>
                  <a:pt x="401691" y="48801"/>
                </a:lnTo>
                <a:lnTo>
                  <a:pt x="448115" y="45023"/>
                </a:lnTo>
                <a:lnTo>
                  <a:pt x="495118" y="44500"/>
                </a:lnTo>
                <a:lnTo>
                  <a:pt x="539791" y="40090"/>
                </a:lnTo>
                <a:lnTo>
                  <a:pt x="584261" y="33911"/>
                </a:lnTo>
                <a:lnTo>
                  <a:pt x="627302" y="27576"/>
                </a:lnTo>
                <a:lnTo>
                  <a:pt x="673338" y="20018"/>
                </a:lnTo>
                <a:lnTo>
                  <a:pt x="697976" y="17296"/>
                </a:lnTo>
                <a:lnTo>
                  <a:pt x="711046" y="14062"/>
                </a:lnTo>
                <a:lnTo>
                  <a:pt x="735359" y="12780"/>
                </a:lnTo>
                <a:lnTo>
                  <a:pt x="769661" y="19583"/>
                </a:lnTo>
                <a:lnTo>
                  <a:pt x="771341" y="20816"/>
                </a:lnTo>
                <a:lnTo>
                  <a:pt x="772461" y="22344"/>
                </a:lnTo>
                <a:lnTo>
                  <a:pt x="777469" y="24042"/>
                </a:lnTo>
                <a:lnTo>
                  <a:pt x="795319" y="27162"/>
                </a:lnTo>
                <a:lnTo>
                  <a:pt x="805034" y="32272"/>
                </a:lnTo>
                <a:lnTo>
                  <a:pt x="807623" y="34215"/>
                </a:lnTo>
                <a:lnTo>
                  <a:pt x="814263" y="36373"/>
                </a:lnTo>
                <a:lnTo>
                  <a:pt x="825935" y="39469"/>
                </a:lnTo>
                <a:lnTo>
                  <a:pt x="850941" y="49038"/>
                </a:lnTo>
                <a:lnTo>
                  <a:pt x="863613" y="52159"/>
                </a:lnTo>
                <a:lnTo>
                  <a:pt x="872778" y="54932"/>
                </a:lnTo>
                <a:lnTo>
                  <a:pt x="914567" y="63928"/>
                </a:lnTo>
                <a:lnTo>
                  <a:pt x="939835" y="68680"/>
                </a:lnTo>
                <a:lnTo>
                  <a:pt x="984646" y="69804"/>
                </a:lnTo>
                <a:lnTo>
                  <a:pt x="1003418" y="67955"/>
                </a:lnTo>
                <a:lnTo>
                  <a:pt x="1049855" y="60390"/>
                </a:lnTo>
                <a:lnTo>
                  <a:pt x="1091503" y="54063"/>
                </a:lnTo>
                <a:lnTo>
                  <a:pt x="1133612" y="45619"/>
                </a:lnTo>
                <a:lnTo>
                  <a:pt x="1177856" y="39085"/>
                </a:lnTo>
                <a:lnTo>
                  <a:pt x="1222288" y="34816"/>
                </a:lnTo>
                <a:lnTo>
                  <a:pt x="1266736" y="32019"/>
                </a:lnTo>
                <a:lnTo>
                  <a:pt x="1313282" y="31773"/>
                </a:lnTo>
                <a:lnTo>
                  <a:pt x="1355821" y="35123"/>
                </a:lnTo>
                <a:lnTo>
                  <a:pt x="1401742" y="37984"/>
                </a:lnTo>
                <a:lnTo>
                  <a:pt x="1411102" y="37343"/>
                </a:lnTo>
                <a:lnTo>
                  <a:pt x="1447233" y="29984"/>
                </a:lnTo>
                <a:lnTo>
                  <a:pt x="1451782" y="27437"/>
                </a:lnTo>
                <a:lnTo>
                  <a:pt x="1460451" y="25802"/>
                </a:lnTo>
                <a:lnTo>
                  <a:pt x="1465589" y="25479"/>
                </a:lnTo>
                <a:lnTo>
                  <a:pt x="1466009" y="24747"/>
                </a:lnTo>
                <a:lnTo>
                  <a:pt x="1466819" y="19314"/>
                </a:lnTo>
                <a:lnTo>
                  <a:pt x="1461381" y="13606"/>
                </a:lnTo>
                <a:lnTo>
                  <a:pt x="1454152"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4221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Salem Witch Trials-1692</a:t>
            </a:r>
          </a:p>
        </p:txBody>
      </p:sp>
      <p:sp>
        <p:nvSpPr>
          <p:cNvPr id="3" name="Content Placeholder 2"/>
          <p:cNvSpPr>
            <a:spLocks noGrp="1"/>
          </p:cNvSpPr>
          <p:nvPr>
            <p:ph idx="1"/>
          </p:nvPr>
        </p:nvSpPr>
        <p:spPr>
          <a:xfrm>
            <a:off x="772886" y="2504680"/>
            <a:ext cx="6294119" cy="3582611"/>
          </a:xfrm>
        </p:spPr>
        <p:txBody>
          <a:bodyPr>
            <a:normAutofit/>
          </a:bodyPr>
          <a:lstStyle/>
          <a:p>
            <a:pPr lvl="0"/>
            <a:r>
              <a:rPr lang="en-US" dirty="0"/>
              <a:t>Causes of Salem Witch Trials </a:t>
            </a:r>
          </a:p>
          <a:p>
            <a:pPr lvl="1"/>
            <a:r>
              <a:rPr lang="en-US" sz="2200" dirty="0"/>
              <a:t>extreme religious faith</a:t>
            </a:r>
          </a:p>
          <a:p>
            <a:pPr lvl="1"/>
            <a:r>
              <a:rPr lang="en-US" sz="2200" dirty="0"/>
              <a:t>stress from a growing population</a:t>
            </a:r>
          </a:p>
          <a:p>
            <a:pPr lvl="1"/>
            <a:r>
              <a:rPr lang="en-US" sz="2200" dirty="0"/>
              <a:t>deteriorating relations with Native Americans, </a:t>
            </a:r>
          </a:p>
          <a:p>
            <a:pPr lvl="1"/>
            <a:r>
              <a:rPr lang="en-US" sz="2200" dirty="0"/>
              <a:t>limited opportunities for women and girls to participate in Puritan society</a:t>
            </a:r>
          </a:p>
          <a:p>
            <a:endParaRPr lang="en-US" dirty="0"/>
          </a:p>
        </p:txBody>
      </p:sp>
      <p:pic>
        <p:nvPicPr>
          <p:cNvPr id="14338" name="Picture 2" descr="https://encrypted-tbn0.gstatic.com/images?q=tbn:ANd9GcR_l8ahtm1VsFMwWRihvf9OdFep_lS5KvL72uzlIp_mdpD4CN9kL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0" y="2643532"/>
            <a:ext cx="4207419" cy="3369287"/>
          </a:xfrm>
          <a:prstGeom prst="rect">
            <a:avLst/>
          </a:prstGeom>
          <a:noFill/>
          <a:extLst>
            <a:ext uri="{909E8E84-426E-40DD-AFC4-6F175D3DCCD1}">
              <a14:hiddenFill xmlns:a14="http://schemas.microsoft.com/office/drawing/2010/main">
                <a:solidFill>
                  <a:srgbClr val="FFFFFF"/>
                </a:solidFill>
              </a14:hiddenFill>
            </a:ext>
          </a:extLst>
        </p:spPr>
      </p:pic>
      <p:sp>
        <p:nvSpPr>
          <p:cNvPr id="22" name="SMARTInkShape-1764">
            <a:extLst>
              <a:ext uri="{FF2B5EF4-FFF2-40B4-BE49-F238E27FC236}">
                <a16:creationId xmlns:a16="http://schemas.microsoft.com/office/drawing/2014/main" id="{BF3D5119-9BC0-4E77-9191-9BD5CF69BF79}"/>
              </a:ext>
            </a:extLst>
          </p:cNvPr>
          <p:cNvSpPr/>
          <p:nvPr>
            <p:custDataLst>
              <p:tags r:id="rId1"/>
            </p:custDataLst>
          </p:nvPr>
        </p:nvSpPr>
        <p:spPr>
          <a:xfrm>
            <a:off x="1054178" y="4184650"/>
            <a:ext cx="507923" cy="82551"/>
          </a:xfrm>
          <a:custGeom>
            <a:avLst/>
            <a:gdLst/>
            <a:ahLst/>
            <a:cxnLst/>
            <a:rect l="0" t="0" r="0" b="0"/>
            <a:pathLst>
              <a:path w="507923" h="82551">
                <a:moveTo>
                  <a:pt x="31672" y="25400"/>
                </a:moveTo>
                <a:lnTo>
                  <a:pt x="31672" y="25400"/>
                </a:lnTo>
                <a:lnTo>
                  <a:pt x="25345" y="25400"/>
                </a:lnTo>
                <a:lnTo>
                  <a:pt x="25329" y="28771"/>
                </a:lnTo>
                <a:lnTo>
                  <a:pt x="24621" y="29764"/>
                </a:lnTo>
                <a:lnTo>
                  <a:pt x="23444" y="30426"/>
                </a:lnTo>
                <a:lnTo>
                  <a:pt x="19050" y="31727"/>
                </a:lnTo>
                <a:lnTo>
                  <a:pt x="0" y="31750"/>
                </a:lnTo>
                <a:lnTo>
                  <a:pt x="6195" y="31750"/>
                </a:lnTo>
                <a:lnTo>
                  <a:pt x="11733" y="26283"/>
                </a:lnTo>
                <a:lnTo>
                  <a:pt x="15729" y="25662"/>
                </a:lnTo>
                <a:lnTo>
                  <a:pt x="52940" y="25400"/>
                </a:lnTo>
                <a:lnTo>
                  <a:pt x="57117" y="23518"/>
                </a:lnTo>
                <a:lnTo>
                  <a:pt x="61325" y="21036"/>
                </a:lnTo>
                <a:lnTo>
                  <a:pt x="69776" y="19442"/>
                </a:lnTo>
                <a:lnTo>
                  <a:pt x="102940" y="19052"/>
                </a:lnTo>
                <a:lnTo>
                  <a:pt x="107561" y="17169"/>
                </a:lnTo>
                <a:lnTo>
                  <a:pt x="111967" y="14686"/>
                </a:lnTo>
                <a:lnTo>
                  <a:pt x="120545" y="13092"/>
                </a:lnTo>
                <a:lnTo>
                  <a:pt x="129033" y="12778"/>
                </a:lnTo>
                <a:lnTo>
                  <a:pt x="133270" y="10853"/>
                </a:lnTo>
                <a:lnTo>
                  <a:pt x="137504" y="8351"/>
                </a:lnTo>
                <a:lnTo>
                  <a:pt x="144560" y="6943"/>
                </a:lnTo>
                <a:lnTo>
                  <a:pt x="173411" y="6357"/>
                </a:lnTo>
                <a:lnTo>
                  <a:pt x="177688" y="4471"/>
                </a:lnTo>
                <a:lnTo>
                  <a:pt x="182811" y="883"/>
                </a:lnTo>
                <a:lnTo>
                  <a:pt x="230372" y="0"/>
                </a:lnTo>
                <a:lnTo>
                  <a:pt x="249682" y="0"/>
                </a:lnTo>
                <a:lnTo>
                  <a:pt x="253919" y="1882"/>
                </a:lnTo>
                <a:lnTo>
                  <a:pt x="256037" y="3371"/>
                </a:lnTo>
                <a:lnTo>
                  <a:pt x="265759" y="5467"/>
                </a:lnTo>
                <a:lnTo>
                  <a:pt x="284086" y="7004"/>
                </a:lnTo>
                <a:lnTo>
                  <a:pt x="299583" y="11810"/>
                </a:lnTo>
                <a:lnTo>
                  <a:pt x="345053" y="13404"/>
                </a:lnTo>
                <a:lnTo>
                  <a:pt x="357375" y="18167"/>
                </a:lnTo>
                <a:lnTo>
                  <a:pt x="366053" y="19581"/>
                </a:lnTo>
                <a:lnTo>
                  <a:pt x="373145" y="23362"/>
                </a:lnTo>
                <a:lnTo>
                  <a:pt x="420155" y="37133"/>
                </a:lnTo>
                <a:lnTo>
                  <a:pt x="433775" y="42978"/>
                </a:lnTo>
                <a:lnTo>
                  <a:pt x="442365" y="48169"/>
                </a:lnTo>
                <a:lnTo>
                  <a:pt x="455670" y="52162"/>
                </a:lnTo>
                <a:lnTo>
                  <a:pt x="460710" y="54933"/>
                </a:lnTo>
                <a:lnTo>
                  <a:pt x="467514" y="57198"/>
                </a:lnTo>
                <a:lnTo>
                  <a:pt x="473999" y="61320"/>
                </a:lnTo>
                <a:lnTo>
                  <a:pt x="480388" y="62854"/>
                </a:lnTo>
                <a:lnTo>
                  <a:pt x="484631" y="63213"/>
                </a:lnTo>
                <a:lnTo>
                  <a:pt x="488869" y="65254"/>
                </a:lnTo>
                <a:lnTo>
                  <a:pt x="490986" y="66786"/>
                </a:lnTo>
                <a:lnTo>
                  <a:pt x="493340" y="70369"/>
                </a:lnTo>
                <a:lnTo>
                  <a:pt x="493967" y="72313"/>
                </a:lnTo>
                <a:lnTo>
                  <a:pt x="495091" y="73609"/>
                </a:lnTo>
                <a:lnTo>
                  <a:pt x="498221" y="75048"/>
                </a:lnTo>
                <a:lnTo>
                  <a:pt x="503950" y="75859"/>
                </a:lnTo>
                <a:lnTo>
                  <a:pt x="505274" y="76677"/>
                </a:lnTo>
                <a:lnTo>
                  <a:pt x="506157" y="77929"/>
                </a:lnTo>
                <a:lnTo>
                  <a:pt x="507922" y="82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SMARTInkShape-Group505">
            <a:extLst>
              <a:ext uri="{FF2B5EF4-FFF2-40B4-BE49-F238E27FC236}">
                <a16:creationId xmlns:a16="http://schemas.microsoft.com/office/drawing/2014/main" id="{5638B19F-6CA7-4109-9D80-7FF20291B013}"/>
              </a:ext>
            </a:extLst>
          </p:cNvPr>
          <p:cNvGrpSpPr/>
          <p:nvPr/>
        </p:nvGrpSpPr>
        <p:grpSpPr>
          <a:xfrm>
            <a:off x="914400" y="3797307"/>
            <a:ext cx="469901" cy="57144"/>
            <a:chOff x="914400" y="3797307"/>
            <a:chExt cx="469901" cy="57144"/>
          </a:xfrm>
        </p:grpSpPr>
        <p:sp>
          <p:nvSpPr>
            <p:cNvPr id="23" name="SMARTInkShape-1765">
              <a:extLst>
                <a:ext uri="{FF2B5EF4-FFF2-40B4-BE49-F238E27FC236}">
                  <a16:creationId xmlns:a16="http://schemas.microsoft.com/office/drawing/2014/main" id="{E7D5862D-6276-4DC0-A5CB-C56FBBD36449}"/>
                </a:ext>
              </a:extLst>
            </p:cNvPr>
            <p:cNvSpPr/>
            <p:nvPr>
              <p:custDataLst>
                <p:tags r:id="rId4"/>
              </p:custDataLst>
            </p:nvPr>
          </p:nvSpPr>
          <p:spPr>
            <a:xfrm>
              <a:off x="933450" y="3797307"/>
              <a:ext cx="450851" cy="38094"/>
            </a:xfrm>
            <a:custGeom>
              <a:avLst/>
              <a:gdLst/>
              <a:ahLst/>
              <a:cxnLst/>
              <a:rect l="0" t="0" r="0" b="0"/>
              <a:pathLst>
                <a:path w="450851" h="38094">
                  <a:moveTo>
                    <a:pt x="0" y="38093"/>
                  </a:moveTo>
                  <a:lnTo>
                    <a:pt x="0" y="38093"/>
                  </a:lnTo>
                  <a:lnTo>
                    <a:pt x="0" y="34434"/>
                  </a:lnTo>
                  <a:lnTo>
                    <a:pt x="0" y="35997"/>
                  </a:lnTo>
                  <a:lnTo>
                    <a:pt x="705" y="36695"/>
                  </a:lnTo>
                  <a:lnTo>
                    <a:pt x="5467" y="37909"/>
                  </a:lnTo>
                  <a:lnTo>
                    <a:pt x="5762" y="37265"/>
                  </a:lnTo>
                  <a:lnTo>
                    <a:pt x="6088" y="34667"/>
                  </a:lnTo>
                  <a:lnTo>
                    <a:pt x="5470" y="33692"/>
                  </a:lnTo>
                  <a:lnTo>
                    <a:pt x="4352" y="33043"/>
                  </a:lnTo>
                  <a:lnTo>
                    <a:pt x="860" y="32000"/>
                  </a:lnTo>
                  <a:lnTo>
                    <a:pt x="382" y="29976"/>
                  </a:lnTo>
                  <a:lnTo>
                    <a:pt x="0" y="9346"/>
                  </a:lnTo>
                  <a:lnTo>
                    <a:pt x="705" y="8344"/>
                  </a:lnTo>
                  <a:lnTo>
                    <a:pt x="1881" y="7677"/>
                  </a:lnTo>
                  <a:lnTo>
                    <a:pt x="11556" y="6421"/>
                  </a:lnTo>
                  <a:lnTo>
                    <a:pt x="30968" y="6345"/>
                  </a:lnTo>
                  <a:lnTo>
                    <a:pt x="36812" y="8225"/>
                  </a:lnTo>
                  <a:lnTo>
                    <a:pt x="42466" y="10707"/>
                  </a:lnTo>
                  <a:lnTo>
                    <a:pt x="74750" y="14540"/>
                  </a:lnTo>
                  <a:lnTo>
                    <a:pt x="80494" y="17042"/>
                  </a:lnTo>
                  <a:lnTo>
                    <a:pt x="124908" y="19020"/>
                  </a:lnTo>
                  <a:lnTo>
                    <a:pt x="171450" y="25277"/>
                  </a:lnTo>
                  <a:lnTo>
                    <a:pt x="217651" y="25393"/>
                  </a:lnTo>
                  <a:lnTo>
                    <a:pt x="237297" y="24687"/>
                  </a:lnTo>
                  <a:lnTo>
                    <a:pt x="261688" y="19435"/>
                  </a:lnTo>
                  <a:lnTo>
                    <a:pt x="290893" y="17196"/>
                  </a:lnTo>
                  <a:lnTo>
                    <a:pt x="308038" y="13286"/>
                  </a:lnTo>
                  <a:lnTo>
                    <a:pt x="322352" y="12039"/>
                  </a:lnTo>
                  <a:lnTo>
                    <a:pt x="340187" y="6936"/>
                  </a:lnTo>
                  <a:lnTo>
                    <a:pt x="351288" y="6421"/>
                  </a:lnTo>
                  <a:lnTo>
                    <a:pt x="355565" y="4496"/>
                  </a:lnTo>
                  <a:lnTo>
                    <a:pt x="359818" y="1994"/>
                  </a:lnTo>
                  <a:lnTo>
                    <a:pt x="366884" y="586"/>
                  </a:lnTo>
                  <a:lnTo>
                    <a:pt x="395739" y="0"/>
                  </a:lnTo>
                  <a:lnTo>
                    <a:pt x="400016" y="1877"/>
                  </a:lnTo>
                  <a:lnTo>
                    <a:pt x="402144" y="3366"/>
                  </a:lnTo>
                  <a:lnTo>
                    <a:pt x="411881" y="5461"/>
                  </a:lnTo>
                  <a:lnTo>
                    <a:pt x="427304" y="6265"/>
                  </a:lnTo>
                  <a:lnTo>
                    <a:pt x="431684" y="8190"/>
                  </a:lnTo>
                  <a:lnTo>
                    <a:pt x="435982" y="10692"/>
                  </a:lnTo>
                  <a:lnTo>
                    <a:pt x="443239" y="12429"/>
                  </a:lnTo>
                  <a:lnTo>
                    <a:pt x="450850" y="190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1766">
              <a:extLst>
                <a:ext uri="{FF2B5EF4-FFF2-40B4-BE49-F238E27FC236}">
                  <a16:creationId xmlns:a16="http://schemas.microsoft.com/office/drawing/2014/main" id="{BB47B725-4B67-4C53-A316-4CF045D4F7D9}"/>
                </a:ext>
              </a:extLst>
            </p:cNvPr>
            <p:cNvSpPr/>
            <p:nvPr>
              <p:custDataLst>
                <p:tags r:id="rId5"/>
              </p:custDataLst>
            </p:nvPr>
          </p:nvSpPr>
          <p:spPr>
            <a:xfrm>
              <a:off x="914400" y="3841750"/>
              <a:ext cx="19051" cy="12701"/>
            </a:xfrm>
            <a:custGeom>
              <a:avLst/>
              <a:gdLst/>
              <a:ahLst/>
              <a:cxnLst/>
              <a:rect l="0" t="0" r="0" b="0"/>
              <a:pathLst>
                <a:path w="19051" h="12701">
                  <a:moveTo>
                    <a:pt x="0" y="6350"/>
                  </a:moveTo>
                  <a:lnTo>
                    <a:pt x="0" y="6350"/>
                  </a:lnTo>
                  <a:lnTo>
                    <a:pt x="0" y="22"/>
                  </a:lnTo>
                  <a:lnTo>
                    <a:pt x="6088" y="0"/>
                  </a:lnTo>
                  <a:lnTo>
                    <a:pt x="6272" y="3371"/>
                  </a:lnTo>
                  <a:lnTo>
                    <a:pt x="7004" y="4364"/>
                  </a:lnTo>
                  <a:lnTo>
                    <a:pt x="11810" y="6088"/>
                  </a:lnTo>
                  <a:lnTo>
                    <a:pt x="12305" y="8115"/>
                  </a:lnTo>
                  <a:lnTo>
                    <a:pt x="12622" y="11795"/>
                  </a:lnTo>
                  <a:lnTo>
                    <a:pt x="13354" y="12096"/>
                  </a:lnTo>
                  <a:lnTo>
                    <a:pt x="1905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SMARTInkShape-1767">
            <a:extLst>
              <a:ext uri="{FF2B5EF4-FFF2-40B4-BE49-F238E27FC236}">
                <a16:creationId xmlns:a16="http://schemas.microsoft.com/office/drawing/2014/main" id="{8CA14665-0D09-4F80-9B0D-92B27F58612A}"/>
              </a:ext>
            </a:extLst>
          </p:cNvPr>
          <p:cNvSpPr/>
          <p:nvPr>
            <p:custDataLst>
              <p:tags r:id="rId2"/>
            </p:custDataLst>
          </p:nvPr>
        </p:nvSpPr>
        <p:spPr>
          <a:xfrm>
            <a:off x="889000" y="3232150"/>
            <a:ext cx="476251" cy="44428"/>
          </a:xfrm>
          <a:custGeom>
            <a:avLst/>
            <a:gdLst/>
            <a:ahLst/>
            <a:cxnLst/>
            <a:rect l="0" t="0" r="0" b="0"/>
            <a:pathLst>
              <a:path w="476251" h="44428">
                <a:moveTo>
                  <a:pt x="0" y="6350"/>
                </a:moveTo>
                <a:lnTo>
                  <a:pt x="0" y="6350"/>
                </a:lnTo>
                <a:lnTo>
                  <a:pt x="21438" y="6350"/>
                </a:lnTo>
                <a:lnTo>
                  <a:pt x="22759" y="5644"/>
                </a:lnTo>
                <a:lnTo>
                  <a:pt x="23639" y="4468"/>
                </a:lnTo>
                <a:lnTo>
                  <a:pt x="24226" y="2979"/>
                </a:lnTo>
                <a:lnTo>
                  <a:pt x="25323" y="1986"/>
                </a:lnTo>
                <a:lnTo>
                  <a:pt x="28423" y="883"/>
                </a:lnTo>
                <a:lnTo>
                  <a:pt x="76021" y="0"/>
                </a:lnTo>
                <a:lnTo>
                  <a:pt x="81660" y="0"/>
                </a:lnTo>
                <a:lnTo>
                  <a:pt x="81957" y="706"/>
                </a:lnTo>
                <a:lnTo>
                  <a:pt x="82472" y="5467"/>
                </a:lnTo>
                <a:lnTo>
                  <a:pt x="84397" y="5958"/>
                </a:lnTo>
                <a:lnTo>
                  <a:pt x="117593" y="6350"/>
                </a:lnTo>
                <a:lnTo>
                  <a:pt x="118612" y="7056"/>
                </a:lnTo>
                <a:lnTo>
                  <a:pt x="119292" y="8231"/>
                </a:lnTo>
                <a:lnTo>
                  <a:pt x="120382" y="11817"/>
                </a:lnTo>
                <a:lnTo>
                  <a:pt x="122412" y="12308"/>
                </a:lnTo>
                <a:lnTo>
                  <a:pt x="157575" y="12700"/>
                </a:lnTo>
                <a:lnTo>
                  <a:pt x="163587" y="17064"/>
                </a:lnTo>
                <a:lnTo>
                  <a:pt x="167485" y="18167"/>
                </a:lnTo>
                <a:lnTo>
                  <a:pt x="194564" y="19740"/>
                </a:lnTo>
                <a:lnTo>
                  <a:pt x="203166" y="24073"/>
                </a:lnTo>
                <a:lnTo>
                  <a:pt x="250589" y="31161"/>
                </a:lnTo>
                <a:lnTo>
                  <a:pt x="270504" y="32440"/>
                </a:lnTo>
                <a:lnTo>
                  <a:pt x="279315" y="36773"/>
                </a:lnTo>
                <a:lnTo>
                  <a:pt x="309825" y="39971"/>
                </a:lnTo>
                <a:lnTo>
                  <a:pt x="315500" y="42459"/>
                </a:lnTo>
                <a:lnTo>
                  <a:pt x="344932" y="44427"/>
                </a:lnTo>
                <a:lnTo>
                  <a:pt x="349213" y="42558"/>
                </a:lnTo>
                <a:lnTo>
                  <a:pt x="351342" y="41072"/>
                </a:lnTo>
                <a:lnTo>
                  <a:pt x="361080" y="38981"/>
                </a:lnTo>
                <a:lnTo>
                  <a:pt x="372649" y="37568"/>
                </a:lnTo>
                <a:lnTo>
                  <a:pt x="390943" y="32353"/>
                </a:lnTo>
                <a:lnTo>
                  <a:pt x="437722" y="31751"/>
                </a:lnTo>
                <a:lnTo>
                  <a:pt x="47625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1768">
            <a:extLst>
              <a:ext uri="{FF2B5EF4-FFF2-40B4-BE49-F238E27FC236}">
                <a16:creationId xmlns:a16="http://schemas.microsoft.com/office/drawing/2014/main" id="{E506F341-6794-49DD-AE91-ED15752FBFBB}"/>
              </a:ext>
            </a:extLst>
          </p:cNvPr>
          <p:cNvSpPr/>
          <p:nvPr>
            <p:custDataLst>
              <p:tags r:id="rId3"/>
            </p:custDataLst>
          </p:nvPr>
        </p:nvSpPr>
        <p:spPr>
          <a:xfrm>
            <a:off x="1155700" y="2851150"/>
            <a:ext cx="3352801" cy="101601"/>
          </a:xfrm>
          <a:custGeom>
            <a:avLst/>
            <a:gdLst/>
            <a:ahLst/>
            <a:cxnLst/>
            <a:rect l="0" t="0" r="0" b="0"/>
            <a:pathLst>
              <a:path w="3352801" h="101601">
                <a:moveTo>
                  <a:pt x="0" y="101600"/>
                </a:moveTo>
                <a:lnTo>
                  <a:pt x="0" y="101600"/>
                </a:lnTo>
                <a:lnTo>
                  <a:pt x="24625" y="101600"/>
                </a:lnTo>
                <a:lnTo>
                  <a:pt x="30465" y="99718"/>
                </a:lnTo>
                <a:lnTo>
                  <a:pt x="36118" y="97236"/>
                </a:lnTo>
                <a:lnTo>
                  <a:pt x="83146" y="88377"/>
                </a:lnTo>
                <a:lnTo>
                  <a:pt x="127035" y="77424"/>
                </a:lnTo>
                <a:lnTo>
                  <a:pt x="173941" y="67469"/>
                </a:lnTo>
                <a:lnTo>
                  <a:pt x="218932" y="55010"/>
                </a:lnTo>
                <a:lnTo>
                  <a:pt x="265526" y="45702"/>
                </a:lnTo>
                <a:lnTo>
                  <a:pt x="310164" y="39093"/>
                </a:lnTo>
                <a:lnTo>
                  <a:pt x="354631" y="38187"/>
                </a:lnTo>
                <a:lnTo>
                  <a:pt x="399993" y="43866"/>
                </a:lnTo>
                <a:lnTo>
                  <a:pt x="444497" y="44416"/>
                </a:lnTo>
                <a:lnTo>
                  <a:pt x="484481" y="44447"/>
                </a:lnTo>
                <a:lnTo>
                  <a:pt x="525181" y="43744"/>
                </a:lnTo>
                <a:lnTo>
                  <a:pt x="571391" y="37983"/>
                </a:lnTo>
                <a:lnTo>
                  <a:pt x="611981" y="32710"/>
                </a:lnTo>
                <a:lnTo>
                  <a:pt x="659169" y="28463"/>
                </a:lnTo>
                <a:lnTo>
                  <a:pt x="703313" y="25519"/>
                </a:lnTo>
                <a:lnTo>
                  <a:pt x="718976" y="27317"/>
                </a:lnTo>
                <a:lnTo>
                  <a:pt x="763753" y="33516"/>
                </a:lnTo>
                <a:lnTo>
                  <a:pt x="808212" y="43006"/>
                </a:lnTo>
                <a:lnTo>
                  <a:pt x="851557" y="48758"/>
                </a:lnTo>
                <a:lnTo>
                  <a:pt x="892244" y="55706"/>
                </a:lnTo>
                <a:lnTo>
                  <a:pt x="938203" y="62049"/>
                </a:lnTo>
                <a:lnTo>
                  <a:pt x="982786" y="63372"/>
                </a:lnTo>
                <a:lnTo>
                  <a:pt x="1027247" y="63489"/>
                </a:lnTo>
                <a:lnTo>
                  <a:pt x="1073580" y="63499"/>
                </a:lnTo>
                <a:lnTo>
                  <a:pt x="1114834" y="59136"/>
                </a:lnTo>
                <a:lnTo>
                  <a:pt x="1160527" y="57324"/>
                </a:lnTo>
                <a:lnTo>
                  <a:pt x="1202345" y="53802"/>
                </a:lnTo>
                <a:lnTo>
                  <a:pt x="1247606" y="51064"/>
                </a:lnTo>
                <a:lnTo>
                  <a:pt x="1292127" y="47452"/>
                </a:lnTo>
                <a:lnTo>
                  <a:pt x="1336584" y="44714"/>
                </a:lnTo>
                <a:lnTo>
                  <a:pt x="1377663" y="44473"/>
                </a:lnTo>
                <a:lnTo>
                  <a:pt x="1421492" y="44452"/>
                </a:lnTo>
                <a:lnTo>
                  <a:pt x="1463791" y="44450"/>
                </a:lnTo>
                <a:lnTo>
                  <a:pt x="1508053" y="44450"/>
                </a:lnTo>
                <a:lnTo>
                  <a:pt x="1554582" y="44450"/>
                </a:lnTo>
                <a:lnTo>
                  <a:pt x="1594254" y="44450"/>
                </a:lnTo>
                <a:lnTo>
                  <a:pt x="1640600" y="43744"/>
                </a:lnTo>
                <a:lnTo>
                  <a:pt x="1684612" y="38983"/>
                </a:lnTo>
                <a:lnTo>
                  <a:pt x="1723753" y="33910"/>
                </a:lnTo>
                <a:lnTo>
                  <a:pt x="1765455" y="30295"/>
                </a:lnTo>
                <a:lnTo>
                  <a:pt x="1804293" y="22996"/>
                </a:lnTo>
                <a:lnTo>
                  <a:pt x="1844211" y="15465"/>
                </a:lnTo>
                <a:lnTo>
                  <a:pt x="1886067" y="11365"/>
                </a:lnTo>
                <a:lnTo>
                  <a:pt x="1924935" y="7341"/>
                </a:lnTo>
                <a:lnTo>
                  <a:pt x="1964154" y="5840"/>
                </a:lnTo>
                <a:lnTo>
                  <a:pt x="2008423" y="908"/>
                </a:lnTo>
                <a:lnTo>
                  <a:pt x="2054023" y="79"/>
                </a:lnTo>
                <a:lnTo>
                  <a:pt x="2098574" y="7"/>
                </a:lnTo>
                <a:lnTo>
                  <a:pt x="2143033" y="1"/>
                </a:lnTo>
                <a:lnTo>
                  <a:pt x="2187484" y="0"/>
                </a:lnTo>
                <a:lnTo>
                  <a:pt x="2231934" y="3371"/>
                </a:lnTo>
                <a:lnTo>
                  <a:pt x="2278481" y="6088"/>
                </a:lnTo>
                <a:lnTo>
                  <a:pt x="2318153" y="11342"/>
                </a:lnTo>
                <a:lnTo>
                  <a:pt x="2363559" y="12581"/>
                </a:lnTo>
                <a:lnTo>
                  <a:pt x="2404007" y="17048"/>
                </a:lnTo>
                <a:lnTo>
                  <a:pt x="2449587" y="18874"/>
                </a:lnTo>
                <a:lnTo>
                  <a:pt x="2491396" y="19027"/>
                </a:lnTo>
                <a:lnTo>
                  <a:pt x="2533660" y="19047"/>
                </a:lnTo>
                <a:lnTo>
                  <a:pt x="2580349" y="19049"/>
                </a:lnTo>
                <a:lnTo>
                  <a:pt x="2627776" y="19050"/>
                </a:lnTo>
                <a:lnTo>
                  <a:pt x="2672923" y="19050"/>
                </a:lnTo>
                <a:lnTo>
                  <a:pt x="2719991" y="19756"/>
                </a:lnTo>
                <a:lnTo>
                  <a:pt x="2767469" y="24517"/>
                </a:lnTo>
                <a:lnTo>
                  <a:pt x="2812622" y="30310"/>
                </a:lnTo>
                <a:lnTo>
                  <a:pt x="2855327" y="32266"/>
                </a:lnTo>
                <a:lnTo>
                  <a:pt x="2901814" y="38201"/>
                </a:lnTo>
                <a:lnTo>
                  <a:pt x="2949164" y="45903"/>
                </a:lnTo>
                <a:lnTo>
                  <a:pt x="2991522" y="50513"/>
                </a:lnTo>
                <a:lnTo>
                  <a:pt x="3034769" y="50789"/>
                </a:lnTo>
                <a:lnTo>
                  <a:pt x="3079344" y="50800"/>
                </a:lnTo>
                <a:lnTo>
                  <a:pt x="3126312" y="50800"/>
                </a:lnTo>
                <a:lnTo>
                  <a:pt x="3139015" y="50094"/>
                </a:lnTo>
                <a:lnTo>
                  <a:pt x="3168779" y="45038"/>
                </a:lnTo>
                <a:lnTo>
                  <a:pt x="3213066" y="44460"/>
                </a:lnTo>
                <a:lnTo>
                  <a:pt x="3258804" y="44450"/>
                </a:lnTo>
                <a:lnTo>
                  <a:pt x="3304065" y="45156"/>
                </a:lnTo>
                <a:lnTo>
                  <a:pt x="3329143" y="50539"/>
                </a:lnTo>
                <a:lnTo>
                  <a:pt x="3339128" y="50722"/>
                </a:lnTo>
                <a:lnTo>
                  <a:pt x="3345077" y="48884"/>
                </a:lnTo>
                <a:lnTo>
                  <a:pt x="3352800" y="44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4553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Indian Interactions </a:t>
            </a:r>
          </a:p>
        </p:txBody>
      </p:sp>
      <p:sp>
        <p:nvSpPr>
          <p:cNvPr id="3" name="Content Placeholder 2"/>
          <p:cNvSpPr>
            <a:spLocks noGrp="1"/>
          </p:cNvSpPr>
          <p:nvPr>
            <p:ph sz="half" idx="1"/>
          </p:nvPr>
        </p:nvSpPr>
        <p:spPr/>
        <p:txBody>
          <a:bodyPr/>
          <a:lstStyle/>
          <a:p>
            <a:r>
              <a:rPr lang="en-US" dirty="0"/>
              <a:t>Relationships in coastal areas were based on exchange of trade goods</a:t>
            </a:r>
          </a:p>
          <a:p>
            <a:r>
              <a:rPr lang="en-US" dirty="0"/>
              <a:t>As English population grew, so did tension</a:t>
            </a:r>
          </a:p>
          <a:p>
            <a:r>
              <a:rPr lang="en-US" dirty="0"/>
              <a:t>As colonists move inward, they infringe upon the American Indian territory</a:t>
            </a:r>
          </a:p>
          <a:p>
            <a:endParaRPr lang="en-US" dirty="0"/>
          </a:p>
        </p:txBody>
      </p:sp>
      <p:pic>
        <p:nvPicPr>
          <p:cNvPr id="5" name="Picture 2" descr="http://media.web.britannica.com/eb-media/54/91554-004-3AC69813.jpg"/>
          <p:cNvPicPr>
            <a:picLocks noGrp="1" noChangeAspect="1" noChangeArrowheads="1"/>
          </p:cNvPicPr>
          <p:nvPr>
            <p:ph sz="half" idx="2"/>
          </p:nvPr>
        </p:nvPicPr>
        <p:blipFill>
          <a:blip r:embed="rId59">
            <a:extLst>
              <a:ext uri="{28A0092B-C50C-407E-A947-70E740481C1C}">
                <a14:useLocalDpi xmlns:a14="http://schemas.microsoft.com/office/drawing/2010/main" val="0"/>
              </a:ext>
            </a:extLst>
          </a:blip>
          <a:srcRect/>
          <a:stretch>
            <a:fillRect/>
          </a:stretch>
        </p:blipFill>
        <p:spPr bwMode="auto">
          <a:xfrm>
            <a:off x="7451835" y="2285999"/>
            <a:ext cx="2844373" cy="39627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SMARTInkShape-Group55">
            <a:extLst>
              <a:ext uri="{FF2B5EF4-FFF2-40B4-BE49-F238E27FC236}">
                <a16:creationId xmlns:a16="http://schemas.microsoft.com/office/drawing/2014/main" id="{76A8137C-0D6E-4053-AE87-CAD659356A30}"/>
              </a:ext>
            </a:extLst>
          </p:cNvPr>
          <p:cNvGrpSpPr/>
          <p:nvPr/>
        </p:nvGrpSpPr>
        <p:grpSpPr>
          <a:xfrm>
            <a:off x="1206500" y="2242329"/>
            <a:ext cx="781051" cy="513572"/>
            <a:chOff x="1206500" y="2242329"/>
            <a:chExt cx="781051" cy="513572"/>
          </a:xfrm>
        </p:grpSpPr>
        <p:sp>
          <p:nvSpPr>
            <p:cNvPr id="4" name="SMARTInkShape-126">
              <a:extLst>
                <a:ext uri="{FF2B5EF4-FFF2-40B4-BE49-F238E27FC236}">
                  <a16:creationId xmlns:a16="http://schemas.microsoft.com/office/drawing/2014/main" id="{26D428DD-759F-4176-877F-A872B3C3D518}"/>
                </a:ext>
              </a:extLst>
            </p:cNvPr>
            <p:cNvSpPr/>
            <p:nvPr>
              <p:custDataLst>
                <p:tags r:id="rId56"/>
              </p:custDataLst>
            </p:nvPr>
          </p:nvSpPr>
          <p:spPr>
            <a:xfrm>
              <a:off x="1347582" y="2242329"/>
              <a:ext cx="639969" cy="290537"/>
            </a:xfrm>
            <a:custGeom>
              <a:avLst/>
              <a:gdLst/>
              <a:ahLst/>
              <a:cxnLst/>
              <a:rect l="0" t="0" r="0" b="0"/>
              <a:pathLst>
                <a:path w="639969" h="290537">
                  <a:moveTo>
                    <a:pt x="252618" y="69071"/>
                  </a:moveTo>
                  <a:lnTo>
                    <a:pt x="252618" y="69071"/>
                  </a:lnTo>
                  <a:lnTo>
                    <a:pt x="251912" y="41402"/>
                  </a:lnTo>
                  <a:lnTo>
                    <a:pt x="247548" y="33670"/>
                  </a:lnTo>
                  <a:lnTo>
                    <a:pt x="225091" y="9811"/>
                  </a:lnTo>
                  <a:lnTo>
                    <a:pt x="215378" y="3456"/>
                  </a:lnTo>
                  <a:lnTo>
                    <a:pt x="200191" y="476"/>
                  </a:lnTo>
                  <a:lnTo>
                    <a:pt x="156567" y="0"/>
                  </a:lnTo>
                  <a:lnTo>
                    <a:pt x="112793" y="10764"/>
                  </a:lnTo>
                  <a:lnTo>
                    <a:pt x="68402" y="28994"/>
                  </a:lnTo>
                  <a:lnTo>
                    <a:pt x="40050" y="44116"/>
                  </a:lnTo>
                  <a:lnTo>
                    <a:pt x="20443" y="60692"/>
                  </a:lnTo>
                  <a:lnTo>
                    <a:pt x="3281" y="91479"/>
                  </a:lnTo>
                  <a:lnTo>
                    <a:pt x="0" y="104795"/>
                  </a:lnTo>
                  <a:lnTo>
                    <a:pt x="1113" y="113406"/>
                  </a:lnTo>
                  <a:lnTo>
                    <a:pt x="4666" y="121936"/>
                  </a:lnTo>
                  <a:lnTo>
                    <a:pt x="14599" y="133967"/>
                  </a:lnTo>
                  <a:lnTo>
                    <a:pt x="27185" y="142314"/>
                  </a:lnTo>
                  <a:lnTo>
                    <a:pt x="62396" y="155075"/>
                  </a:lnTo>
                  <a:lnTo>
                    <a:pt x="104606" y="162081"/>
                  </a:lnTo>
                  <a:lnTo>
                    <a:pt x="125037" y="162952"/>
                  </a:lnTo>
                  <a:lnTo>
                    <a:pt x="168153" y="158324"/>
                  </a:lnTo>
                  <a:lnTo>
                    <a:pt x="177683" y="157422"/>
                  </a:lnTo>
                  <a:lnTo>
                    <a:pt x="206794" y="151700"/>
                  </a:lnTo>
                  <a:lnTo>
                    <a:pt x="206546" y="150968"/>
                  </a:lnTo>
                  <a:lnTo>
                    <a:pt x="204390" y="148274"/>
                  </a:lnTo>
                  <a:lnTo>
                    <a:pt x="201080" y="146605"/>
                  </a:lnTo>
                  <a:lnTo>
                    <a:pt x="193205" y="145535"/>
                  </a:lnTo>
                  <a:lnTo>
                    <a:pt x="175841" y="152213"/>
                  </a:lnTo>
                  <a:lnTo>
                    <a:pt x="132345" y="172568"/>
                  </a:lnTo>
                  <a:lnTo>
                    <a:pt x="104583" y="198850"/>
                  </a:lnTo>
                  <a:lnTo>
                    <a:pt x="97357" y="211084"/>
                  </a:lnTo>
                  <a:lnTo>
                    <a:pt x="94557" y="229741"/>
                  </a:lnTo>
                  <a:lnTo>
                    <a:pt x="94004" y="246858"/>
                  </a:lnTo>
                  <a:lnTo>
                    <a:pt x="98964" y="262103"/>
                  </a:lnTo>
                  <a:lnTo>
                    <a:pt x="102718" y="270339"/>
                  </a:lnTo>
                  <a:lnTo>
                    <a:pt x="108620" y="276821"/>
                  </a:lnTo>
                  <a:lnTo>
                    <a:pt x="123907" y="286732"/>
                  </a:lnTo>
                  <a:lnTo>
                    <a:pt x="139692" y="289961"/>
                  </a:lnTo>
                  <a:lnTo>
                    <a:pt x="179190" y="290536"/>
                  </a:lnTo>
                  <a:lnTo>
                    <a:pt x="210536" y="282472"/>
                  </a:lnTo>
                  <a:lnTo>
                    <a:pt x="252757" y="257184"/>
                  </a:lnTo>
                  <a:lnTo>
                    <a:pt x="294585" y="223577"/>
                  </a:lnTo>
                  <a:lnTo>
                    <a:pt x="319494" y="188192"/>
                  </a:lnTo>
                  <a:lnTo>
                    <a:pt x="326767" y="172668"/>
                  </a:lnTo>
                  <a:lnTo>
                    <a:pt x="328808" y="152003"/>
                  </a:lnTo>
                  <a:lnTo>
                    <a:pt x="328815" y="155105"/>
                  </a:lnTo>
                  <a:lnTo>
                    <a:pt x="326935" y="158579"/>
                  </a:lnTo>
                  <a:lnTo>
                    <a:pt x="313891" y="176194"/>
                  </a:lnTo>
                  <a:lnTo>
                    <a:pt x="306218" y="196456"/>
                  </a:lnTo>
                  <a:lnTo>
                    <a:pt x="300005" y="224141"/>
                  </a:lnTo>
                  <a:lnTo>
                    <a:pt x="303731" y="250372"/>
                  </a:lnTo>
                  <a:lnTo>
                    <a:pt x="308371" y="261392"/>
                  </a:lnTo>
                  <a:lnTo>
                    <a:pt x="318329" y="274070"/>
                  </a:lnTo>
                  <a:lnTo>
                    <a:pt x="324392" y="276598"/>
                  </a:lnTo>
                  <a:lnTo>
                    <a:pt x="352214" y="278503"/>
                  </a:lnTo>
                  <a:lnTo>
                    <a:pt x="358737" y="276687"/>
                  </a:lnTo>
                  <a:lnTo>
                    <a:pt x="368257" y="269816"/>
                  </a:lnTo>
                  <a:lnTo>
                    <a:pt x="400131" y="237603"/>
                  </a:lnTo>
                  <a:lnTo>
                    <a:pt x="427641" y="190468"/>
                  </a:lnTo>
                  <a:lnTo>
                    <a:pt x="433750" y="179908"/>
                  </a:lnTo>
                  <a:lnTo>
                    <a:pt x="436733" y="158437"/>
                  </a:lnTo>
                  <a:lnTo>
                    <a:pt x="427926" y="158012"/>
                  </a:lnTo>
                  <a:lnTo>
                    <a:pt x="426640" y="158704"/>
                  </a:lnTo>
                  <a:lnTo>
                    <a:pt x="425783" y="159870"/>
                  </a:lnTo>
                  <a:lnTo>
                    <a:pt x="425211" y="161354"/>
                  </a:lnTo>
                  <a:lnTo>
                    <a:pt x="415566" y="173874"/>
                  </a:lnTo>
                  <a:lnTo>
                    <a:pt x="398576" y="221098"/>
                  </a:lnTo>
                  <a:lnTo>
                    <a:pt x="396489" y="225455"/>
                  </a:lnTo>
                  <a:lnTo>
                    <a:pt x="396053" y="234061"/>
                  </a:lnTo>
                  <a:lnTo>
                    <a:pt x="404090" y="267043"/>
                  </a:lnTo>
                  <a:lnTo>
                    <a:pt x="405105" y="268786"/>
                  </a:lnTo>
                  <a:lnTo>
                    <a:pt x="406487" y="269947"/>
                  </a:lnTo>
                  <a:lnTo>
                    <a:pt x="409904" y="271944"/>
                  </a:lnTo>
                  <a:lnTo>
                    <a:pt x="413775" y="275183"/>
                  </a:lnTo>
                  <a:lnTo>
                    <a:pt x="419728" y="277093"/>
                  </a:lnTo>
                  <a:lnTo>
                    <a:pt x="423291" y="277602"/>
                  </a:lnTo>
                  <a:lnTo>
                    <a:pt x="429132" y="276287"/>
                  </a:lnTo>
                  <a:lnTo>
                    <a:pt x="449913" y="263834"/>
                  </a:lnTo>
                  <a:lnTo>
                    <a:pt x="469881" y="243482"/>
                  </a:lnTo>
                  <a:lnTo>
                    <a:pt x="504772" y="200616"/>
                  </a:lnTo>
                  <a:lnTo>
                    <a:pt x="514303" y="184718"/>
                  </a:lnTo>
                  <a:lnTo>
                    <a:pt x="535350" y="154626"/>
                  </a:lnTo>
                  <a:lnTo>
                    <a:pt x="539653" y="145446"/>
                  </a:lnTo>
                  <a:lnTo>
                    <a:pt x="544692" y="138954"/>
                  </a:lnTo>
                  <a:lnTo>
                    <a:pt x="544012" y="179356"/>
                  </a:lnTo>
                  <a:lnTo>
                    <a:pt x="538760" y="206902"/>
                  </a:lnTo>
                  <a:lnTo>
                    <a:pt x="538629" y="209642"/>
                  </a:lnTo>
                  <a:lnTo>
                    <a:pt x="544850" y="235757"/>
                  </a:lnTo>
                  <a:lnTo>
                    <a:pt x="549618" y="243970"/>
                  </a:lnTo>
                  <a:lnTo>
                    <a:pt x="559623" y="255234"/>
                  </a:lnTo>
                  <a:lnTo>
                    <a:pt x="581081" y="268028"/>
                  </a:lnTo>
                  <a:lnTo>
                    <a:pt x="593513" y="271014"/>
                  </a:lnTo>
                  <a:lnTo>
                    <a:pt x="601918" y="269831"/>
                  </a:lnTo>
                  <a:lnTo>
                    <a:pt x="639968" y="2532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27">
              <a:extLst>
                <a:ext uri="{FF2B5EF4-FFF2-40B4-BE49-F238E27FC236}">
                  <a16:creationId xmlns:a16="http://schemas.microsoft.com/office/drawing/2014/main" id="{C876605A-7F2C-46E8-A20A-BAE9515176E6}"/>
                </a:ext>
              </a:extLst>
            </p:cNvPr>
            <p:cNvSpPr/>
            <p:nvPr>
              <p:custDataLst>
                <p:tags r:id="rId57"/>
              </p:custDataLst>
            </p:nvPr>
          </p:nvSpPr>
          <p:spPr>
            <a:xfrm>
              <a:off x="1206500" y="2559050"/>
              <a:ext cx="361831" cy="196851"/>
            </a:xfrm>
            <a:custGeom>
              <a:avLst/>
              <a:gdLst/>
              <a:ahLst/>
              <a:cxnLst/>
              <a:rect l="0" t="0" r="0" b="0"/>
              <a:pathLst>
                <a:path w="361831" h="196851">
                  <a:moveTo>
                    <a:pt x="0" y="0"/>
                  </a:moveTo>
                  <a:lnTo>
                    <a:pt x="0" y="0"/>
                  </a:lnTo>
                  <a:lnTo>
                    <a:pt x="0" y="6272"/>
                  </a:lnTo>
                  <a:lnTo>
                    <a:pt x="3371" y="9698"/>
                  </a:lnTo>
                  <a:lnTo>
                    <a:pt x="6907" y="11366"/>
                  </a:lnTo>
                  <a:lnTo>
                    <a:pt x="35505" y="21460"/>
                  </a:lnTo>
                  <a:lnTo>
                    <a:pt x="81489" y="42468"/>
                  </a:lnTo>
                  <a:lnTo>
                    <a:pt x="122906" y="61680"/>
                  </a:lnTo>
                  <a:lnTo>
                    <a:pt x="165118" y="82589"/>
                  </a:lnTo>
                  <a:lnTo>
                    <a:pt x="206730" y="103722"/>
                  </a:lnTo>
                  <a:lnTo>
                    <a:pt x="251766" y="124753"/>
                  </a:lnTo>
                  <a:lnTo>
                    <a:pt x="296438" y="150635"/>
                  </a:lnTo>
                  <a:lnTo>
                    <a:pt x="340749" y="179624"/>
                  </a:lnTo>
                  <a:lnTo>
                    <a:pt x="355038" y="185435"/>
                  </a:lnTo>
                  <a:lnTo>
                    <a:pt x="357342" y="187124"/>
                  </a:lnTo>
                  <a:lnTo>
                    <a:pt x="359902" y="190881"/>
                  </a:lnTo>
                  <a:lnTo>
                    <a:pt x="361830" y="196500"/>
                  </a:lnTo>
                  <a:lnTo>
                    <a:pt x="355600" y="196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 name="SMARTInkShape-128">
            <a:extLst>
              <a:ext uri="{FF2B5EF4-FFF2-40B4-BE49-F238E27FC236}">
                <a16:creationId xmlns:a16="http://schemas.microsoft.com/office/drawing/2014/main" id="{2391550E-4E2A-401D-A232-599BFB39035E}"/>
              </a:ext>
            </a:extLst>
          </p:cNvPr>
          <p:cNvSpPr/>
          <p:nvPr>
            <p:custDataLst>
              <p:tags r:id="rId1"/>
            </p:custDataLst>
          </p:nvPr>
        </p:nvSpPr>
        <p:spPr>
          <a:xfrm>
            <a:off x="1974986" y="2343293"/>
            <a:ext cx="1066644" cy="298249"/>
          </a:xfrm>
          <a:custGeom>
            <a:avLst/>
            <a:gdLst/>
            <a:ahLst/>
            <a:cxnLst/>
            <a:rect l="0" t="0" r="0" b="0"/>
            <a:pathLst>
              <a:path w="1066644" h="298249">
                <a:moveTo>
                  <a:pt x="114164" y="63357"/>
                </a:moveTo>
                <a:lnTo>
                  <a:pt x="114164" y="63357"/>
                </a:lnTo>
                <a:lnTo>
                  <a:pt x="108697" y="57890"/>
                </a:lnTo>
                <a:lnTo>
                  <a:pt x="102919" y="56476"/>
                </a:lnTo>
                <a:lnTo>
                  <a:pt x="97034" y="52694"/>
                </a:lnTo>
                <a:lnTo>
                  <a:pt x="90117" y="51260"/>
                </a:lnTo>
                <a:lnTo>
                  <a:pt x="83250" y="50925"/>
                </a:lnTo>
                <a:lnTo>
                  <a:pt x="77377" y="52658"/>
                </a:lnTo>
                <a:lnTo>
                  <a:pt x="34526" y="75229"/>
                </a:lnTo>
                <a:lnTo>
                  <a:pt x="7734" y="107857"/>
                </a:lnTo>
                <a:lnTo>
                  <a:pt x="3362" y="116296"/>
                </a:lnTo>
                <a:lnTo>
                  <a:pt x="325" y="137443"/>
                </a:lnTo>
                <a:lnTo>
                  <a:pt x="0" y="146770"/>
                </a:lnTo>
                <a:lnTo>
                  <a:pt x="3275" y="157373"/>
                </a:lnTo>
                <a:lnTo>
                  <a:pt x="8714" y="166081"/>
                </a:lnTo>
                <a:lnTo>
                  <a:pt x="11409" y="167823"/>
                </a:lnTo>
                <a:lnTo>
                  <a:pt x="23990" y="172500"/>
                </a:lnTo>
                <a:lnTo>
                  <a:pt x="26532" y="174219"/>
                </a:lnTo>
                <a:lnTo>
                  <a:pt x="28931" y="174659"/>
                </a:lnTo>
                <a:lnTo>
                  <a:pt x="31237" y="174248"/>
                </a:lnTo>
                <a:lnTo>
                  <a:pt x="36385" y="172614"/>
                </a:lnTo>
                <a:lnTo>
                  <a:pt x="43377" y="171888"/>
                </a:lnTo>
                <a:lnTo>
                  <a:pt x="51188" y="167802"/>
                </a:lnTo>
                <a:lnTo>
                  <a:pt x="71194" y="149679"/>
                </a:lnTo>
                <a:lnTo>
                  <a:pt x="96240" y="112885"/>
                </a:lnTo>
                <a:lnTo>
                  <a:pt x="106795" y="71901"/>
                </a:lnTo>
                <a:lnTo>
                  <a:pt x="104141" y="59146"/>
                </a:lnTo>
                <a:lnTo>
                  <a:pt x="102543" y="56317"/>
                </a:lnTo>
                <a:lnTo>
                  <a:pt x="100772" y="54430"/>
                </a:lnTo>
                <a:lnTo>
                  <a:pt x="98886" y="53172"/>
                </a:lnTo>
                <a:lnTo>
                  <a:pt x="97629" y="51628"/>
                </a:lnTo>
                <a:lnTo>
                  <a:pt x="93729" y="44080"/>
                </a:lnTo>
                <a:lnTo>
                  <a:pt x="88789" y="37988"/>
                </a:lnTo>
                <a:lnTo>
                  <a:pt x="92142" y="41337"/>
                </a:lnTo>
                <a:lnTo>
                  <a:pt x="97556" y="42987"/>
                </a:lnTo>
                <a:lnTo>
                  <a:pt x="108537" y="45797"/>
                </a:lnTo>
                <a:lnTo>
                  <a:pt x="151834" y="61298"/>
                </a:lnTo>
                <a:lnTo>
                  <a:pt x="166326" y="68313"/>
                </a:lnTo>
                <a:lnTo>
                  <a:pt x="200918" y="99451"/>
                </a:lnTo>
                <a:lnTo>
                  <a:pt x="210267" y="115444"/>
                </a:lnTo>
                <a:lnTo>
                  <a:pt x="214678" y="140517"/>
                </a:lnTo>
                <a:lnTo>
                  <a:pt x="213668" y="170033"/>
                </a:lnTo>
                <a:lnTo>
                  <a:pt x="200998" y="211177"/>
                </a:lnTo>
                <a:lnTo>
                  <a:pt x="178777" y="254471"/>
                </a:lnTo>
                <a:lnTo>
                  <a:pt x="167271" y="276899"/>
                </a:lnTo>
                <a:lnTo>
                  <a:pt x="159632" y="296032"/>
                </a:lnTo>
                <a:lnTo>
                  <a:pt x="158587" y="296790"/>
                </a:lnTo>
                <a:lnTo>
                  <a:pt x="153236" y="298107"/>
                </a:lnTo>
                <a:lnTo>
                  <a:pt x="155923" y="298248"/>
                </a:lnTo>
                <a:lnTo>
                  <a:pt x="156820" y="297562"/>
                </a:lnTo>
                <a:lnTo>
                  <a:pt x="176891" y="255438"/>
                </a:lnTo>
                <a:lnTo>
                  <a:pt x="206533" y="210428"/>
                </a:lnTo>
                <a:lnTo>
                  <a:pt x="225219" y="170884"/>
                </a:lnTo>
                <a:lnTo>
                  <a:pt x="249203" y="129623"/>
                </a:lnTo>
                <a:lnTo>
                  <a:pt x="274213" y="84450"/>
                </a:lnTo>
                <a:lnTo>
                  <a:pt x="309802" y="40109"/>
                </a:lnTo>
                <a:lnTo>
                  <a:pt x="330183" y="25819"/>
                </a:lnTo>
                <a:lnTo>
                  <a:pt x="340918" y="20955"/>
                </a:lnTo>
                <a:lnTo>
                  <a:pt x="354237" y="19312"/>
                </a:lnTo>
                <a:lnTo>
                  <a:pt x="360328" y="20968"/>
                </a:lnTo>
                <a:lnTo>
                  <a:pt x="369605" y="27749"/>
                </a:lnTo>
                <a:lnTo>
                  <a:pt x="379409" y="38695"/>
                </a:lnTo>
                <a:lnTo>
                  <a:pt x="382011" y="42682"/>
                </a:lnTo>
                <a:lnTo>
                  <a:pt x="385672" y="58407"/>
                </a:lnTo>
                <a:lnTo>
                  <a:pt x="386204" y="78320"/>
                </a:lnTo>
                <a:lnTo>
                  <a:pt x="376356" y="109286"/>
                </a:lnTo>
                <a:lnTo>
                  <a:pt x="366228" y="126731"/>
                </a:lnTo>
                <a:lnTo>
                  <a:pt x="351106" y="142937"/>
                </a:lnTo>
                <a:lnTo>
                  <a:pt x="334090" y="152088"/>
                </a:lnTo>
                <a:lnTo>
                  <a:pt x="318557" y="156676"/>
                </a:lnTo>
                <a:lnTo>
                  <a:pt x="284430" y="158494"/>
                </a:lnTo>
                <a:lnTo>
                  <a:pt x="259619" y="153130"/>
                </a:lnTo>
                <a:lnTo>
                  <a:pt x="223719" y="128163"/>
                </a:lnTo>
                <a:lnTo>
                  <a:pt x="216067" y="120803"/>
                </a:lnTo>
                <a:lnTo>
                  <a:pt x="231379" y="135416"/>
                </a:lnTo>
                <a:lnTo>
                  <a:pt x="275799" y="155826"/>
                </a:lnTo>
                <a:lnTo>
                  <a:pt x="318359" y="158498"/>
                </a:lnTo>
                <a:lnTo>
                  <a:pt x="361872" y="158600"/>
                </a:lnTo>
                <a:lnTo>
                  <a:pt x="385344" y="156724"/>
                </a:lnTo>
                <a:lnTo>
                  <a:pt x="427475" y="140895"/>
                </a:lnTo>
                <a:lnTo>
                  <a:pt x="453977" y="122242"/>
                </a:lnTo>
                <a:lnTo>
                  <a:pt x="489651" y="78425"/>
                </a:lnTo>
                <a:lnTo>
                  <a:pt x="505933" y="43385"/>
                </a:lnTo>
                <a:lnTo>
                  <a:pt x="507482" y="30563"/>
                </a:lnTo>
                <a:lnTo>
                  <a:pt x="505813" y="25733"/>
                </a:lnTo>
                <a:lnTo>
                  <a:pt x="498395" y="15936"/>
                </a:lnTo>
                <a:lnTo>
                  <a:pt x="494718" y="14059"/>
                </a:lnTo>
                <a:lnTo>
                  <a:pt x="492750" y="13558"/>
                </a:lnTo>
                <a:lnTo>
                  <a:pt x="486800" y="14883"/>
                </a:lnTo>
                <a:lnTo>
                  <a:pt x="459063" y="27510"/>
                </a:lnTo>
                <a:lnTo>
                  <a:pt x="452543" y="35430"/>
                </a:lnTo>
                <a:lnTo>
                  <a:pt x="425754" y="81017"/>
                </a:lnTo>
                <a:lnTo>
                  <a:pt x="416934" y="102437"/>
                </a:lnTo>
                <a:lnTo>
                  <a:pt x="416416" y="112711"/>
                </a:lnTo>
                <a:lnTo>
                  <a:pt x="420621" y="137549"/>
                </a:lnTo>
                <a:lnTo>
                  <a:pt x="427758" y="147627"/>
                </a:lnTo>
                <a:lnTo>
                  <a:pt x="445627" y="160689"/>
                </a:lnTo>
                <a:lnTo>
                  <a:pt x="454098" y="163060"/>
                </a:lnTo>
                <a:lnTo>
                  <a:pt x="464212" y="163408"/>
                </a:lnTo>
                <a:lnTo>
                  <a:pt x="508184" y="149997"/>
                </a:lnTo>
                <a:lnTo>
                  <a:pt x="537691" y="131507"/>
                </a:lnTo>
                <a:lnTo>
                  <a:pt x="583951" y="88657"/>
                </a:lnTo>
                <a:lnTo>
                  <a:pt x="629790" y="43728"/>
                </a:lnTo>
                <a:lnTo>
                  <a:pt x="642376" y="35512"/>
                </a:lnTo>
                <a:lnTo>
                  <a:pt x="650887" y="32764"/>
                </a:lnTo>
                <a:lnTo>
                  <a:pt x="662261" y="31759"/>
                </a:lnTo>
                <a:lnTo>
                  <a:pt x="663712" y="32414"/>
                </a:lnTo>
                <a:lnTo>
                  <a:pt x="664679" y="33556"/>
                </a:lnTo>
                <a:lnTo>
                  <a:pt x="666460" y="36706"/>
                </a:lnTo>
                <a:lnTo>
                  <a:pt x="670723" y="42447"/>
                </a:lnTo>
                <a:lnTo>
                  <a:pt x="671968" y="46538"/>
                </a:lnTo>
                <a:lnTo>
                  <a:pt x="670640" y="52589"/>
                </a:lnTo>
                <a:lnTo>
                  <a:pt x="667807" y="63929"/>
                </a:lnTo>
                <a:lnTo>
                  <a:pt x="665955" y="86415"/>
                </a:lnTo>
                <a:lnTo>
                  <a:pt x="663264" y="90773"/>
                </a:lnTo>
                <a:lnTo>
                  <a:pt x="662969" y="92923"/>
                </a:lnTo>
                <a:lnTo>
                  <a:pt x="666431" y="101083"/>
                </a:lnTo>
                <a:lnTo>
                  <a:pt x="666560" y="97975"/>
                </a:lnTo>
                <a:lnTo>
                  <a:pt x="665872" y="97019"/>
                </a:lnTo>
                <a:lnTo>
                  <a:pt x="663227" y="95957"/>
                </a:lnTo>
                <a:lnTo>
                  <a:pt x="662945" y="94262"/>
                </a:lnTo>
                <a:lnTo>
                  <a:pt x="666577" y="48915"/>
                </a:lnTo>
                <a:lnTo>
                  <a:pt x="665905" y="23173"/>
                </a:lnTo>
                <a:lnTo>
                  <a:pt x="661543" y="11156"/>
                </a:lnTo>
                <a:lnTo>
                  <a:pt x="657775" y="5349"/>
                </a:lnTo>
                <a:lnTo>
                  <a:pt x="653749" y="2298"/>
                </a:lnTo>
                <a:lnTo>
                  <a:pt x="647515" y="580"/>
                </a:lnTo>
                <a:lnTo>
                  <a:pt x="635716" y="0"/>
                </a:lnTo>
                <a:lnTo>
                  <a:pt x="610621" y="6783"/>
                </a:lnTo>
                <a:lnTo>
                  <a:pt x="601512" y="11402"/>
                </a:lnTo>
                <a:lnTo>
                  <a:pt x="557855" y="46504"/>
                </a:lnTo>
                <a:lnTo>
                  <a:pt x="549095" y="59853"/>
                </a:lnTo>
                <a:lnTo>
                  <a:pt x="541696" y="81088"/>
                </a:lnTo>
                <a:lnTo>
                  <a:pt x="539650" y="121346"/>
                </a:lnTo>
                <a:lnTo>
                  <a:pt x="542996" y="131966"/>
                </a:lnTo>
                <a:lnTo>
                  <a:pt x="544691" y="134496"/>
                </a:lnTo>
                <a:lnTo>
                  <a:pt x="548456" y="137308"/>
                </a:lnTo>
                <a:lnTo>
                  <a:pt x="561691" y="143477"/>
                </a:lnTo>
                <a:lnTo>
                  <a:pt x="582067" y="145587"/>
                </a:lnTo>
                <a:lnTo>
                  <a:pt x="588586" y="143883"/>
                </a:lnTo>
                <a:lnTo>
                  <a:pt x="623869" y="123825"/>
                </a:lnTo>
                <a:lnTo>
                  <a:pt x="639251" y="107626"/>
                </a:lnTo>
                <a:lnTo>
                  <a:pt x="671622" y="65603"/>
                </a:lnTo>
                <a:lnTo>
                  <a:pt x="672846" y="58087"/>
                </a:lnTo>
                <a:lnTo>
                  <a:pt x="672929" y="60698"/>
                </a:lnTo>
                <a:lnTo>
                  <a:pt x="671067" y="64057"/>
                </a:lnTo>
                <a:lnTo>
                  <a:pt x="658036" y="83682"/>
                </a:lnTo>
                <a:lnTo>
                  <a:pt x="655746" y="92146"/>
                </a:lnTo>
                <a:lnTo>
                  <a:pt x="652576" y="106930"/>
                </a:lnTo>
                <a:lnTo>
                  <a:pt x="649049" y="120247"/>
                </a:lnTo>
                <a:lnTo>
                  <a:pt x="647651" y="146754"/>
                </a:lnTo>
                <a:lnTo>
                  <a:pt x="653039" y="166080"/>
                </a:lnTo>
                <a:lnTo>
                  <a:pt x="654036" y="167822"/>
                </a:lnTo>
                <a:lnTo>
                  <a:pt x="655407" y="168983"/>
                </a:lnTo>
                <a:lnTo>
                  <a:pt x="657026" y="169758"/>
                </a:lnTo>
                <a:lnTo>
                  <a:pt x="684566" y="171267"/>
                </a:lnTo>
                <a:lnTo>
                  <a:pt x="687754" y="169869"/>
                </a:lnTo>
                <a:lnTo>
                  <a:pt x="733550" y="125537"/>
                </a:lnTo>
                <a:lnTo>
                  <a:pt x="759677" y="83174"/>
                </a:lnTo>
                <a:lnTo>
                  <a:pt x="792249" y="39621"/>
                </a:lnTo>
                <a:lnTo>
                  <a:pt x="794889" y="38697"/>
                </a:lnTo>
                <a:lnTo>
                  <a:pt x="798962" y="38103"/>
                </a:lnTo>
                <a:lnTo>
                  <a:pt x="799295" y="38760"/>
                </a:lnTo>
                <a:lnTo>
                  <a:pt x="799876" y="50179"/>
                </a:lnTo>
                <a:lnTo>
                  <a:pt x="794877" y="65797"/>
                </a:lnTo>
                <a:lnTo>
                  <a:pt x="789833" y="78975"/>
                </a:lnTo>
                <a:lnTo>
                  <a:pt x="784231" y="108191"/>
                </a:lnTo>
                <a:lnTo>
                  <a:pt x="765453" y="141202"/>
                </a:lnTo>
                <a:lnTo>
                  <a:pt x="755619" y="152143"/>
                </a:lnTo>
                <a:lnTo>
                  <a:pt x="758916" y="152223"/>
                </a:lnTo>
                <a:lnTo>
                  <a:pt x="759899" y="151529"/>
                </a:lnTo>
                <a:lnTo>
                  <a:pt x="760554" y="150361"/>
                </a:lnTo>
                <a:lnTo>
                  <a:pt x="760991" y="148876"/>
                </a:lnTo>
                <a:lnTo>
                  <a:pt x="791695" y="107292"/>
                </a:lnTo>
                <a:lnTo>
                  <a:pt x="826904" y="63327"/>
                </a:lnTo>
                <a:lnTo>
                  <a:pt x="844300" y="41714"/>
                </a:lnTo>
                <a:lnTo>
                  <a:pt x="872440" y="22323"/>
                </a:lnTo>
                <a:lnTo>
                  <a:pt x="873681" y="21890"/>
                </a:lnTo>
                <a:lnTo>
                  <a:pt x="874509" y="22306"/>
                </a:lnTo>
                <a:lnTo>
                  <a:pt x="875061" y="23290"/>
                </a:lnTo>
                <a:lnTo>
                  <a:pt x="875946" y="29938"/>
                </a:lnTo>
                <a:lnTo>
                  <a:pt x="876067" y="33923"/>
                </a:lnTo>
                <a:lnTo>
                  <a:pt x="864903" y="81134"/>
                </a:lnTo>
                <a:lnTo>
                  <a:pt x="863748" y="99089"/>
                </a:lnTo>
                <a:lnTo>
                  <a:pt x="865472" y="105814"/>
                </a:lnTo>
                <a:lnTo>
                  <a:pt x="868527" y="113566"/>
                </a:lnTo>
                <a:lnTo>
                  <a:pt x="868956" y="115880"/>
                </a:lnTo>
                <a:lnTo>
                  <a:pt x="872931" y="122507"/>
                </a:lnTo>
                <a:lnTo>
                  <a:pt x="884719" y="135313"/>
                </a:lnTo>
                <a:lnTo>
                  <a:pt x="888903" y="137671"/>
                </a:lnTo>
                <a:lnTo>
                  <a:pt x="897107" y="138998"/>
                </a:lnTo>
                <a:lnTo>
                  <a:pt x="904522" y="138603"/>
                </a:lnTo>
                <a:lnTo>
                  <a:pt x="924958" y="130686"/>
                </a:lnTo>
                <a:lnTo>
                  <a:pt x="968417" y="97103"/>
                </a:lnTo>
                <a:lnTo>
                  <a:pt x="1014113" y="52368"/>
                </a:lnTo>
                <a:lnTo>
                  <a:pt x="1052590" y="20203"/>
                </a:lnTo>
                <a:lnTo>
                  <a:pt x="1055235" y="19483"/>
                </a:lnTo>
                <a:lnTo>
                  <a:pt x="1056928" y="19291"/>
                </a:lnTo>
                <a:lnTo>
                  <a:pt x="1060691" y="20959"/>
                </a:lnTo>
                <a:lnTo>
                  <a:pt x="1062682" y="22392"/>
                </a:lnTo>
                <a:lnTo>
                  <a:pt x="1064894" y="25865"/>
                </a:lnTo>
                <a:lnTo>
                  <a:pt x="1065877" y="31171"/>
                </a:lnTo>
                <a:lnTo>
                  <a:pt x="1066643" y="76094"/>
                </a:lnTo>
                <a:lnTo>
                  <a:pt x="1065952" y="90257"/>
                </a:lnTo>
                <a:lnTo>
                  <a:pt x="1060197" y="111150"/>
                </a:lnTo>
                <a:lnTo>
                  <a:pt x="1055404" y="120331"/>
                </a:lnTo>
                <a:lnTo>
                  <a:pt x="1054924" y="122506"/>
                </a:lnTo>
                <a:lnTo>
                  <a:pt x="1053899" y="123957"/>
                </a:lnTo>
                <a:lnTo>
                  <a:pt x="1052509" y="124923"/>
                </a:lnTo>
                <a:lnTo>
                  <a:pt x="1049084" y="126703"/>
                </a:lnTo>
                <a:lnTo>
                  <a:pt x="1036974" y="136907"/>
                </a:lnTo>
                <a:lnTo>
                  <a:pt x="1030664" y="138772"/>
                </a:lnTo>
                <a:lnTo>
                  <a:pt x="1013747" y="139526"/>
                </a:lnTo>
                <a:lnTo>
                  <a:pt x="1009514" y="137662"/>
                </a:lnTo>
                <a:lnTo>
                  <a:pt x="1007397" y="136177"/>
                </a:lnTo>
                <a:lnTo>
                  <a:pt x="1005986" y="133776"/>
                </a:lnTo>
                <a:lnTo>
                  <a:pt x="1001840" y="121665"/>
                </a:lnTo>
                <a:lnTo>
                  <a:pt x="997807" y="115640"/>
                </a:lnTo>
                <a:lnTo>
                  <a:pt x="996814" y="1014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SMARTInkShape-Group57">
            <a:extLst>
              <a:ext uri="{FF2B5EF4-FFF2-40B4-BE49-F238E27FC236}">
                <a16:creationId xmlns:a16="http://schemas.microsoft.com/office/drawing/2014/main" id="{3C2A2E32-8E3B-4072-A1F0-AC7124A77103}"/>
              </a:ext>
            </a:extLst>
          </p:cNvPr>
          <p:cNvGrpSpPr/>
          <p:nvPr/>
        </p:nvGrpSpPr>
        <p:grpSpPr>
          <a:xfrm>
            <a:off x="3279291" y="2216150"/>
            <a:ext cx="2823060" cy="373361"/>
            <a:chOff x="3279291" y="2216150"/>
            <a:chExt cx="2823060" cy="373361"/>
          </a:xfrm>
        </p:grpSpPr>
        <p:sp>
          <p:nvSpPr>
            <p:cNvPr id="9" name="SMARTInkShape-129">
              <a:extLst>
                <a:ext uri="{FF2B5EF4-FFF2-40B4-BE49-F238E27FC236}">
                  <a16:creationId xmlns:a16="http://schemas.microsoft.com/office/drawing/2014/main" id="{5EEF3735-3D9F-4334-9EE9-D84385ABFA42}"/>
                </a:ext>
              </a:extLst>
            </p:cNvPr>
            <p:cNvSpPr/>
            <p:nvPr>
              <p:custDataLst>
                <p:tags r:id="rId41"/>
              </p:custDataLst>
            </p:nvPr>
          </p:nvSpPr>
          <p:spPr>
            <a:xfrm>
              <a:off x="3302000" y="2216150"/>
              <a:ext cx="133351" cy="316124"/>
            </a:xfrm>
            <a:custGeom>
              <a:avLst/>
              <a:gdLst/>
              <a:ahLst/>
              <a:cxnLst/>
              <a:rect l="0" t="0" r="0" b="0"/>
              <a:pathLst>
                <a:path w="133351" h="316124">
                  <a:moveTo>
                    <a:pt x="133350" y="0"/>
                  </a:moveTo>
                  <a:lnTo>
                    <a:pt x="133350" y="0"/>
                  </a:lnTo>
                  <a:lnTo>
                    <a:pt x="132644" y="16474"/>
                  </a:lnTo>
                  <a:lnTo>
                    <a:pt x="118603" y="58362"/>
                  </a:lnTo>
                  <a:lnTo>
                    <a:pt x="98508" y="104712"/>
                  </a:lnTo>
                  <a:lnTo>
                    <a:pt x="77471" y="148128"/>
                  </a:lnTo>
                  <a:lnTo>
                    <a:pt x="59518" y="190519"/>
                  </a:lnTo>
                  <a:lnTo>
                    <a:pt x="40015" y="234674"/>
                  </a:lnTo>
                  <a:lnTo>
                    <a:pt x="23395" y="281991"/>
                  </a:lnTo>
                  <a:lnTo>
                    <a:pt x="6483" y="314401"/>
                  </a:lnTo>
                  <a:lnTo>
                    <a:pt x="5027" y="315434"/>
                  </a:lnTo>
                  <a:lnTo>
                    <a:pt x="3351" y="316123"/>
                  </a:lnTo>
                  <a:lnTo>
                    <a:pt x="2234" y="315876"/>
                  </a:lnTo>
                  <a:lnTo>
                    <a:pt x="1489" y="315006"/>
                  </a:lnTo>
                  <a:lnTo>
                    <a:pt x="662" y="312158"/>
                  </a:lnTo>
                  <a:lnTo>
                    <a:pt x="0"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30">
              <a:extLst>
                <a:ext uri="{FF2B5EF4-FFF2-40B4-BE49-F238E27FC236}">
                  <a16:creationId xmlns:a16="http://schemas.microsoft.com/office/drawing/2014/main" id="{A9CA4DCF-CE81-443F-8427-E79AA5EB8CF3}"/>
                </a:ext>
              </a:extLst>
            </p:cNvPr>
            <p:cNvSpPr/>
            <p:nvPr>
              <p:custDataLst>
                <p:tags r:id="rId42"/>
              </p:custDataLst>
            </p:nvPr>
          </p:nvSpPr>
          <p:spPr>
            <a:xfrm>
              <a:off x="3279291" y="2371310"/>
              <a:ext cx="308460" cy="143255"/>
            </a:xfrm>
            <a:custGeom>
              <a:avLst/>
              <a:gdLst/>
              <a:ahLst/>
              <a:cxnLst/>
              <a:rect l="0" t="0" r="0" b="0"/>
              <a:pathLst>
                <a:path w="308460" h="143255">
                  <a:moveTo>
                    <a:pt x="3659" y="3590"/>
                  </a:moveTo>
                  <a:lnTo>
                    <a:pt x="3659" y="3590"/>
                  </a:lnTo>
                  <a:lnTo>
                    <a:pt x="3659" y="6961"/>
                  </a:lnTo>
                  <a:lnTo>
                    <a:pt x="2953" y="7954"/>
                  </a:lnTo>
                  <a:lnTo>
                    <a:pt x="1777" y="8616"/>
                  </a:lnTo>
                  <a:lnTo>
                    <a:pt x="288" y="9057"/>
                  </a:lnTo>
                  <a:lnTo>
                    <a:pt x="0" y="9351"/>
                  </a:lnTo>
                  <a:lnTo>
                    <a:pt x="515" y="9548"/>
                  </a:lnTo>
                  <a:lnTo>
                    <a:pt x="3038" y="9862"/>
                  </a:lnTo>
                  <a:lnTo>
                    <a:pt x="13675" y="14289"/>
                  </a:lnTo>
                  <a:lnTo>
                    <a:pt x="54891" y="21679"/>
                  </a:lnTo>
                  <a:lnTo>
                    <a:pt x="98064" y="17088"/>
                  </a:lnTo>
                  <a:lnTo>
                    <a:pt x="142604" y="6211"/>
                  </a:lnTo>
                  <a:lnTo>
                    <a:pt x="176328" y="0"/>
                  </a:lnTo>
                  <a:lnTo>
                    <a:pt x="178038" y="491"/>
                  </a:lnTo>
                  <a:lnTo>
                    <a:pt x="179178" y="1524"/>
                  </a:lnTo>
                  <a:lnTo>
                    <a:pt x="182327" y="2672"/>
                  </a:lnTo>
                  <a:lnTo>
                    <a:pt x="184155" y="2978"/>
                  </a:lnTo>
                  <a:lnTo>
                    <a:pt x="185372" y="3887"/>
                  </a:lnTo>
                  <a:lnTo>
                    <a:pt x="186185" y="5199"/>
                  </a:lnTo>
                  <a:lnTo>
                    <a:pt x="187087" y="9244"/>
                  </a:lnTo>
                  <a:lnTo>
                    <a:pt x="187488" y="15745"/>
                  </a:lnTo>
                  <a:lnTo>
                    <a:pt x="178942" y="43082"/>
                  </a:lnTo>
                  <a:lnTo>
                    <a:pt x="161140" y="85380"/>
                  </a:lnTo>
                  <a:lnTo>
                    <a:pt x="144635" y="131061"/>
                  </a:lnTo>
                  <a:lnTo>
                    <a:pt x="137035" y="143254"/>
                  </a:lnTo>
                  <a:lnTo>
                    <a:pt x="141378" y="133144"/>
                  </a:lnTo>
                  <a:lnTo>
                    <a:pt x="146469" y="110064"/>
                  </a:lnTo>
                  <a:lnTo>
                    <a:pt x="176107" y="63811"/>
                  </a:lnTo>
                  <a:lnTo>
                    <a:pt x="190541" y="46817"/>
                  </a:lnTo>
                  <a:lnTo>
                    <a:pt x="211173" y="33620"/>
                  </a:lnTo>
                  <a:lnTo>
                    <a:pt x="250920" y="18187"/>
                  </a:lnTo>
                  <a:lnTo>
                    <a:pt x="298343" y="16305"/>
                  </a:lnTo>
                  <a:lnTo>
                    <a:pt x="308459" y="162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31">
              <a:extLst>
                <a:ext uri="{FF2B5EF4-FFF2-40B4-BE49-F238E27FC236}">
                  <a16:creationId xmlns:a16="http://schemas.microsoft.com/office/drawing/2014/main" id="{B6F2A9A5-72C0-4767-AD60-AE8DD62E2438}"/>
                </a:ext>
              </a:extLst>
            </p:cNvPr>
            <p:cNvSpPr/>
            <p:nvPr>
              <p:custDataLst>
                <p:tags r:id="rId43"/>
              </p:custDataLst>
            </p:nvPr>
          </p:nvSpPr>
          <p:spPr>
            <a:xfrm>
              <a:off x="3537434" y="2365081"/>
              <a:ext cx="164617" cy="155836"/>
            </a:xfrm>
            <a:custGeom>
              <a:avLst/>
              <a:gdLst/>
              <a:ahLst/>
              <a:cxnLst/>
              <a:rect l="0" t="0" r="0" b="0"/>
              <a:pathLst>
                <a:path w="164617" h="155836">
                  <a:moveTo>
                    <a:pt x="126516" y="16169"/>
                  </a:moveTo>
                  <a:lnTo>
                    <a:pt x="126516" y="16169"/>
                  </a:lnTo>
                  <a:lnTo>
                    <a:pt x="126516" y="12798"/>
                  </a:lnTo>
                  <a:lnTo>
                    <a:pt x="125810" y="11805"/>
                  </a:lnTo>
                  <a:lnTo>
                    <a:pt x="124634" y="11143"/>
                  </a:lnTo>
                  <a:lnTo>
                    <a:pt x="123145" y="10702"/>
                  </a:lnTo>
                  <a:lnTo>
                    <a:pt x="113651" y="4909"/>
                  </a:lnTo>
                  <a:lnTo>
                    <a:pt x="111589" y="4429"/>
                  </a:lnTo>
                  <a:lnTo>
                    <a:pt x="105317" y="383"/>
                  </a:lnTo>
                  <a:lnTo>
                    <a:pt x="102505" y="0"/>
                  </a:lnTo>
                  <a:lnTo>
                    <a:pt x="91806" y="2833"/>
                  </a:lnTo>
                  <a:lnTo>
                    <a:pt x="55379" y="21714"/>
                  </a:lnTo>
                  <a:lnTo>
                    <a:pt x="31654" y="48649"/>
                  </a:lnTo>
                  <a:lnTo>
                    <a:pt x="5027" y="92412"/>
                  </a:lnTo>
                  <a:lnTo>
                    <a:pt x="605" y="112708"/>
                  </a:lnTo>
                  <a:lnTo>
                    <a:pt x="0" y="121634"/>
                  </a:lnTo>
                  <a:lnTo>
                    <a:pt x="1612" y="128424"/>
                  </a:lnTo>
                  <a:lnTo>
                    <a:pt x="8396" y="138531"/>
                  </a:lnTo>
                  <a:lnTo>
                    <a:pt x="17826" y="145166"/>
                  </a:lnTo>
                  <a:lnTo>
                    <a:pt x="26186" y="148229"/>
                  </a:lnTo>
                  <a:lnTo>
                    <a:pt x="32771" y="147064"/>
                  </a:lnTo>
                  <a:lnTo>
                    <a:pt x="46293" y="144323"/>
                  </a:lnTo>
                  <a:lnTo>
                    <a:pt x="61824" y="141630"/>
                  </a:lnTo>
                  <a:lnTo>
                    <a:pt x="70953" y="137546"/>
                  </a:lnTo>
                  <a:lnTo>
                    <a:pt x="113227" y="102156"/>
                  </a:lnTo>
                  <a:lnTo>
                    <a:pt x="143632" y="57526"/>
                  </a:lnTo>
                  <a:lnTo>
                    <a:pt x="163256" y="25057"/>
                  </a:lnTo>
                  <a:lnTo>
                    <a:pt x="163004" y="24211"/>
                  </a:lnTo>
                  <a:lnTo>
                    <a:pt x="162130" y="23647"/>
                  </a:lnTo>
                  <a:lnTo>
                    <a:pt x="159029" y="22742"/>
                  </a:lnTo>
                  <a:lnTo>
                    <a:pt x="137892" y="37451"/>
                  </a:lnTo>
                  <a:lnTo>
                    <a:pt x="112603" y="80775"/>
                  </a:lnTo>
                  <a:lnTo>
                    <a:pt x="102132" y="128009"/>
                  </a:lnTo>
                  <a:lnTo>
                    <a:pt x="103449" y="134785"/>
                  </a:lnTo>
                  <a:lnTo>
                    <a:pt x="108157" y="142567"/>
                  </a:lnTo>
                  <a:lnTo>
                    <a:pt x="116069" y="151517"/>
                  </a:lnTo>
                  <a:lnTo>
                    <a:pt x="120226" y="153934"/>
                  </a:lnTo>
                  <a:lnTo>
                    <a:pt x="128415" y="155296"/>
                  </a:lnTo>
                  <a:lnTo>
                    <a:pt x="149518" y="155835"/>
                  </a:lnTo>
                  <a:lnTo>
                    <a:pt x="164616" y="1495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132">
              <a:extLst>
                <a:ext uri="{FF2B5EF4-FFF2-40B4-BE49-F238E27FC236}">
                  <a16:creationId xmlns:a16="http://schemas.microsoft.com/office/drawing/2014/main" id="{D00AFB32-C41D-41AD-BF64-7CD52A3F0BCD}"/>
                </a:ext>
              </a:extLst>
            </p:cNvPr>
            <p:cNvSpPr/>
            <p:nvPr>
              <p:custDataLst>
                <p:tags r:id="rId44"/>
              </p:custDataLst>
            </p:nvPr>
          </p:nvSpPr>
          <p:spPr>
            <a:xfrm>
              <a:off x="3721297" y="2276302"/>
              <a:ext cx="322264" cy="250999"/>
            </a:xfrm>
            <a:custGeom>
              <a:avLst/>
              <a:gdLst/>
              <a:ahLst/>
              <a:cxnLst/>
              <a:rect l="0" t="0" r="0" b="0"/>
              <a:pathLst>
                <a:path w="322264" h="250999">
                  <a:moveTo>
                    <a:pt x="133153" y="174798"/>
                  </a:moveTo>
                  <a:lnTo>
                    <a:pt x="133153" y="174798"/>
                  </a:lnTo>
                  <a:lnTo>
                    <a:pt x="133153" y="153344"/>
                  </a:lnTo>
                  <a:lnTo>
                    <a:pt x="131271" y="149270"/>
                  </a:lnTo>
                  <a:lnTo>
                    <a:pt x="129782" y="147196"/>
                  </a:lnTo>
                  <a:lnTo>
                    <a:pt x="126686" y="135139"/>
                  </a:lnTo>
                  <a:lnTo>
                    <a:pt x="125314" y="133542"/>
                  </a:lnTo>
                  <a:lnTo>
                    <a:pt x="109106" y="120347"/>
                  </a:lnTo>
                  <a:lnTo>
                    <a:pt x="93811" y="118003"/>
                  </a:lnTo>
                  <a:lnTo>
                    <a:pt x="78868" y="118424"/>
                  </a:lnTo>
                  <a:lnTo>
                    <a:pt x="53514" y="126496"/>
                  </a:lnTo>
                  <a:lnTo>
                    <a:pt x="40255" y="135948"/>
                  </a:lnTo>
                  <a:lnTo>
                    <a:pt x="20765" y="160954"/>
                  </a:lnTo>
                  <a:lnTo>
                    <a:pt x="3176" y="192423"/>
                  </a:lnTo>
                  <a:lnTo>
                    <a:pt x="0" y="220027"/>
                  </a:lnTo>
                  <a:lnTo>
                    <a:pt x="1346" y="222590"/>
                  </a:lnTo>
                  <a:lnTo>
                    <a:pt x="9981" y="229567"/>
                  </a:lnTo>
                  <a:lnTo>
                    <a:pt x="23659" y="236364"/>
                  </a:lnTo>
                  <a:lnTo>
                    <a:pt x="46556" y="238128"/>
                  </a:lnTo>
                  <a:lnTo>
                    <a:pt x="57271" y="237517"/>
                  </a:lnTo>
                  <a:lnTo>
                    <a:pt x="66737" y="234894"/>
                  </a:lnTo>
                  <a:lnTo>
                    <a:pt x="108279" y="211359"/>
                  </a:lnTo>
                  <a:lnTo>
                    <a:pt x="119981" y="203042"/>
                  </a:lnTo>
                  <a:lnTo>
                    <a:pt x="161803" y="155611"/>
                  </a:lnTo>
                  <a:lnTo>
                    <a:pt x="178820" y="129615"/>
                  </a:lnTo>
                  <a:lnTo>
                    <a:pt x="198635" y="86484"/>
                  </a:lnTo>
                  <a:lnTo>
                    <a:pt x="212683" y="52213"/>
                  </a:lnTo>
                  <a:lnTo>
                    <a:pt x="221136" y="8662"/>
                  </a:lnTo>
                  <a:lnTo>
                    <a:pt x="220736" y="6890"/>
                  </a:lnTo>
                  <a:lnTo>
                    <a:pt x="219764" y="5709"/>
                  </a:lnTo>
                  <a:lnTo>
                    <a:pt x="218410" y="4922"/>
                  </a:lnTo>
                  <a:lnTo>
                    <a:pt x="217508" y="3692"/>
                  </a:lnTo>
                  <a:lnTo>
                    <a:pt x="216505" y="443"/>
                  </a:lnTo>
                  <a:lnTo>
                    <a:pt x="215532" y="0"/>
                  </a:lnTo>
                  <a:lnTo>
                    <a:pt x="214178" y="411"/>
                  </a:lnTo>
                  <a:lnTo>
                    <a:pt x="210306" y="2768"/>
                  </a:lnTo>
                  <a:lnTo>
                    <a:pt x="186601" y="38763"/>
                  </a:lnTo>
                  <a:lnTo>
                    <a:pt x="166258" y="85679"/>
                  </a:lnTo>
                  <a:lnTo>
                    <a:pt x="152322" y="129005"/>
                  </a:lnTo>
                  <a:lnTo>
                    <a:pt x="147131" y="152112"/>
                  </a:lnTo>
                  <a:lnTo>
                    <a:pt x="145965" y="180994"/>
                  </a:lnTo>
                  <a:lnTo>
                    <a:pt x="149257" y="192313"/>
                  </a:lnTo>
                  <a:lnTo>
                    <a:pt x="154701" y="201233"/>
                  </a:lnTo>
                  <a:lnTo>
                    <a:pt x="157396" y="203004"/>
                  </a:lnTo>
                  <a:lnTo>
                    <a:pt x="167931" y="205498"/>
                  </a:lnTo>
                  <a:lnTo>
                    <a:pt x="209507" y="205815"/>
                  </a:lnTo>
                  <a:lnTo>
                    <a:pt x="224294" y="200765"/>
                  </a:lnTo>
                  <a:lnTo>
                    <a:pt x="269569" y="170422"/>
                  </a:lnTo>
                  <a:lnTo>
                    <a:pt x="301501" y="141781"/>
                  </a:lnTo>
                  <a:lnTo>
                    <a:pt x="318961" y="113675"/>
                  </a:lnTo>
                  <a:lnTo>
                    <a:pt x="322263" y="104163"/>
                  </a:lnTo>
                  <a:lnTo>
                    <a:pt x="322020" y="102308"/>
                  </a:lnTo>
                  <a:lnTo>
                    <a:pt x="321154" y="101071"/>
                  </a:lnTo>
                  <a:lnTo>
                    <a:pt x="318063" y="99087"/>
                  </a:lnTo>
                  <a:lnTo>
                    <a:pt x="305160" y="98641"/>
                  </a:lnTo>
                  <a:lnTo>
                    <a:pt x="293558" y="101982"/>
                  </a:lnTo>
                  <a:lnTo>
                    <a:pt x="272792" y="118372"/>
                  </a:lnTo>
                  <a:lnTo>
                    <a:pt x="239690" y="158010"/>
                  </a:lnTo>
                  <a:lnTo>
                    <a:pt x="225123" y="188977"/>
                  </a:lnTo>
                  <a:lnTo>
                    <a:pt x="222457" y="210697"/>
                  </a:lnTo>
                  <a:lnTo>
                    <a:pt x="225543" y="223456"/>
                  </a:lnTo>
                  <a:lnTo>
                    <a:pt x="230895" y="230055"/>
                  </a:lnTo>
                  <a:lnTo>
                    <a:pt x="245828" y="240041"/>
                  </a:lnTo>
                  <a:lnTo>
                    <a:pt x="269505" y="249711"/>
                  </a:lnTo>
                  <a:lnTo>
                    <a:pt x="285553" y="2509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33">
              <a:extLst>
                <a:ext uri="{FF2B5EF4-FFF2-40B4-BE49-F238E27FC236}">
                  <a16:creationId xmlns:a16="http://schemas.microsoft.com/office/drawing/2014/main" id="{304E1AA5-5102-4B0D-BF47-AE1DB3367418}"/>
                </a:ext>
              </a:extLst>
            </p:cNvPr>
            <p:cNvSpPr/>
            <p:nvPr>
              <p:custDataLst>
                <p:tags r:id="rId45"/>
              </p:custDataLst>
            </p:nvPr>
          </p:nvSpPr>
          <p:spPr>
            <a:xfrm>
              <a:off x="4191373" y="2374900"/>
              <a:ext cx="240599" cy="145651"/>
            </a:xfrm>
            <a:custGeom>
              <a:avLst/>
              <a:gdLst/>
              <a:ahLst/>
              <a:cxnLst/>
              <a:rect l="0" t="0" r="0" b="0"/>
              <a:pathLst>
                <a:path w="240599" h="145651">
                  <a:moveTo>
                    <a:pt x="56777" y="0"/>
                  </a:moveTo>
                  <a:lnTo>
                    <a:pt x="56777" y="0"/>
                  </a:lnTo>
                  <a:lnTo>
                    <a:pt x="53406" y="0"/>
                  </a:lnTo>
                  <a:lnTo>
                    <a:pt x="52413" y="706"/>
                  </a:lnTo>
                  <a:lnTo>
                    <a:pt x="51751" y="1881"/>
                  </a:lnTo>
                  <a:lnTo>
                    <a:pt x="51310" y="3371"/>
                  </a:lnTo>
                  <a:lnTo>
                    <a:pt x="26312" y="45187"/>
                  </a:lnTo>
                  <a:lnTo>
                    <a:pt x="10285" y="88943"/>
                  </a:lnTo>
                  <a:lnTo>
                    <a:pt x="888" y="118165"/>
                  </a:lnTo>
                  <a:lnTo>
                    <a:pt x="0" y="127753"/>
                  </a:lnTo>
                  <a:lnTo>
                    <a:pt x="1675" y="132744"/>
                  </a:lnTo>
                  <a:lnTo>
                    <a:pt x="8498" y="141697"/>
                  </a:lnTo>
                  <a:lnTo>
                    <a:pt x="12506" y="144115"/>
                  </a:lnTo>
                  <a:lnTo>
                    <a:pt x="14563" y="144760"/>
                  </a:lnTo>
                  <a:lnTo>
                    <a:pt x="16640" y="144485"/>
                  </a:lnTo>
                  <a:lnTo>
                    <a:pt x="23639" y="141431"/>
                  </a:lnTo>
                  <a:lnTo>
                    <a:pt x="30525" y="140469"/>
                  </a:lnTo>
                  <a:lnTo>
                    <a:pt x="38289" y="136279"/>
                  </a:lnTo>
                  <a:lnTo>
                    <a:pt x="82749" y="99629"/>
                  </a:lnTo>
                  <a:lnTo>
                    <a:pt x="125827" y="55087"/>
                  </a:lnTo>
                  <a:lnTo>
                    <a:pt x="151638" y="19480"/>
                  </a:lnTo>
                  <a:lnTo>
                    <a:pt x="148541" y="22548"/>
                  </a:lnTo>
                  <a:lnTo>
                    <a:pt x="145068" y="24133"/>
                  </a:lnTo>
                  <a:lnTo>
                    <a:pt x="143154" y="24555"/>
                  </a:lnTo>
                  <a:lnTo>
                    <a:pt x="139146" y="28788"/>
                  </a:lnTo>
                  <a:lnTo>
                    <a:pt x="108698" y="73259"/>
                  </a:lnTo>
                  <a:lnTo>
                    <a:pt x="100069" y="86539"/>
                  </a:lnTo>
                  <a:lnTo>
                    <a:pt x="95903" y="107327"/>
                  </a:lnTo>
                  <a:lnTo>
                    <a:pt x="94917" y="134395"/>
                  </a:lnTo>
                  <a:lnTo>
                    <a:pt x="96315" y="136868"/>
                  </a:lnTo>
                  <a:lnTo>
                    <a:pt x="101630" y="141499"/>
                  </a:lnTo>
                  <a:lnTo>
                    <a:pt x="108697" y="144027"/>
                  </a:lnTo>
                  <a:lnTo>
                    <a:pt x="124731" y="145650"/>
                  </a:lnTo>
                  <a:lnTo>
                    <a:pt x="137276" y="142560"/>
                  </a:lnTo>
                  <a:lnTo>
                    <a:pt x="165987" y="127742"/>
                  </a:lnTo>
                  <a:lnTo>
                    <a:pt x="212450" y="85514"/>
                  </a:lnTo>
                  <a:lnTo>
                    <a:pt x="228743" y="67901"/>
                  </a:lnTo>
                  <a:lnTo>
                    <a:pt x="238429" y="42348"/>
                  </a:lnTo>
                  <a:lnTo>
                    <a:pt x="240598" y="24540"/>
                  </a:lnTo>
                  <a:lnTo>
                    <a:pt x="240002" y="22709"/>
                  </a:lnTo>
                  <a:lnTo>
                    <a:pt x="238899" y="21490"/>
                  </a:lnTo>
                  <a:lnTo>
                    <a:pt x="237458" y="20676"/>
                  </a:lnTo>
                  <a:lnTo>
                    <a:pt x="236498" y="19429"/>
                  </a:lnTo>
                  <a:lnTo>
                    <a:pt x="234830" y="13725"/>
                  </a:lnTo>
                  <a:lnTo>
                    <a:pt x="228227"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34">
              <a:extLst>
                <a:ext uri="{FF2B5EF4-FFF2-40B4-BE49-F238E27FC236}">
                  <a16:creationId xmlns:a16="http://schemas.microsoft.com/office/drawing/2014/main" id="{784B0893-7E00-4E83-9DF7-315E10120FBF}"/>
                </a:ext>
              </a:extLst>
            </p:cNvPr>
            <p:cNvSpPr/>
            <p:nvPr>
              <p:custDataLst>
                <p:tags r:id="rId46"/>
              </p:custDataLst>
            </p:nvPr>
          </p:nvSpPr>
          <p:spPr>
            <a:xfrm>
              <a:off x="4457808" y="2406650"/>
              <a:ext cx="63393" cy="120253"/>
            </a:xfrm>
            <a:custGeom>
              <a:avLst/>
              <a:gdLst/>
              <a:ahLst/>
              <a:cxnLst/>
              <a:rect l="0" t="0" r="0" b="0"/>
              <a:pathLst>
                <a:path w="63393" h="120253">
                  <a:moveTo>
                    <a:pt x="37992" y="0"/>
                  </a:moveTo>
                  <a:lnTo>
                    <a:pt x="37992" y="0"/>
                  </a:lnTo>
                  <a:lnTo>
                    <a:pt x="34621" y="3371"/>
                  </a:lnTo>
                  <a:lnTo>
                    <a:pt x="32966" y="6908"/>
                  </a:lnTo>
                  <a:lnTo>
                    <a:pt x="31111" y="17007"/>
                  </a:lnTo>
                  <a:lnTo>
                    <a:pt x="21531" y="30345"/>
                  </a:lnTo>
                  <a:lnTo>
                    <a:pt x="6121" y="74925"/>
                  </a:lnTo>
                  <a:lnTo>
                    <a:pt x="1122" y="89510"/>
                  </a:lnTo>
                  <a:lnTo>
                    <a:pt x="0" y="109052"/>
                  </a:lnTo>
                  <a:lnTo>
                    <a:pt x="1821" y="113849"/>
                  </a:lnTo>
                  <a:lnTo>
                    <a:pt x="3295" y="116116"/>
                  </a:lnTo>
                  <a:lnTo>
                    <a:pt x="4982" y="117627"/>
                  </a:lnTo>
                  <a:lnTo>
                    <a:pt x="8740" y="119306"/>
                  </a:lnTo>
                  <a:lnTo>
                    <a:pt x="14821" y="120252"/>
                  </a:lnTo>
                  <a:lnTo>
                    <a:pt x="18992" y="118591"/>
                  </a:lnTo>
                  <a:lnTo>
                    <a:pt x="63392" y="88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35">
              <a:extLst>
                <a:ext uri="{FF2B5EF4-FFF2-40B4-BE49-F238E27FC236}">
                  <a16:creationId xmlns:a16="http://schemas.microsoft.com/office/drawing/2014/main" id="{F4B43596-BCC1-4999-B5F7-638DA9A77F2B}"/>
                </a:ext>
              </a:extLst>
            </p:cNvPr>
            <p:cNvSpPr/>
            <p:nvPr>
              <p:custDataLst>
                <p:tags r:id="rId47"/>
              </p:custDataLst>
            </p:nvPr>
          </p:nvSpPr>
          <p:spPr>
            <a:xfrm>
              <a:off x="4546603" y="2286000"/>
              <a:ext cx="107948" cy="226373"/>
            </a:xfrm>
            <a:custGeom>
              <a:avLst/>
              <a:gdLst/>
              <a:ahLst/>
              <a:cxnLst/>
              <a:rect l="0" t="0" r="0" b="0"/>
              <a:pathLst>
                <a:path w="107948" h="226373">
                  <a:moveTo>
                    <a:pt x="107947" y="0"/>
                  </a:moveTo>
                  <a:lnTo>
                    <a:pt x="107947" y="0"/>
                  </a:lnTo>
                  <a:lnTo>
                    <a:pt x="102480" y="5467"/>
                  </a:lnTo>
                  <a:lnTo>
                    <a:pt x="73774" y="46123"/>
                  </a:lnTo>
                  <a:lnTo>
                    <a:pt x="52873" y="88537"/>
                  </a:lnTo>
                  <a:lnTo>
                    <a:pt x="33623" y="133024"/>
                  </a:lnTo>
                  <a:lnTo>
                    <a:pt x="16067" y="177214"/>
                  </a:lnTo>
                  <a:lnTo>
                    <a:pt x="9992" y="199713"/>
                  </a:lnTo>
                  <a:lnTo>
                    <a:pt x="1801" y="217043"/>
                  </a:lnTo>
                  <a:lnTo>
                    <a:pt x="353" y="226317"/>
                  </a:lnTo>
                  <a:lnTo>
                    <a:pt x="235" y="226372"/>
                  </a:lnTo>
                  <a:lnTo>
                    <a:pt x="0" y="205287"/>
                  </a:lnTo>
                  <a:lnTo>
                    <a:pt x="6347"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36">
              <a:extLst>
                <a:ext uri="{FF2B5EF4-FFF2-40B4-BE49-F238E27FC236}">
                  <a16:creationId xmlns:a16="http://schemas.microsoft.com/office/drawing/2014/main" id="{54A09F7B-154E-4788-829A-B510E9FC649A}"/>
                </a:ext>
              </a:extLst>
            </p:cNvPr>
            <p:cNvSpPr/>
            <p:nvPr>
              <p:custDataLst>
                <p:tags r:id="rId48"/>
              </p:custDataLst>
            </p:nvPr>
          </p:nvSpPr>
          <p:spPr>
            <a:xfrm>
              <a:off x="4565650" y="2311545"/>
              <a:ext cx="177427" cy="203021"/>
            </a:xfrm>
            <a:custGeom>
              <a:avLst/>
              <a:gdLst/>
              <a:ahLst/>
              <a:cxnLst/>
              <a:rect l="0" t="0" r="0" b="0"/>
              <a:pathLst>
                <a:path w="177427" h="203021">
                  <a:moveTo>
                    <a:pt x="0" y="82405"/>
                  </a:moveTo>
                  <a:lnTo>
                    <a:pt x="0" y="82405"/>
                  </a:lnTo>
                  <a:lnTo>
                    <a:pt x="0" y="104464"/>
                  </a:lnTo>
                  <a:lnTo>
                    <a:pt x="1882" y="108201"/>
                  </a:lnTo>
                  <a:lnTo>
                    <a:pt x="4364" y="112215"/>
                  </a:lnTo>
                  <a:lnTo>
                    <a:pt x="5467" y="116350"/>
                  </a:lnTo>
                  <a:lnTo>
                    <a:pt x="9721" y="120540"/>
                  </a:lnTo>
                  <a:lnTo>
                    <a:pt x="16315" y="124048"/>
                  </a:lnTo>
                  <a:lnTo>
                    <a:pt x="39551" y="126485"/>
                  </a:lnTo>
                  <a:lnTo>
                    <a:pt x="82999" y="113975"/>
                  </a:lnTo>
                  <a:lnTo>
                    <a:pt x="94743" y="109136"/>
                  </a:lnTo>
                  <a:lnTo>
                    <a:pt x="118187" y="90489"/>
                  </a:lnTo>
                  <a:lnTo>
                    <a:pt x="147441" y="54749"/>
                  </a:lnTo>
                  <a:lnTo>
                    <a:pt x="171401" y="8212"/>
                  </a:lnTo>
                  <a:lnTo>
                    <a:pt x="177426" y="344"/>
                  </a:lnTo>
                  <a:lnTo>
                    <a:pt x="174318" y="0"/>
                  </a:lnTo>
                  <a:lnTo>
                    <a:pt x="170843" y="3682"/>
                  </a:lnTo>
                  <a:lnTo>
                    <a:pt x="137637" y="49988"/>
                  </a:lnTo>
                  <a:lnTo>
                    <a:pt x="109089" y="87386"/>
                  </a:lnTo>
                  <a:lnTo>
                    <a:pt x="90470" y="129070"/>
                  </a:lnTo>
                  <a:lnTo>
                    <a:pt x="65917" y="169097"/>
                  </a:lnTo>
                  <a:lnTo>
                    <a:pt x="63512" y="177611"/>
                  </a:lnTo>
                  <a:lnTo>
                    <a:pt x="68572" y="171871"/>
                  </a:lnTo>
                  <a:lnTo>
                    <a:pt x="72339" y="165442"/>
                  </a:lnTo>
                  <a:lnTo>
                    <a:pt x="80128" y="159762"/>
                  </a:lnTo>
                  <a:lnTo>
                    <a:pt x="89234" y="154180"/>
                  </a:lnTo>
                  <a:lnTo>
                    <a:pt x="114925" y="131591"/>
                  </a:lnTo>
                  <a:lnTo>
                    <a:pt x="128675" y="124103"/>
                  </a:lnTo>
                  <a:lnTo>
                    <a:pt x="151817" y="120715"/>
                  </a:lnTo>
                  <a:lnTo>
                    <a:pt x="154127" y="120645"/>
                  </a:lnTo>
                  <a:lnTo>
                    <a:pt x="156374" y="122010"/>
                  </a:lnTo>
                  <a:lnTo>
                    <a:pt x="160751" y="127289"/>
                  </a:lnTo>
                  <a:lnTo>
                    <a:pt x="163167" y="134338"/>
                  </a:lnTo>
                  <a:lnTo>
                    <a:pt x="164987" y="157437"/>
                  </a:lnTo>
                  <a:lnTo>
                    <a:pt x="160008" y="173609"/>
                  </a:lnTo>
                  <a:lnTo>
                    <a:pt x="146075" y="203020"/>
                  </a:lnTo>
                  <a:lnTo>
                    <a:pt x="151520" y="192117"/>
                  </a:lnTo>
                  <a:lnTo>
                    <a:pt x="165100" y="1840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37">
              <a:extLst>
                <a:ext uri="{FF2B5EF4-FFF2-40B4-BE49-F238E27FC236}">
                  <a16:creationId xmlns:a16="http://schemas.microsoft.com/office/drawing/2014/main" id="{211502B8-766A-4FB9-AC3D-A924C1BCB30F}"/>
                </a:ext>
              </a:extLst>
            </p:cNvPr>
            <p:cNvSpPr/>
            <p:nvPr>
              <p:custDataLst>
                <p:tags r:id="rId49"/>
              </p:custDataLst>
            </p:nvPr>
          </p:nvSpPr>
          <p:spPr>
            <a:xfrm>
              <a:off x="4826398" y="2305050"/>
              <a:ext cx="126603" cy="240893"/>
            </a:xfrm>
            <a:custGeom>
              <a:avLst/>
              <a:gdLst/>
              <a:ahLst/>
              <a:cxnLst/>
              <a:rect l="0" t="0" r="0" b="0"/>
              <a:pathLst>
                <a:path w="126603" h="240893">
                  <a:moveTo>
                    <a:pt x="126602" y="0"/>
                  </a:moveTo>
                  <a:lnTo>
                    <a:pt x="126602" y="0"/>
                  </a:lnTo>
                  <a:lnTo>
                    <a:pt x="126602" y="24004"/>
                  </a:lnTo>
                  <a:lnTo>
                    <a:pt x="108598" y="68859"/>
                  </a:lnTo>
                  <a:lnTo>
                    <a:pt x="84825" y="113586"/>
                  </a:lnTo>
                  <a:lnTo>
                    <a:pt x="61294" y="158378"/>
                  </a:lnTo>
                  <a:lnTo>
                    <a:pt x="30755" y="205785"/>
                  </a:lnTo>
                  <a:lnTo>
                    <a:pt x="0" y="240892"/>
                  </a:lnTo>
                  <a:lnTo>
                    <a:pt x="25002" y="196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38">
              <a:extLst>
                <a:ext uri="{FF2B5EF4-FFF2-40B4-BE49-F238E27FC236}">
                  <a16:creationId xmlns:a16="http://schemas.microsoft.com/office/drawing/2014/main" id="{09DD142E-DADE-4DEA-9181-B08CD1B03C55}"/>
                </a:ext>
              </a:extLst>
            </p:cNvPr>
            <p:cNvSpPr/>
            <p:nvPr>
              <p:custDataLst>
                <p:tags r:id="rId50"/>
              </p:custDataLst>
            </p:nvPr>
          </p:nvSpPr>
          <p:spPr>
            <a:xfrm>
              <a:off x="4941260" y="2266960"/>
              <a:ext cx="227641" cy="298058"/>
            </a:xfrm>
            <a:custGeom>
              <a:avLst/>
              <a:gdLst/>
              <a:ahLst/>
              <a:cxnLst/>
              <a:rect l="0" t="0" r="0" b="0"/>
              <a:pathLst>
                <a:path w="227641" h="298058">
                  <a:moveTo>
                    <a:pt x="11740" y="63490"/>
                  </a:moveTo>
                  <a:lnTo>
                    <a:pt x="11740" y="63490"/>
                  </a:lnTo>
                  <a:lnTo>
                    <a:pt x="11034" y="92606"/>
                  </a:lnTo>
                  <a:lnTo>
                    <a:pt x="5273" y="132386"/>
                  </a:lnTo>
                  <a:lnTo>
                    <a:pt x="0" y="173710"/>
                  </a:lnTo>
                  <a:lnTo>
                    <a:pt x="2495" y="218903"/>
                  </a:lnTo>
                  <a:lnTo>
                    <a:pt x="11235" y="266002"/>
                  </a:lnTo>
                  <a:lnTo>
                    <a:pt x="11640" y="280117"/>
                  </a:lnTo>
                  <a:lnTo>
                    <a:pt x="13577" y="285122"/>
                  </a:lnTo>
                  <a:lnTo>
                    <a:pt x="16084" y="289699"/>
                  </a:lnTo>
                  <a:lnTo>
                    <a:pt x="17199" y="294084"/>
                  </a:lnTo>
                  <a:lnTo>
                    <a:pt x="18201" y="295536"/>
                  </a:lnTo>
                  <a:lnTo>
                    <a:pt x="19575" y="296504"/>
                  </a:lnTo>
                  <a:lnTo>
                    <a:pt x="22983" y="297580"/>
                  </a:lnTo>
                  <a:lnTo>
                    <a:pt x="26850" y="298057"/>
                  </a:lnTo>
                  <a:lnTo>
                    <a:pt x="28163" y="297479"/>
                  </a:lnTo>
                  <a:lnTo>
                    <a:pt x="29039" y="296388"/>
                  </a:lnTo>
                  <a:lnTo>
                    <a:pt x="29623" y="294956"/>
                  </a:lnTo>
                  <a:lnTo>
                    <a:pt x="42570" y="283678"/>
                  </a:lnTo>
                  <a:lnTo>
                    <a:pt x="67090" y="243776"/>
                  </a:lnTo>
                  <a:lnTo>
                    <a:pt x="83769" y="206242"/>
                  </a:lnTo>
                  <a:lnTo>
                    <a:pt x="100652" y="166738"/>
                  </a:lnTo>
                  <a:lnTo>
                    <a:pt x="121103" y="119315"/>
                  </a:lnTo>
                  <a:lnTo>
                    <a:pt x="143601" y="72015"/>
                  </a:lnTo>
                  <a:lnTo>
                    <a:pt x="166231" y="27544"/>
                  </a:lnTo>
                  <a:lnTo>
                    <a:pt x="172599" y="18189"/>
                  </a:lnTo>
                  <a:lnTo>
                    <a:pt x="193185" y="2886"/>
                  </a:lnTo>
                  <a:lnTo>
                    <a:pt x="199949" y="848"/>
                  </a:lnTo>
                  <a:lnTo>
                    <a:pt x="220033" y="0"/>
                  </a:lnTo>
                  <a:lnTo>
                    <a:pt x="227640" y="63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39">
              <a:extLst>
                <a:ext uri="{FF2B5EF4-FFF2-40B4-BE49-F238E27FC236}">
                  <a16:creationId xmlns:a16="http://schemas.microsoft.com/office/drawing/2014/main" id="{D801F8D0-89E9-4F51-A9B9-914E071A72EF}"/>
                </a:ext>
              </a:extLst>
            </p:cNvPr>
            <p:cNvSpPr/>
            <p:nvPr>
              <p:custDataLst>
                <p:tags r:id="rId51"/>
              </p:custDataLst>
            </p:nvPr>
          </p:nvSpPr>
          <p:spPr>
            <a:xfrm>
              <a:off x="5055972" y="2305194"/>
              <a:ext cx="322474" cy="247394"/>
            </a:xfrm>
            <a:custGeom>
              <a:avLst/>
              <a:gdLst/>
              <a:ahLst/>
              <a:cxnLst/>
              <a:rect l="0" t="0" r="0" b="0"/>
              <a:pathLst>
                <a:path w="322474" h="247394">
                  <a:moveTo>
                    <a:pt x="119278" y="158606"/>
                  </a:moveTo>
                  <a:lnTo>
                    <a:pt x="119278" y="158606"/>
                  </a:lnTo>
                  <a:lnTo>
                    <a:pt x="119278" y="161977"/>
                  </a:lnTo>
                  <a:lnTo>
                    <a:pt x="119983" y="162970"/>
                  </a:lnTo>
                  <a:lnTo>
                    <a:pt x="121160" y="163632"/>
                  </a:lnTo>
                  <a:lnTo>
                    <a:pt x="125550" y="164933"/>
                  </a:lnTo>
                  <a:lnTo>
                    <a:pt x="128976" y="161578"/>
                  </a:lnTo>
                  <a:lnTo>
                    <a:pt x="130644" y="156164"/>
                  </a:lnTo>
                  <a:lnTo>
                    <a:pt x="132091" y="149759"/>
                  </a:lnTo>
                  <a:lnTo>
                    <a:pt x="136166" y="141482"/>
                  </a:lnTo>
                  <a:lnTo>
                    <a:pt x="138044" y="122319"/>
                  </a:lnTo>
                  <a:lnTo>
                    <a:pt x="132836" y="100567"/>
                  </a:lnTo>
                  <a:lnTo>
                    <a:pt x="131139" y="98041"/>
                  </a:lnTo>
                  <a:lnTo>
                    <a:pt x="125490" y="93353"/>
                  </a:lnTo>
                  <a:lnTo>
                    <a:pt x="120157" y="90799"/>
                  </a:lnTo>
                  <a:lnTo>
                    <a:pt x="107614" y="89159"/>
                  </a:lnTo>
                  <a:lnTo>
                    <a:pt x="90843" y="89541"/>
                  </a:lnTo>
                  <a:lnTo>
                    <a:pt x="74634" y="94555"/>
                  </a:lnTo>
                  <a:lnTo>
                    <a:pt x="43116" y="117302"/>
                  </a:lnTo>
                  <a:lnTo>
                    <a:pt x="13335" y="156909"/>
                  </a:lnTo>
                  <a:lnTo>
                    <a:pt x="3258" y="178575"/>
                  </a:lnTo>
                  <a:lnTo>
                    <a:pt x="0" y="193607"/>
                  </a:lnTo>
                  <a:lnTo>
                    <a:pt x="1119" y="202619"/>
                  </a:lnTo>
                  <a:lnTo>
                    <a:pt x="4216" y="216532"/>
                  </a:lnTo>
                  <a:lnTo>
                    <a:pt x="5881" y="219096"/>
                  </a:lnTo>
                  <a:lnTo>
                    <a:pt x="11494" y="223825"/>
                  </a:lnTo>
                  <a:lnTo>
                    <a:pt x="16811" y="226398"/>
                  </a:lnTo>
                  <a:lnTo>
                    <a:pt x="32511" y="231844"/>
                  </a:lnTo>
                  <a:lnTo>
                    <a:pt x="76168" y="219669"/>
                  </a:lnTo>
                  <a:lnTo>
                    <a:pt x="84360" y="213732"/>
                  </a:lnTo>
                  <a:lnTo>
                    <a:pt x="120195" y="173387"/>
                  </a:lnTo>
                  <a:lnTo>
                    <a:pt x="130954" y="153619"/>
                  </a:lnTo>
                  <a:lnTo>
                    <a:pt x="130590" y="153165"/>
                  </a:lnTo>
                  <a:lnTo>
                    <a:pt x="126421" y="152376"/>
                  </a:lnTo>
                  <a:lnTo>
                    <a:pt x="116859" y="161105"/>
                  </a:lnTo>
                  <a:lnTo>
                    <a:pt x="104434" y="182294"/>
                  </a:lnTo>
                  <a:lnTo>
                    <a:pt x="94870" y="220000"/>
                  </a:lnTo>
                  <a:lnTo>
                    <a:pt x="96200" y="226579"/>
                  </a:lnTo>
                  <a:lnTo>
                    <a:pt x="99035" y="234250"/>
                  </a:lnTo>
                  <a:lnTo>
                    <a:pt x="99432" y="236552"/>
                  </a:lnTo>
                  <a:lnTo>
                    <a:pt x="103637" y="240991"/>
                  </a:lnTo>
                  <a:lnTo>
                    <a:pt x="109505" y="244610"/>
                  </a:lnTo>
                  <a:lnTo>
                    <a:pt x="117480" y="246648"/>
                  </a:lnTo>
                  <a:lnTo>
                    <a:pt x="136532" y="247393"/>
                  </a:lnTo>
                  <a:lnTo>
                    <a:pt x="149006" y="244102"/>
                  </a:lnTo>
                  <a:lnTo>
                    <a:pt x="196316" y="211544"/>
                  </a:lnTo>
                  <a:lnTo>
                    <a:pt x="229288" y="170881"/>
                  </a:lnTo>
                  <a:lnTo>
                    <a:pt x="260439" y="126764"/>
                  </a:lnTo>
                  <a:lnTo>
                    <a:pt x="282175" y="86348"/>
                  </a:lnTo>
                  <a:lnTo>
                    <a:pt x="304283" y="42556"/>
                  </a:lnTo>
                  <a:lnTo>
                    <a:pt x="319107" y="19233"/>
                  </a:lnTo>
                  <a:lnTo>
                    <a:pt x="322461" y="0"/>
                  </a:lnTo>
                  <a:lnTo>
                    <a:pt x="322473" y="3270"/>
                  </a:lnTo>
                  <a:lnTo>
                    <a:pt x="320594" y="6783"/>
                  </a:lnTo>
                  <a:lnTo>
                    <a:pt x="294590" y="48807"/>
                  </a:lnTo>
                  <a:lnTo>
                    <a:pt x="269364" y="92746"/>
                  </a:lnTo>
                  <a:lnTo>
                    <a:pt x="242994" y="135291"/>
                  </a:lnTo>
                  <a:lnTo>
                    <a:pt x="216831" y="182345"/>
                  </a:lnTo>
                  <a:lnTo>
                    <a:pt x="206900" y="193548"/>
                  </a:lnTo>
                  <a:lnTo>
                    <a:pt x="196559" y="214172"/>
                  </a:lnTo>
                  <a:lnTo>
                    <a:pt x="196198" y="213994"/>
                  </a:lnTo>
                  <a:lnTo>
                    <a:pt x="195691" y="210373"/>
                  </a:lnTo>
                  <a:lnTo>
                    <a:pt x="195478" y="1967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40">
              <a:extLst>
                <a:ext uri="{FF2B5EF4-FFF2-40B4-BE49-F238E27FC236}">
                  <a16:creationId xmlns:a16="http://schemas.microsoft.com/office/drawing/2014/main" id="{C8A23BD1-B3F8-4DDF-9F68-E94A176B2B5B}"/>
                </a:ext>
              </a:extLst>
            </p:cNvPr>
            <p:cNvSpPr/>
            <p:nvPr>
              <p:custDataLst>
                <p:tags r:id="rId52"/>
              </p:custDataLst>
            </p:nvPr>
          </p:nvSpPr>
          <p:spPr>
            <a:xfrm>
              <a:off x="5264173" y="2381250"/>
              <a:ext cx="355578" cy="158718"/>
            </a:xfrm>
            <a:custGeom>
              <a:avLst/>
              <a:gdLst/>
              <a:ahLst/>
              <a:cxnLst/>
              <a:rect l="0" t="0" r="0" b="0"/>
              <a:pathLst>
                <a:path w="355578" h="158718">
                  <a:moveTo>
                    <a:pt x="6327" y="38100"/>
                  </a:moveTo>
                  <a:lnTo>
                    <a:pt x="6327" y="38100"/>
                  </a:lnTo>
                  <a:lnTo>
                    <a:pt x="0" y="38100"/>
                  </a:lnTo>
                  <a:lnTo>
                    <a:pt x="3354" y="41471"/>
                  </a:lnTo>
                  <a:lnTo>
                    <a:pt x="6887" y="43126"/>
                  </a:lnTo>
                  <a:lnTo>
                    <a:pt x="8817" y="43567"/>
                  </a:lnTo>
                  <a:lnTo>
                    <a:pt x="17689" y="48640"/>
                  </a:lnTo>
                  <a:lnTo>
                    <a:pt x="62203" y="50763"/>
                  </a:lnTo>
                  <a:lnTo>
                    <a:pt x="83770" y="50089"/>
                  </a:lnTo>
                  <a:lnTo>
                    <a:pt x="96518" y="45773"/>
                  </a:lnTo>
                  <a:lnTo>
                    <a:pt x="103561" y="44332"/>
                  </a:lnTo>
                  <a:lnTo>
                    <a:pt x="111494" y="39555"/>
                  </a:lnTo>
                  <a:lnTo>
                    <a:pt x="138683" y="13692"/>
                  </a:lnTo>
                  <a:lnTo>
                    <a:pt x="139669" y="6435"/>
                  </a:lnTo>
                  <a:lnTo>
                    <a:pt x="139677" y="12441"/>
                  </a:lnTo>
                  <a:lnTo>
                    <a:pt x="130838" y="24886"/>
                  </a:lnTo>
                  <a:lnTo>
                    <a:pt x="117077" y="53010"/>
                  </a:lnTo>
                  <a:lnTo>
                    <a:pt x="105548" y="86787"/>
                  </a:lnTo>
                  <a:lnTo>
                    <a:pt x="97074" y="106069"/>
                  </a:lnTo>
                  <a:lnTo>
                    <a:pt x="95343" y="111347"/>
                  </a:lnTo>
                  <a:lnTo>
                    <a:pt x="91106" y="118991"/>
                  </a:lnTo>
                  <a:lnTo>
                    <a:pt x="89170" y="131180"/>
                  </a:lnTo>
                  <a:lnTo>
                    <a:pt x="90889" y="134267"/>
                  </a:lnTo>
                  <a:lnTo>
                    <a:pt x="97741" y="141998"/>
                  </a:lnTo>
                  <a:lnTo>
                    <a:pt x="101753" y="144249"/>
                  </a:lnTo>
                  <a:lnTo>
                    <a:pt x="110078" y="145694"/>
                  </a:lnTo>
                  <a:lnTo>
                    <a:pt x="116404" y="145945"/>
                  </a:lnTo>
                  <a:lnTo>
                    <a:pt x="120631" y="144122"/>
                  </a:lnTo>
                  <a:lnTo>
                    <a:pt x="122747" y="142648"/>
                  </a:lnTo>
                  <a:lnTo>
                    <a:pt x="138353" y="138207"/>
                  </a:lnTo>
                  <a:lnTo>
                    <a:pt x="182919" y="96444"/>
                  </a:lnTo>
                  <a:lnTo>
                    <a:pt x="206647" y="72024"/>
                  </a:lnTo>
                  <a:lnTo>
                    <a:pt x="208247" y="67759"/>
                  </a:lnTo>
                  <a:lnTo>
                    <a:pt x="209414" y="55036"/>
                  </a:lnTo>
                  <a:lnTo>
                    <a:pt x="210158" y="53623"/>
                  </a:lnTo>
                  <a:lnTo>
                    <a:pt x="211358" y="52682"/>
                  </a:lnTo>
                  <a:lnTo>
                    <a:pt x="212865" y="52055"/>
                  </a:lnTo>
                  <a:lnTo>
                    <a:pt x="213869" y="50931"/>
                  </a:lnTo>
                  <a:lnTo>
                    <a:pt x="215853" y="44537"/>
                  </a:lnTo>
                  <a:lnTo>
                    <a:pt x="209550" y="44450"/>
                  </a:lnTo>
                  <a:lnTo>
                    <a:pt x="214996" y="44450"/>
                  </a:lnTo>
                  <a:lnTo>
                    <a:pt x="209527" y="44450"/>
                  </a:lnTo>
                  <a:lnTo>
                    <a:pt x="215616" y="44450"/>
                  </a:lnTo>
                  <a:lnTo>
                    <a:pt x="215799" y="47821"/>
                  </a:lnTo>
                  <a:lnTo>
                    <a:pt x="216531" y="48814"/>
                  </a:lnTo>
                  <a:lnTo>
                    <a:pt x="219225" y="49917"/>
                  </a:lnTo>
                  <a:lnTo>
                    <a:pt x="220226" y="50917"/>
                  </a:lnTo>
                  <a:lnTo>
                    <a:pt x="223713" y="57591"/>
                  </a:lnTo>
                  <a:lnTo>
                    <a:pt x="230987" y="65704"/>
                  </a:lnTo>
                  <a:lnTo>
                    <a:pt x="235057" y="68007"/>
                  </a:lnTo>
                  <a:lnTo>
                    <a:pt x="243419" y="69486"/>
                  </a:lnTo>
                  <a:lnTo>
                    <a:pt x="275806" y="69138"/>
                  </a:lnTo>
                  <a:lnTo>
                    <a:pt x="308192" y="57207"/>
                  </a:lnTo>
                  <a:lnTo>
                    <a:pt x="340579" y="33850"/>
                  </a:lnTo>
                  <a:lnTo>
                    <a:pt x="352219" y="22400"/>
                  </a:lnTo>
                  <a:lnTo>
                    <a:pt x="354084" y="18658"/>
                  </a:lnTo>
                  <a:lnTo>
                    <a:pt x="355551" y="7336"/>
                  </a:lnTo>
                  <a:lnTo>
                    <a:pt x="355577" y="0"/>
                  </a:lnTo>
                  <a:lnTo>
                    <a:pt x="352206" y="0"/>
                  </a:lnTo>
                  <a:lnTo>
                    <a:pt x="351213" y="706"/>
                  </a:lnTo>
                  <a:lnTo>
                    <a:pt x="350551" y="1881"/>
                  </a:lnTo>
                  <a:lnTo>
                    <a:pt x="348696" y="10831"/>
                  </a:lnTo>
                  <a:lnTo>
                    <a:pt x="321559" y="53697"/>
                  </a:lnTo>
                  <a:lnTo>
                    <a:pt x="302737" y="98342"/>
                  </a:lnTo>
                  <a:lnTo>
                    <a:pt x="293072" y="134183"/>
                  </a:lnTo>
                  <a:lnTo>
                    <a:pt x="293446" y="136727"/>
                  </a:lnTo>
                  <a:lnTo>
                    <a:pt x="299955" y="152350"/>
                  </a:lnTo>
                  <a:lnTo>
                    <a:pt x="303824" y="157486"/>
                  </a:lnTo>
                  <a:lnTo>
                    <a:pt x="306235" y="158188"/>
                  </a:lnTo>
                  <a:lnTo>
                    <a:pt x="316308" y="158717"/>
                  </a:lnTo>
                  <a:lnTo>
                    <a:pt x="316698" y="158022"/>
                  </a:lnTo>
                  <a:lnTo>
                    <a:pt x="317477"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141">
              <a:extLst>
                <a:ext uri="{FF2B5EF4-FFF2-40B4-BE49-F238E27FC236}">
                  <a16:creationId xmlns:a16="http://schemas.microsoft.com/office/drawing/2014/main" id="{48AED124-474F-42CA-B123-E5771E96E6E1}"/>
                </a:ext>
              </a:extLst>
            </p:cNvPr>
            <p:cNvSpPr/>
            <p:nvPr>
              <p:custDataLst>
                <p:tags r:id="rId53"/>
              </p:custDataLst>
            </p:nvPr>
          </p:nvSpPr>
          <p:spPr>
            <a:xfrm>
              <a:off x="5448300" y="2279650"/>
              <a:ext cx="6351" cy="1"/>
            </a:xfrm>
            <a:custGeom>
              <a:avLst/>
              <a:gdLst/>
              <a:ahLst/>
              <a:cxnLst/>
              <a:rect l="0" t="0" r="0" b="0"/>
              <a:pathLst>
                <a:path w="6351" h="1">
                  <a:moveTo>
                    <a:pt x="0" y="0"/>
                  </a:moveTo>
                  <a:lnTo>
                    <a:pt x="0" y="0"/>
                  </a:lnTo>
                  <a:lnTo>
                    <a:pt x="6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42">
              <a:extLst>
                <a:ext uri="{FF2B5EF4-FFF2-40B4-BE49-F238E27FC236}">
                  <a16:creationId xmlns:a16="http://schemas.microsoft.com/office/drawing/2014/main" id="{DBC05429-E8D1-44A7-A12B-AF6CB0A767D8}"/>
                </a:ext>
              </a:extLst>
            </p:cNvPr>
            <p:cNvSpPr/>
            <p:nvPr>
              <p:custDataLst>
                <p:tags r:id="rId54"/>
              </p:custDataLst>
            </p:nvPr>
          </p:nvSpPr>
          <p:spPr>
            <a:xfrm>
              <a:off x="5702302" y="2305050"/>
              <a:ext cx="165099" cy="284461"/>
            </a:xfrm>
            <a:custGeom>
              <a:avLst/>
              <a:gdLst/>
              <a:ahLst/>
              <a:cxnLst/>
              <a:rect l="0" t="0" r="0" b="0"/>
              <a:pathLst>
                <a:path w="165099" h="284461">
                  <a:moveTo>
                    <a:pt x="120648" y="0"/>
                  </a:moveTo>
                  <a:lnTo>
                    <a:pt x="120648" y="0"/>
                  </a:lnTo>
                  <a:lnTo>
                    <a:pt x="120647" y="5467"/>
                  </a:lnTo>
                  <a:lnTo>
                    <a:pt x="115622" y="20049"/>
                  </a:lnTo>
                  <a:lnTo>
                    <a:pt x="105538" y="60951"/>
                  </a:lnTo>
                  <a:lnTo>
                    <a:pt x="88302" y="101822"/>
                  </a:lnTo>
                  <a:lnTo>
                    <a:pt x="63289" y="144668"/>
                  </a:lnTo>
                  <a:lnTo>
                    <a:pt x="40466" y="188367"/>
                  </a:lnTo>
                  <a:lnTo>
                    <a:pt x="10959" y="232668"/>
                  </a:lnTo>
                  <a:lnTo>
                    <a:pt x="1285" y="246009"/>
                  </a:lnTo>
                  <a:lnTo>
                    <a:pt x="7" y="253910"/>
                  </a:lnTo>
                  <a:lnTo>
                    <a:pt x="0" y="250602"/>
                  </a:lnTo>
                  <a:lnTo>
                    <a:pt x="17710" y="207913"/>
                  </a:lnTo>
                  <a:lnTo>
                    <a:pt x="44832" y="160537"/>
                  </a:lnTo>
                  <a:lnTo>
                    <a:pt x="67503" y="115119"/>
                  </a:lnTo>
                  <a:lnTo>
                    <a:pt x="98579" y="70479"/>
                  </a:lnTo>
                  <a:lnTo>
                    <a:pt x="128286" y="27864"/>
                  </a:lnTo>
                  <a:lnTo>
                    <a:pt x="143265" y="15847"/>
                  </a:lnTo>
                  <a:lnTo>
                    <a:pt x="151056" y="13114"/>
                  </a:lnTo>
                  <a:lnTo>
                    <a:pt x="155372" y="12823"/>
                  </a:lnTo>
                  <a:lnTo>
                    <a:pt x="156498" y="13487"/>
                  </a:lnTo>
                  <a:lnTo>
                    <a:pt x="157247" y="14636"/>
                  </a:lnTo>
                  <a:lnTo>
                    <a:pt x="157748" y="16107"/>
                  </a:lnTo>
                  <a:lnTo>
                    <a:pt x="162914" y="24244"/>
                  </a:lnTo>
                  <a:lnTo>
                    <a:pt x="164811" y="46109"/>
                  </a:lnTo>
                  <a:lnTo>
                    <a:pt x="156235" y="86067"/>
                  </a:lnTo>
                  <a:lnTo>
                    <a:pt x="144115" y="129066"/>
                  </a:lnTo>
                  <a:lnTo>
                    <a:pt x="129696" y="174414"/>
                  </a:lnTo>
                  <a:lnTo>
                    <a:pt x="121979" y="209104"/>
                  </a:lnTo>
                  <a:lnTo>
                    <a:pt x="120700" y="253425"/>
                  </a:lnTo>
                  <a:lnTo>
                    <a:pt x="121376" y="261506"/>
                  </a:lnTo>
                  <a:lnTo>
                    <a:pt x="124030" y="267449"/>
                  </a:lnTo>
                  <a:lnTo>
                    <a:pt x="135576" y="281396"/>
                  </a:lnTo>
                  <a:lnTo>
                    <a:pt x="139747" y="283815"/>
                  </a:lnTo>
                  <a:lnTo>
                    <a:pt x="141848" y="284460"/>
                  </a:lnTo>
                  <a:lnTo>
                    <a:pt x="143954" y="284185"/>
                  </a:lnTo>
                  <a:lnTo>
                    <a:pt x="148173" y="281997"/>
                  </a:lnTo>
                  <a:lnTo>
                    <a:pt x="165098" y="266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43">
              <a:extLst>
                <a:ext uri="{FF2B5EF4-FFF2-40B4-BE49-F238E27FC236}">
                  <a16:creationId xmlns:a16="http://schemas.microsoft.com/office/drawing/2014/main" id="{AD4FFC4F-9E28-4025-A878-7A304CDC2A26}"/>
                </a:ext>
              </a:extLst>
            </p:cNvPr>
            <p:cNvSpPr/>
            <p:nvPr>
              <p:custDataLst>
                <p:tags r:id="rId55"/>
              </p:custDataLst>
            </p:nvPr>
          </p:nvSpPr>
          <p:spPr>
            <a:xfrm>
              <a:off x="5746834" y="2419502"/>
              <a:ext cx="355517" cy="158570"/>
            </a:xfrm>
            <a:custGeom>
              <a:avLst/>
              <a:gdLst/>
              <a:ahLst/>
              <a:cxnLst/>
              <a:rect l="0" t="0" r="0" b="0"/>
              <a:pathLst>
                <a:path w="355517" h="158570">
                  <a:moveTo>
                    <a:pt x="12616" y="18898"/>
                  </a:moveTo>
                  <a:lnTo>
                    <a:pt x="12616" y="18898"/>
                  </a:lnTo>
                  <a:lnTo>
                    <a:pt x="7149" y="24365"/>
                  </a:lnTo>
                  <a:lnTo>
                    <a:pt x="3156" y="24987"/>
                  </a:lnTo>
                  <a:lnTo>
                    <a:pt x="2076" y="25779"/>
                  </a:lnTo>
                  <a:lnTo>
                    <a:pt x="42" y="31196"/>
                  </a:lnTo>
                  <a:lnTo>
                    <a:pt x="0" y="31330"/>
                  </a:lnTo>
                  <a:lnTo>
                    <a:pt x="14666" y="33469"/>
                  </a:lnTo>
                  <a:lnTo>
                    <a:pt x="22699" y="35957"/>
                  </a:lnTo>
                  <a:lnTo>
                    <a:pt x="69912" y="43338"/>
                  </a:lnTo>
                  <a:lnTo>
                    <a:pt x="113520" y="44242"/>
                  </a:lnTo>
                  <a:lnTo>
                    <a:pt x="128199" y="43576"/>
                  </a:lnTo>
                  <a:lnTo>
                    <a:pt x="156735" y="36458"/>
                  </a:lnTo>
                  <a:lnTo>
                    <a:pt x="171197" y="25117"/>
                  </a:lnTo>
                  <a:lnTo>
                    <a:pt x="175524" y="21662"/>
                  </a:lnTo>
                  <a:lnTo>
                    <a:pt x="183955" y="18930"/>
                  </a:lnTo>
                  <a:lnTo>
                    <a:pt x="180662" y="22278"/>
                  </a:lnTo>
                  <a:lnTo>
                    <a:pt x="179025" y="25810"/>
                  </a:lnTo>
                  <a:lnTo>
                    <a:pt x="172819" y="40975"/>
                  </a:lnTo>
                  <a:lnTo>
                    <a:pt x="147279" y="87440"/>
                  </a:lnTo>
                  <a:lnTo>
                    <a:pt x="126950" y="119907"/>
                  </a:lnTo>
                  <a:lnTo>
                    <a:pt x="120676" y="126727"/>
                  </a:lnTo>
                  <a:lnTo>
                    <a:pt x="123970" y="126812"/>
                  </a:lnTo>
                  <a:lnTo>
                    <a:pt x="127488" y="123069"/>
                  </a:lnTo>
                  <a:lnTo>
                    <a:pt x="156673" y="79946"/>
                  </a:lnTo>
                  <a:lnTo>
                    <a:pt x="186079" y="37804"/>
                  </a:lnTo>
                  <a:lnTo>
                    <a:pt x="214328" y="5699"/>
                  </a:lnTo>
                  <a:lnTo>
                    <a:pt x="223215" y="1582"/>
                  </a:lnTo>
                  <a:lnTo>
                    <a:pt x="236889" y="0"/>
                  </a:lnTo>
                  <a:lnTo>
                    <a:pt x="238331" y="1361"/>
                  </a:lnTo>
                  <a:lnTo>
                    <a:pt x="246073" y="25584"/>
                  </a:lnTo>
                  <a:lnTo>
                    <a:pt x="246197" y="34569"/>
                  </a:lnTo>
                  <a:lnTo>
                    <a:pt x="234662" y="74340"/>
                  </a:lnTo>
                  <a:lnTo>
                    <a:pt x="222148" y="99417"/>
                  </a:lnTo>
                  <a:lnTo>
                    <a:pt x="218630" y="104778"/>
                  </a:lnTo>
                  <a:lnTo>
                    <a:pt x="214490" y="113970"/>
                  </a:lnTo>
                  <a:lnTo>
                    <a:pt x="209553" y="120385"/>
                  </a:lnTo>
                  <a:lnTo>
                    <a:pt x="212863" y="120464"/>
                  </a:lnTo>
                  <a:lnTo>
                    <a:pt x="213848" y="119770"/>
                  </a:lnTo>
                  <a:lnTo>
                    <a:pt x="214503" y="118602"/>
                  </a:lnTo>
                  <a:lnTo>
                    <a:pt x="214941" y="117117"/>
                  </a:lnTo>
                  <a:lnTo>
                    <a:pt x="218927" y="111656"/>
                  </a:lnTo>
                  <a:lnTo>
                    <a:pt x="239558" y="95927"/>
                  </a:lnTo>
                  <a:lnTo>
                    <a:pt x="272052" y="52314"/>
                  </a:lnTo>
                  <a:lnTo>
                    <a:pt x="302432" y="24019"/>
                  </a:lnTo>
                  <a:lnTo>
                    <a:pt x="313055" y="20415"/>
                  </a:lnTo>
                  <a:lnTo>
                    <a:pt x="325587" y="19098"/>
                  </a:lnTo>
                  <a:lnTo>
                    <a:pt x="327097" y="20442"/>
                  </a:lnTo>
                  <a:lnTo>
                    <a:pt x="334965" y="39610"/>
                  </a:lnTo>
                  <a:lnTo>
                    <a:pt x="336427" y="83930"/>
                  </a:lnTo>
                  <a:lnTo>
                    <a:pt x="336464" y="130998"/>
                  </a:lnTo>
                  <a:lnTo>
                    <a:pt x="336466" y="149732"/>
                  </a:lnTo>
                  <a:lnTo>
                    <a:pt x="338347" y="153011"/>
                  </a:lnTo>
                  <a:lnTo>
                    <a:pt x="341933" y="157494"/>
                  </a:lnTo>
                  <a:lnTo>
                    <a:pt x="344305" y="158107"/>
                  </a:lnTo>
                  <a:lnTo>
                    <a:pt x="348882" y="158569"/>
                  </a:lnTo>
                  <a:lnTo>
                    <a:pt x="355516" y="1522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SMARTInkShape-Group58">
            <a:extLst>
              <a:ext uri="{FF2B5EF4-FFF2-40B4-BE49-F238E27FC236}">
                <a16:creationId xmlns:a16="http://schemas.microsoft.com/office/drawing/2014/main" id="{E6FE2DA0-15D2-4585-AA54-DA0D78B6C20D}"/>
              </a:ext>
            </a:extLst>
          </p:cNvPr>
          <p:cNvGrpSpPr/>
          <p:nvPr/>
        </p:nvGrpSpPr>
        <p:grpSpPr>
          <a:xfrm>
            <a:off x="6115050" y="2228850"/>
            <a:ext cx="919791" cy="330088"/>
            <a:chOff x="6115050" y="2228850"/>
            <a:chExt cx="919791" cy="330088"/>
          </a:xfrm>
        </p:grpSpPr>
        <p:sp>
          <p:nvSpPr>
            <p:cNvPr id="25" name="SMARTInkShape-144">
              <a:extLst>
                <a:ext uri="{FF2B5EF4-FFF2-40B4-BE49-F238E27FC236}">
                  <a16:creationId xmlns:a16="http://schemas.microsoft.com/office/drawing/2014/main" id="{AEA2519F-134D-4BEA-8ACC-1CC9893DFA9A}"/>
                </a:ext>
              </a:extLst>
            </p:cNvPr>
            <p:cNvSpPr/>
            <p:nvPr>
              <p:custDataLst>
                <p:tags r:id="rId38"/>
              </p:custDataLst>
            </p:nvPr>
          </p:nvSpPr>
          <p:spPr>
            <a:xfrm>
              <a:off x="6115050" y="2393950"/>
              <a:ext cx="786144" cy="164988"/>
            </a:xfrm>
            <a:custGeom>
              <a:avLst/>
              <a:gdLst/>
              <a:ahLst/>
              <a:cxnLst/>
              <a:rect l="0" t="0" r="0" b="0"/>
              <a:pathLst>
                <a:path w="786144" h="164988">
                  <a:moveTo>
                    <a:pt x="0" y="133350"/>
                  </a:moveTo>
                  <a:lnTo>
                    <a:pt x="0" y="133350"/>
                  </a:lnTo>
                  <a:lnTo>
                    <a:pt x="0" y="139677"/>
                  </a:lnTo>
                  <a:lnTo>
                    <a:pt x="12209" y="139698"/>
                  </a:lnTo>
                  <a:lnTo>
                    <a:pt x="17891" y="137818"/>
                  </a:lnTo>
                  <a:lnTo>
                    <a:pt x="59219" y="109355"/>
                  </a:lnTo>
                  <a:lnTo>
                    <a:pt x="73893" y="86535"/>
                  </a:lnTo>
                  <a:lnTo>
                    <a:pt x="87638" y="61745"/>
                  </a:lnTo>
                  <a:lnTo>
                    <a:pt x="88789" y="48715"/>
                  </a:lnTo>
                  <a:lnTo>
                    <a:pt x="88120" y="47293"/>
                  </a:lnTo>
                  <a:lnTo>
                    <a:pt x="86969" y="46345"/>
                  </a:lnTo>
                  <a:lnTo>
                    <a:pt x="83809" y="44587"/>
                  </a:lnTo>
                  <a:lnTo>
                    <a:pt x="78062" y="40336"/>
                  </a:lnTo>
                  <a:lnTo>
                    <a:pt x="73970" y="39093"/>
                  </a:lnTo>
                  <a:lnTo>
                    <a:pt x="67918" y="40423"/>
                  </a:lnTo>
                  <a:lnTo>
                    <a:pt x="40104" y="53053"/>
                  </a:lnTo>
                  <a:lnTo>
                    <a:pt x="33581" y="59092"/>
                  </a:lnTo>
                  <a:lnTo>
                    <a:pt x="4527" y="99517"/>
                  </a:lnTo>
                  <a:lnTo>
                    <a:pt x="1341" y="115564"/>
                  </a:lnTo>
                  <a:lnTo>
                    <a:pt x="2477" y="123799"/>
                  </a:lnTo>
                  <a:lnTo>
                    <a:pt x="4629" y="130516"/>
                  </a:lnTo>
                  <a:lnTo>
                    <a:pt x="5585" y="138205"/>
                  </a:lnTo>
                  <a:lnTo>
                    <a:pt x="7251" y="141526"/>
                  </a:lnTo>
                  <a:lnTo>
                    <a:pt x="27345" y="160773"/>
                  </a:lnTo>
                  <a:lnTo>
                    <a:pt x="33555" y="163177"/>
                  </a:lnTo>
                  <a:lnTo>
                    <a:pt x="61489" y="164987"/>
                  </a:lnTo>
                  <a:lnTo>
                    <a:pt x="68016" y="163168"/>
                  </a:lnTo>
                  <a:lnTo>
                    <a:pt x="93398" y="146799"/>
                  </a:lnTo>
                  <a:lnTo>
                    <a:pt x="109413" y="130258"/>
                  </a:lnTo>
                  <a:lnTo>
                    <a:pt x="134476" y="85800"/>
                  </a:lnTo>
                  <a:lnTo>
                    <a:pt x="154491" y="40508"/>
                  </a:lnTo>
                  <a:lnTo>
                    <a:pt x="176807" y="7431"/>
                  </a:lnTo>
                  <a:lnTo>
                    <a:pt x="179241" y="6830"/>
                  </a:lnTo>
                  <a:lnTo>
                    <a:pt x="180877" y="6670"/>
                  </a:lnTo>
                  <a:lnTo>
                    <a:pt x="181968" y="7269"/>
                  </a:lnTo>
                  <a:lnTo>
                    <a:pt x="182695" y="8374"/>
                  </a:lnTo>
                  <a:lnTo>
                    <a:pt x="183180" y="9816"/>
                  </a:lnTo>
                  <a:lnTo>
                    <a:pt x="189048" y="19228"/>
                  </a:lnTo>
                  <a:lnTo>
                    <a:pt x="190213" y="30923"/>
                  </a:lnTo>
                  <a:lnTo>
                    <a:pt x="188492" y="36792"/>
                  </a:lnTo>
                  <a:lnTo>
                    <a:pt x="186079" y="42457"/>
                  </a:lnTo>
                  <a:lnTo>
                    <a:pt x="177284" y="84567"/>
                  </a:lnTo>
                  <a:lnTo>
                    <a:pt x="172358" y="97075"/>
                  </a:lnTo>
                  <a:lnTo>
                    <a:pt x="171719" y="103630"/>
                  </a:lnTo>
                  <a:lnTo>
                    <a:pt x="176941" y="118505"/>
                  </a:lnTo>
                  <a:lnTo>
                    <a:pt x="186563" y="129300"/>
                  </a:lnTo>
                  <a:lnTo>
                    <a:pt x="190632" y="131550"/>
                  </a:lnTo>
                  <a:lnTo>
                    <a:pt x="198993" y="132994"/>
                  </a:lnTo>
                  <a:lnTo>
                    <a:pt x="208696" y="133245"/>
                  </a:lnTo>
                  <a:lnTo>
                    <a:pt x="214580" y="131422"/>
                  </a:lnTo>
                  <a:lnTo>
                    <a:pt x="249999" y="104975"/>
                  </a:lnTo>
                  <a:lnTo>
                    <a:pt x="261124" y="92879"/>
                  </a:lnTo>
                  <a:lnTo>
                    <a:pt x="269362" y="76150"/>
                  </a:lnTo>
                  <a:lnTo>
                    <a:pt x="280788" y="59257"/>
                  </a:lnTo>
                  <a:lnTo>
                    <a:pt x="292092" y="31762"/>
                  </a:lnTo>
                  <a:lnTo>
                    <a:pt x="279235" y="46497"/>
                  </a:lnTo>
                  <a:lnTo>
                    <a:pt x="274883" y="55875"/>
                  </a:lnTo>
                  <a:lnTo>
                    <a:pt x="266758" y="99253"/>
                  </a:lnTo>
                  <a:lnTo>
                    <a:pt x="266703" y="110940"/>
                  </a:lnTo>
                  <a:lnTo>
                    <a:pt x="267408" y="112060"/>
                  </a:lnTo>
                  <a:lnTo>
                    <a:pt x="268582" y="112807"/>
                  </a:lnTo>
                  <a:lnTo>
                    <a:pt x="273608" y="113857"/>
                  </a:lnTo>
                  <a:lnTo>
                    <a:pt x="281627" y="114213"/>
                  </a:lnTo>
                  <a:lnTo>
                    <a:pt x="299694" y="108825"/>
                  </a:lnTo>
                  <a:lnTo>
                    <a:pt x="304411" y="104576"/>
                  </a:lnTo>
                  <a:lnTo>
                    <a:pt x="309566" y="98689"/>
                  </a:lnTo>
                  <a:lnTo>
                    <a:pt x="324373" y="85398"/>
                  </a:lnTo>
                  <a:lnTo>
                    <a:pt x="356733" y="40266"/>
                  </a:lnTo>
                  <a:lnTo>
                    <a:pt x="374611" y="13259"/>
                  </a:lnTo>
                  <a:lnTo>
                    <a:pt x="378160" y="8715"/>
                  </a:lnTo>
                  <a:lnTo>
                    <a:pt x="379738" y="4344"/>
                  </a:lnTo>
                  <a:lnTo>
                    <a:pt x="380864" y="2896"/>
                  </a:lnTo>
                  <a:lnTo>
                    <a:pt x="386356" y="381"/>
                  </a:lnTo>
                  <a:lnTo>
                    <a:pt x="409686" y="0"/>
                  </a:lnTo>
                  <a:lnTo>
                    <a:pt x="410707" y="706"/>
                  </a:lnTo>
                  <a:lnTo>
                    <a:pt x="411387" y="1881"/>
                  </a:lnTo>
                  <a:lnTo>
                    <a:pt x="411842" y="3371"/>
                  </a:lnTo>
                  <a:lnTo>
                    <a:pt x="412850" y="3658"/>
                  </a:lnTo>
                  <a:lnTo>
                    <a:pt x="419084" y="11"/>
                  </a:lnTo>
                  <a:lnTo>
                    <a:pt x="419093" y="5"/>
                  </a:lnTo>
                  <a:lnTo>
                    <a:pt x="410261" y="0"/>
                  </a:lnTo>
                  <a:lnTo>
                    <a:pt x="408974" y="706"/>
                  </a:lnTo>
                  <a:lnTo>
                    <a:pt x="408116" y="1881"/>
                  </a:lnTo>
                  <a:lnTo>
                    <a:pt x="407543" y="3371"/>
                  </a:lnTo>
                  <a:lnTo>
                    <a:pt x="405751" y="4364"/>
                  </a:lnTo>
                  <a:lnTo>
                    <a:pt x="388824" y="9460"/>
                  </a:lnTo>
                  <a:lnTo>
                    <a:pt x="382596" y="15023"/>
                  </a:lnTo>
                  <a:lnTo>
                    <a:pt x="376770" y="21493"/>
                  </a:lnTo>
                  <a:lnTo>
                    <a:pt x="348305" y="45614"/>
                  </a:lnTo>
                  <a:lnTo>
                    <a:pt x="334537" y="64651"/>
                  </a:lnTo>
                  <a:lnTo>
                    <a:pt x="332127" y="71302"/>
                  </a:lnTo>
                  <a:lnTo>
                    <a:pt x="331485" y="75051"/>
                  </a:lnTo>
                  <a:lnTo>
                    <a:pt x="332651" y="82980"/>
                  </a:lnTo>
                  <a:lnTo>
                    <a:pt x="337447" y="99409"/>
                  </a:lnTo>
                  <a:lnTo>
                    <a:pt x="360916" y="125846"/>
                  </a:lnTo>
                  <a:lnTo>
                    <a:pt x="368782" y="130015"/>
                  </a:lnTo>
                  <a:lnTo>
                    <a:pt x="412370" y="139221"/>
                  </a:lnTo>
                  <a:lnTo>
                    <a:pt x="438231" y="138931"/>
                  </a:lnTo>
                  <a:lnTo>
                    <a:pt x="447828" y="136301"/>
                  </a:lnTo>
                  <a:lnTo>
                    <a:pt x="465488" y="123794"/>
                  </a:lnTo>
                  <a:lnTo>
                    <a:pt x="493408" y="95186"/>
                  </a:lnTo>
                  <a:lnTo>
                    <a:pt x="517855" y="49388"/>
                  </a:lnTo>
                  <a:lnTo>
                    <a:pt x="524108" y="29750"/>
                  </a:lnTo>
                  <a:lnTo>
                    <a:pt x="520874" y="16138"/>
                  </a:lnTo>
                  <a:lnTo>
                    <a:pt x="520110" y="14992"/>
                  </a:lnTo>
                  <a:lnTo>
                    <a:pt x="518895" y="14228"/>
                  </a:lnTo>
                  <a:lnTo>
                    <a:pt x="513815" y="13152"/>
                  </a:lnTo>
                  <a:lnTo>
                    <a:pt x="511876" y="13002"/>
                  </a:lnTo>
                  <a:lnTo>
                    <a:pt x="507841" y="14716"/>
                  </a:lnTo>
                  <a:lnTo>
                    <a:pt x="499501" y="21565"/>
                  </a:lnTo>
                  <a:lnTo>
                    <a:pt x="474133" y="62301"/>
                  </a:lnTo>
                  <a:lnTo>
                    <a:pt x="470736" y="77792"/>
                  </a:lnTo>
                  <a:lnTo>
                    <a:pt x="470271" y="83493"/>
                  </a:lnTo>
                  <a:lnTo>
                    <a:pt x="471946" y="88378"/>
                  </a:lnTo>
                  <a:lnTo>
                    <a:pt x="474337" y="92901"/>
                  </a:lnTo>
                  <a:lnTo>
                    <a:pt x="476389" y="99414"/>
                  </a:lnTo>
                  <a:lnTo>
                    <a:pt x="479368" y="103686"/>
                  </a:lnTo>
                  <a:lnTo>
                    <a:pt x="483046" y="106055"/>
                  </a:lnTo>
                  <a:lnTo>
                    <a:pt x="487032" y="107813"/>
                  </a:lnTo>
                  <a:lnTo>
                    <a:pt x="493242" y="112064"/>
                  </a:lnTo>
                  <a:lnTo>
                    <a:pt x="497443" y="113306"/>
                  </a:lnTo>
                  <a:lnTo>
                    <a:pt x="498845" y="112932"/>
                  </a:lnTo>
                  <a:lnTo>
                    <a:pt x="499780" y="111977"/>
                  </a:lnTo>
                  <a:lnTo>
                    <a:pt x="500404" y="110635"/>
                  </a:lnTo>
                  <a:lnTo>
                    <a:pt x="501524" y="109740"/>
                  </a:lnTo>
                  <a:lnTo>
                    <a:pt x="513750" y="104815"/>
                  </a:lnTo>
                  <a:lnTo>
                    <a:pt x="519492" y="99266"/>
                  </a:lnTo>
                  <a:lnTo>
                    <a:pt x="541846" y="59226"/>
                  </a:lnTo>
                  <a:lnTo>
                    <a:pt x="545726" y="46073"/>
                  </a:lnTo>
                  <a:lnTo>
                    <a:pt x="546026" y="41112"/>
                  </a:lnTo>
                  <a:lnTo>
                    <a:pt x="546097" y="44278"/>
                  </a:lnTo>
                  <a:lnTo>
                    <a:pt x="551126" y="56361"/>
                  </a:lnTo>
                  <a:lnTo>
                    <a:pt x="553141" y="76766"/>
                  </a:lnTo>
                  <a:lnTo>
                    <a:pt x="555814" y="82566"/>
                  </a:lnTo>
                  <a:lnTo>
                    <a:pt x="557515" y="84678"/>
                  </a:lnTo>
                  <a:lnTo>
                    <a:pt x="569456" y="92893"/>
                  </a:lnTo>
                  <a:lnTo>
                    <a:pt x="573649" y="94202"/>
                  </a:lnTo>
                  <a:lnTo>
                    <a:pt x="583347" y="94940"/>
                  </a:lnTo>
                  <a:lnTo>
                    <a:pt x="589230" y="93231"/>
                  </a:lnTo>
                  <a:lnTo>
                    <a:pt x="594902" y="90825"/>
                  </a:lnTo>
                  <a:lnTo>
                    <a:pt x="605324" y="88765"/>
                  </a:lnTo>
                  <a:lnTo>
                    <a:pt x="625063" y="77414"/>
                  </a:lnTo>
                  <a:lnTo>
                    <a:pt x="644803" y="59132"/>
                  </a:lnTo>
                  <a:lnTo>
                    <a:pt x="671575" y="27000"/>
                  </a:lnTo>
                  <a:lnTo>
                    <a:pt x="674304" y="26111"/>
                  </a:lnTo>
                  <a:lnTo>
                    <a:pt x="679360" y="25412"/>
                  </a:lnTo>
                  <a:lnTo>
                    <a:pt x="679424" y="28775"/>
                  </a:lnTo>
                  <a:lnTo>
                    <a:pt x="677556" y="32309"/>
                  </a:lnTo>
                  <a:lnTo>
                    <a:pt x="676070" y="34239"/>
                  </a:lnTo>
                  <a:lnTo>
                    <a:pt x="674420" y="40147"/>
                  </a:lnTo>
                  <a:lnTo>
                    <a:pt x="671609" y="51407"/>
                  </a:lnTo>
                  <a:lnTo>
                    <a:pt x="666308" y="61798"/>
                  </a:lnTo>
                  <a:lnTo>
                    <a:pt x="651907" y="87055"/>
                  </a:lnTo>
                  <a:lnTo>
                    <a:pt x="648530" y="98701"/>
                  </a:lnTo>
                  <a:lnTo>
                    <a:pt x="647809" y="106593"/>
                  </a:lnTo>
                  <a:lnTo>
                    <a:pt x="647067" y="107045"/>
                  </a:lnTo>
                  <a:lnTo>
                    <a:pt x="641614" y="107915"/>
                  </a:lnTo>
                  <a:lnTo>
                    <a:pt x="646840" y="107947"/>
                  </a:lnTo>
                  <a:lnTo>
                    <a:pt x="647126" y="107242"/>
                  </a:lnTo>
                  <a:lnTo>
                    <a:pt x="647444" y="104578"/>
                  </a:lnTo>
                  <a:lnTo>
                    <a:pt x="649468" y="101042"/>
                  </a:lnTo>
                  <a:lnTo>
                    <a:pt x="680952" y="57097"/>
                  </a:lnTo>
                  <a:lnTo>
                    <a:pt x="687173" y="49365"/>
                  </a:lnTo>
                  <a:lnTo>
                    <a:pt x="691381" y="41751"/>
                  </a:lnTo>
                  <a:lnTo>
                    <a:pt x="694866" y="39723"/>
                  </a:lnTo>
                  <a:lnTo>
                    <a:pt x="704929" y="38314"/>
                  </a:lnTo>
                  <a:lnTo>
                    <a:pt x="707019" y="38242"/>
                  </a:lnTo>
                  <a:lnTo>
                    <a:pt x="708413" y="38901"/>
                  </a:lnTo>
                  <a:lnTo>
                    <a:pt x="709341" y="40045"/>
                  </a:lnTo>
                  <a:lnTo>
                    <a:pt x="711080" y="43198"/>
                  </a:lnTo>
                  <a:lnTo>
                    <a:pt x="744834" y="87543"/>
                  </a:lnTo>
                  <a:lnTo>
                    <a:pt x="768234" y="106033"/>
                  </a:lnTo>
                  <a:lnTo>
                    <a:pt x="776794" y="107571"/>
                  </a:lnTo>
                  <a:lnTo>
                    <a:pt x="783159" y="107838"/>
                  </a:lnTo>
                  <a:lnTo>
                    <a:pt x="784573" y="107169"/>
                  </a:lnTo>
                  <a:lnTo>
                    <a:pt x="785515" y="106019"/>
                  </a:lnTo>
                  <a:lnTo>
                    <a:pt x="786143" y="104546"/>
                  </a:lnTo>
                  <a:lnTo>
                    <a:pt x="784959" y="99146"/>
                  </a:lnTo>
                  <a:lnTo>
                    <a:pt x="781822" y="90924"/>
                  </a:lnTo>
                  <a:lnTo>
                    <a:pt x="781050" y="76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145">
              <a:extLst>
                <a:ext uri="{FF2B5EF4-FFF2-40B4-BE49-F238E27FC236}">
                  <a16:creationId xmlns:a16="http://schemas.microsoft.com/office/drawing/2014/main" id="{571A0805-28BE-4151-BCED-93D4A62DCC5C}"/>
                </a:ext>
              </a:extLst>
            </p:cNvPr>
            <p:cNvSpPr/>
            <p:nvPr>
              <p:custDataLst>
                <p:tags r:id="rId39"/>
              </p:custDataLst>
            </p:nvPr>
          </p:nvSpPr>
          <p:spPr>
            <a:xfrm>
              <a:off x="6457951" y="2228850"/>
              <a:ext cx="12700" cy="25401"/>
            </a:xfrm>
            <a:custGeom>
              <a:avLst/>
              <a:gdLst/>
              <a:ahLst/>
              <a:cxnLst/>
              <a:rect l="0" t="0" r="0" b="0"/>
              <a:pathLst>
                <a:path w="12700" h="25401">
                  <a:moveTo>
                    <a:pt x="6349" y="0"/>
                  </a:moveTo>
                  <a:lnTo>
                    <a:pt x="6349" y="0"/>
                  </a:lnTo>
                  <a:lnTo>
                    <a:pt x="6" y="6343"/>
                  </a:lnTo>
                  <a:lnTo>
                    <a:pt x="0" y="11817"/>
                  </a:lnTo>
                  <a:lnTo>
                    <a:pt x="12699" y="25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146">
              <a:extLst>
                <a:ext uri="{FF2B5EF4-FFF2-40B4-BE49-F238E27FC236}">
                  <a16:creationId xmlns:a16="http://schemas.microsoft.com/office/drawing/2014/main" id="{69B85989-2B7C-4F20-9F0A-1EAF9AEADBB8}"/>
                </a:ext>
              </a:extLst>
            </p:cNvPr>
            <p:cNvSpPr/>
            <p:nvPr>
              <p:custDataLst>
                <p:tags r:id="rId40"/>
              </p:custDataLst>
            </p:nvPr>
          </p:nvSpPr>
          <p:spPr>
            <a:xfrm>
              <a:off x="6927850" y="2400310"/>
              <a:ext cx="106991" cy="139691"/>
            </a:xfrm>
            <a:custGeom>
              <a:avLst/>
              <a:gdLst/>
              <a:ahLst/>
              <a:cxnLst/>
              <a:rect l="0" t="0" r="0" b="0"/>
              <a:pathLst>
                <a:path w="106991" h="139691">
                  <a:moveTo>
                    <a:pt x="95250" y="6340"/>
                  </a:moveTo>
                  <a:lnTo>
                    <a:pt x="95250" y="6340"/>
                  </a:lnTo>
                  <a:lnTo>
                    <a:pt x="95249" y="11807"/>
                  </a:lnTo>
                  <a:lnTo>
                    <a:pt x="95955" y="12101"/>
                  </a:lnTo>
                  <a:lnTo>
                    <a:pt x="100717" y="12612"/>
                  </a:lnTo>
                  <a:lnTo>
                    <a:pt x="106990" y="7216"/>
                  </a:lnTo>
                  <a:lnTo>
                    <a:pt x="106604" y="6924"/>
                  </a:lnTo>
                  <a:lnTo>
                    <a:pt x="97062" y="5686"/>
                  </a:lnTo>
                  <a:lnTo>
                    <a:pt x="90221" y="1991"/>
                  </a:lnTo>
                  <a:lnTo>
                    <a:pt x="43111" y="0"/>
                  </a:lnTo>
                  <a:lnTo>
                    <a:pt x="36093" y="700"/>
                  </a:lnTo>
                  <a:lnTo>
                    <a:pt x="23577" y="5458"/>
                  </a:lnTo>
                  <a:lnTo>
                    <a:pt x="22068" y="7163"/>
                  </a:lnTo>
                  <a:lnTo>
                    <a:pt x="19944" y="15600"/>
                  </a:lnTo>
                  <a:lnTo>
                    <a:pt x="19054" y="61651"/>
                  </a:lnTo>
                  <a:lnTo>
                    <a:pt x="19049" y="81254"/>
                  </a:lnTo>
                  <a:lnTo>
                    <a:pt x="14686" y="87355"/>
                  </a:lnTo>
                  <a:lnTo>
                    <a:pt x="12961" y="94062"/>
                  </a:lnTo>
                  <a:lnTo>
                    <a:pt x="12702" y="116430"/>
                  </a:lnTo>
                  <a:lnTo>
                    <a:pt x="11995" y="117833"/>
                  </a:lnTo>
                  <a:lnTo>
                    <a:pt x="10819" y="118769"/>
                  </a:lnTo>
                  <a:lnTo>
                    <a:pt x="9329" y="119393"/>
                  </a:lnTo>
                  <a:lnTo>
                    <a:pt x="8336" y="120514"/>
                  </a:lnTo>
                  <a:lnTo>
                    <a:pt x="4860" y="127383"/>
                  </a:lnTo>
                  <a:lnTo>
                    <a:pt x="960" y="132163"/>
                  </a:lnTo>
                  <a:lnTo>
                    <a:pt x="0" y="1396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SMARTInkShape-Group59">
            <a:extLst>
              <a:ext uri="{FF2B5EF4-FFF2-40B4-BE49-F238E27FC236}">
                <a16:creationId xmlns:a16="http://schemas.microsoft.com/office/drawing/2014/main" id="{64BD263A-C83F-4BC7-B14F-51895DCB3A5A}"/>
              </a:ext>
            </a:extLst>
          </p:cNvPr>
          <p:cNvGrpSpPr/>
          <p:nvPr/>
        </p:nvGrpSpPr>
        <p:grpSpPr>
          <a:xfrm>
            <a:off x="5187950" y="1263650"/>
            <a:ext cx="1422401" cy="730251"/>
            <a:chOff x="5187950" y="1263650"/>
            <a:chExt cx="1422401" cy="730251"/>
          </a:xfrm>
        </p:grpSpPr>
        <p:sp>
          <p:nvSpPr>
            <p:cNvPr id="29" name="SMARTInkShape-147">
              <a:extLst>
                <a:ext uri="{FF2B5EF4-FFF2-40B4-BE49-F238E27FC236}">
                  <a16:creationId xmlns:a16="http://schemas.microsoft.com/office/drawing/2014/main" id="{5F993C7B-A302-4E11-89FC-C3B50299F54F}"/>
                </a:ext>
              </a:extLst>
            </p:cNvPr>
            <p:cNvSpPr/>
            <p:nvPr>
              <p:custDataLst>
                <p:tags r:id="rId36"/>
              </p:custDataLst>
            </p:nvPr>
          </p:nvSpPr>
          <p:spPr>
            <a:xfrm>
              <a:off x="5187950" y="1422400"/>
              <a:ext cx="1422401" cy="508001"/>
            </a:xfrm>
            <a:custGeom>
              <a:avLst/>
              <a:gdLst/>
              <a:ahLst/>
              <a:cxnLst/>
              <a:rect l="0" t="0" r="0" b="0"/>
              <a:pathLst>
                <a:path w="1422401" h="508001">
                  <a:moveTo>
                    <a:pt x="0" y="0"/>
                  </a:moveTo>
                  <a:lnTo>
                    <a:pt x="0" y="0"/>
                  </a:lnTo>
                  <a:lnTo>
                    <a:pt x="32914" y="1881"/>
                  </a:lnTo>
                  <a:lnTo>
                    <a:pt x="74497" y="15901"/>
                  </a:lnTo>
                  <a:lnTo>
                    <a:pt x="110738" y="27838"/>
                  </a:lnTo>
                  <a:lnTo>
                    <a:pt x="157303" y="40312"/>
                  </a:lnTo>
                  <a:lnTo>
                    <a:pt x="192679" y="48726"/>
                  </a:lnTo>
                  <a:lnTo>
                    <a:pt x="233331" y="59050"/>
                  </a:lnTo>
                  <a:lnTo>
                    <a:pt x="277975" y="71400"/>
                  </a:lnTo>
                  <a:lnTo>
                    <a:pt x="301734" y="78644"/>
                  </a:lnTo>
                  <a:lnTo>
                    <a:pt x="326039" y="86296"/>
                  </a:lnTo>
                  <a:lnTo>
                    <a:pt x="351415" y="93514"/>
                  </a:lnTo>
                  <a:lnTo>
                    <a:pt x="377504" y="100443"/>
                  </a:lnTo>
                  <a:lnTo>
                    <a:pt x="404069" y="107178"/>
                  </a:lnTo>
                  <a:lnTo>
                    <a:pt x="430952" y="115197"/>
                  </a:lnTo>
                  <a:lnTo>
                    <a:pt x="458046" y="124070"/>
                  </a:lnTo>
                  <a:lnTo>
                    <a:pt x="485280" y="133513"/>
                  </a:lnTo>
                  <a:lnTo>
                    <a:pt x="514020" y="142631"/>
                  </a:lnTo>
                  <a:lnTo>
                    <a:pt x="543763" y="151532"/>
                  </a:lnTo>
                  <a:lnTo>
                    <a:pt x="574175" y="160288"/>
                  </a:lnTo>
                  <a:lnTo>
                    <a:pt x="605739" y="170359"/>
                  </a:lnTo>
                  <a:lnTo>
                    <a:pt x="638071" y="181306"/>
                  </a:lnTo>
                  <a:lnTo>
                    <a:pt x="670914" y="192837"/>
                  </a:lnTo>
                  <a:lnTo>
                    <a:pt x="703393" y="204052"/>
                  </a:lnTo>
                  <a:lnTo>
                    <a:pt x="735628" y="215057"/>
                  </a:lnTo>
                  <a:lnTo>
                    <a:pt x="767702" y="225921"/>
                  </a:lnTo>
                  <a:lnTo>
                    <a:pt x="800374" y="238103"/>
                  </a:lnTo>
                  <a:lnTo>
                    <a:pt x="833443" y="251163"/>
                  </a:lnTo>
                  <a:lnTo>
                    <a:pt x="866779" y="264809"/>
                  </a:lnTo>
                  <a:lnTo>
                    <a:pt x="899586" y="278139"/>
                  </a:lnTo>
                  <a:lnTo>
                    <a:pt x="932041" y="291259"/>
                  </a:lnTo>
                  <a:lnTo>
                    <a:pt x="964259" y="304239"/>
                  </a:lnTo>
                  <a:lnTo>
                    <a:pt x="996324" y="317126"/>
                  </a:lnTo>
                  <a:lnTo>
                    <a:pt x="1028283" y="329951"/>
                  </a:lnTo>
                  <a:lnTo>
                    <a:pt x="1060172" y="342734"/>
                  </a:lnTo>
                  <a:lnTo>
                    <a:pt x="1090603" y="355489"/>
                  </a:lnTo>
                  <a:lnTo>
                    <a:pt x="1120063" y="368226"/>
                  </a:lnTo>
                  <a:lnTo>
                    <a:pt x="1148876" y="380951"/>
                  </a:lnTo>
                  <a:lnTo>
                    <a:pt x="1177256" y="394373"/>
                  </a:lnTo>
                  <a:lnTo>
                    <a:pt x="1205349" y="408260"/>
                  </a:lnTo>
                  <a:lnTo>
                    <a:pt x="1233249" y="422456"/>
                  </a:lnTo>
                  <a:lnTo>
                    <a:pt x="1259610" y="435449"/>
                  </a:lnTo>
                  <a:lnTo>
                    <a:pt x="1284946" y="447638"/>
                  </a:lnTo>
                  <a:lnTo>
                    <a:pt x="1326031" y="467061"/>
                  </a:lnTo>
                  <a:lnTo>
                    <a:pt x="1371222" y="487057"/>
                  </a:lnTo>
                  <a:lnTo>
                    <a:pt x="1422400" y="508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148">
              <a:extLst>
                <a:ext uri="{FF2B5EF4-FFF2-40B4-BE49-F238E27FC236}">
                  <a16:creationId xmlns:a16="http://schemas.microsoft.com/office/drawing/2014/main" id="{39092BFF-8823-4AE6-BF9F-9054CEF01173}"/>
                </a:ext>
              </a:extLst>
            </p:cNvPr>
            <p:cNvSpPr/>
            <p:nvPr>
              <p:custDataLst>
                <p:tags r:id="rId37"/>
              </p:custDataLst>
            </p:nvPr>
          </p:nvSpPr>
          <p:spPr>
            <a:xfrm>
              <a:off x="5245100" y="1263650"/>
              <a:ext cx="1035051" cy="730251"/>
            </a:xfrm>
            <a:custGeom>
              <a:avLst/>
              <a:gdLst/>
              <a:ahLst/>
              <a:cxnLst/>
              <a:rect l="0" t="0" r="0" b="0"/>
              <a:pathLst>
                <a:path w="1035051" h="730251">
                  <a:moveTo>
                    <a:pt x="1035050" y="0"/>
                  </a:moveTo>
                  <a:lnTo>
                    <a:pt x="1035050" y="0"/>
                  </a:lnTo>
                  <a:lnTo>
                    <a:pt x="1029583" y="0"/>
                  </a:lnTo>
                  <a:lnTo>
                    <a:pt x="987396" y="41309"/>
                  </a:lnTo>
                  <a:lnTo>
                    <a:pt x="946310" y="75647"/>
                  </a:lnTo>
                  <a:lnTo>
                    <a:pt x="899771" y="110924"/>
                  </a:lnTo>
                  <a:lnTo>
                    <a:pt x="857462" y="137916"/>
                  </a:lnTo>
                  <a:lnTo>
                    <a:pt x="825830" y="157722"/>
                  </a:lnTo>
                  <a:lnTo>
                    <a:pt x="791075" y="180165"/>
                  </a:lnTo>
                  <a:lnTo>
                    <a:pt x="753756" y="203546"/>
                  </a:lnTo>
                  <a:lnTo>
                    <a:pt x="713650" y="225696"/>
                  </a:lnTo>
                  <a:lnTo>
                    <a:pt x="672308" y="251063"/>
                  </a:lnTo>
                  <a:lnTo>
                    <a:pt x="630415" y="278800"/>
                  </a:lnTo>
                  <a:lnTo>
                    <a:pt x="588276" y="307591"/>
                  </a:lnTo>
                  <a:lnTo>
                    <a:pt x="542267" y="336850"/>
                  </a:lnTo>
                  <a:lnTo>
                    <a:pt x="518145" y="351567"/>
                  </a:lnTo>
                  <a:lnTo>
                    <a:pt x="470646" y="382970"/>
                  </a:lnTo>
                  <a:lnTo>
                    <a:pt x="447114" y="399247"/>
                  </a:lnTo>
                  <a:lnTo>
                    <a:pt x="422959" y="415742"/>
                  </a:lnTo>
                  <a:lnTo>
                    <a:pt x="398390" y="432384"/>
                  </a:lnTo>
                  <a:lnTo>
                    <a:pt x="373543" y="449123"/>
                  </a:lnTo>
                  <a:lnTo>
                    <a:pt x="348512" y="466632"/>
                  </a:lnTo>
                  <a:lnTo>
                    <a:pt x="323358" y="484654"/>
                  </a:lnTo>
                  <a:lnTo>
                    <a:pt x="298122" y="503020"/>
                  </a:lnTo>
                  <a:lnTo>
                    <a:pt x="272126" y="522319"/>
                  </a:lnTo>
                  <a:lnTo>
                    <a:pt x="245623" y="542240"/>
                  </a:lnTo>
                  <a:lnTo>
                    <a:pt x="218782" y="562577"/>
                  </a:lnTo>
                  <a:lnTo>
                    <a:pt x="191715" y="583190"/>
                  </a:lnTo>
                  <a:lnTo>
                    <a:pt x="164499" y="603988"/>
                  </a:lnTo>
                  <a:lnTo>
                    <a:pt x="118971" y="638856"/>
                  </a:lnTo>
                  <a:lnTo>
                    <a:pt x="84169" y="665540"/>
                  </a:lnTo>
                  <a:lnTo>
                    <a:pt x="43524" y="696786"/>
                  </a:lnTo>
                  <a:lnTo>
                    <a:pt x="0" y="730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SMARTInkShape-Group60">
            <a:extLst>
              <a:ext uri="{FF2B5EF4-FFF2-40B4-BE49-F238E27FC236}">
                <a16:creationId xmlns:a16="http://schemas.microsoft.com/office/drawing/2014/main" id="{06EF1CA9-A0BB-49CB-9A80-2E06881EB579}"/>
              </a:ext>
            </a:extLst>
          </p:cNvPr>
          <p:cNvGrpSpPr/>
          <p:nvPr/>
        </p:nvGrpSpPr>
        <p:grpSpPr>
          <a:xfrm>
            <a:off x="1168400" y="3352800"/>
            <a:ext cx="565151" cy="584165"/>
            <a:chOff x="1168400" y="3352800"/>
            <a:chExt cx="565151" cy="584165"/>
          </a:xfrm>
        </p:grpSpPr>
        <p:sp>
          <p:nvSpPr>
            <p:cNvPr id="32" name="SMARTInkShape-149">
              <a:extLst>
                <a:ext uri="{FF2B5EF4-FFF2-40B4-BE49-F238E27FC236}">
                  <a16:creationId xmlns:a16="http://schemas.microsoft.com/office/drawing/2014/main" id="{C67E7F96-979C-4304-B199-90B23D60DD31}"/>
                </a:ext>
              </a:extLst>
            </p:cNvPr>
            <p:cNvSpPr/>
            <p:nvPr>
              <p:custDataLst>
                <p:tags r:id="rId32"/>
              </p:custDataLst>
            </p:nvPr>
          </p:nvSpPr>
          <p:spPr>
            <a:xfrm>
              <a:off x="1333500" y="3517900"/>
              <a:ext cx="311151" cy="323851"/>
            </a:xfrm>
            <a:custGeom>
              <a:avLst/>
              <a:gdLst/>
              <a:ahLst/>
              <a:cxnLst/>
              <a:rect l="0" t="0" r="0" b="0"/>
              <a:pathLst>
                <a:path w="311151" h="323851">
                  <a:moveTo>
                    <a:pt x="0" y="0"/>
                  </a:moveTo>
                  <a:lnTo>
                    <a:pt x="0" y="0"/>
                  </a:lnTo>
                  <a:lnTo>
                    <a:pt x="6272" y="0"/>
                  </a:lnTo>
                  <a:lnTo>
                    <a:pt x="9698" y="3371"/>
                  </a:lnTo>
                  <a:lnTo>
                    <a:pt x="13247" y="5026"/>
                  </a:lnTo>
                  <a:lnTo>
                    <a:pt x="15181" y="5467"/>
                  </a:lnTo>
                  <a:lnTo>
                    <a:pt x="50969" y="27320"/>
                  </a:lnTo>
                  <a:lnTo>
                    <a:pt x="88332" y="60047"/>
                  </a:lnTo>
                  <a:lnTo>
                    <a:pt x="104415" y="81241"/>
                  </a:lnTo>
                  <a:lnTo>
                    <a:pt x="146748" y="121435"/>
                  </a:lnTo>
                  <a:lnTo>
                    <a:pt x="193506" y="168110"/>
                  </a:lnTo>
                  <a:lnTo>
                    <a:pt x="230762" y="209726"/>
                  </a:lnTo>
                  <a:lnTo>
                    <a:pt x="274270" y="256579"/>
                  </a:lnTo>
                  <a:lnTo>
                    <a:pt x="300532" y="303485"/>
                  </a:lnTo>
                  <a:lnTo>
                    <a:pt x="309264" y="317048"/>
                  </a:lnTo>
                  <a:lnTo>
                    <a:pt x="311150" y="323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150">
              <a:extLst>
                <a:ext uri="{FF2B5EF4-FFF2-40B4-BE49-F238E27FC236}">
                  <a16:creationId xmlns:a16="http://schemas.microsoft.com/office/drawing/2014/main" id="{AE3CB8A7-19CD-4CDF-A75A-E11DCA1ED041}"/>
                </a:ext>
              </a:extLst>
            </p:cNvPr>
            <p:cNvSpPr/>
            <p:nvPr>
              <p:custDataLst>
                <p:tags r:id="rId33"/>
              </p:custDataLst>
            </p:nvPr>
          </p:nvSpPr>
          <p:spPr>
            <a:xfrm>
              <a:off x="1301750" y="3479823"/>
              <a:ext cx="247651" cy="457142"/>
            </a:xfrm>
            <a:custGeom>
              <a:avLst/>
              <a:gdLst/>
              <a:ahLst/>
              <a:cxnLst/>
              <a:rect l="0" t="0" r="0" b="0"/>
              <a:pathLst>
                <a:path w="247651" h="457142">
                  <a:moveTo>
                    <a:pt x="241300" y="12677"/>
                  </a:moveTo>
                  <a:lnTo>
                    <a:pt x="241300" y="12677"/>
                  </a:lnTo>
                  <a:lnTo>
                    <a:pt x="241300" y="7210"/>
                  </a:lnTo>
                  <a:lnTo>
                    <a:pt x="242006" y="6915"/>
                  </a:lnTo>
                  <a:lnTo>
                    <a:pt x="244671" y="6589"/>
                  </a:lnTo>
                  <a:lnTo>
                    <a:pt x="245664" y="5796"/>
                  </a:lnTo>
                  <a:lnTo>
                    <a:pt x="247643" y="0"/>
                  </a:lnTo>
                  <a:lnTo>
                    <a:pt x="247650" y="6066"/>
                  </a:lnTo>
                  <a:lnTo>
                    <a:pt x="244279" y="9620"/>
                  </a:lnTo>
                  <a:lnTo>
                    <a:pt x="240742" y="11319"/>
                  </a:lnTo>
                  <a:lnTo>
                    <a:pt x="238812" y="11772"/>
                  </a:lnTo>
                  <a:lnTo>
                    <a:pt x="228551" y="17583"/>
                  </a:lnTo>
                  <a:lnTo>
                    <a:pt x="226451" y="18065"/>
                  </a:lnTo>
                  <a:lnTo>
                    <a:pt x="217305" y="23201"/>
                  </a:lnTo>
                  <a:lnTo>
                    <a:pt x="178301" y="36151"/>
                  </a:lnTo>
                  <a:lnTo>
                    <a:pt x="164154" y="46346"/>
                  </a:lnTo>
                  <a:lnTo>
                    <a:pt x="155507" y="53041"/>
                  </a:lnTo>
                  <a:lnTo>
                    <a:pt x="140150" y="61483"/>
                  </a:lnTo>
                  <a:lnTo>
                    <a:pt x="95558" y="101616"/>
                  </a:lnTo>
                  <a:lnTo>
                    <a:pt x="74829" y="127113"/>
                  </a:lnTo>
                  <a:lnTo>
                    <a:pt x="49678" y="171721"/>
                  </a:lnTo>
                  <a:lnTo>
                    <a:pt x="36755" y="197591"/>
                  </a:lnTo>
                  <a:lnTo>
                    <a:pt x="31484" y="241399"/>
                  </a:lnTo>
                  <a:lnTo>
                    <a:pt x="26340" y="281788"/>
                  </a:lnTo>
                  <a:lnTo>
                    <a:pt x="25483" y="326852"/>
                  </a:lnTo>
                  <a:lnTo>
                    <a:pt x="30875" y="371356"/>
                  </a:lnTo>
                  <a:lnTo>
                    <a:pt x="31716" y="417460"/>
                  </a:lnTo>
                  <a:lnTo>
                    <a:pt x="31749" y="452544"/>
                  </a:lnTo>
                  <a:lnTo>
                    <a:pt x="31044" y="454088"/>
                  </a:lnTo>
                  <a:lnTo>
                    <a:pt x="29868" y="455118"/>
                  </a:lnTo>
                  <a:lnTo>
                    <a:pt x="26680" y="456262"/>
                  </a:lnTo>
                  <a:lnTo>
                    <a:pt x="8454" y="457141"/>
                  </a:lnTo>
                  <a:lnTo>
                    <a:pt x="5404" y="455280"/>
                  </a:lnTo>
                  <a:lnTo>
                    <a:pt x="0" y="4508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151">
              <a:extLst>
                <a:ext uri="{FF2B5EF4-FFF2-40B4-BE49-F238E27FC236}">
                  <a16:creationId xmlns:a16="http://schemas.microsoft.com/office/drawing/2014/main" id="{43A05271-DB12-4E0F-91B9-B070D89A299B}"/>
                </a:ext>
              </a:extLst>
            </p:cNvPr>
            <p:cNvSpPr/>
            <p:nvPr>
              <p:custDataLst>
                <p:tags r:id="rId34"/>
              </p:custDataLst>
            </p:nvPr>
          </p:nvSpPr>
          <p:spPr>
            <a:xfrm>
              <a:off x="1168400" y="3575956"/>
              <a:ext cx="565151" cy="132367"/>
            </a:xfrm>
            <a:custGeom>
              <a:avLst/>
              <a:gdLst/>
              <a:ahLst/>
              <a:cxnLst/>
              <a:rect l="0" t="0" r="0" b="0"/>
              <a:pathLst>
                <a:path w="565151" h="132367">
                  <a:moveTo>
                    <a:pt x="0" y="126094"/>
                  </a:moveTo>
                  <a:lnTo>
                    <a:pt x="0" y="126094"/>
                  </a:lnTo>
                  <a:lnTo>
                    <a:pt x="6272" y="132366"/>
                  </a:lnTo>
                  <a:lnTo>
                    <a:pt x="6327" y="129050"/>
                  </a:lnTo>
                  <a:lnTo>
                    <a:pt x="7040" y="128064"/>
                  </a:lnTo>
                  <a:lnTo>
                    <a:pt x="9714" y="126970"/>
                  </a:lnTo>
                  <a:lnTo>
                    <a:pt x="10709" y="125972"/>
                  </a:lnTo>
                  <a:lnTo>
                    <a:pt x="12622" y="120028"/>
                  </a:lnTo>
                  <a:lnTo>
                    <a:pt x="12700" y="85869"/>
                  </a:lnTo>
                  <a:lnTo>
                    <a:pt x="13405" y="84461"/>
                  </a:lnTo>
                  <a:lnTo>
                    <a:pt x="14582" y="83522"/>
                  </a:lnTo>
                  <a:lnTo>
                    <a:pt x="16071" y="82896"/>
                  </a:lnTo>
                  <a:lnTo>
                    <a:pt x="17064" y="81773"/>
                  </a:lnTo>
                  <a:lnTo>
                    <a:pt x="20539" y="74901"/>
                  </a:lnTo>
                  <a:lnTo>
                    <a:pt x="22159" y="72915"/>
                  </a:lnTo>
                  <a:lnTo>
                    <a:pt x="25841" y="70709"/>
                  </a:lnTo>
                  <a:lnTo>
                    <a:pt x="29829" y="69023"/>
                  </a:lnTo>
                  <a:lnTo>
                    <a:pt x="55156" y="52663"/>
                  </a:lnTo>
                  <a:lnTo>
                    <a:pt x="97170" y="42103"/>
                  </a:lnTo>
                  <a:lnTo>
                    <a:pt x="140363" y="30918"/>
                  </a:lnTo>
                  <a:lnTo>
                    <a:pt x="184189" y="24932"/>
                  </a:lnTo>
                  <a:lnTo>
                    <a:pt x="228602" y="21149"/>
                  </a:lnTo>
                  <a:lnTo>
                    <a:pt x="273050" y="18320"/>
                  </a:lnTo>
                  <a:lnTo>
                    <a:pt x="312474" y="16273"/>
                  </a:lnTo>
                  <a:lnTo>
                    <a:pt x="352306" y="12056"/>
                  </a:lnTo>
                  <a:lnTo>
                    <a:pt x="379521" y="9947"/>
                  </a:lnTo>
                  <a:lnTo>
                    <a:pt x="397641" y="6333"/>
                  </a:lnTo>
                  <a:lnTo>
                    <a:pt x="441493" y="0"/>
                  </a:lnTo>
                  <a:lnTo>
                    <a:pt x="459846" y="4343"/>
                  </a:lnTo>
                  <a:lnTo>
                    <a:pt x="502636" y="14833"/>
                  </a:lnTo>
                  <a:lnTo>
                    <a:pt x="534621" y="28781"/>
                  </a:lnTo>
                  <a:lnTo>
                    <a:pt x="545505" y="35323"/>
                  </a:lnTo>
                  <a:lnTo>
                    <a:pt x="557511" y="37084"/>
                  </a:lnTo>
                  <a:lnTo>
                    <a:pt x="565150" y="371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152">
              <a:extLst>
                <a:ext uri="{FF2B5EF4-FFF2-40B4-BE49-F238E27FC236}">
                  <a16:creationId xmlns:a16="http://schemas.microsoft.com/office/drawing/2014/main" id="{7525AFF6-E96D-46AE-BCF1-06E8A708E45B}"/>
                </a:ext>
              </a:extLst>
            </p:cNvPr>
            <p:cNvSpPr/>
            <p:nvPr>
              <p:custDataLst>
                <p:tags r:id="rId35"/>
              </p:custDataLst>
            </p:nvPr>
          </p:nvSpPr>
          <p:spPr>
            <a:xfrm>
              <a:off x="1384300" y="3352800"/>
              <a:ext cx="114269" cy="539751"/>
            </a:xfrm>
            <a:custGeom>
              <a:avLst/>
              <a:gdLst/>
              <a:ahLst/>
              <a:cxnLst/>
              <a:rect l="0" t="0" r="0" b="0"/>
              <a:pathLst>
                <a:path w="114269" h="539751">
                  <a:moveTo>
                    <a:pt x="0" y="0"/>
                  </a:moveTo>
                  <a:lnTo>
                    <a:pt x="0" y="0"/>
                  </a:lnTo>
                  <a:lnTo>
                    <a:pt x="3371" y="0"/>
                  </a:lnTo>
                  <a:lnTo>
                    <a:pt x="6908" y="1881"/>
                  </a:lnTo>
                  <a:lnTo>
                    <a:pt x="10831" y="4364"/>
                  </a:lnTo>
                  <a:lnTo>
                    <a:pt x="19099" y="5958"/>
                  </a:lnTo>
                  <a:lnTo>
                    <a:pt x="31379" y="6343"/>
                  </a:lnTo>
                  <a:lnTo>
                    <a:pt x="31640" y="9719"/>
                  </a:lnTo>
                  <a:lnTo>
                    <a:pt x="32382" y="10713"/>
                  </a:lnTo>
                  <a:lnTo>
                    <a:pt x="37208" y="12438"/>
                  </a:lnTo>
                  <a:lnTo>
                    <a:pt x="37703" y="14465"/>
                  </a:lnTo>
                  <a:lnTo>
                    <a:pt x="38077" y="22153"/>
                  </a:lnTo>
                  <a:lnTo>
                    <a:pt x="39971" y="25838"/>
                  </a:lnTo>
                  <a:lnTo>
                    <a:pt x="43565" y="30582"/>
                  </a:lnTo>
                  <a:lnTo>
                    <a:pt x="44448" y="68971"/>
                  </a:lnTo>
                  <a:lnTo>
                    <a:pt x="42568" y="74869"/>
                  </a:lnTo>
                  <a:lnTo>
                    <a:pt x="40086" y="80547"/>
                  </a:lnTo>
                  <a:lnTo>
                    <a:pt x="33205" y="103912"/>
                  </a:lnTo>
                  <a:lnTo>
                    <a:pt x="26567" y="121538"/>
                  </a:lnTo>
                  <a:lnTo>
                    <a:pt x="25430" y="166170"/>
                  </a:lnTo>
                  <a:lnTo>
                    <a:pt x="33241" y="209984"/>
                  </a:lnTo>
                  <a:lnTo>
                    <a:pt x="48036" y="256003"/>
                  </a:lnTo>
                  <a:lnTo>
                    <a:pt x="51392" y="273643"/>
                  </a:lnTo>
                  <a:lnTo>
                    <a:pt x="71783" y="320502"/>
                  </a:lnTo>
                  <a:lnTo>
                    <a:pt x="86067" y="362126"/>
                  </a:lnTo>
                  <a:lnTo>
                    <a:pt x="91898" y="390352"/>
                  </a:lnTo>
                  <a:lnTo>
                    <a:pt x="110089" y="435119"/>
                  </a:lnTo>
                  <a:lnTo>
                    <a:pt x="113468" y="452786"/>
                  </a:lnTo>
                  <a:lnTo>
                    <a:pt x="114268" y="486826"/>
                  </a:lnTo>
                  <a:lnTo>
                    <a:pt x="102560" y="530891"/>
                  </a:lnTo>
                  <a:lnTo>
                    <a:pt x="95250" y="539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SMARTInkShape-Group61">
            <a:extLst>
              <a:ext uri="{FF2B5EF4-FFF2-40B4-BE49-F238E27FC236}">
                <a16:creationId xmlns:a16="http://schemas.microsoft.com/office/drawing/2014/main" id="{230608AC-68D7-4AC9-B341-779C9CDCBC54}"/>
              </a:ext>
            </a:extLst>
          </p:cNvPr>
          <p:cNvGrpSpPr/>
          <p:nvPr/>
        </p:nvGrpSpPr>
        <p:grpSpPr>
          <a:xfrm>
            <a:off x="1041703" y="597271"/>
            <a:ext cx="2614438" cy="601583"/>
            <a:chOff x="1041703" y="597271"/>
            <a:chExt cx="2614438" cy="601583"/>
          </a:xfrm>
        </p:grpSpPr>
        <p:sp>
          <p:nvSpPr>
            <p:cNvPr id="37" name="SMARTInkShape-153">
              <a:extLst>
                <a:ext uri="{FF2B5EF4-FFF2-40B4-BE49-F238E27FC236}">
                  <a16:creationId xmlns:a16="http://schemas.microsoft.com/office/drawing/2014/main" id="{4B0F4E8C-A86C-47A0-878B-655BFCA8C1F7}"/>
                </a:ext>
              </a:extLst>
            </p:cNvPr>
            <p:cNvSpPr/>
            <p:nvPr>
              <p:custDataLst>
                <p:tags r:id="rId27"/>
              </p:custDataLst>
            </p:nvPr>
          </p:nvSpPr>
          <p:spPr>
            <a:xfrm>
              <a:off x="1041703" y="666750"/>
              <a:ext cx="475948" cy="373718"/>
            </a:xfrm>
            <a:custGeom>
              <a:avLst/>
              <a:gdLst/>
              <a:ahLst/>
              <a:cxnLst/>
              <a:rect l="0" t="0" r="0" b="0"/>
              <a:pathLst>
                <a:path w="475948" h="373718">
                  <a:moveTo>
                    <a:pt x="101297" y="12700"/>
                  </a:moveTo>
                  <a:lnTo>
                    <a:pt x="101297" y="12700"/>
                  </a:lnTo>
                  <a:lnTo>
                    <a:pt x="92459" y="12700"/>
                  </a:lnTo>
                  <a:lnTo>
                    <a:pt x="90466" y="14111"/>
                  </a:lnTo>
                  <a:lnTo>
                    <a:pt x="80098" y="30377"/>
                  </a:lnTo>
                  <a:lnTo>
                    <a:pt x="64056" y="72775"/>
                  </a:lnTo>
                  <a:lnTo>
                    <a:pt x="48838" y="111063"/>
                  </a:lnTo>
                  <a:lnTo>
                    <a:pt x="36424" y="154478"/>
                  </a:lnTo>
                  <a:lnTo>
                    <a:pt x="20592" y="200239"/>
                  </a:lnTo>
                  <a:lnTo>
                    <a:pt x="9652" y="242544"/>
                  </a:lnTo>
                  <a:lnTo>
                    <a:pt x="3151" y="287473"/>
                  </a:lnTo>
                  <a:lnTo>
                    <a:pt x="0" y="329794"/>
                  </a:lnTo>
                  <a:lnTo>
                    <a:pt x="3158" y="345759"/>
                  </a:lnTo>
                  <a:lnTo>
                    <a:pt x="8562" y="359426"/>
                  </a:lnTo>
                  <a:lnTo>
                    <a:pt x="11251" y="362384"/>
                  </a:lnTo>
                  <a:lnTo>
                    <a:pt x="29737" y="370892"/>
                  </a:lnTo>
                  <a:lnTo>
                    <a:pt x="37978" y="371098"/>
                  </a:lnTo>
                  <a:lnTo>
                    <a:pt x="58137" y="365482"/>
                  </a:lnTo>
                  <a:lnTo>
                    <a:pt x="98431" y="335745"/>
                  </a:lnTo>
                  <a:lnTo>
                    <a:pt x="137696" y="295905"/>
                  </a:lnTo>
                  <a:lnTo>
                    <a:pt x="167832" y="255614"/>
                  </a:lnTo>
                  <a:lnTo>
                    <a:pt x="195892" y="214390"/>
                  </a:lnTo>
                  <a:lnTo>
                    <a:pt x="224840" y="169692"/>
                  </a:lnTo>
                  <a:lnTo>
                    <a:pt x="253021" y="122344"/>
                  </a:lnTo>
                  <a:lnTo>
                    <a:pt x="253563" y="117326"/>
                  </a:lnTo>
                  <a:lnTo>
                    <a:pt x="253692" y="127221"/>
                  </a:lnTo>
                  <a:lnTo>
                    <a:pt x="242866" y="170554"/>
                  </a:lnTo>
                  <a:lnTo>
                    <a:pt x="232498" y="211827"/>
                  </a:lnTo>
                  <a:lnTo>
                    <a:pt x="224057" y="250635"/>
                  </a:lnTo>
                  <a:lnTo>
                    <a:pt x="216851" y="296056"/>
                  </a:lnTo>
                  <a:lnTo>
                    <a:pt x="216550" y="323377"/>
                  </a:lnTo>
                  <a:lnTo>
                    <a:pt x="224468" y="352167"/>
                  </a:lnTo>
                  <a:lnTo>
                    <a:pt x="230358" y="359483"/>
                  </a:lnTo>
                  <a:lnTo>
                    <a:pt x="245371" y="371503"/>
                  </a:lnTo>
                  <a:lnTo>
                    <a:pt x="257188" y="373717"/>
                  </a:lnTo>
                  <a:lnTo>
                    <a:pt x="273781" y="373668"/>
                  </a:lnTo>
                  <a:lnTo>
                    <a:pt x="292103" y="368793"/>
                  </a:lnTo>
                  <a:lnTo>
                    <a:pt x="310938" y="358019"/>
                  </a:lnTo>
                  <a:lnTo>
                    <a:pt x="349661" y="318435"/>
                  </a:lnTo>
                  <a:lnTo>
                    <a:pt x="386165" y="273757"/>
                  </a:lnTo>
                  <a:lnTo>
                    <a:pt x="411567" y="231849"/>
                  </a:lnTo>
                  <a:lnTo>
                    <a:pt x="432787" y="185419"/>
                  </a:lnTo>
                  <a:lnTo>
                    <a:pt x="450410" y="145438"/>
                  </a:lnTo>
                  <a:lnTo>
                    <a:pt x="462950" y="103680"/>
                  </a:lnTo>
                  <a:lnTo>
                    <a:pt x="468284" y="79982"/>
                  </a:lnTo>
                  <a:lnTo>
                    <a:pt x="471306" y="52343"/>
                  </a:lnTo>
                  <a:lnTo>
                    <a:pt x="474572" y="36676"/>
                  </a:lnTo>
                  <a:lnTo>
                    <a:pt x="47594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154">
              <a:extLst>
                <a:ext uri="{FF2B5EF4-FFF2-40B4-BE49-F238E27FC236}">
                  <a16:creationId xmlns:a16="http://schemas.microsoft.com/office/drawing/2014/main" id="{3F0FEFEF-B237-4C63-8B47-D35C42BC6782}"/>
                </a:ext>
              </a:extLst>
            </p:cNvPr>
            <p:cNvSpPr/>
            <p:nvPr>
              <p:custDataLst>
                <p:tags r:id="rId28"/>
              </p:custDataLst>
            </p:nvPr>
          </p:nvSpPr>
          <p:spPr>
            <a:xfrm>
              <a:off x="1466850" y="794127"/>
              <a:ext cx="609601" cy="201869"/>
            </a:xfrm>
            <a:custGeom>
              <a:avLst/>
              <a:gdLst/>
              <a:ahLst/>
              <a:cxnLst/>
              <a:rect l="0" t="0" r="0" b="0"/>
              <a:pathLst>
                <a:path w="609601" h="201869">
                  <a:moveTo>
                    <a:pt x="0" y="171073"/>
                  </a:moveTo>
                  <a:lnTo>
                    <a:pt x="0" y="171073"/>
                  </a:lnTo>
                  <a:lnTo>
                    <a:pt x="3371" y="171073"/>
                  </a:lnTo>
                  <a:lnTo>
                    <a:pt x="4364" y="171779"/>
                  </a:lnTo>
                  <a:lnTo>
                    <a:pt x="5026" y="172954"/>
                  </a:lnTo>
                  <a:lnTo>
                    <a:pt x="5467" y="174444"/>
                  </a:lnTo>
                  <a:lnTo>
                    <a:pt x="6467" y="175437"/>
                  </a:lnTo>
                  <a:lnTo>
                    <a:pt x="9460" y="176540"/>
                  </a:lnTo>
                  <a:lnTo>
                    <a:pt x="18482" y="177161"/>
                  </a:lnTo>
                  <a:lnTo>
                    <a:pt x="51308" y="168562"/>
                  </a:lnTo>
                  <a:lnTo>
                    <a:pt x="95985" y="136818"/>
                  </a:lnTo>
                  <a:lnTo>
                    <a:pt x="138409" y="101003"/>
                  </a:lnTo>
                  <a:lnTo>
                    <a:pt x="172179" y="53785"/>
                  </a:lnTo>
                  <a:lnTo>
                    <a:pt x="189209" y="17222"/>
                  </a:lnTo>
                  <a:lnTo>
                    <a:pt x="190387" y="3915"/>
                  </a:lnTo>
                  <a:lnTo>
                    <a:pt x="189719" y="2484"/>
                  </a:lnTo>
                  <a:lnTo>
                    <a:pt x="188568" y="1530"/>
                  </a:lnTo>
                  <a:lnTo>
                    <a:pt x="185408" y="471"/>
                  </a:lnTo>
                  <a:lnTo>
                    <a:pt x="181652" y="0"/>
                  </a:lnTo>
                  <a:lnTo>
                    <a:pt x="177630" y="1672"/>
                  </a:lnTo>
                  <a:lnTo>
                    <a:pt x="167637" y="6580"/>
                  </a:lnTo>
                  <a:lnTo>
                    <a:pt x="158466" y="11182"/>
                  </a:lnTo>
                  <a:lnTo>
                    <a:pt x="132730" y="39536"/>
                  </a:lnTo>
                  <a:lnTo>
                    <a:pt x="106670" y="82387"/>
                  </a:lnTo>
                  <a:lnTo>
                    <a:pt x="91982" y="125991"/>
                  </a:lnTo>
                  <a:lnTo>
                    <a:pt x="90519" y="144780"/>
                  </a:lnTo>
                  <a:lnTo>
                    <a:pt x="98395" y="181539"/>
                  </a:lnTo>
                  <a:lnTo>
                    <a:pt x="103938" y="188189"/>
                  </a:lnTo>
                  <a:lnTo>
                    <a:pt x="107392" y="190950"/>
                  </a:lnTo>
                  <a:lnTo>
                    <a:pt x="116874" y="194018"/>
                  </a:lnTo>
                  <a:lnTo>
                    <a:pt x="155530" y="196329"/>
                  </a:lnTo>
                  <a:lnTo>
                    <a:pt x="172377" y="193059"/>
                  </a:lnTo>
                  <a:lnTo>
                    <a:pt x="190775" y="184251"/>
                  </a:lnTo>
                  <a:lnTo>
                    <a:pt x="234966" y="145329"/>
                  </a:lnTo>
                  <a:lnTo>
                    <a:pt x="282545" y="101203"/>
                  </a:lnTo>
                  <a:lnTo>
                    <a:pt x="324548" y="55492"/>
                  </a:lnTo>
                  <a:lnTo>
                    <a:pt x="341866" y="32486"/>
                  </a:lnTo>
                  <a:lnTo>
                    <a:pt x="342211" y="32820"/>
                  </a:lnTo>
                  <a:lnTo>
                    <a:pt x="342594" y="35074"/>
                  </a:lnTo>
                  <a:lnTo>
                    <a:pt x="341990" y="35957"/>
                  </a:lnTo>
                  <a:lnTo>
                    <a:pt x="339438" y="36938"/>
                  </a:lnTo>
                  <a:lnTo>
                    <a:pt x="338475" y="38611"/>
                  </a:lnTo>
                  <a:lnTo>
                    <a:pt x="327787" y="67556"/>
                  </a:lnTo>
                  <a:lnTo>
                    <a:pt x="305181" y="114096"/>
                  </a:lnTo>
                  <a:lnTo>
                    <a:pt x="293376" y="155012"/>
                  </a:lnTo>
                  <a:lnTo>
                    <a:pt x="292478" y="168588"/>
                  </a:lnTo>
                  <a:lnTo>
                    <a:pt x="293763" y="172238"/>
                  </a:lnTo>
                  <a:lnTo>
                    <a:pt x="306439" y="185486"/>
                  </a:lnTo>
                  <a:lnTo>
                    <a:pt x="328413" y="198554"/>
                  </a:lnTo>
                  <a:lnTo>
                    <a:pt x="340881" y="201558"/>
                  </a:lnTo>
                  <a:lnTo>
                    <a:pt x="362805" y="201868"/>
                  </a:lnTo>
                  <a:lnTo>
                    <a:pt x="400831" y="191264"/>
                  </a:lnTo>
                  <a:lnTo>
                    <a:pt x="443212" y="168685"/>
                  </a:lnTo>
                  <a:lnTo>
                    <a:pt x="490389" y="126485"/>
                  </a:lnTo>
                  <a:lnTo>
                    <a:pt x="515702" y="94210"/>
                  </a:lnTo>
                  <a:lnTo>
                    <a:pt x="524599" y="73105"/>
                  </a:lnTo>
                  <a:lnTo>
                    <a:pt x="526907" y="49401"/>
                  </a:lnTo>
                  <a:lnTo>
                    <a:pt x="525105" y="44560"/>
                  </a:lnTo>
                  <a:lnTo>
                    <a:pt x="523637" y="42281"/>
                  </a:lnTo>
                  <a:lnTo>
                    <a:pt x="521952" y="40762"/>
                  </a:lnTo>
                  <a:lnTo>
                    <a:pt x="518199" y="39073"/>
                  </a:lnTo>
                  <a:lnTo>
                    <a:pt x="497011" y="37841"/>
                  </a:lnTo>
                  <a:lnTo>
                    <a:pt x="488770" y="41539"/>
                  </a:lnTo>
                  <a:lnTo>
                    <a:pt x="459306" y="67580"/>
                  </a:lnTo>
                  <a:lnTo>
                    <a:pt x="437287" y="98243"/>
                  </a:lnTo>
                  <a:lnTo>
                    <a:pt x="428520" y="120233"/>
                  </a:lnTo>
                  <a:lnTo>
                    <a:pt x="425854" y="139901"/>
                  </a:lnTo>
                  <a:lnTo>
                    <a:pt x="428941" y="150705"/>
                  </a:lnTo>
                  <a:lnTo>
                    <a:pt x="434292" y="156846"/>
                  </a:lnTo>
                  <a:lnTo>
                    <a:pt x="459300" y="175965"/>
                  </a:lnTo>
                  <a:lnTo>
                    <a:pt x="470833" y="180303"/>
                  </a:lnTo>
                  <a:lnTo>
                    <a:pt x="516286" y="183570"/>
                  </a:lnTo>
                  <a:lnTo>
                    <a:pt x="548599" y="180362"/>
                  </a:lnTo>
                  <a:lnTo>
                    <a:pt x="589903" y="167817"/>
                  </a:lnTo>
                  <a:lnTo>
                    <a:pt x="609600" y="1583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155">
              <a:extLst>
                <a:ext uri="{FF2B5EF4-FFF2-40B4-BE49-F238E27FC236}">
                  <a16:creationId xmlns:a16="http://schemas.microsoft.com/office/drawing/2014/main" id="{8E86C6DE-C8EA-495F-B36B-2ECF1302C764}"/>
                </a:ext>
              </a:extLst>
            </p:cNvPr>
            <p:cNvSpPr/>
            <p:nvPr>
              <p:custDataLst>
                <p:tags r:id="rId29"/>
              </p:custDataLst>
            </p:nvPr>
          </p:nvSpPr>
          <p:spPr>
            <a:xfrm>
              <a:off x="2262261" y="597271"/>
              <a:ext cx="407670" cy="414384"/>
            </a:xfrm>
            <a:custGeom>
              <a:avLst/>
              <a:gdLst/>
              <a:ahLst/>
              <a:cxnLst/>
              <a:rect l="0" t="0" r="0" b="0"/>
              <a:pathLst>
                <a:path w="407670" h="414384">
                  <a:moveTo>
                    <a:pt x="303139" y="37729"/>
                  </a:moveTo>
                  <a:lnTo>
                    <a:pt x="303139" y="37729"/>
                  </a:lnTo>
                  <a:lnTo>
                    <a:pt x="299768" y="34358"/>
                  </a:lnTo>
                  <a:lnTo>
                    <a:pt x="298113" y="30821"/>
                  </a:lnTo>
                  <a:lnTo>
                    <a:pt x="297672" y="28891"/>
                  </a:lnTo>
                  <a:lnTo>
                    <a:pt x="293679" y="22802"/>
                  </a:lnTo>
                  <a:lnTo>
                    <a:pt x="285304" y="14424"/>
                  </a:lnTo>
                  <a:lnTo>
                    <a:pt x="263387" y="3859"/>
                  </a:lnTo>
                  <a:lnTo>
                    <a:pt x="223423" y="0"/>
                  </a:lnTo>
                  <a:lnTo>
                    <a:pt x="185610" y="4772"/>
                  </a:lnTo>
                  <a:lnTo>
                    <a:pt x="146051" y="14390"/>
                  </a:lnTo>
                  <a:lnTo>
                    <a:pt x="98616" y="38131"/>
                  </a:lnTo>
                  <a:lnTo>
                    <a:pt x="76734" y="52743"/>
                  </a:lnTo>
                  <a:lnTo>
                    <a:pt x="48812" y="83663"/>
                  </a:lnTo>
                  <a:lnTo>
                    <a:pt x="44574" y="96808"/>
                  </a:lnTo>
                  <a:lnTo>
                    <a:pt x="43582" y="105379"/>
                  </a:lnTo>
                  <a:lnTo>
                    <a:pt x="46904" y="113892"/>
                  </a:lnTo>
                  <a:lnTo>
                    <a:pt x="60535" y="130855"/>
                  </a:lnTo>
                  <a:lnTo>
                    <a:pt x="76034" y="143560"/>
                  </a:lnTo>
                  <a:lnTo>
                    <a:pt x="118237" y="163495"/>
                  </a:lnTo>
                  <a:lnTo>
                    <a:pt x="164793" y="174999"/>
                  </a:lnTo>
                  <a:lnTo>
                    <a:pt x="185343" y="178830"/>
                  </a:lnTo>
                  <a:lnTo>
                    <a:pt x="194153" y="182313"/>
                  </a:lnTo>
                  <a:lnTo>
                    <a:pt x="196615" y="182801"/>
                  </a:lnTo>
                  <a:lnTo>
                    <a:pt x="198256" y="183833"/>
                  </a:lnTo>
                  <a:lnTo>
                    <a:pt x="199351" y="185226"/>
                  </a:lnTo>
                  <a:lnTo>
                    <a:pt x="200080" y="186860"/>
                  </a:lnTo>
                  <a:lnTo>
                    <a:pt x="199861" y="187950"/>
                  </a:lnTo>
                  <a:lnTo>
                    <a:pt x="199009" y="188676"/>
                  </a:lnTo>
                  <a:lnTo>
                    <a:pt x="197736" y="189161"/>
                  </a:lnTo>
                  <a:lnTo>
                    <a:pt x="179828" y="201935"/>
                  </a:lnTo>
                  <a:lnTo>
                    <a:pt x="134512" y="224335"/>
                  </a:lnTo>
                  <a:lnTo>
                    <a:pt x="93403" y="248926"/>
                  </a:lnTo>
                  <a:lnTo>
                    <a:pt x="49680" y="282379"/>
                  </a:lnTo>
                  <a:lnTo>
                    <a:pt x="13559" y="329653"/>
                  </a:lnTo>
                  <a:lnTo>
                    <a:pt x="2077" y="354489"/>
                  </a:lnTo>
                  <a:lnTo>
                    <a:pt x="0" y="364543"/>
                  </a:lnTo>
                  <a:lnTo>
                    <a:pt x="959" y="373715"/>
                  </a:lnTo>
                  <a:lnTo>
                    <a:pt x="7323" y="391101"/>
                  </a:lnTo>
                  <a:lnTo>
                    <a:pt x="13150" y="397748"/>
                  </a:lnTo>
                  <a:lnTo>
                    <a:pt x="21855" y="403054"/>
                  </a:lnTo>
                  <a:lnTo>
                    <a:pt x="55102" y="414383"/>
                  </a:lnTo>
                  <a:lnTo>
                    <a:pt x="77795" y="414070"/>
                  </a:lnTo>
                  <a:lnTo>
                    <a:pt x="121021" y="405694"/>
                  </a:lnTo>
                  <a:lnTo>
                    <a:pt x="167809" y="390332"/>
                  </a:lnTo>
                  <a:lnTo>
                    <a:pt x="212027" y="369930"/>
                  </a:lnTo>
                  <a:lnTo>
                    <a:pt x="257612" y="330330"/>
                  </a:lnTo>
                  <a:lnTo>
                    <a:pt x="301665" y="286114"/>
                  </a:lnTo>
                  <a:lnTo>
                    <a:pt x="311326" y="272113"/>
                  </a:lnTo>
                  <a:lnTo>
                    <a:pt x="315207" y="263888"/>
                  </a:lnTo>
                  <a:lnTo>
                    <a:pt x="316829" y="262585"/>
                  </a:lnTo>
                  <a:lnTo>
                    <a:pt x="321130" y="260494"/>
                  </a:lnTo>
                  <a:lnTo>
                    <a:pt x="320777" y="260322"/>
                  </a:lnTo>
                  <a:lnTo>
                    <a:pt x="318504" y="260131"/>
                  </a:lnTo>
                  <a:lnTo>
                    <a:pt x="315142" y="261928"/>
                  </a:lnTo>
                  <a:lnTo>
                    <a:pt x="313258" y="263395"/>
                  </a:lnTo>
                  <a:lnTo>
                    <a:pt x="311164" y="266906"/>
                  </a:lnTo>
                  <a:lnTo>
                    <a:pt x="310606" y="268831"/>
                  </a:lnTo>
                  <a:lnTo>
                    <a:pt x="306223" y="272850"/>
                  </a:lnTo>
                  <a:lnTo>
                    <a:pt x="299571" y="278399"/>
                  </a:lnTo>
                  <a:lnTo>
                    <a:pt x="267099" y="323702"/>
                  </a:lnTo>
                  <a:lnTo>
                    <a:pt x="232425" y="367804"/>
                  </a:lnTo>
                  <a:lnTo>
                    <a:pt x="221953" y="384645"/>
                  </a:lnTo>
                  <a:lnTo>
                    <a:pt x="220993" y="389658"/>
                  </a:lnTo>
                  <a:lnTo>
                    <a:pt x="220153" y="390882"/>
                  </a:lnTo>
                  <a:lnTo>
                    <a:pt x="218887" y="391698"/>
                  </a:lnTo>
                  <a:lnTo>
                    <a:pt x="217338" y="392241"/>
                  </a:lnTo>
                  <a:lnTo>
                    <a:pt x="217010" y="392604"/>
                  </a:lnTo>
                  <a:lnTo>
                    <a:pt x="217498" y="392846"/>
                  </a:lnTo>
                  <a:lnTo>
                    <a:pt x="218528" y="393007"/>
                  </a:lnTo>
                  <a:lnTo>
                    <a:pt x="219215" y="392409"/>
                  </a:lnTo>
                  <a:lnTo>
                    <a:pt x="226329" y="377009"/>
                  </a:lnTo>
                  <a:lnTo>
                    <a:pt x="250670" y="346909"/>
                  </a:lnTo>
                  <a:lnTo>
                    <a:pt x="261957" y="329245"/>
                  </a:lnTo>
                  <a:lnTo>
                    <a:pt x="297863" y="285345"/>
                  </a:lnTo>
                  <a:lnTo>
                    <a:pt x="321773" y="262413"/>
                  </a:lnTo>
                  <a:lnTo>
                    <a:pt x="339040" y="251993"/>
                  </a:lnTo>
                  <a:lnTo>
                    <a:pt x="351798" y="248676"/>
                  </a:lnTo>
                  <a:lnTo>
                    <a:pt x="364515" y="247693"/>
                  </a:lnTo>
                  <a:lnTo>
                    <a:pt x="377220" y="250773"/>
                  </a:lnTo>
                  <a:lnTo>
                    <a:pt x="396507" y="260160"/>
                  </a:lnTo>
                  <a:lnTo>
                    <a:pt x="401080" y="264293"/>
                  </a:lnTo>
                  <a:lnTo>
                    <a:pt x="407628" y="278177"/>
                  </a:lnTo>
                  <a:lnTo>
                    <a:pt x="407669" y="285941"/>
                  </a:lnTo>
                  <a:lnTo>
                    <a:pt x="403714" y="310984"/>
                  </a:lnTo>
                  <a:lnTo>
                    <a:pt x="384057" y="342417"/>
                  </a:lnTo>
                  <a:lnTo>
                    <a:pt x="353975" y="383608"/>
                  </a:lnTo>
                  <a:lnTo>
                    <a:pt x="351846" y="384731"/>
                  </a:lnTo>
                  <a:lnTo>
                    <a:pt x="350427" y="386186"/>
                  </a:lnTo>
                  <a:lnTo>
                    <a:pt x="347589" y="3933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156">
              <a:extLst>
                <a:ext uri="{FF2B5EF4-FFF2-40B4-BE49-F238E27FC236}">
                  <a16:creationId xmlns:a16="http://schemas.microsoft.com/office/drawing/2014/main" id="{0587AD51-FCFA-40BC-B206-1E95E4266470}"/>
                </a:ext>
              </a:extLst>
            </p:cNvPr>
            <p:cNvSpPr/>
            <p:nvPr>
              <p:custDataLst>
                <p:tags r:id="rId30"/>
              </p:custDataLst>
            </p:nvPr>
          </p:nvSpPr>
          <p:spPr>
            <a:xfrm>
              <a:off x="2660765" y="730362"/>
              <a:ext cx="995376" cy="468492"/>
            </a:xfrm>
            <a:custGeom>
              <a:avLst/>
              <a:gdLst/>
              <a:ahLst/>
              <a:cxnLst/>
              <a:rect l="0" t="0" r="0" b="0"/>
              <a:pathLst>
                <a:path w="995376" h="468492">
                  <a:moveTo>
                    <a:pt x="184035" y="152288"/>
                  </a:moveTo>
                  <a:lnTo>
                    <a:pt x="184035" y="152288"/>
                  </a:lnTo>
                  <a:lnTo>
                    <a:pt x="184035" y="143450"/>
                  </a:lnTo>
                  <a:lnTo>
                    <a:pt x="182153" y="139423"/>
                  </a:lnTo>
                  <a:lnTo>
                    <a:pt x="162836" y="118418"/>
                  </a:lnTo>
                  <a:lnTo>
                    <a:pt x="156739" y="116068"/>
                  </a:lnTo>
                  <a:lnTo>
                    <a:pt x="153137" y="115442"/>
                  </a:lnTo>
                  <a:lnTo>
                    <a:pt x="145373" y="116627"/>
                  </a:lnTo>
                  <a:lnTo>
                    <a:pt x="137218" y="120211"/>
                  </a:lnTo>
                  <a:lnTo>
                    <a:pt x="94754" y="153695"/>
                  </a:lnTo>
                  <a:lnTo>
                    <a:pt x="65840" y="185044"/>
                  </a:lnTo>
                  <a:lnTo>
                    <a:pt x="54410" y="208931"/>
                  </a:lnTo>
                  <a:lnTo>
                    <a:pt x="51175" y="229005"/>
                  </a:lnTo>
                  <a:lnTo>
                    <a:pt x="52784" y="234127"/>
                  </a:lnTo>
                  <a:lnTo>
                    <a:pt x="54201" y="236481"/>
                  </a:lnTo>
                  <a:lnTo>
                    <a:pt x="55851" y="238050"/>
                  </a:lnTo>
                  <a:lnTo>
                    <a:pt x="59566" y="239793"/>
                  </a:lnTo>
                  <a:lnTo>
                    <a:pt x="80726" y="241066"/>
                  </a:lnTo>
                  <a:lnTo>
                    <a:pt x="106565" y="234264"/>
                  </a:lnTo>
                  <a:lnTo>
                    <a:pt x="146232" y="211149"/>
                  </a:lnTo>
                  <a:lnTo>
                    <a:pt x="193125" y="174989"/>
                  </a:lnTo>
                  <a:lnTo>
                    <a:pt x="201634" y="171819"/>
                  </a:lnTo>
                  <a:lnTo>
                    <a:pt x="202117" y="173070"/>
                  </a:lnTo>
                  <a:lnTo>
                    <a:pt x="202957" y="189057"/>
                  </a:lnTo>
                  <a:lnTo>
                    <a:pt x="197285" y="211135"/>
                  </a:lnTo>
                  <a:lnTo>
                    <a:pt x="170881" y="258456"/>
                  </a:lnTo>
                  <a:lnTo>
                    <a:pt x="144899" y="303870"/>
                  </a:lnTo>
                  <a:lnTo>
                    <a:pt x="115930" y="350633"/>
                  </a:lnTo>
                  <a:lnTo>
                    <a:pt x="94225" y="385025"/>
                  </a:lnTo>
                  <a:lnTo>
                    <a:pt x="55701" y="430853"/>
                  </a:lnTo>
                  <a:lnTo>
                    <a:pt x="41745" y="444924"/>
                  </a:lnTo>
                  <a:lnTo>
                    <a:pt x="6520" y="467842"/>
                  </a:lnTo>
                  <a:lnTo>
                    <a:pt x="4309" y="468491"/>
                  </a:lnTo>
                  <a:lnTo>
                    <a:pt x="2834" y="468218"/>
                  </a:lnTo>
                  <a:lnTo>
                    <a:pt x="1851" y="467330"/>
                  </a:lnTo>
                  <a:lnTo>
                    <a:pt x="759" y="464462"/>
                  </a:lnTo>
                  <a:lnTo>
                    <a:pt x="0" y="454827"/>
                  </a:lnTo>
                  <a:lnTo>
                    <a:pt x="8733" y="430049"/>
                  </a:lnTo>
                  <a:lnTo>
                    <a:pt x="32800" y="399722"/>
                  </a:lnTo>
                  <a:lnTo>
                    <a:pt x="73600" y="353030"/>
                  </a:lnTo>
                  <a:lnTo>
                    <a:pt x="112832" y="316040"/>
                  </a:lnTo>
                  <a:lnTo>
                    <a:pt x="154552" y="276487"/>
                  </a:lnTo>
                  <a:lnTo>
                    <a:pt x="198646" y="234703"/>
                  </a:lnTo>
                  <a:lnTo>
                    <a:pt x="244542" y="192478"/>
                  </a:lnTo>
                  <a:lnTo>
                    <a:pt x="283214" y="150166"/>
                  </a:lnTo>
                  <a:lnTo>
                    <a:pt x="322212" y="109718"/>
                  </a:lnTo>
                  <a:lnTo>
                    <a:pt x="364456" y="67163"/>
                  </a:lnTo>
                  <a:lnTo>
                    <a:pt x="410652" y="19990"/>
                  </a:lnTo>
                  <a:lnTo>
                    <a:pt x="420710" y="10679"/>
                  </a:lnTo>
                  <a:lnTo>
                    <a:pt x="423280" y="6330"/>
                  </a:lnTo>
                  <a:lnTo>
                    <a:pt x="425300" y="0"/>
                  </a:lnTo>
                  <a:lnTo>
                    <a:pt x="391489" y="40642"/>
                  </a:lnTo>
                  <a:lnTo>
                    <a:pt x="357182" y="87140"/>
                  </a:lnTo>
                  <a:lnTo>
                    <a:pt x="330234" y="129888"/>
                  </a:lnTo>
                  <a:lnTo>
                    <a:pt x="319310" y="146827"/>
                  </a:lnTo>
                  <a:lnTo>
                    <a:pt x="306735" y="177208"/>
                  </a:lnTo>
                  <a:lnTo>
                    <a:pt x="305090" y="194527"/>
                  </a:lnTo>
                  <a:lnTo>
                    <a:pt x="306747" y="201164"/>
                  </a:lnTo>
                  <a:lnTo>
                    <a:pt x="313559" y="211175"/>
                  </a:lnTo>
                  <a:lnTo>
                    <a:pt x="331355" y="224221"/>
                  </a:lnTo>
                  <a:lnTo>
                    <a:pt x="339822" y="226592"/>
                  </a:lnTo>
                  <a:lnTo>
                    <a:pt x="350640" y="226940"/>
                  </a:lnTo>
                  <a:lnTo>
                    <a:pt x="397897" y="213528"/>
                  </a:lnTo>
                  <a:lnTo>
                    <a:pt x="437856" y="192120"/>
                  </a:lnTo>
                  <a:lnTo>
                    <a:pt x="475994" y="161451"/>
                  </a:lnTo>
                  <a:lnTo>
                    <a:pt x="481267" y="151162"/>
                  </a:lnTo>
                  <a:lnTo>
                    <a:pt x="488499" y="146142"/>
                  </a:lnTo>
                  <a:lnTo>
                    <a:pt x="485364" y="145998"/>
                  </a:lnTo>
                  <a:lnTo>
                    <a:pt x="481883" y="147846"/>
                  </a:lnTo>
                  <a:lnTo>
                    <a:pt x="449069" y="180074"/>
                  </a:lnTo>
                  <a:lnTo>
                    <a:pt x="433717" y="202546"/>
                  </a:lnTo>
                  <a:lnTo>
                    <a:pt x="432086" y="211448"/>
                  </a:lnTo>
                  <a:lnTo>
                    <a:pt x="433745" y="215740"/>
                  </a:lnTo>
                  <a:lnTo>
                    <a:pt x="440558" y="224245"/>
                  </a:lnTo>
                  <a:lnTo>
                    <a:pt x="446447" y="226602"/>
                  </a:lnTo>
                  <a:lnTo>
                    <a:pt x="461726" y="228116"/>
                  </a:lnTo>
                  <a:lnTo>
                    <a:pt x="474139" y="225007"/>
                  </a:lnTo>
                  <a:lnTo>
                    <a:pt x="520959" y="203915"/>
                  </a:lnTo>
                  <a:lnTo>
                    <a:pt x="565057" y="175496"/>
                  </a:lnTo>
                  <a:lnTo>
                    <a:pt x="612465" y="141702"/>
                  </a:lnTo>
                  <a:lnTo>
                    <a:pt x="631110" y="129840"/>
                  </a:lnTo>
                  <a:lnTo>
                    <a:pt x="657427" y="117789"/>
                  </a:lnTo>
                  <a:lnTo>
                    <a:pt x="665130" y="118846"/>
                  </a:lnTo>
                  <a:lnTo>
                    <a:pt x="674029" y="123408"/>
                  </a:lnTo>
                  <a:lnTo>
                    <a:pt x="681134" y="129228"/>
                  </a:lnTo>
                  <a:lnTo>
                    <a:pt x="683662" y="135219"/>
                  </a:lnTo>
                  <a:lnTo>
                    <a:pt x="685566" y="162987"/>
                  </a:lnTo>
                  <a:lnTo>
                    <a:pt x="682279" y="175606"/>
                  </a:lnTo>
                  <a:lnTo>
                    <a:pt x="670755" y="195507"/>
                  </a:lnTo>
                  <a:lnTo>
                    <a:pt x="664703" y="201600"/>
                  </a:lnTo>
                  <a:lnTo>
                    <a:pt x="636888" y="217818"/>
                  </a:lnTo>
                  <a:lnTo>
                    <a:pt x="627639" y="220858"/>
                  </a:lnTo>
                  <a:lnTo>
                    <a:pt x="604987" y="222026"/>
                  </a:lnTo>
                  <a:lnTo>
                    <a:pt x="598549" y="220207"/>
                  </a:lnTo>
                  <a:lnTo>
                    <a:pt x="576849" y="208064"/>
                  </a:lnTo>
                  <a:lnTo>
                    <a:pt x="565140" y="196841"/>
                  </a:lnTo>
                  <a:lnTo>
                    <a:pt x="565044" y="205585"/>
                  </a:lnTo>
                  <a:lnTo>
                    <a:pt x="566921" y="209607"/>
                  </a:lnTo>
                  <a:lnTo>
                    <a:pt x="579962" y="224265"/>
                  </a:lnTo>
                  <a:lnTo>
                    <a:pt x="594115" y="232723"/>
                  </a:lnTo>
                  <a:lnTo>
                    <a:pt x="614680" y="239307"/>
                  </a:lnTo>
                  <a:lnTo>
                    <a:pt x="650868" y="241078"/>
                  </a:lnTo>
                  <a:lnTo>
                    <a:pt x="692556" y="228318"/>
                  </a:lnTo>
                  <a:lnTo>
                    <a:pt x="704261" y="223474"/>
                  </a:lnTo>
                  <a:lnTo>
                    <a:pt x="749455" y="183553"/>
                  </a:lnTo>
                  <a:lnTo>
                    <a:pt x="787308" y="140428"/>
                  </a:lnTo>
                  <a:lnTo>
                    <a:pt x="825387" y="96094"/>
                  </a:lnTo>
                  <a:lnTo>
                    <a:pt x="859557" y="59122"/>
                  </a:lnTo>
                  <a:lnTo>
                    <a:pt x="860866" y="56311"/>
                  </a:lnTo>
                  <a:lnTo>
                    <a:pt x="862445" y="54436"/>
                  </a:lnTo>
                  <a:lnTo>
                    <a:pt x="872093" y="47811"/>
                  </a:lnTo>
                  <a:lnTo>
                    <a:pt x="873457" y="47359"/>
                  </a:lnTo>
                  <a:lnTo>
                    <a:pt x="874367" y="47763"/>
                  </a:lnTo>
                  <a:lnTo>
                    <a:pt x="874973" y="48738"/>
                  </a:lnTo>
                  <a:lnTo>
                    <a:pt x="874671" y="50093"/>
                  </a:lnTo>
                  <a:lnTo>
                    <a:pt x="851605" y="95637"/>
                  </a:lnTo>
                  <a:lnTo>
                    <a:pt x="816725" y="139617"/>
                  </a:lnTo>
                  <a:lnTo>
                    <a:pt x="779828" y="185202"/>
                  </a:lnTo>
                  <a:lnTo>
                    <a:pt x="768557" y="202681"/>
                  </a:lnTo>
                  <a:lnTo>
                    <a:pt x="773730" y="203052"/>
                  </a:lnTo>
                  <a:lnTo>
                    <a:pt x="818723" y="164004"/>
                  </a:lnTo>
                  <a:lnTo>
                    <a:pt x="859489" y="136479"/>
                  </a:lnTo>
                  <a:lnTo>
                    <a:pt x="904761" y="116218"/>
                  </a:lnTo>
                  <a:lnTo>
                    <a:pt x="919930" y="112268"/>
                  </a:lnTo>
                  <a:lnTo>
                    <a:pt x="942925" y="114011"/>
                  </a:lnTo>
                  <a:lnTo>
                    <a:pt x="960009" y="119702"/>
                  </a:lnTo>
                  <a:lnTo>
                    <a:pt x="976751" y="130011"/>
                  </a:lnTo>
                  <a:lnTo>
                    <a:pt x="983911" y="137919"/>
                  </a:lnTo>
                  <a:lnTo>
                    <a:pt x="991908" y="153675"/>
                  </a:lnTo>
                  <a:lnTo>
                    <a:pt x="995375" y="171749"/>
                  </a:lnTo>
                  <a:lnTo>
                    <a:pt x="992423" y="182339"/>
                  </a:lnTo>
                  <a:lnTo>
                    <a:pt x="966943" y="219039"/>
                  </a:lnTo>
                  <a:lnTo>
                    <a:pt x="936312" y="241964"/>
                  </a:lnTo>
                  <a:lnTo>
                    <a:pt x="914324" y="250801"/>
                  </a:lnTo>
                  <a:lnTo>
                    <a:pt x="891286" y="253481"/>
                  </a:lnTo>
                  <a:lnTo>
                    <a:pt x="878386" y="250397"/>
                  </a:lnTo>
                  <a:lnTo>
                    <a:pt x="871753" y="245046"/>
                  </a:lnTo>
                  <a:lnTo>
                    <a:pt x="850785" y="2221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157">
              <a:extLst>
                <a:ext uri="{FF2B5EF4-FFF2-40B4-BE49-F238E27FC236}">
                  <a16:creationId xmlns:a16="http://schemas.microsoft.com/office/drawing/2014/main" id="{B2A5E937-96DB-4288-9FBB-6FECA6A62D25}"/>
                </a:ext>
              </a:extLst>
            </p:cNvPr>
            <p:cNvSpPr/>
            <p:nvPr>
              <p:custDataLst>
                <p:tags r:id="rId31"/>
              </p:custDataLst>
            </p:nvPr>
          </p:nvSpPr>
          <p:spPr>
            <a:xfrm>
              <a:off x="3321389" y="635000"/>
              <a:ext cx="12362" cy="19051"/>
            </a:xfrm>
            <a:custGeom>
              <a:avLst/>
              <a:gdLst/>
              <a:ahLst/>
              <a:cxnLst/>
              <a:rect l="0" t="0" r="0" b="0"/>
              <a:pathLst>
                <a:path w="12362" h="19051">
                  <a:moveTo>
                    <a:pt x="12361" y="19050"/>
                  </a:moveTo>
                  <a:lnTo>
                    <a:pt x="12361" y="19050"/>
                  </a:lnTo>
                  <a:lnTo>
                    <a:pt x="12361" y="15679"/>
                  </a:lnTo>
                  <a:lnTo>
                    <a:pt x="10479" y="12142"/>
                  </a:lnTo>
                  <a:lnTo>
                    <a:pt x="8990" y="10212"/>
                  </a:lnTo>
                  <a:lnTo>
                    <a:pt x="5453" y="8066"/>
                  </a:lnTo>
                  <a:lnTo>
                    <a:pt x="3523" y="7494"/>
                  </a:lnTo>
                  <a:lnTo>
                    <a:pt x="2236" y="6407"/>
                  </a:lnTo>
                  <a:lnTo>
                    <a:pt x="0" y="983"/>
                  </a:lnTo>
                  <a:lnTo>
                    <a:pt x="592" y="655"/>
                  </a:lnTo>
                  <a:lnTo>
                    <a:pt x="601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SMARTInkShape-Group62">
            <a:extLst>
              <a:ext uri="{FF2B5EF4-FFF2-40B4-BE49-F238E27FC236}">
                <a16:creationId xmlns:a16="http://schemas.microsoft.com/office/drawing/2014/main" id="{EFB1F0C5-C954-4904-87F7-CE3487F3847C}"/>
              </a:ext>
            </a:extLst>
          </p:cNvPr>
          <p:cNvGrpSpPr/>
          <p:nvPr/>
        </p:nvGrpSpPr>
        <p:grpSpPr>
          <a:xfrm>
            <a:off x="3905250" y="622802"/>
            <a:ext cx="1650970" cy="359754"/>
            <a:chOff x="3905250" y="622802"/>
            <a:chExt cx="1650970" cy="359754"/>
          </a:xfrm>
        </p:grpSpPr>
        <p:sp>
          <p:nvSpPr>
            <p:cNvPr id="43" name="SMARTInkShape-158">
              <a:extLst>
                <a:ext uri="{FF2B5EF4-FFF2-40B4-BE49-F238E27FC236}">
                  <a16:creationId xmlns:a16="http://schemas.microsoft.com/office/drawing/2014/main" id="{E14B157B-DBBB-4993-BD19-BCC8F54580B3}"/>
                </a:ext>
              </a:extLst>
            </p:cNvPr>
            <p:cNvSpPr/>
            <p:nvPr>
              <p:custDataLst>
                <p:tags r:id="rId23"/>
              </p:custDataLst>
            </p:nvPr>
          </p:nvSpPr>
          <p:spPr>
            <a:xfrm>
              <a:off x="3905250" y="622802"/>
              <a:ext cx="583824" cy="359754"/>
            </a:xfrm>
            <a:custGeom>
              <a:avLst/>
              <a:gdLst/>
              <a:ahLst/>
              <a:cxnLst/>
              <a:rect l="0" t="0" r="0" b="0"/>
              <a:pathLst>
                <a:path w="583824" h="359754">
                  <a:moveTo>
                    <a:pt x="0" y="348748"/>
                  </a:moveTo>
                  <a:lnTo>
                    <a:pt x="0" y="348748"/>
                  </a:lnTo>
                  <a:lnTo>
                    <a:pt x="1411" y="303075"/>
                  </a:lnTo>
                  <a:lnTo>
                    <a:pt x="14305" y="263642"/>
                  </a:lnTo>
                  <a:lnTo>
                    <a:pt x="32240" y="219809"/>
                  </a:lnTo>
                  <a:lnTo>
                    <a:pt x="55311" y="173774"/>
                  </a:lnTo>
                  <a:lnTo>
                    <a:pt x="68624" y="154573"/>
                  </a:lnTo>
                  <a:lnTo>
                    <a:pt x="80479" y="142261"/>
                  </a:lnTo>
                  <a:lnTo>
                    <a:pt x="93026" y="134227"/>
                  </a:lnTo>
                  <a:lnTo>
                    <a:pt x="97962" y="133257"/>
                  </a:lnTo>
                  <a:lnTo>
                    <a:pt x="107264" y="132969"/>
                  </a:lnTo>
                  <a:lnTo>
                    <a:pt x="113054" y="134783"/>
                  </a:lnTo>
                  <a:lnTo>
                    <a:pt x="115586" y="136255"/>
                  </a:lnTo>
                  <a:lnTo>
                    <a:pt x="117274" y="137941"/>
                  </a:lnTo>
                  <a:lnTo>
                    <a:pt x="125478" y="151948"/>
                  </a:lnTo>
                  <a:lnTo>
                    <a:pt x="126699" y="163746"/>
                  </a:lnTo>
                  <a:lnTo>
                    <a:pt x="123540" y="175556"/>
                  </a:lnTo>
                  <a:lnTo>
                    <a:pt x="101584" y="221752"/>
                  </a:lnTo>
                  <a:lnTo>
                    <a:pt x="91720" y="247279"/>
                  </a:lnTo>
                  <a:lnTo>
                    <a:pt x="83543" y="283054"/>
                  </a:lnTo>
                  <a:lnTo>
                    <a:pt x="86215" y="295808"/>
                  </a:lnTo>
                  <a:lnTo>
                    <a:pt x="93572" y="316995"/>
                  </a:lnTo>
                  <a:lnTo>
                    <a:pt x="94131" y="321229"/>
                  </a:lnTo>
                  <a:lnTo>
                    <a:pt x="95915" y="324758"/>
                  </a:lnTo>
                  <a:lnTo>
                    <a:pt x="101660" y="330560"/>
                  </a:lnTo>
                  <a:lnTo>
                    <a:pt x="112828" y="337793"/>
                  </a:lnTo>
                  <a:lnTo>
                    <a:pt x="137640" y="345365"/>
                  </a:lnTo>
                  <a:lnTo>
                    <a:pt x="183813" y="342083"/>
                  </a:lnTo>
                  <a:lnTo>
                    <a:pt x="222221" y="330896"/>
                  </a:lnTo>
                  <a:lnTo>
                    <a:pt x="264006" y="307559"/>
                  </a:lnTo>
                  <a:lnTo>
                    <a:pt x="302495" y="265195"/>
                  </a:lnTo>
                  <a:lnTo>
                    <a:pt x="321944" y="239342"/>
                  </a:lnTo>
                  <a:lnTo>
                    <a:pt x="327754" y="223198"/>
                  </a:lnTo>
                  <a:lnTo>
                    <a:pt x="329717" y="205101"/>
                  </a:lnTo>
                  <a:lnTo>
                    <a:pt x="328467" y="201478"/>
                  </a:lnTo>
                  <a:lnTo>
                    <a:pt x="309172" y="181649"/>
                  </a:lnTo>
                  <a:lnTo>
                    <a:pt x="302980" y="179232"/>
                  </a:lnTo>
                  <a:lnTo>
                    <a:pt x="299353" y="178587"/>
                  </a:lnTo>
                  <a:lnTo>
                    <a:pt x="293443" y="179752"/>
                  </a:lnTo>
                  <a:lnTo>
                    <a:pt x="272610" y="192095"/>
                  </a:lnTo>
                  <a:lnTo>
                    <a:pt x="248167" y="216510"/>
                  </a:lnTo>
                  <a:lnTo>
                    <a:pt x="226770" y="257960"/>
                  </a:lnTo>
                  <a:lnTo>
                    <a:pt x="211572" y="302306"/>
                  </a:lnTo>
                  <a:lnTo>
                    <a:pt x="211154" y="312585"/>
                  </a:lnTo>
                  <a:lnTo>
                    <a:pt x="214886" y="328861"/>
                  </a:lnTo>
                  <a:lnTo>
                    <a:pt x="218506" y="335911"/>
                  </a:lnTo>
                  <a:lnTo>
                    <a:pt x="227883" y="343847"/>
                  </a:lnTo>
                  <a:lnTo>
                    <a:pt x="239598" y="350667"/>
                  </a:lnTo>
                  <a:lnTo>
                    <a:pt x="258748" y="353785"/>
                  </a:lnTo>
                  <a:lnTo>
                    <a:pt x="301680" y="346144"/>
                  </a:lnTo>
                  <a:lnTo>
                    <a:pt x="339902" y="332221"/>
                  </a:lnTo>
                  <a:lnTo>
                    <a:pt x="381180" y="308158"/>
                  </a:lnTo>
                  <a:lnTo>
                    <a:pt x="416209" y="282875"/>
                  </a:lnTo>
                  <a:lnTo>
                    <a:pt x="455539" y="242602"/>
                  </a:lnTo>
                  <a:lnTo>
                    <a:pt x="494105" y="197169"/>
                  </a:lnTo>
                  <a:lnTo>
                    <a:pt x="519758" y="155875"/>
                  </a:lnTo>
                  <a:lnTo>
                    <a:pt x="541027" y="113748"/>
                  </a:lnTo>
                  <a:lnTo>
                    <a:pt x="558660" y="74826"/>
                  </a:lnTo>
                  <a:lnTo>
                    <a:pt x="573418" y="29632"/>
                  </a:lnTo>
                  <a:lnTo>
                    <a:pt x="583823" y="1192"/>
                  </a:lnTo>
                  <a:lnTo>
                    <a:pt x="583243" y="627"/>
                  </a:lnTo>
                  <a:lnTo>
                    <a:pt x="580717" y="0"/>
                  </a:lnTo>
                  <a:lnTo>
                    <a:pt x="579762" y="538"/>
                  </a:lnTo>
                  <a:lnTo>
                    <a:pt x="579124" y="1603"/>
                  </a:lnTo>
                  <a:lnTo>
                    <a:pt x="578700" y="3018"/>
                  </a:lnTo>
                  <a:lnTo>
                    <a:pt x="544957" y="50243"/>
                  </a:lnTo>
                  <a:lnTo>
                    <a:pt x="522355" y="91105"/>
                  </a:lnTo>
                  <a:lnTo>
                    <a:pt x="506609" y="129181"/>
                  </a:lnTo>
                  <a:lnTo>
                    <a:pt x="490419" y="171743"/>
                  </a:lnTo>
                  <a:lnTo>
                    <a:pt x="474804" y="211871"/>
                  </a:lnTo>
                  <a:lnTo>
                    <a:pt x="453935" y="257035"/>
                  </a:lnTo>
                  <a:lnTo>
                    <a:pt x="438835" y="303649"/>
                  </a:lnTo>
                  <a:lnTo>
                    <a:pt x="432212" y="345850"/>
                  </a:lnTo>
                  <a:lnTo>
                    <a:pt x="433486" y="349638"/>
                  </a:lnTo>
                  <a:lnTo>
                    <a:pt x="438664" y="355729"/>
                  </a:lnTo>
                  <a:lnTo>
                    <a:pt x="445669" y="358906"/>
                  </a:lnTo>
                  <a:lnTo>
                    <a:pt x="449513" y="359753"/>
                  </a:lnTo>
                  <a:lnTo>
                    <a:pt x="457546" y="358813"/>
                  </a:lnTo>
                  <a:lnTo>
                    <a:pt x="480111" y="349848"/>
                  </a:lnTo>
                  <a:lnTo>
                    <a:pt x="501650" y="3360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159">
              <a:extLst>
                <a:ext uri="{FF2B5EF4-FFF2-40B4-BE49-F238E27FC236}">
                  <a16:creationId xmlns:a16="http://schemas.microsoft.com/office/drawing/2014/main" id="{5E7EFE16-8542-4625-BCE6-60B0281176D7}"/>
                </a:ext>
              </a:extLst>
            </p:cNvPr>
            <p:cNvSpPr/>
            <p:nvPr>
              <p:custDataLst>
                <p:tags r:id="rId24"/>
              </p:custDataLst>
            </p:nvPr>
          </p:nvSpPr>
          <p:spPr>
            <a:xfrm>
              <a:off x="4508913" y="660800"/>
              <a:ext cx="431298" cy="284325"/>
            </a:xfrm>
            <a:custGeom>
              <a:avLst/>
              <a:gdLst/>
              <a:ahLst/>
              <a:cxnLst/>
              <a:rect l="0" t="0" r="0" b="0"/>
              <a:pathLst>
                <a:path w="431298" h="284325">
                  <a:moveTo>
                    <a:pt x="139287" y="145650"/>
                  </a:moveTo>
                  <a:lnTo>
                    <a:pt x="139287" y="145650"/>
                  </a:lnTo>
                  <a:lnTo>
                    <a:pt x="139287" y="142279"/>
                  </a:lnTo>
                  <a:lnTo>
                    <a:pt x="138581" y="141286"/>
                  </a:lnTo>
                  <a:lnTo>
                    <a:pt x="137405" y="140624"/>
                  </a:lnTo>
                  <a:lnTo>
                    <a:pt x="135916" y="140183"/>
                  </a:lnTo>
                  <a:lnTo>
                    <a:pt x="117916" y="129226"/>
                  </a:lnTo>
                  <a:lnTo>
                    <a:pt x="109515" y="127378"/>
                  </a:lnTo>
                  <a:lnTo>
                    <a:pt x="102301" y="126946"/>
                  </a:lnTo>
                  <a:lnTo>
                    <a:pt x="72348" y="140936"/>
                  </a:lnTo>
                  <a:lnTo>
                    <a:pt x="37385" y="166284"/>
                  </a:lnTo>
                  <a:lnTo>
                    <a:pt x="18002" y="190413"/>
                  </a:lnTo>
                  <a:lnTo>
                    <a:pt x="2725" y="227522"/>
                  </a:lnTo>
                  <a:lnTo>
                    <a:pt x="0" y="251115"/>
                  </a:lnTo>
                  <a:lnTo>
                    <a:pt x="3080" y="264074"/>
                  </a:lnTo>
                  <a:lnTo>
                    <a:pt x="4738" y="266933"/>
                  </a:lnTo>
                  <a:lnTo>
                    <a:pt x="6549" y="268839"/>
                  </a:lnTo>
                  <a:lnTo>
                    <a:pt x="17896" y="275268"/>
                  </a:lnTo>
                  <a:lnTo>
                    <a:pt x="21671" y="275806"/>
                  </a:lnTo>
                  <a:lnTo>
                    <a:pt x="42041" y="273205"/>
                  </a:lnTo>
                  <a:lnTo>
                    <a:pt x="50440" y="269134"/>
                  </a:lnTo>
                  <a:lnTo>
                    <a:pt x="64985" y="260790"/>
                  </a:lnTo>
                  <a:lnTo>
                    <a:pt x="80817" y="251967"/>
                  </a:lnTo>
                  <a:lnTo>
                    <a:pt x="98810" y="236344"/>
                  </a:lnTo>
                  <a:lnTo>
                    <a:pt x="115609" y="205771"/>
                  </a:lnTo>
                  <a:lnTo>
                    <a:pt x="125584" y="164121"/>
                  </a:lnTo>
                  <a:lnTo>
                    <a:pt x="125212" y="161492"/>
                  </a:lnTo>
                  <a:lnTo>
                    <a:pt x="121031" y="153389"/>
                  </a:lnTo>
                  <a:lnTo>
                    <a:pt x="120766" y="153632"/>
                  </a:lnTo>
                  <a:lnTo>
                    <a:pt x="118460" y="160972"/>
                  </a:lnTo>
                  <a:lnTo>
                    <a:pt x="109262" y="183980"/>
                  </a:lnTo>
                  <a:lnTo>
                    <a:pt x="107604" y="227751"/>
                  </a:lnTo>
                  <a:lnTo>
                    <a:pt x="108263" y="242257"/>
                  </a:lnTo>
                  <a:lnTo>
                    <a:pt x="116378" y="264083"/>
                  </a:lnTo>
                  <a:lnTo>
                    <a:pt x="122285" y="270724"/>
                  </a:lnTo>
                  <a:lnTo>
                    <a:pt x="129614" y="275322"/>
                  </a:lnTo>
                  <a:lnTo>
                    <a:pt x="162606" y="284324"/>
                  </a:lnTo>
                  <a:lnTo>
                    <a:pt x="183875" y="280078"/>
                  </a:lnTo>
                  <a:lnTo>
                    <a:pt x="227305" y="264358"/>
                  </a:lnTo>
                  <a:lnTo>
                    <a:pt x="270489" y="233182"/>
                  </a:lnTo>
                  <a:lnTo>
                    <a:pt x="310548" y="187492"/>
                  </a:lnTo>
                  <a:lnTo>
                    <a:pt x="347488" y="143704"/>
                  </a:lnTo>
                  <a:lnTo>
                    <a:pt x="378998" y="98252"/>
                  </a:lnTo>
                  <a:lnTo>
                    <a:pt x="402079" y="57049"/>
                  </a:lnTo>
                  <a:lnTo>
                    <a:pt x="421407" y="28110"/>
                  </a:lnTo>
                  <a:lnTo>
                    <a:pt x="426201" y="13960"/>
                  </a:lnTo>
                  <a:lnTo>
                    <a:pt x="429082" y="8804"/>
                  </a:lnTo>
                  <a:lnTo>
                    <a:pt x="431297" y="0"/>
                  </a:lnTo>
                  <a:lnTo>
                    <a:pt x="427990" y="3090"/>
                  </a:lnTo>
                  <a:lnTo>
                    <a:pt x="419140" y="15524"/>
                  </a:lnTo>
                  <a:lnTo>
                    <a:pt x="404945" y="28856"/>
                  </a:lnTo>
                  <a:lnTo>
                    <a:pt x="379474" y="69374"/>
                  </a:lnTo>
                  <a:lnTo>
                    <a:pt x="354967" y="109364"/>
                  </a:lnTo>
                  <a:lnTo>
                    <a:pt x="326779" y="153798"/>
                  </a:lnTo>
                  <a:lnTo>
                    <a:pt x="298165" y="198147"/>
                  </a:lnTo>
                  <a:lnTo>
                    <a:pt x="266686" y="234140"/>
                  </a:lnTo>
                  <a:lnTo>
                    <a:pt x="266322" y="229047"/>
                  </a:lnTo>
                  <a:lnTo>
                    <a:pt x="272637" y="215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160">
              <a:extLst>
                <a:ext uri="{FF2B5EF4-FFF2-40B4-BE49-F238E27FC236}">
                  <a16:creationId xmlns:a16="http://schemas.microsoft.com/office/drawing/2014/main" id="{796C7516-9B2F-4F70-93E4-1913251B50F9}"/>
                </a:ext>
              </a:extLst>
            </p:cNvPr>
            <p:cNvSpPr/>
            <p:nvPr>
              <p:custDataLst>
                <p:tags r:id="rId25"/>
              </p:custDataLst>
            </p:nvPr>
          </p:nvSpPr>
          <p:spPr>
            <a:xfrm>
              <a:off x="4806950" y="806450"/>
              <a:ext cx="749270" cy="144794"/>
            </a:xfrm>
            <a:custGeom>
              <a:avLst/>
              <a:gdLst/>
              <a:ahLst/>
              <a:cxnLst/>
              <a:rect l="0" t="0" r="0" b="0"/>
              <a:pathLst>
                <a:path w="749270" h="144794">
                  <a:moveTo>
                    <a:pt x="0" y="0"/>
                  </a:moveTo>
                  <a:lnTo>
                    <a:pt x="0" y="0"/>
                  </a:lnTo>
                  <a:lnTo>
                    <a:pt x="0" y="3371"/>
                  </a:lnTo>
                  <a:lnTo>
                    <a:pt x="705" y="4364"/>
                  </a:lnTo>
                  <a:lnTo>
                    <a:pt x="1881" y="5026"/>
                  </a:lnTo>
                  <a:lnTo>
                    <a:pt x="5467" y="6089"/>
                  </a:lnTo>
                  <a:lnTo>
                    <a:pt x="9460" y="9644"/>
                  </a:lnTo>
                  <a:lnTo>
                    <a:pt x="15023" y="11342"/>
                  </a:lnTo>
                  <a:lnTo>
                    <a:pt x="26088" y="14179"/>
                  </a:lnTo>
                  <a:lnTo>
                    <a:pt x="52742" y="23648"/>
                  </a:lnTo>
                  <a:lnTo>
                    <a:pt x="97460" y="30765"/>
                  </a:lnTo>
                  <a:lnTo>
                    <a:pt x="133544" y="26196"/>
                  </a:lnTo>
                  <a:lnTo>
                    <a:pt x="144255" y="21991"/>
                  </a:lnTo>
                  <a:lnTo>
                    <a:pt x="156337" y="15453"/>
                  </a:lnTo>
                  <a:lnTo>
                    <a:pt x="161911" y="13218"/>
                  </a:lnTo>
                  <a:lnTo>
                    <a:pt x="169015" y="8699"/>
                  </a:lnTo>
                  <a:lnTo>
                    <a:pt x="173425" y="7394"/>
                  </a:lnTo>
                  <a:lnTo>
                    <a:pt x="174884" y="6340"/>
                  </a:lnTo>
                  <a:lnTo>
                    <a:pt x="175856" y="4932"/>
                  </a:lnTo>
                  <a:lnTo>
                    <a:pt x="176504" y="3288"/>
                  </a:lnTo>
                  <a:lnTo>
                    <a:pt x="176936" y="2898"/>
                  </a:lnTo>
                  <a:lnTo>
                    <a:pt x="177224" y="3343"/>
                  </a:lnTo>
                  <a:lnTo>
                    <a:pt x="177416" y="4345"/>
                  </a:lnTo>
                  <a:lnTo>
                    <a:pt x="176838" y="5014"/>
                  </a:lnTo>
                  <a:lnTo>
                    <a:pt x="174315" y="5756"/>
                  </a:lnTo>
                  <a:lnTo>
                    <a:pt x="170842" y="9849"/>
                  </a:lnTo>
                  <a:lnTo>
                    <a:pt x="141434" y="52115"/>
                  </a:lnTo>
                  <a:lnTo>
                    <a:pt x="113166" y="99146"/>
                  </a:lnTo>
                  <a:lnTo>
                    <a:pt x="109495" y="112083"/>
                  </a:lnTo>
                  <a:lnTo>
                    <a:pt x="110518" y="118724"/>
                  </a:lnTo>
                  <a:lnTo>
                    <a:pt x="113180" y="126429"/>
                  </a:lnTo>
                  <a:lnTo>
                    <a:pt x="113553" y="128736"/>
                  </a:lnTo>
                  <a:lnTo>
                    <a:pt x="115213" y="130274"/>
                  </a:lnTo>
                  <a:lnTo>
                    <a:pt x="120821" y="131983"/>
                  </a:lnTo>
                  <a:lnTo>
                    <a:pt x="147505" y="133230"/>
                  </a:lnTo>
                  <a:lnTo>
                    <a:pt x="172443" y="127551"/>
                  </a:lnTo>
                  <a:lnTo>
                    <a:pt x="212076" y="109582"/>
                  </a:lnTo>
                  <a:lnTo>
                    <a:pt x="254054" y="93862"/>
                  </a:lnTo>
                  <a:lnTo>
                    <a:pt x="297897" y="69728"/>
                  </a:lnTo>
                  <a:lnTo>
                    <a:pt x="320370" y="52893"/>
                  </a:lnTo>
                  <a:lnTo>
                    <a:pt x="339750" y="28351"/>
                  </a:lnTo>
                  <a:lnTo>
                    <a:pt x="341966" y="21414"/>
                  </a:lnTo>
                  <a:lnTo>
                    <a:pt x="342777" y="13987"/>
                  </a:lnTo>
                  <a:lnTo>
                    <a:pt x="342112" y="13558"/>
                  </a:lnTo>
                  <a:lnTo>
                    <a:pt x="334051" y="12813"/>
                  </a:lnTo>
                  <a:lnTo>
                    <a:pt x="327970" y="12733"/>
                  </a:lnTo>
                  <a:lnTo>
                    <a:pt x="321918" y="16478"/>
                  </a:lnTo>
                  <a:lnTo>
                    <a:pt x="298280" y="40313"/>
                  </a:lnTo>
                  <a:lnTo>
                    <a:pt x="277967" y="74505"/>
                  </a:lnTo>
                  <a:lnTo>
                    <a:pt x="262395" y="113643"/>
                  </a:lnTo>
                  <a:lnTo>
                    <a:pt x="260754" y="127733"/>
                  </a:lnTo>
                  <a:lnTo>
                    <a:pt x="262411" y="132735"/>
                  </a:lnTo>
                  <a:lnTo>
                    <a:pt x="264794" y="137310"/>
                  </a:lnTo>
                  <a:lnTo>
                    <a:pt x="265852" y="141695"/>
                  </a:lnTo>
                  <a:lnTo>
                    <a:pt x="267546" y="143147"/>
                  </a:lnTo>
                  <a:lnTo>
                    <a:pt x="273191" y="144760"/>
                  </a:lnTo>
                  <a:lnTo>
                    <a:pt x="275966" y="144484"/>
                  </a:lnTo>
                  <a:lnTo>
                    <a:pt x="280931" y="142297"/>
                  </a:lnTo>
                  <a:lnTo>
                    <a:pt x="325210" y="100223"/>
                  </a:lnTo>
                  <a:lnTo>
                    <a:pt x="361912" y="57069"/>
                  </a:lnTo>
                  <a:lnTo>
                    <a:pt x="395456" y="19603"/>
                  </a:lnTo>
                  <a:lnTo>
                    <a:pt x="409506" y="10277"/>
                  </a:lnTo>
                  <a:lnTo>
                    <a:pt x="416247" y="8095"/>
                  </a:lnTo>
                  <a:lnTo>
                    <a:pt x="423947" y="7126"/>
                  </a:lnTo>
                  <a:lnTo>
                    <a:pt x="430191" y="8576"/>
                  </a:lnTo>
                  <a:lnTo>
                    <a:pt x="432844" y="9951"/>
                  </a:lnTo>
                  <a:lnTo>
                    <a:pt x="437673" y="15241"/>
                  </a:lnTo>
                  <a:lnTo>
                    <a:pt x="447965" y="29837"/>
                  </a:lnTo>
                  <a:lnTo>
                    <a:pt x="450280" y="46790"/>
                  </a:lnTo>
                  <a:lnTo>
                    <a:pt x="449891" y="57484"/>
                  </a:lnTo>
                  <a:lnTo>
                    <a:pt x="441978" y="80199"/>
                  </a:lnTo>
                  <a:lnTo>
                    <a:pt x="433628" y="94662"/>
                  </a:lnTo>
                  <a:lnTo>
                    <a:pt x="431335" y="105756"/>
                  </a:lnTo>
                  <a:lnTo>
                    <a:pt x="425721" y="113925"/>
                  </a:lnTo>
                  <a:lnTo>
                    <a:pt x="428901" y="110818"/>
                  </a:lnTo>
                  <a:lnTo>
                    <a:pt x="430511" y="107343"/>
                  </a:lnTo>
                  <a:lnTo>
                    <a:pt x="430941" y="105429"/>
                  </a:lnTo>
                  <a:lnTo>
                    <a:pt x="434916" y="99363"/>
                  </a:lnTo>
                  <a:lnTo>
                    <a:pt x="472107" y="55546"/>
                  </a:lnTo>
                  <a:lnTo>
                    <a:pt x="494747" y="29193"/>
                  </a:lnTo>
                  <a:lnTo>
                    <a:pt x="499288" y="27086"/>
                  </a:lnTo>
                  <a:lnTo>
                    <a:pt x="506713" y="25622"/>
                  </a:lnTo>
                  <a:lnTo>
                    <a:pt x="510990" y="28837"/>
                  </a:lnTo>
                  <a:lnTo>
                    <a:pt x="512857" y="32337"/>
                  </a:lnTo>
                  <a:lnTo>
                    <a:pt x="514055" y="43704"/>
                  </a:lnTo>
                  <a:lnTo>
                    <a:pt x="515050" y="84690"/>
                  </a:lnTo>
                  <a:lnTo>
                    <a:pt x="519418" y="96668"/>
                  </a:lnTo>
                  <a:lnTo>
                    <a:pt x="523187" y="102465"/>
                  </a:lnTo>
                  <a:lnTo>
                    <a:pt x="532647" y="109696"/>
                  </a:lnTo>
                  <a:lnTo>
                    <a:pt x="560174" y="117267"/>
                  </a:lnTo>
                  <a:lnTo>
                    <a:pt x="570229" y="117265"/>
                  </a:lnTo>
                  <a:lnTo>
                    <a:pt x="604430" y="111103"/>
                  </a:lnTo>
                  <a:lnTo>
                    <a:pt x="641302" y="86472"/>
                  </a:lnTo>
                  <a:lnTo>
                    <a:pt x="687977" y="44311"/>
                  </a:lnTo>
                  <a:lnTo>
                    <a:pt x="722379" y="17382"/>
                  </a:lnTo>
                  <a:lnTo>
                    <a:pt x="725708" y="16527"/>
                  </a:lnTo>
                  <a:lnTo>
                    <a:pt x="728633" y="16662"/>
                  </a:lnTo>
                  <a:lnTo>
                    <a:pt x="731289" y="17458"/>
                  </a:lnTo>
                  <a:lnTo>
                    <a:pt x="733060" y="18694"/>
                  </a:lnTo>
                  <a:lnTo>
                    <a:pt x="734240" y="20224"/>
                  </a:lnTo>
                  <a:lnTo>
                    <a:pt x="743300" y="36879"/>
                  </a:lnTo>
                  <a:lnTo>
                    <a:pt x="745300" y="39403"/>
                  </a:lnTo>
                  <a:lnTo>
                    <a:pt x="747523" y="47851"/>
                  </a:lnTo>
                  <a:lnTo>
                    <a:pt x="749269" y="93082"/>
                  </a:lnTo>
                  <a:lnTo>
                    <a:pt x="745920" y="105818"/>
                  </a:lnTo>
                  <a:lnTo>
                    <a:pt x="740507" y="112412"/>
                  </a:lnTo>
                  <a:lnTo>
                    <a:pt x="694177" y="141807"/>
                  </a:lnTo>
                  <a:lnTo>
                    <a:pt x="678169" y="144793"/>
                  </a:lnTo>
                  <a:lnTo>
                    <a:pt x="663391" y="142307"/>
                  </a:lnTo>
                  <a:lnTo>
                    <a:pt x="641392" y="134440"/>
                  </a:lnTo>
                  <a:lnTo>
                    <a:pt x="603250" y="107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161">
              <a:extLst>
                <a:ext uri="{FF2B5EF4-FFF2-40B4-BE49-F238E27FC236}">
                  <a16:creationId xmlns:a16="http://schemas.microsoft.com/office/drawing/2014/main" id="{1D8CDA5C-1399-4295-9808-C10D36661D52}"/>
                </a:ext>
              </a:extLst>
            </p:cNvPr>
            <p:cNvSpPr/>
            <p:nvPr>
              <p:custDataLst>
                <p:tags r:id="rId26"/>
              </p:custDataLst>
            </p:nvPr>
          </p:nvSpPr>
          <p:spPr>
            <a:xfrm>
              <a:off x="5162919" y="654050"/>
              <a:ext cx="25032" cy="38101"/>
            </a:xfrm>
            <a:custGeom>
              <a:avLst/>
              <a:gdLst/>
              <a:ahLst/>
              <a:cxnLst/>
              <a:rect l="0" t="0" r="0" b="0"/>
              <a:pathLst>
                <a:path w="25032" h="38101">
                  <a:moveTo>
                    <a:pt x="25031" y="38100"/>
                  </a:moveTo>
                  <a:lnTo>
                    <a:pt x="25031" y="38100"/>
                  </a:lnTo>
                  <a:lnTo>
                    <a:pt x="21660" y="34729"/>
                  </a:lnTo>
                  <a:lnTo>
                    <a:pt x="18123" y="33074"/>
                  </a:lnTo>
                  <a:lnTo>
                    <a:pt x="16193" y="32633"/>
                  </a:lnTo>
                  <a:lnTo>
                    <a:pt x="10104" y="28640"/>
                  </a:lnTo>
                  <a:lnTo>
                    <a:pt x="3831" y="22989"/>
                  </a:lnTo>
                  <a:lnTo>
                    <a:pt x="1498" y="18919"/>
                  </a:lnTo>
                  <a:lnTo>
                    <a:pt x="0" y="13928"/>
                  </a:lnTo>
                  <a:lnTo>
                    <a:pt x="1677" y="11365"/>
                  </a:lnTo>
                  <a:lnTo>
                    <a:pt x="1233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SMARTInkShape-Group63">
            <a:extLst>
              <a:ext uri="{FF2B5EF4-FFF2-40B4-BE49-F238E27FC236}">
                <a16:creationId xmlns:a16="http://schemas.microsoft.com/office/drawing/2014/main" id="{C246F489-6C0D-4CCE-8E7D-4B6F98B0145D}"/>
              </a:ext>
            </a:extLst>
          </p:cNvPr>
          <p:cNvGrpSpPr/>
          <p:nvPr/>
        </p:nvGrpSpPr>
        <p:grpSpPr>
          <a:xfrm>
            <a:off x="5791580" y="539750"/>
            <a:ext cx="1339063" cy="417520"/>
            <a:chOff x="5791580" y="539750"/>
            <a:chExt cx="1339063" cy="417520"/>
          </a:xfrm>
        </p:grpSpPr>
        <p:sp>
          <p:nvSpPr>
            <p:cNvPr id="48" name="SMARTInkShape-162">
              <a:extLst>
                <a:ext uri="{FF2B5EF4-FFF2-40B4-BE49-F238E27FC236}">
                  <a16:creationId xmlns:a16="http://schemas.microsoft.com/office/drawing/2014/main" id="{7F934BE7-D089-484D-BAAB-1EE65B7519EE}"/>
                </a:ext>
              </a:extLst>
            </p:cNvPr>
            <p:cNvSpPr/>
            <p:nvPr>
              <p:custDataLst>
                <p:tags r:id="rId18"/>
              </p:custDataLst>
            </p:nvPr>
          </p:nvSpPr>
          <p:spPr>
            <a:xfrm>
              <a:off x="5791580" y="749300"/>
              <a:ext cx="304421" cy="177387"/>
            </a:xfrm>
            <a:custGeom>
              <a:avLst/>
              <a:gdLst/>
              <a:ahLst/>
              <a:cxnLst/>
              <a:rect l="0" t="0" r="0" b="0"/>
              <a:pathLst>
                <a:path w="304421" h="177387">
                  <a:moveTo>
                    <a:pt x="69470" y="0"/>
                  </a:moveTo>
                  <a:lnTo>
                    <a:pt x="69470" y="0"/>
                  </a:lnTo>
                  <a:lnTo>
                    <a:pt x="66099" y="0"/>
                  </a:lnTo>
                  <a:lnTo>
                    <a:pt x="65106" y="706"/>
                  </a:lnTo>
                  <a:lnTo>
                    <a:pt x="64444" y="1881"/>
                  </a:lnTo>
                  <a:lnTo>
                    <a:pt x="64003" y="3371"/>
                  </a:lnTo>
                  <a:lnTo>
                    <a:pt x="59749" y="6908"/>
                  </a:lnTo>
                  <a:lnTo>
                    <a:pt x="53860" y="11537"/>
                  </a:lnTo>
                  <a:lnTo>
                    <a:pt x="26817" y="49195"/>
                  </a:lnTo>
                  <a:lnTo>
                    <a:pt x="10547" y="94226"/>
                  </a:lnTo>
                  <a:lnTo>
                    <a:pt x="904" y="133260"/>
                  </a:lnTo>
                  <a:lnTo>
                    <a:pt x="0" y="145631"/>
                  </a:lnTo>
                  <a:lnTo>
                    <a:pt x="1671" y="151273"/>
                  </a:lnTo>
                  <a:lnTo>
                    <a:pt x="3104" y="153765"/>
                  </a:lnTo>
                  <a:lnTo>
                    <a:pt x="4764" y="155427"/>
                  </a:lnTo>
                  <a:lnTo>
                    <a:pt x="14557" y="161683"/>
                  </a:lnTo>
                  <a:lnTo>
                    <a:pt x="17339" y="162117"/>
                  </a:lnTo>
                  <a:lnTo>
                    <a:pt x="27997" y="159355"/>
                  </a:lnTo>
                  <a:lnTo>
                    <a:pt x="48416" y="150084"/>
                  </a:lnTo>
                  <a:lnTo>
                    <a:pt x="95039" y="112638"/>
                  </a:lnTo>
                  <a:lnTo>
                    <a:pt x="112089" y="92876"/>
                  </a:lnTo>
                  <a:lnTo>
                    <a:pt x="148914" y="48054"/>
                  </a:lnTo>
                  <a:lnTo>
                    <a:pt x="160866" y="30633"/>
                  </a:lnTo>
                  <a:lnTo>
                    <a:pt x="163577" y="23501"/>
                  </a:lnTo>
                  <a:lnTo>
                    <a:pt x="163959" y="23428"/>
                  </a:lnTo>
                  <a:lnTo>
                    <a:pt x="164213" y="24086"/>
                  </a:lnTo>
                  <a:lnTo>
                    <a:pt x="163676" y="24524"/>
                  </a:lnTo>
                  <a:lnTo>
                    <a:pt x="161199" y="25011"/>
                  </a:lnTo>
                  <a:lnTo>
                    <a:pt x="160256" y="26552"/>
                  </a:lnTo>
                  <a:lnTo>
                    <a:pt x="155247" y="43043"/>
                  </a:lnTo>
                  <a:lnTo>
                    <a:pt x="131252" y="87203"/>
                  </a:lnTo>
                  <a:lnTo>
                    <a:pt x="116963" y="126851"/>
                  </a:lnTo>
                  <a:lnTo>
                    <a:pt x="115527" y="145300"/>
                  </a:lnTo>
                  <a:lnTo>
                    <a:pt x="119257" y="159312"/>
                  </a:lnTo>
                  <a:lnTo>
                    <a:pt x="122876" y="165585"/>
                  </a:lnTo>
                  <a:lnTo>
                    <a:pt x="130600" y="170725"/>
                  </a:lnTo>
                  <a:lnTo>
                    <a:pt x="144968" y="175704"/>
                  </a:lnTo>
                  <a:lnTo>
                    <a:pt x="165835" y="177386"/>
                  </a:lnTo>
                  <a:lnTo>
                    <a:pt x="187471" y="174306"/>
                  </a:lnTo>
                  <a:lnTo>
                    <a:pt x="233710" y="154319"/>
                  </a:lnTo>
                  <a:lnTo>
                    <a:pt x="275904" y="122676"/>
                  </a:lnTo>
                  <a:lnTo>
                    <a:pt x="291031" y="101588"/>
                  </a:lnTo>
                  <a:lnTo>
                    <a:pt x="294942" y="93128"/>
                  </a:lnTo>
                  <a:lnTo>
                    <a:pt x="304332" y="48793"/>
                  </a:lnTo>
                  <a:lnTo>
                    <a:pt x="30442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163">
              <a:extLst>
                <a:ext uri="{FF2B5EF4-FFF2-40B4-BE49-F238E27FC236}">
                  <a16:creationId xmlns:a16="http://schemas.microsoft.com/office/drawing/2014/main" id="{BDF803D0-E7CB-44C1-99A8-864500EA04E8}"/>
                </a:ext>
              </a:extLst>
            </p:cNvPr>
            <p:cNvSpPr/>
            <p:nvPr>
              <p:custDataLst>
                <p:tags r:id="rId19"/>
              </p:custDataLst>
            </p:nvPr>
          </p:nvSpPr>
          <p:spPr>
            <a:xfrm>
              <a:off x="6140844" y="648482"/>
              <a:ext cx="437233" cy="308788"/>
            </a:xfrm>
            <a:custGeom>
              <a:avLst/>
              <a:gdLst/>
              <a:ahLst/>
              <a:cxnLst/>
              <a:rect l="0" t="0" r="0" b="0"/>
              <a:pathLst>
                <a:path w="437233" h="308788">
                  <a:moveTo>
                    <a:pt x="50406" y="119868"/>
                  </a:moveTo>
                  <a:lnTo>
                    <a:pt x="50406" y="119868"/>
                  </a:lnTo>
                  <a:lnTo>
                    <a:pt x="50406" y="123239"/>
                  </a:lnTo>
                  <a:lnTo>
                    <a:pt x="48525" y="126776"/>
                  </a:lnTo>
                  <a:lnTo>
                    <a:pt x="23110" y="172603"/>
                  </a:lnTo>
                  <a:lnTo>
                    <a:pt x="4100" y="211860"/>
                  </a:lnTo>
                  <a:lnTo>
                    <a:pt x="0" y="240397"/>
                  </a:lnTo>
                  <a:lnTo>
                    <a:pt x="1663" y="245874"/>
                  </a:lnTo>
                  <a:lnTo>
                    <a:pt x="8478" y="255138"/>
                  </a:lnTo>
                  <a:lnTo>
                    <a:pt x="14369" y="257599"/>
                  </a:lnTo>
                  <a:lnTo>
                    <a:pt x="17914" y="258255"/>
                  </a:lnTo>
                  <a:lnTo>
                    <a:pt x="25617" y="257103"/>
                  </a:lnTo>
                  <a:lnTo>
                    <a:pt x="70433" y="237469"/>
                  </a:lnTo>
                  <a:lnTo>
                    <a:pt x="114047" y="207850"/>
                  </a:lnTo>
                  <a:lnTo>
                    <a:pt x="154420" y="173526"/>
                  </a:lnTo>
                  <a:lnTo>
                    <a:pt x="189587" y="130505"/>
                  </a:lnTo>
                  <a:lnTo>
                    <a:pt x="225446" y="84449"/>
                  </a:lnTo>
                  <a:lnTo>
                    <a:pt x="254588" y="38204"/>
                  </a:lnTo>
                  <a:lnTo>
                    <a:pt x="272246" y="703"/>
                  </a:lnTo>
                  <a:lnTo>
                    <a:pt x="271678" y="913"/>
                  </a:lnTo>
                  <a:lnTo>
                    <a:pt x="269164" y="3029"/>
                  </a:lnTo>
                  <a:lnTo>
                    <a:pt x="242615" y="47565"/>
                  </a:lnTo>
                  <a:lnTo>
                    <a:pt x="216575" y="85778"/>
                  </a:lnTo>
                  <a:lnTo>
                    <a:pt x="190318" y="131479"/>
                  </a:lnTo>
                  <a:lnTo>
                    <a:pt x="164747" y="174686"/>
                  </a:lnTo>
                  <a:lnTo>
                    <a:pt x="141751" y="219001"/>
                  </a:lnTo>
                  <a:lnTo>
                    <a:pt x="126820" y="250562"/>
                  </a:lnTo>
                  <a:lnTo>
                    <a:pt x="118182" y="261160"/>
                  </a:lnTo>
                  <a:lnTo>
                    <a:pt x="116757" y="262041"/>
                  </a:lnTo>
                  <a:lnTo>
                    <a:pt x="115806" y="261922"/>
                  </a:lnTo>
                  <a:lnTo>
                    <a:pt x="115173" y="261137"/>
                  </a:lnTo>
                  <a:lnTo>
                    <a:pt x="114282" y="256662"/>
                  </a:lnTo>
                  <a:lnTo>
                    <a:pt x="113916" y="214616"/>
                  </a:lnTo>
                  <a:lnTo>
                    <a:pt x="119374" y="168135"/>
                  </a:lnTo>
                  <a:lnTo>
                    <a:pt x="122021" y="134952"/>
                  </a:lnTo>
                  <a:lnTo>
                    <a:pt x="126337" y="109816"/>
                  </a:lnTo>
                  <a:lnTo>
                    <a:pt x="127132" y="108933"/>
                  </a:lnTo>
                  <a:lnTo>
                    <a:pt x="129897" y="107953"/>
                  </a:lnTo>
                  <a:lnTo>
                    <a:pt x="130917" y="109102"/>
                  </a:lnTo>
                  <a:lnTo>
                    <a:pt x="134435" y="119205"/>
                  </a:lnTo>
                  <a:lnTo>
                    <a:pt x="150653" y="141139"/>
                  </a:lnTo>
                  <a:lnTo>
                    <a:pt x="162032" y="148905"/>
                  </a:lnTo>
                  <a:lnTo>
                    <a:pt x="178495" y="154969"/>
                  </a:lnTo>
                  <a:lnTo>
                    <a:pt x="212671" y="157573"/>
                  </a:lnTo>
                  <a:lnTo>
                    <a:pt x="256727" y="149095"/>
                  </a:lnTo>
                  <a:lnTo>
                    <a:pt x="304216" y="123830"/>
                  </a:lnTo>
                  <a:lnTo>
                    <a:pt x="322695" y="110615"/>
                  </a:lnTo>
                  <a:lnTo>
                    <a:pt x="360063" y="67017"/>
                  </a:lnTo>
                  <a:lnTo>
                    <a:pt x="387730" y="21891"/>
                  </a:lnTo>
                  <a:lnTo>
                    <a:pt x="399249" y="0"/>
                  </a:lnTo>
                  <a:lnTo>
                    <a:pt x="399475" y="1447"/>
                  </a:lnTo>
                  <a:lnTo>
                    <a:pt x="399535" y="2821"/>
                  </a:lnTo>
                  <a:lnTo>
                    <a:pt x="395838" y="6229"/>
                  </a:lnTo>
                  <a:lnTo>
                    <a:pt x="392878" y="8125"/>
                  </a:lnTo>
                  <a:lnTo>
                    <a:pt x="387706" y="15877"/>
                  </a:lnTo>
                  <a:lnTo>
                    <a:pt x="369990" y="54328"/>
                  </a:lnTo>
                  <a:lnTo>
                    <a:pt x="343127" y="94901"/>
                  </a:lnTo>
                  <a:lnTo>
                    <a:pt x="317228" y="140258"/>
                  </a:lnTo>
                  <a:lnTo>
                    <a:pt x="292436" y="184208"/>
                  </a:lnTo>
                  <a:lnTo>
                    <a:pt x="265144" y="231623"/>
                  </a:lnTo>
                  <a:lnTo>
                    <a:pt x="249317" y="252821"/>
                  </a:lnTo>
                  <a:lnTo>
                    <a:pt x="247663" y="258235"/>
                  </a:lnTo>
                  <a:lnTo>
                    <a:pt x="248233" y="257974"/>
                  </a:lnTo>
                  <a:lnTo>
                    <a:pt x="293345" y="219650"/>
                  </a:lnTo>
                  <a:lnTo>
                    <a:pt x="340719" y="178214"/>
                  </a:lnTo>
                  <a:lnTo>
                    <a:pt x="374321" y="160504"/>
                  </a:lnTo>
                  <a:lnTo>
                    <a:pt x="404764" y="153373"/>
                  </a:lnTo>
                  <a:lnTo>
                    <a:pt x="421317" y="155509"/>
                  </a:lnTo>
                  <a:lnTo>
                    <a:pt x="428804" y="160638"/>
                  </a:lnTo>
                  <a:lnTo>
                    <a:pt x="431787" y="163981"/>
                  </a:lnTo>
                  <a:lnTo>
                    <a:pt x="435103" y="173341"/>
                  </a:lnTo>
                  <a:lnTo>
                    <a:pt x="437232" y="196596"/>
                  </a:lnTo>
                  <a:lnTo>
                    <a:pt x="434229" y="215274"/>
                  </a:lnTo>
                  <a:lnTo>
                    <a:pt x="413977" y="253232"/>
                  </a:lnTo>
                  <a:lnTo>
                    <a:pt x="393077" y="277210"/>
                  </a:lnTo>
                  <a:lnTo>
                    <a:pt x="360885" y="299420"/>
                  </a:lnTo>
                  <a:lnTo>
                    <a:pt x="336460" y="308787"/>
                  </a:lnTo>
                  <a:lnTo>
                    <a:pt x="321665" y="306529"/>
                  </a:lnTo>
                  <a:lnTo>
                    <a:pt x="307246" y="298020"/>
                  </a:lnTo>
                  <a:lnTo>
                    <a:pt x="285661" y="278070"/>
                  </a:lnTo>
                  <a:lnTo>
                    <a:pt x="272656" y="2595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164">
              <a:extLst>
                <a:ext uri="{FF2B5EF4-FFF2-40B4-BE49-F238E27FC236}">
                  <a16:creationId xmlns:a16="http://schemas.microsoft.com/office/drawing/2014/main" id="{274BDE00-FD7F-4078-8E4F-5BCAA4500AA0}"/>
                </a:ext>
              </a:extLst>
            </p:cNvPr>
            <p:cNvSpPr/>
            <p:nvPr>
              <p:custDataLst>
                <p:tags r:id="rId20"/>
              </p:custDataLst>
            </p:nvPr>
          </p:nvSpPr>
          <p:spPr>
            <a:xfrm>
              <a:off x="6255042" y="615950"/>
              <a:ext cx="25109" cy="12701"/>
            </a:xfrm>
            <a:custGeom>
              <a:avLst/>
              <a:gdLst/>
              <a:ahLst/>
              <a:cxnLst/>
              <a:rect l="0" t="0" r="0" b="0"/>
              <a:pathLst>
                <a:path w="25109" h="12701">
                  <a:moveTo>
                    <a:pt x="25108" y="0"/>
                  </a:moveTo>
                  <a:lnTo>
                    <a:pt x="25108" y="0"/>
                  </a:lnTo>
                  <a:lnTo>
                    <a:pt x="692" y="0"/>
                  </a:lnTo>
                  <a:lnTo>
                    <a:pt x="365" y="706"/>
                  </a:lnTo>
                  <a:lnTo>
                    <a:pt x="0" y="3371"/>
                  </a:lnTo>
                  <a:lnTo>
                    <a:pt x="1719" y="6908"/>
                  </a:lnTo>
                  <a:lnTo>
                    <a:pt x="5201" y="11556"/>
                  </a:lnTo>
                  <a:lnTo>
                    <a:pt x="7559" y="12192"/>
                  </a:lnTo>
                  <a:lnTo>
                    <a:pt x="12408"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165">
              <a:extLst>
                <a:ext uri="{FF2B5EF4-FFF2-40B4-BE49-F238E27FC236}">
                  <a16:creationId xmlns:a16="http://schemas.microsoft.com/office/drawing/2014/main" id="{8BB6222F-064E-47E0-9629-7CD88C9D3E5F}"/>
                </a:ext>
              </a:extLst>
            </p:cNvPr>
            <p:cNvSpPr/>
            <p:nvPr>
              <p:custDataLst>
                <p:tags r:id="rId21"/>
              </p:custDataLst>
            </p:nvPr>
          </p:nvSpPr>
          <p:spPr>
            <a:xfrm>
              <a:off x="6680521" y="539750"/>
              <a:ext cx="164696" cy="386940"/>
            </a:xfrm>
            <a:custGeom>
              <a:avLst/>
              <a:gdLst/>
              <a:ahLst/>
              <a:cxnLst/>
              <a:rect l="0" t="0" r="0" b="0"/>
              <a:pathLst>
                <a:path w="164696" h="386940">
                  <a:moveTo>
                    <a:pt x="152079" y="0"/>
                  </a:moveTo>
                  <a:lnTo>
                    <a:pt x="152079" y="0"/>
                  </a:lnTo>
                  <a:lnTo>
                    <a:pt x="155449" y="0"/>
                  </a:lnTo>
                  <a:lnTo>
                    <a:pt x="156443" y="706"/>
                  </a:lnTo>
                  <a:lnTo>
                    <a:pt x="157105" y="1881"/>
                  </a:lnTo>
                  <a:lnTo>
                    <a:pt x="157546" y="3371"/>
                  </a:lnTo>
                  <a:lnTo>
                    <a:pt x="162619" y="11537"/>
                  </a:lnTo>
                  <a:lnTo>
                    <a:pt x="164695" y="54662"/>
                  </a:lnTo>
                  <a:lnTo>
                    <a:pt x="153918" y="92903"/>
                  </a:lnTo>
                  <a:lnTo>
                    <a:pt x="134019" y="140491"/>
                  </a:lnTo>
                  <a:lnTo>
                    <a:pt x="116859" y="179916"/>
                  </a:lnTo>
                  <a:lnTo>
                    <a:pt x="95782" y="220995"/>
                  </a:lnTo>
                  <a:lnTo>
                    <a:pt x="76132" y="259978"/>
                  </a:lnTo>
                  <a:lnTo>
                    <a:pt x="50529" y="304335"/>
                  </a:lnTo>
                  <a:lnTo>
                    <a:pt x="24592" y="350748"/>
                  </a:lnTo>
                  <a:lnTo>
                    <a:pt x="0" y="386939"/>
                  </a:lnTo>
                  <a:lnTo>
                    <a:pt x="4106" y="376424"/>
                  </a:lnTo>
                  <a:lnTo>
                    <a:pt x="12379" y="336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166">
              <a:extLst>
                <a:ext uri="{FF2B5EF4-FFF2-40B4-BE49-F238E27FC236}">
                  <a16:creationId xmlns:a16="http://schemas.microsoft.com/office/drawing/2014/main" id="{072DC0EC-45BD-469D-B248-817043A8BA8F}"/>
                </a:ext>
              </a:extLst>
            </p:cNvPr>
            <p:cNvSpPr/>
            <p:nvPr>
              <p:custDataLst>
                <p:tags r:id="rId22"/>
              </p:custDataLst>
            </p:nvPr>
          </p:nvSpPr>
          <p:spPr>
            <a:xfrm>
              <a:off x="6686834" y="591074"/>
              <a:ext cx="443809" cy="341333"/>
            </a:xfrm>
            <a:custGeom>
              <a:avLst/>
              <a:gdLst/>
              <a:ahLst/>
              <a:cxnLst/>
              <a:rect l="0" t="0" r="0" b="0"/>
              <a:pathLst>
                <a:path w="443809" h="341333">
                  <a:moveTo>
                    <a:pt x="12416" y="113776"/>
                  </a:moveTo>
                  <a:lnTo>
                    <a:pt x="12416" y="113776"/>
                  </a:lnTo>
                  <a:lnTo>
                    <a:pt x="2956" y="123235"/>
                  </a:lnTo>
                  <a:lnTo>
                    <a:pt x="1156" y="128799"/>
                  </a:lnTo>
                  <a:lnTo>
                    <a:pt x="0" y="140497"/>
                  </a:lnTo>
                  <a:lnTo>
                    <a:pt x="3171" y="150778"/>
                  </a:lnTo>
                  <a:lnTo>
                    <a:pt x="20117" y="177345"/>
                  </a:lnTo>
                  <a:lnTo>
                    <a:pt x="39337" y="191819"/>
                  </a:lnTo>
                  <a:lnTo>
                    <a:pt x="69766" y="204478"/>
                  </a:lnTo>
                  <a:lnTo>
                    <a:pt x="92046" y="207678"/>
                  </a:lnTo>
                  <a:lnTo>
                    <a:pt x="119789" y="203690"/>
                  </a:lnTo>
                  <a:lnTo>
                    <a:pt x="162074" y="191290"/>
                  </a:lnTo>
                  <a:lnTo>
                    <a:pt x="184788" y="174818"/>
                  </a:lnTo>
                  <a:lnTo>
                    <a:pt x="228369" y="129311"/>
                  </a:lnTo>
                  <a:lnTo>
                    <a:pt x="258191" y="88192"/>
                  </a:lnTo>
                  <a:lnTo>
                    <a:pt x="280985" y="46724"/>
                  </a:lnTo>
                  <a:lnTo>
                    <a:pt x="302063" y="8429"/>
                  </a:lnTo>
                  <a:lnTo>
                    <a:pt x="304372" y="0"/>
                  </a:lnTo>
                  <a:lnTo>
                    <a:pt x="304473" y="3002"/>
                  </a:lnTo>
                  <a:lnTo>
                    <a:pt x="292271" y="33098"/>
                  </a:lnTo>
                  <a:lnTo>
                    <a:pt x="269010" y="75339"/>
                  </a:lnTo>
                  <a:lnTo>
                    <a:pt x="245918" y="120608"/>
                  </a:lnTo>
                  <a:lnTo>
                    <a:pt x="218675" y="164253"/>
                  </a:lnTo>
                  <a:lnTo>
                    <a:pt x="190488" y="211675"/>
                  </a:lnTo>
                  <a:lnTo>
                    <a:pt x="157697" y="257193"/>
                  </a:lnTo>
                  <a:lnTo>
                    <a:pt x="140705" y="277498"/>
                  </a:lnTo>
                  <a:lnTo>
                    <a:pt x="140981" y="277957"/>
                  </a:lnTo>
                  <a:lnTo>
                    <a:pt x="143168" y="278468"/>
                  </a:lnTo>
                  <a:lnTo>
                    <a:pt x="146493" y="276813"/>
                  </a:lnTo>
                  <a:lnTo>
                    <a:pt x="154376" y="270002"/>
                  </a:lnTo>
                  <a:lnTo>
                    <a:pt x="185919" y="234637"/>
                  </a:lnTo>
                  <a:lnTo>
                    <a:pt x="208331" y="217833"/>
                  </a:lnTo>
                  <a:lnTo>
                    <a:pt x="210759" y="217014"/>
                  </a:lnTo>
                  <a:lnTo>
                    <a:pt x="212378" y="217174"/>
                  </a:lnTo>
                  <a:lnTo>
                    <a:pt x="213457" y="217986"/>
                  </a:lnTo>
                  <a:lnTo>
                    <a:pt x="241025" y="264349"/>
                  </a:lnTo>
                  <a:lnTo>
                    <a:pt x="252856" y="277653"/>
                  </a:lnTo>
                  <a:lnTo>
                    <a:pt x="260624" y="281860"/>
                  </a:lnTo>
                  <a:lnTo>
                    <a:pt x="302682" y="290856"/>
                  </a:lnTo>
                  <a:lnTo>
                    <a:pt x="326549" y="289552"/>
                  </a:lnTo>
                  <a:lnTo>
                    <a:pt x="347968" y="282745"/>
                  </a:lnTo>
                  <a:lnTo>
                    <a:pt x="393358" y="255447"/>
                  </a:lnTo>
                  <a:lnTo>
                    <a:pt x="418251" y="227499"/>
                  </a:lnTo>
                  <a:lnTo>
                    <a:pt x="429467" y="206974"/>
                  </a:lnTo>
                  <a:lnTo>
                    <a:pt x="442842" y="161849"/>
                  </a:lnTo>
                  <a:lnTo>
                    <a:pt x="443808" y="154831"/>
                  </a:lnTo>
                  <a:lnTo>
                    <a:pt x="443239" y="153846"/>
                  </a:lnTo>
                  <a:lnTo>
                    <a:pt x="442153" y="153189"/>
                  </a:lnTo>
                  <a:lnTo>
                    <a:pt x="438360" y="152460"/>
                  </a:lnTo>
                  <a:lnTo>
                    <a:pt x="431971" y="152135"/>
                  </a:lnTo>
                  <a:lnTo>
                    <a:pt x="417070" y="158695"/>
                  </a:lnTo>
                  <a:lnTo>
                    <a:pt x="375787" y="202942"/>
                  </a:lnTo>
                  <a:lnTo>
                    <a:pt x="354092" y="239531"/>
                  </a:lnTo>
                  <a:lnTo>
                    <a:pt x="339353" y="283761"/>
                  </a:lnTo>
                  <a:lnTo>
                    <a:pt x="336672" y="311409"/>
                  </a:lnTo>
                  <a:lnTo>
                    <a:pt x="339758" y="326537"/>
                  </a:lnTo>
                  <a:lnTo>
                    <a:pt x="345109" y="333690"/>
                  </a:lnTo>
                  <a:lnTo>
                    <a:pt x="352190" y="338516"/>
                  </a:lnTo>
                  <a:lnTo>
                    <a:pt x="364816" y="341232"/>
                  </a:lnTo>
                  <a:lnTo>
                    <a:pt x="381649" y="341332"/>
                  </a:lnTo>
                  <a:lnTo>
                    <a:pt x="431516" y="3296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SMARTInkShape-Group64">
            <a:extLst>
              <a:ext uri="{FF2B5EF4-FFF2-40B4-BE49-F238E27FC236}">
                <a16:creationId xmlns:a16="http://schemas.microsoft.com/office/drawing/2014/main" id="{6912BC6B-FD72-40C4-B23B-11502A904581}"/>
              </a:ext>
            </a:extLst>
          </p:cNvPr>
          <p:cNvGrpSpPr/>
          <p:nvPr/>
        </p:nvGrpSpPr>
        <p:grpSpPr>
          <a:xfrm>
            <a:off x="7372738" y="527448"/>
            <a:ext cx="3295230" cy="469015"/>
            <a:chOff x="7372738" y="527448"/>
            <a:chExt cx="3295230" cy="469015"/>
          </a:xfrm>
        </p:grpSpPr>
        <p:sp>
          <p:nvSpPr>
            <p:cNvPr id="54" name="SMARTInkShape-167">
              <a:extLst>
                <a:ext uri="{FF2B5EF4-FFF2-40B4-BE49-F238E27FC236}">
                  <a16:creationId xmlns:a16="http://schemas.microsoft.com/office/drawing/2014/main" id="{835A3881-B46C-404D-98EA-A5FDE506A767}"/>
                </a:ext>
              </a:extLst>
            </p:cNvPr>
            <p:cNvSpPr/>
            <p:nvPr>
              <p:custDataLst>
                <p:tags r:id="rId9"/>
              </p:custDataLst>
            </p:nvPr>
          </p:nvSpPr>
          <p:spPr>
            <a:xfrm>
              <a:off x="7372738" y="536143"/>
              <a:ext cx="488563" cy="422213"/>
            </a:xfrm>
            <a:custGeom>
              <a:avLst/>
              <a:gdLst/>
              <a:ahLst/>
              <a:cxnLst/>
              <a:rect l="0" t="0" r="0" b="0"/>
              <a:pathLst>
                <a:path w="488563" h="422213">
                  <a:moveTo>
                    <a:pt x="190112" y="9957"/>
                  </a:moveTo>
                  <a:lnTo>
                    <a:pt x="190112" y="9957"/>
                  </a:lnTo>
                  <a:lnTo>
                    <a:pt x="190112" y="4490"/>
                  </a:lnTo>
                  <a:lnTo>
                    <a:pt x="190817" y="4195"/>
                  </a:lnTo>
                  <a:lnTo>
                    <a:pt x="193482" y="3869"/>
                  </a:lnTo>
                  <a:lnTo>
                    <a:pt x="194475" y="3076"/>
                  </a:lnTo>
                  <a:lnTo>
                    <a:pt x="195579" y="313"/>
                  </a:lnTo>
                  <a:lnTo>
                    <a:pt x="195874" y="0"/>
                  </a:lnTo>
                  <a:lnTo>
                    <a:pt x="196070" y="497"/>
                  </a:lnTo>
                  <a:lnTo>
                    <a:pt x="196200" y="1534"/>
                  </a:lnTo>
                  <a:lnTo>
                    <a:pt x="195581" y="2225"/>
                  </a:lnTo>
                  <a:lnTo>
                    <a:pt x="193013" y="2993"/>
                  </a:lnTo>
                  <a:lnTo>
                    <a:pt x="192046" y="4609"/>
                  </a:lnTo>
                  <a:lnTo>
                    <a:pt x="177920" y="49852"/>
                  </a:lnTo>
                  <a:lnTo>
                    <a:pt x="159089" y="89229"/>
                  </a:lnTo>
                  <a:lnTo>
                    <a:pt x="143996" y="125167"/>
                  </a:lnTo>
                  <a:lnTo>
                    <a:pt x="126118" y="164508"/>
                  </a:lnTo>
                  <a:lnTo>
                    <a:pt x="107415" y="205563"/>
                  </a:lnTo>
                  <a:lnTo>
                    <a:pt x="88469" y="244538"/>
                  </a:lnTo>
                  <a:lnTo>
                    <a:pt x="69449" y="281016"/>
                  </a:lnTo>
                  <a:lnTo>
                    <a:pt x="47430" y="324947"/>
                  </a:lnTo>
                  <a:lnTo>
                    <a:pt x="22032" y="369416"/>
                  </a:lnTo>
                  <a:lnTo>
                    <a:pt x="1581" y="414246"/>
                  </a:lnTo>
                  <a:lnTo>
                    <a:pt x="0" y="421036"/>
                  </a:lnTo>
                  <a:lnTo>
                    <a:pt x="576" y="421593"/>
                  </a:lnTo>
                  <a:lnTo>
                    <a:pt x="3098" y="422212"/>
                  </a:lnTo>
                  <a:lnTo>
                    <a:pt x="4053" y="420966"/>
                  </a:lnTo>
                  <a:lnTo>
                    <a:pt x="9348" y="406945"/>
                  </a:lnTo>
                  <a:lnTo>
                    <a:pt x="33540" y="360968"/>
                  </a:lnTo>
                  <a:lnTo>
                    <a:pt x="60563" y="313850"/>
                  </a:lnTo>
                  <a:lnTo>
                    <a:pt x="81407" y="273017"/>
                  </a:lnTo>
                  <a:lnTo>
                    <a:pt x="104359" y="233010"/>
                  </a:lnTo>
                  <a:lnTo>
                    <a:pt x="125662" y="194345"/>
                  </a:lnTo>
                  <a:lnTo>
                    <a:pt x="145381" y="156077"/>
                  </a:lnTo>
                  <a:lnTo>
                    <a:pt x="180366" y="109699"/>
                  </a:lnTo>
                  <a:lnTo>
                    <a:pt x="193256" y="96635"/>
                  </a:lnTo>
                  <a:lnTo>
                    <a:pt x="198095" y="94341"/>
                  </a:lnTo>
                  <a:lnTo>
                    <a:pt x="204786" y="93051"/>
                  </a:lnTo>
                  <a:lnTo>
                    <a:pt x="209098" y="94630"/>
                  </a:lnTo>
                  <a:lnTo>
                    <a:pt x="211236" y="96039"/>
                  </a:lnTo>
                  <a:lnTo>
                    <a:pt x="212661" y="98389"/>
                  </a:lnTo>
                  <a:lnTo>
                    <a:pt x="220371" y="138292"/>
                  </a:lnTo>
                  <a:lnTo>
                    <a:pt x="221567" y="177829"/>
                  </a:lnTo>
                  <a:lnTo>
                    <a:pt x="217439" y="222041"/>
                  </a:lnTo>
                  <a:lnTo>
                    <a:pt x="215893" y="268926"/>
                  </a:lnTo>
                  <a:lnTo>
                    <a:pt x="215587" y="312367"/>
                  </a:lnTo>
                  <a:lnTo>
                    <a:pt x="217403" y="354851"/>
                  </a:lnTo>
                  <a:lnTo>
                    <a:pt x="224972" y="390682"/>
                  </a:lnTo>
                  <a:lnTo>
                    <a:pt x="230623" y="398715"/>
                  </a:lnTo>
                  <a:lnTo>
                    <a:pt x="234693" y="401461"/>
                  </a:lnTo>
                  <a:lnTo>
                    <a:pt x="240951" y="403006"/>
                  </a:lnTo>
                  <a:lnTo>
                    <a:pt x="249387" y="403528"/>
                  </a:lnTo>
                  <a:lnTo>
                    <a:pt x="251501" y="402160"/>
                  </a:lnTo>
                  <a:lnTo>
                    <a:pt x="277267" y="367058"/>
                  </a:lnTo>
                  <a:lnTo>
                    <a:pt x="293902" y="329609"/>
                  </a:lnTo>
                  <a:lnTo>
                    <a:pt x="312658" y="282178"/>
                  </a:lnTo>
                  <a:lnTo>
                    <a:pt x="328492" y="244661"/>
                  </a:lnTo>
                  <a:lnTo>
                    <a:pt x="345884" y="206734"/>
                  </a:lnTo>
                  <a:lnTo>
                    <a:pt x="365148" y="168685"/>
                  </a:lnTo>
                  <a:lnTo>
                    <a:pt x="384299" y="124645"/>
                  </a:lnTo>
                  <a:lnTo>
                    <a:pt x="415665" y="80398"/>
                  </a:lnTo>
                  <a:lnTo>
                    <a:pt x="429019" y="67674"/>
                  </a:lnTo>
                  <a:lnTo>
                    <a:pt x="454548" y="51036"/>
                  </a:lnTo>
                  <a:lnTo>
                    <a:pt x="479780" y="48173"/>
                  </a:lnTo>
                  <a:lnTo>
                    <a:pt x="488562" y="480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168">
              <a:extLst>
                <a:ext uri="{FF2B5EF4-FFF2-40B4-BE49-F238E27FC236}">
                  <a16:creationId xmlns:a16="http://schemas.microsoft.com/office/drawing/2014/main" id="{83CC76F1-0ADC-41E6-91DC-D5C3393652F4}"/>
                </a:ext>
              </a:extLst>
            </p:cNvPr>
            <p:cNvSpPr/>
            <p:nvPr>
              <p:custDataLst>
                <p:tags r:id="rId10"/>
              </p:custDataLst>
            </p:nvPr>
          </p:nvSpPr>
          <p:spPr>
            <a:xfrm>
              <a:off x="7731752" y="610043"/>
              <a:ext cx="485027" cy="329021"/>
            </a:xfrm>
            <a:custGeom>
              <a:avLst/>
              <a:gdLst/>
              <a:ahLst/>
              <a:cxnLst/>
              <a:rect l="0" t="0" r="0" b="0"/>
              <a:pathLst>
                <a:path w="485027" h="329021">
                  <a:moveTo>
                    <a:pt x="180348" y="158307"/>
                  </a:moveTo>
                  <a:lnTo>
                    <a:pt x="180348" y="158307"/>
                  </a:lnTo>
                  <a:lnTo>
                    <a:pt x="183718" y="158307"/>
                  </a:lnTo>
                  <a:lnTo>
                    <a:pt x="184711" y="157601"/>
                  </a:lnTo>
                  <a:lnTo>
                    <a:pt x="185374" y="156426"/>
                  </a:lnTo>
                  <a:lnTo>
                    <a:pt x="186523" y="151840"/>
                  </a:lnTo>
                  <a:lnTo>
                    <a:pt x="186620" y="148847"/>
                  </a:lnTo>
                  <a:lnTo>
                    <a:pt x="188545" y="145166"/>
                  </a:lnTo>
                  <a:lnTo>
                    <a:pt x="190046" y="143196"/>
                  </a:lnTo>
                  <a:lnTo>
                    <a:pt x="190341" y="141177"/>
                  </a:lnTo>
                  <a:lnTo>
                    <a:pt x="186404" y="128656"/>
                  </a:lnTo>
                  <a:lnTo>
                    <a:pt x="177914" y="118088"/>
                  </a:lnTo>
                  <a:lnTo>
                    <a:pt x="171976" y="115737"/>
                  </a:lnTo>
                  <a:lnTo>
                    <a:pt x="153295" y="114228"/>
                  </a:lnTo>
                  <a:lnTo>
                    <a:pt x="141513" y="117785"/>
                  </a:lnTo>
                  <a:lnTo>
                    <a:pt x="99057" y="141483"/>
                  </a:lnTo>
                  <a:lnTo>
                    <a:pt x="54782" y="179434"/>
                  </a:lnTo>
                  <a:lnTo>
                    <a:pt x="26856" y="219964"/>
                  </a:lnTo>
                  <a:lnTo>
                    <a:pt x="5590" y="264739"/>
                  </a:lnTo>
                  <a:lnTo>
                    <a:pt x="0" y="279291"/>
                  </a:lnTo>
                  <a:lnTo>
                    <a:pt x="945" y="285691"/>
                  </a:lnTo>
                  <a:lnTo>
                    <a:pt x="5445" y="293260"/>
                  </a:lnTo>
                  <a:lnTo>
                    <a:pt x="11246" y="299972"/>
                  </a:lnTo>
                  <a:lnTo>
                    <a:pt x="17232" y="302408"/>
                  </a:lnTo>
                  <a:lnTo>
                    <a:pt x="20804" y="303058"/>
                  </a:lnTo>
                  <a:lnTo>
                    <a:pt x="28536" y="301898"/>
                  </a:lnTo>
                  <a:lnTo>
                    <a:pt x="66453" y="286025"/>
                  </a:lnTo>
                  <a:lnTo>
                    <a:pt x="110906" y="246595"/>
                  </a:lnTo>
                  <a:lnTo>
                    <a:pt x="149504" y="202721"/>
                  </a:lnTo>
                  <a:lnTo>
                    <a:pt x="173568" y="165433"/>
                  </a:lnTo>
                  <a:lnTo>
                    <a:pt x="173807" y="166883"/>
                  </a:lnTo>
                  <a:lnTo>
                    <a:pt x="173870" y="168258"/>
                  </a:lnTo>
                  <a:lnTo>
                    <a:pt x="170178" y="171667"/>
                  </a:lnTo>
                  <a:lnTo>
                    <a:pt x="167218" y="173563"/>
                  </a:lnTo>
                  <a:lnTo>
                    <a:pt x="162048" y="181315"/>
                  </a:lnTo>
                  <a:lnTo>
                    <a:pt x="143154" y="225410"/>
                  </a:lnTo>
                  <a:lnTo>
                    <a:pt x="126196" y="272446"/>
                  </a:lnTo>
                  <a:lnTo>
                    <a:pt x="124792" y="290904"/>
                  </a:lnTo>
                  <a:lnTo>
                    <a:pt x="130281" y="310140"/>
                  </a:lnTo>
                  <a:lnTo>
                    <a:pt x="132154" y="314562"/>
                  </a:lnTo>
                  <a:lnTo>
                    <a:pt x="137997" y="321358"/>
                  </a:lnTo>
                  <a:lnTo>
                    <a:pt x="145297" y="326024"/>
                  </a:lnTo>
                  <a:lnTo>
                    <a:pt x="161482" y="329020"/>
                  </a:lnTo>
                  <a:lnTo>
                    <a:pt x="177815" y="327657"/>
                  </a:lnTo>
                  <a:lnTo>
                    <a:pt x="220107" y="314991"/>
                  </a:lnTo>
                  <a:lnTo>
                    <a:pt x="261000" y="290549"/>
                  </a:lnTo>
                  <a:lnTo>
                    <a:pt x="303144" y="256390"/>
                  </a:lnTo>
                  <a:lnTo>
                    <a:pt x="336987" y="218578"/>
                  </a:lnTo>
                  <a:lnTo>
                    <a:pt x="370849" y="177137"/>
                  </a:lnTo>
                  <a:lnTo>
                    <a:pt x="404714" y="134980"/>
                  </a:lnTo>
                  <a:lnTo>
                    <a:pt x="433512" y="92682"/>
                  </a:lnTo>
                  <a:lnTo>
                    <a:pt x="462617" y="46515"/>
                  </a:lnTo>
                  <a:lnTo>
                    <a:pt x="483047" y="7120"/>
                  </a:lnTo>
                  <a:lnTo>
                    <a:pt x="485026" y="0"/>
                  </a:lnTo>
                  <a:lnTo>
                    <a:pt x="475690" y="9784"/>
                  </a:lnTo>
                  <a:lnTo>
                    <a:pt x="445465" y="54168"/>
                  </a:lnTo>
                  <a:lnTo>
                    <a:pt x="416972" y="92450"/>
                  </a:lnTo>
                  <a:lnTo>
                    <a:pt x="390229" y="138164"/>
                  </a:lnTo>
                  <a:lnTo>
                    <a:pt x="364563" y="181374"/>
                  </a:lnTo>
                  <a:lnTo>
                    <a:pt x="339816" y="222470"/>
                  </a:lnTo>
                  <a:lnTo>
                    <a:pt x="316899" y="265052"/>
                  </a:lnTo>
                  <a:lnTo>
                    <a:pt x="305374" y="285732"/>
                  </a:lnTo>
                  <a:lnTo>
                    <a:pt x="295915" y="296604"/>
                  </a:lnTo>
                  <a:lnTo>
                    <a:pt x="295493" y="296366"/>
                  </a:lnTo>
                  <a:lnTo>
                    <a:pt x="294758" y="292416"/>
                  </a:lnTo>
                  <a:lnTo>
                    <a:pt x="300998" y="2853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169">
              <a:extLst>
                <a:ext uri="{FF2B5EF4-FFF2-40B4-BE49-F238E27FC236}">
                  <a16:creationId xmlns:a16="http://schemas.microsoft.com/office/drawing/2014/main" id="{12DFA6F8-ED8E-46B5-815C-8E4F3CC535D6}"/>
                </a:ext>
              </a:extLst>
            </p:cNvPr>
            <p:cNvSpPr/>
            <p:nvPr>
              <p:custDataLst>
                <p:tags r:id="rId11"/>
              </p:custDataLst>
            </p:nvPr>
          </p:nvSpPr>
          <p:spPr>
            <a:xfrm>
              <a:off x="8051799" y="731268"/>
              <a:ext cx="671781" cy="265195"/>
            </a:xfrm>
            <a:custGeom>
              <a:avLst/>
              <a:gdLst/>
              <a:ahLst/>
              <a:cxnLst/>
              <a:rect l="0" t="0" r="0" b="0"/>
              <a:pathLst>
                <a:path w="671781" h="265195">
                  <a:moveTo>
                    <a:pt x="1" y="30732"/>
                  </a:moveTo>
                  <a:lnTo>
                    <a:pt x="1" y="30732"/>
                  </a:lnTo>
                  <a:lnTo>
                    <a:pt x="0" y="34103"/>
                  </a:lnTo>
                  <a:lnTo>
                    <a:pt x="1882" y="37640"/>
                  </a:lnTo>
                  <a:lnTo>
                    <a:pt x="3371" y="39570"/>
                  </a:lnTo>
                  <a:lnTo>
                    <a:pt x="6908" y="41716"/>
                  </a:lnTo>
                  <a:lnTo>
                    <a:pt x="10832" y="43375"/>
                  </a:lnTo>
                  <a:lnTo>
                    <a:pt x="24571" y="52170"/>
                  </a:lnTo>
                  <a:lnTo>
                    <a:pt x="36365" y="54958"/>
                  </a:lnTo>
                  <a:lnTo>
                    <a:pt x="80129" y="55358"/>
                  </a:lnTo>
                  <a:lnTo>
                    <a:pt x="119102" y="44589"/>
                  </a:lnTo>
                  <a:lnTo>
                    <a:pt x="165923" y="19146"/>
                  </a:lnTo>
                  <a:lnTo>
                    <a:pt x="183144" y="7639"/>
                  </a:lnTo>
                  <a:lnTo>
                    <a:pt x="187937" y="5652"/>
                  </a:lnTo>
                  <a:lnTo>
                    <a:pt x="195537" y="0"/>
                  </a:lnTo>
                  <a:lnTo>
                    <a:pt x="195975" y="366"/>
                  </a:lnTo>
                  <a:lnTo>
                    <a:pt x="196463" y="2654"/>
                  </a:lnTo>
                  <a:lnTo>
                    <a:pt x="194797" y="6024"/>
                  </a:lnTo>
                  <a:lnTo>
                    <a:pt x="168907" y="48179"/>
                  </a:lnTo>
                  <a:lnTo>
                    <a:pt x="141966" y="91112"/>
                  </a:lnTo>
                  <a:lnTo>
                    <a:pt x="123024" y="137794"/>
                  </a:lnTo>
                  <a:lnTo>
                    <a:pt x="118649" y="147930"/>
                  </a:lnTo>
                  <a:lnTo>
                    <a:pt x="118114" y="157138"/>
                  </a:lnTo>
                  <a:lnTo>
                    <a:pt x="120229" y="165229"/>
                  </a:lnTo>
                  <a:lnTo>
                    <a:pt x="127336" y="176172"/>
                  </a:lnTo>
                  <a:lnTo>
                    <a:pt x="129341" y="178492"/>
                  </a:lnTo>
                  <a:lnTo>
                    <a:pt x="135331" y="181070"/>
                  </a:lnTo>
                  <a:lnTo>
                    <a:pt x="138904" y="181757"/>
                  </a:lnTo>
                  <a:lnTo>
                    <a:pt x="146638" y="180639"/>
                  </a:lnTo>
                  <a:lnTo>
                    <a:pt x="191477" y="164690"/>
                  </a:lnTo>
                  <a:lnTo>
                    <a:pt x="231125" y="141297"/>
                  </a:lnTo>
                  <a:lnTo>
                    <a:pt x="263959" y="118189"/>
                  </a:lnTo>
                  <a:lnTo>
                    <a:pt x="310991" y="74207"/>
                  </a:lnTo>
                  <a:lnTo>
                    <a:pt x="342463" y="43864"/>
                  </a:lnTo>
                  <a:lnTo>
                    <a:pt x="339400" y="46931"/>
                  </a:lnTo>
                  <a:lnTo>
                    <a:pt x="318327" y="89021"/>
                  </a:lnTo>
                  <a:lnTo>
                    <a:pt x="294978" y="132399"/>
                  </a:lnTo>
                  <a:lnTo>
                    <a:pt x="287105" y="160720"/>
                  </a:lnTo>
                  <a:lnTo>
                    <a:pt x="286152" y="170925"/>
                  </a:lnTo>
                  <a:lnTo>
                    <a:pt x="289241" y="181789"/>
                  </a:lnTo>
                  <a:lnTo>
                    <a:pt x="290899" y="184353"/>
                  </a:lnTo>
                  <a:lnTo>
                    <a:pt x="294624" y="187202"/>
                  </a:lnTo>
                  <a:lnTo>
                    <a:pt x="307834" y="189032"/>
                  </a:lnTo>
                  <a:lnTo>
                    <a:pt x="324834" y="189423"/>
                  </a:lnTo>
                  <a:lnTo>
                    <a:pt x="338724" y="182722"/>
                  </a:lnTo>
                  <a:lnTo>
                    <a:pt x="366003" y="159627"/>
                  </a:lnTo>
                  <a:lnTo>
                    <a:pt x="389339" y="125133"/>
                  </a:lnTo>
                  <a:lnTo>
                    <a:pt x="404388" y="88390"/>
                  </a:lnTo>
                  <a:lnTo>
                    <a:pt x="406211" y="80347"/>
                  </a:lnTo>
                  <a:lnTo>
                    <a:pt x="409794" y="72557"/>
                  </a:lnTo>
                  <a:lnTo>
                    <a:pt x="409368" y="71315"/>
                  </a:lnTo>
                  <a:lnTo>
                    <a:pt x="406575" y="68977"/>
                  </a:lnTo>
                  <a:lnTo>
                    <a:pt x="403081" y="72246"/>
                  </a:lnTo>
                  <a:lnTo>
                    <a:pt x="401397" y="75759"/>
                  </a:lnTo>
                  <a:lnTo>
                    <a:pt x="400949" y="77683"/>
                  </a:lnTo>
                  <a:lnTo>
                    <a:pt x="401355" y="79672"/>
                  </a:lnTo>
                  <a:lnTo>
                    <a:pt x="408968" y="93403"/>
                  </a:lnTo>
                  <a:lnTo>
                    <a:pt x="414832" y="99273"/>
                  </a:lnTo>
                  <a:lnTo>
                    <a:pt x="426724" y="108790"/>
                  </a:lnTo>
                  <a:lnTo>
                    <a:pt x="435188" y="111286"/>
                  </a:lnTo>
                  <a:lnTo>
                    <a:pt x="477106" y="118133"/>
                  </a:lnTo>
                  <a:lnTo>
                    <a:pt x="518696" y="115071"/>
                  </a:lnTo>
                  <a:lnTo>
                    <a:pt x="565029" y="108370"/>
                  </a:lnTo>
                  <a:lnTo>
                    <a:pt x="595413" y="98566"/>
                  </a:lnTo>
                  <a:lnTo>
                    <a:pt x="634871" y="73123"/>
                  </a:lnTo>
                  <a:lnTo>
                    <a:pt x="653633" y="52746"/>
                  </a:lnTo>
                  <a:lnTo>
                    <a:pt x="670129" y="23021"/>
                  </a:lnTo>
                  <a:lnTo>
                    <a:pt x="671780" y="17192"/>
                  </a:lnTo>
                  <a:lnTo>
                    <a:pt x="671515" y="14650"/>
                  </a:lnTo>
                  <a:lnTo>
                    <a:pt x="669338" y="9944"/>
                  </a:lnTo>
                  <a:lnTo>
                    <a:pt x="667770" y="8406"/>
                  </a:lnTo>
                  <a:lnTo>
                    <a:pt x="664146" y="6698"/>
                  </a:lnTo>
                  <a:lnTo>
                    <a:pt x="654769" y="5737"/>
                  </a:lnTo>
                  <a:lnTo>
                    <a:pt x="639682" y="8823"/>
                  </a:lnTo>
                  <a:lnTo>
                    <a:pt x="605200" y="32479"/>
                  </a:lnTo>
                  <a:lnTo>
                    <a:pt x="565322" y="72356"/>
                  </a:lnTo>
                  <a:lnTo>
                    <a:pt x="528397" y="115349"/>
                  </a:lnTo>
                  <a:lnTo>
                    <a:pt x="496184" y="161401"/>
                  </a:lnTo>
                  <a:lnTo>
                    <a:pt x="475784" y="204224"/>
                  </a:lnTo>
                  <a:lnTo>
                    <a:pt x="464950" y="237416"/>
                  </a:lnTo>
                  <a:lnTo>
                    <a:pt x="463673" y="260128"/>
                  </a:lnTo>
                  <a:lnTo>
                    <a:pt x="464338" y="261980"/>
                  </a:lnTo>
                  <a:lnTo>
                    <a:pt x="465487" y="263214"/>
                  </a:lnTo>
                  <a:lnTo>
                    <a:pt x="469028" y="265194"/>
                  </a:lnTo>
                  <a:lnTo>
                    <a:pt x="473013" y="258796"/>
                  </a:lnTo>
                  <a:lnTo>
                    <a:pt x="482601" y="2275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170">
              <a:extLst>
                <a:ext uri="{FF2B5EF4-FFF2-40B4-BE49-F238E27FC236}">
                  <a16:creationId xmlns:a16="http://schemas.microsoft.com/office/drawing/2014/main" id="{3C672E72-4F02-4143-B93F-06AF30FB5FCC}"/>
                </a:ext>
              </a:extLst>
            </p:cNvPr>
            <p:cNvSpPr/>
            <p:nvPr>
              <p:custDataLst>
                <p:tags r:id="rId12"/>
              </p:custDataLst>
            </p:nvPr>
          </p:nvSpPr>
          <p:spPr>
            <a:xfrm>
              <a:off x="8397566" y="628650"/>
              <a:ext cx="28885" cy="19051"/>
            </a:xfrm>
            <a:custGeom>
              <a:avLst/>
              <a:gdLst/>
              <a:ahLst/>
              <a:cxnLst/>
              <a:rect l="0" t="0" r="0" b="0"/>
              <a:pathLst>
                <a:path w="28885" h="19051">
                  <a:moveTo>
                    <a:pt x="9834" y="19050"/>
                  </a:moveTo>
                  <a:lnTo>
                    <a:pt x="9834" y="19050"/>
                  </a:lnTo>
                  <a:lnTo>
                    <a:pt x="6463" y="15679"/>
                  </a:lnTo>
                  <a:lnTo>
                    <a:pt x="4807" y="12142"/>
                  </a:lnTo>
                  <a:lnTo>
                    <a:pt x="4366" y="10212"/>
                  </a:lnTo>
                  <a:lnTo>
                    <a:pt x="3366" y="8924"/>
                  </a:lnTo>
                  <a:lnTo>
                    <a:pt x="374" y="7494"/>
                  </a:lnTo>
                  <a:lnTo>
                    <a:pt x="0" y="7113"/>
                  </a:lnTo>
                  <a:lnTo>
                    <a:pt x="456" y="6858"/>
                  </a:lnTo>
                  <a:lnTo>
                    <a:pt x="1465" y="6689"/>
                  </a:lnTo>
                  <a:lnTo>
                    <a:pt x="10125" y="1369"/>
                  </a:lnTo>
                  <a:lnTo>
                    <a:pt x="2888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171">
              <a:extLst>
                <a:ext uri="{FF2B5EF4-FFF2-40B4-BE49-F238E27FC236}">
                  <a16:creationId xmlns:a16="http://schemas.microsoft.com/office/drawing/2014/main" id="{92114494-90E3-47C8-AA40-2D8D352FE82D}"/>
                </a:ext>
              </a:extLst>
            </p:cNvPr>
            <p:cNvSpPr/>
            <p:nvPr>
              <p:custDataLst>
                <p:tags r:id="rId13"/>
              </p:custDataLst>
            </p:nvPr>
          </p:nvSpPr>
          <p:spPr>
            <a:xfrm>
              <a:off x="8783868" y="527448"/>
              <a:ext cx="587412" cy="456803"/>
            </a:xfrm>
            <a:custGeom>
              <a:avLst/>
              <a:gdLst/>
              <a:ahLst/>
              <a:cxnLst/>
              <a:rect l="0" t="0" r="0" b="0"/>
              <a:pathLst>
                <a:path w="587412" h="456803">
                  <a:moveTo>
                    <a:pt x="233132" y="298052"/>
                  </a:moveTo>
                  <a:lnTo>
                    <a:pt x="233132" y="298052"/>
                  </a:lnTo>
                  <a:lnTo>
                    <a:pt x="236502" y="294681"/>
                  </a:lnTo>
                  <a:lnTo>
                    <a:pt x="240039" y="293026"/>
                  </a:lnTo>
                  <a:lnTo>
                    <a:pt x="241969" y="292585"/>
                  </a:lnTo>
                  <a:lnTo>
                    <a:pt x="245997" y="288331"/>
                  </a:lnTo>
                  <a:lnTo>
                    <a:pt x="257702" y="274103"/>
                  </a:lnTo>
                  <a:lnTo>
                    <a:pt x="282777" y="249751"/>
                  </a:lnTo>
                  <a:lnTo>
                    <a:pt x="309230" y="207490"/>
                  </a:lnTo>
                  <a:lnTo>
                    <a:pt x="330485" y="162236"/>
                  </a:lnTo>
                  <a:lnTo>
                    <a:pt x="348292" y="121739"/>
                  </a:lnTo>
                  <a:lnTo>
                    <a:pt x="358086" y="83672"/>
                  </a:lnTo>
                  <a:lnTo>
                    <a:pt x="360052" y="37186"/>
                  </a:lnTo>
                  <a:lnTo>
                    <a:pt x="359402" y="27515"/>
                  </a:lnTo>
                  <a:lnTo>
                    <a:pt x="355056" y="16731"/>
                  </a:lnTo>
                  <a:lnTo>
                    <a:pt x="351291" y="11213"/>
                  </a:lnTo>
                  <a:lnTo>
                    <a:pt x="341833" y="4140"/>
                  </a:lnTo>
                  <a:lnTo>
                    <a:pt x="330094" y="946"/>
                  </a:lnTo>
                  <a:lnTo>
                    <a:pt x="314307" y="0"/>
                  </a:lnTo>
                  <a:lnTo>
                    <a:pt x="302370" y="3542"/>
                  </a:lnTo>
                  <a:lnTo>
                    <a:pt x="256038" y="27229"/>
                  </a:lnTo>
                  <a:lnTo>
                    <a:pt x="215706" y="50842"/>
                  </a:lnTo>
                  <a:lnTo>
                    <a:pt x="173062" y="86028"/>
                  </a:lnTo>
                  <a:lnTo>
                    <a:pt x="128368" y="126950"/>
                  </a:lnTo>
                  <a:lnTo>
                    <a:pt x="91944" y="169004"/>
                  </a:lnTo>
                  <a:lnTo>
                    <a:pt x="58278" y="210577"/>
                  </a:lnTo>
                  <a:lnTo>
                    <a:pt x="32395" y="248579"/>
                  </a:lnTo>
                  <a:lnTo>
                    <a:pt x="9795" y="295274"/>
                  </a:lnTo>
                  <a:lnTo>
                    <a:pt x="685" y="327790"/>
                  </a:lnTo>
                  <a:lnTo>
                    <a:pt x="0" y="340902"/>
                  </a:lnTo>
                  <a:lnTo>
                    <a:pt x="5309" y="360818"/>
                  </a:lnTo>
                  <a:lnTo>
                    <a:pt x="9816" y="369692"/>
                  </a:lnTo>
                  <a:lnTo>
                    <a:pt x="20288" y="381916"/>
                  </a:lnTo>
                  <a:lnTo>
                    <a:pt x="28233" y="387771"/>
                  </a:lnTo>
                  <a:lnTo>
                    <a:pt x="47381" y="391663"/>
                  </a:lnTo>
                  <a:lnTo>
                    <a:pt x="67557" y="392816"/>
                  </a:lnTo>
                  <a:lnTo>
                    <a:pt x="114928" y="378954"/>
                  </a:lnTo>
                  <a:lnTo>
                    <a:pt x="160120" y="356030"/>
                  </a:lnTo>
                  <a:lnTo>
                    <a:pt x="199685" y="324711"/>
                  </a:lnTo>
                  <a:lnTo>
                    <a:pt x="245032" y="281099"/>
                  </a:lnTo>
                  <a:lnTo>
                    <a:pt x="278087" y="237428"/>
                  </a:lnTo>
                  <a:lnTo>
                    <a:pt x="287664" y="218370"/>
                  </a:lnTo>
                  <a:lnTo>
                    <a:pt x="290129" y="204224"/>
                  </a:lnTo>
                  <a:lnTo>
                    <a:pt x="289474" y="204456"/>
                  </a:lnTo>
                  <a:lnTo>
                    <a:pt x="258316" y="225680"/>
                  </a:lnTo>
                  <a:lnTo>
                    <a:pt x="214469" y="273144"/>
                  </a:lnTo>
                  <a:lnTo>
                    <a:pt x="200596" y="298149"/>
                  </a:lnTo>
                  <a:lnTo>
                    <a:pt x="186681" y="332790"/>
                  </a:lnTo>
                  <a:lnTo>
                    <a:pt x="186146" y="341948"/>
                  </a:lnTo>
                  <a:lnTo>
                    <a:pt x="190340" y="365972"/>
                  </a:lnTo>
                  <a:lnTo>
                    <a:pt x="191904" y="368732"/>
                  </a:lnTo>
                  <a:lnTo>
                    <a:pt x="200847" y="375987"/>
                  </a:lnTo>
                  <a:lnTo>
                    <a:pt x="209063" y="379235"/>
                  </a:lnTo>
                  <a:lnTo>
                    <a:pt x="215614" y="378113"/>
                  </a:lnTo>
                  <a:lnTo>
                    <a:pt x="258840" y="362160"/>
                  </a:lnTo>
                  <a:lnTo>
                    <a:pt x="303001" y="323116"/>
                  </a:lnTo>
                  <a:lnTo>
                    <a:pt x="346110" y="278415"/>
                  </a:lnTo>
                  <a:lnTo>
                    <a:pt x="386644" y="233613"/>
                  </a:lnTo>
                  <a:lnTo>
                    <a:pt x="396566" y="223540"/>
                  </a:lnTo>
                  <a:lnTo>
                    <a:pt x="397122" y="223683"/>
                  </a:lnTo>
                  <a:lnTo>
                    <a:pt x="397492" y="224484"/>
                  </a:lnTo>
                  <a:lnTo>
                    <a:pt x="397738" y="225723"/>
                  </a:lnTo>
                  <a:lnTo>
                    <a:pt x="396131" y="228982"/>
                  </a:lnTo>
                  <a:lnTo>
                    <a:pt x="372219" y="272071"/>
                  </a:lnTo>
                  <a:lnTo>
                    <a:pt x="348630" y="317068"/>
                  </a:lnTo>
                  <a:lnTo>
                    <a:pt x="326329" y="355775"/>
                  </a:lnTo>
                  <a:lnTo>
                    <a:pt x="312345" y="371814"/>
                  </a:lnTo>
                  <a:lnTo>
                    <a:pt x="309367" y="380488"/>
                  </a:lnTo>
                  <a:lnTo>
                    <a:pt x="343177" y="339848"/>
                  </a:lnTo>
                  <a:lnTo>
                    <a:pt x="381247" y="293350"/>
                  </a:lnTo>
                  <a:lnTo>
                    <a:pt x="424263" y="250719"/>
                  </a:lnTo>
                  <a:lnTo>
                    <a:pt x="439498" y="240440"/>
                  </a:lnTo>
                  <a:lnTo>
                    <a:pt x="443382" y="239183"/>
                  </a:lnTo>
                  <a:lnTo>
                    <a:pt x="446676" y="239050"/>
                  </a:lnTo>
                  <a:lnTo>
                    <a:pt x="452218" y="240785"/>
                  </a:lnTo>
                  <a:lnTo>
                    <a:pt x="463711" y="249632"/>
                  </a:lnTo>
                  <a:lnTo>
                    <a:pt x="466139" y="257482"/>
                  </a:lnTo>
                  <a:lnTo>
                    <a:pt x="466512" y="267321"/>
                  </a:lnTo>
                  <a:lnTo>
                    <a:pt x="458589" y="311081"/>
                  </a:lnTo>
                  <a:lnTo>
                    <a:pt x="440539" y="352984"/>
                  </a:lnTo>
                  <a:lnTo>
                    <a:pt x="431860" y="367331"/>
                  </a:lnTo>
                  <a:lnTo>
                    <a:pt x="431234" y="369638"/>
                  </a:lnTo>
                  <a:lnTo>
                    <a:pt x="430111" y="371176"/>
                  </a:lnTo>
                  <a:lnTo>
                    <a:pt x="428656" y="372201"/>
                  </a:lnTo>
                  <a:lnTo>
                    <a:pt x="426981" y="372885"/>
                  </a:lnTo>
                  <a:lnTo>
                    <a:pt x="425865" y="374046"/>
                  </a:lnTo>
                  <a:lnTo>
                    <a:pt x="423926" y="379599"/>
                  </a:lnTo>
                  <a:lnTo>
                    <a:pt x="429125" y="375047"/>
                  </a:lnTo>
                  <a:lnTo>
                    <a:pt x="470052" y="329156"/>
                  </a:lnTo>
                  <a:lnTo>
                    <a:pt x="511381" y="291645"/>
                  </a:lnTo>
                  <a:lnTo>
                    <a:pt x="550530" y="257360"/>
                  </a:lnTo>
                  <a:lnTo>
                    <a:pt x="569270" y="249249"/>
                  </a:lnTo>
                  <a:lnTo>
                    <a:pt x="577399" y="247844"/>
                  </a:lnTo>
                  <a:lnTo>
                    <a:pt x="582049" y="249396"/>
                  </a:lnTo>
                  <a:lnTo>
                    <a:pt x="584276" y="250798"/>
                  </a:lnTo>
                  <a:lnTo>
                    <a:pt x="585762" y="252438"/>
                  </a:lnTo>
                  <a:lnTo>
                    <a:pt x="587411" y="256142"/>
                  </a:lnTo>
                  <a:lnTo>
                    <a:pt x="584969" y="268936"/>
                  </a:lnTo>
                  <a:lnTo>
                    <a:pt x="573934" y="293373"/>
                  </a:lnTo>
                  <a:lnTo>
                    <a:pt x="552330" y="334975"/>
                  </a:lnTo>
                  <a:lnTo>
                    <a:pt x="527076" y="380533"/>
                  </a:lnTo>
                  <a:lnTo>
                    <a:pt x="510763" y="413229"/>
                  </a:lnTo>
                  <a:lnTo>
                    <a:pt x="507539" y="424920"/>
                  </a:lnTo>
                  <a:lnTo>
                    <a:pt x="508666" y="432284"/>
                  </a:lnTo>
                  <a:lnTo>
                    <a:pt x="513268" y="442482"/>
                  </a:lnTo>
                  <a:lnTo>
                    <a:pt x="524020" y="455453"/>
                  </a:lnTo>
                  <a:lnTo>
                    <a:pt x="537932" y="4568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172">
              <a:extLst>
                <a:ext uri="{FF2B5EF4-FFF2-40B4-BE49-F238E27FC236}">
                  <a16:creationId xmlns:a16="http://schemas.microsoft.com/office/drawing/2014/main" id="{C6BB5AE9-78F7-4BDC-8862-B6EB5338D205}"/>
                </a:ext>
              </a:extLst>
            </p:cNvPr>
            <p:cNvSpPr/>
            <p:nvPr>
              <p:custDataLst>
                <p:tags r:id="rId14"/>
              </p:custDataLst>
            </p:nvPr>
          </p:nvSpPr>
          <p:spPr>
            <a:xfrm>
              <a:off x="9398078" y="763106"/>
              <a:ext cx="450773" cy="167388"/>
            </a:xfrm>
            <a:custGeom>
              <a:avLst/>
              <a:gdLst/>
              <a:ahLst/>
              <a:cxnLst/>
              <a:rect l="0" t="0" r="0" b="0"/>
              <a:pathLst>
                <a:path w="450773" h="167388">
                  <a:moveTo>
                    <a:pt x="6272" y="144944"/>
                  </a:moveTo>
                  <a:lnTo>
                    <a:pt x="6272" y="144944"/>
                  </a:lnTo>
                  <a:lnTo>
                    <a:pt x="0" y="144944"/>
                  </a:lnTo>
                  <a:lnTo>
                    <a:pt x="8766" y="144944"/>
                  </a:lnTo>
                  <a:lnTo>
                    <a:pt x="12789" y="143063"/>
                  </a:lnTo>
                  <a:lnTo>
                    <a:pt x="14850" y="141573"/>
                  </a:lnTo>
                  <a:lnTo>
                    <a:pt x="57556" y="124366"/>
                  </a:lnTo>
                  <a:lnTo>
                    <a:pt x="100845" y="98164"/>
                  </a:lnTo>
                  <a:lnTo>
                    <a:pt x="138134" y="61824"/>
                  </a:lnTo>
                  <a:lnTo>
                    <a:pt x="160329" y="26749"/>
                  </a:lnTo>
                  <a:lnTo>
                    <a:pt x="164610" y="7782"/>
                  </a:lnTo>
                  <a:lnTo>
                    <a:pt x="162957" y="4491"/>
                  </a:lnTo>
                  <a:lnTo>
                    <a:pt x="161528" y="2625"/>
                  </a:lnTo>
                  <a:lnTo>
                    <a:pt x="158060" y="552"/>
                  </a:lnTo>
                  <a:lnTo>
                    <a:pt x="156147" y="0"/>
                  </a:lnTo>
                  <a:lnTo>
                    <a:pt x="138575" y="4182"/>
                  </a:lnTo>
                  <a:lnTo>
                    <a:pt x="102765" y="21695"/>
                  </a:lnTo>
                  <a:lnTo>
                    <a:pt x="64237" y="56373"/>
                  </a:lnTo>
                  <a:lnTo>
                    <a:pt x="31843" y="100513"/>
                  </a:lnTo>
                  <a:lnTo>
                    <a:pt x="16303" y="127177"/>
                  </a:lnTo>
                  <a:lnTo>
                    <a:pt x="14258" y="136107"/>
                  </a:lnTo>
                  <a:lnTo>
                    <a:pt x="15230" y="142898"/>
                  </a:lnTo>
                  <a:lnTo>
                    <a:pt x="17863" y="150688"/>
                  </a:lnTo>
                  <a:lnTo>
                    <a:pt x="18233" y="153006"/>
                  </a:lnTo>
                  <a:lnTo>
                    <a:pt x="22406" y="157464"/>
                  </a:lnTo>
                  <a:lnTo>
                    <a:pt x="28260" y="161092"/>
                  </a:lnTo>
                  <a:lnTo>
                    <a:pt x="36227" y="163134"/>
                  </a:lnTo>
                  <a:lnTo>
                    <a:pt x="47916" y="163034"/>
                  </a:lnTo>
                  <a:lnTo>
                    <a:pt x="73218" y="155122"/>
                  </a:lnTo>
                  <a:lnTo>
                    <a:pt x="114424" y="129150"/>
                  </a:lnTo>
                  <a:lnTo>
                    <a:pt x="156704" y="89508"/>
                  </a:lnTo>
                  <a:lnTo>
                    <a:pt x="203007" y="45326"/>
                  </a:lnTo>
                  <a:lnTo>
                    <a:pt x="218375" y="31231"/>
                  </a:lnTo>
                  <a:lnTo>
                    <a:pt x="225423" y="23144"/>
                  </a:lnTo>
                  <a:lnTo>
                    <a:pt x="236619" y="15330"/>
                  </a:lnTo>
                  <a:lnTo>
                    <a:pt x="245989" y="12086"/>
                  </a:lnTo>
                  <a:lnTo>
                    <a:pt x="250474" y="11740"/>
                  </a:lnTo>
                  <a:lnTo>
                    <a:pt x="251624" y="12397"/>
                  </a:lnTo>
                  <a:lnTo>
                    <a:pt x="252389" y="13540"/>
                  </a:lnTo>
                  <a:lnTo>
                    <a:pt x="253467" y="18521"/>
                  </a:lnTo>
                  <a:lnTo>
                    <a:pt x="253619" y="20445"/>
                  </a:lnTo>
                  <a:lnTo>
                    <a:pt x="236204" y="63310"/>
                  </a:lnTo>
                  <a:lnTo>
                    <a:pt x="213963" y="107762"/>
                  </a:lnTo>
                  <a:lnTo>
                    <a:pt x="204399" y="132815"/>
                  </a:lnTo>
                  <a:lnTo>
                    <a:pt x="203234" y="152392"/>
                  </a:lnTo>
                  <a:lnTo>
                    <a:pt x="203902" y="154143"/>
                  </a:lnTo>
                  <a:lnTo>
                    <a:pt x="205052" y="155310"/>
                  </a:lnTo>
                  <a:lnTo>
                    <a:pt x="208213" y="156607"/>
                  </a:lnTo>
                  <a:lnTo>
                    <a:pt x="227693" y="157603"/>
                  </a:lnTo>
                  <a:lnTo>
                    <a:pt x="262581" y="140343"/>
                  </a:lnTo>
                  <a:lnTo>
                    <a:pt x="304856" y="108023"/>
                  </a:lnTo>
                  <a:lnTo>
                    <a:pt x="323812" y="90730"/>
                  </a:lnTo>
                  <a:lnTo>
                    <a:pt x="359385" y="46887"/>
                  </a:lnTo>
                  <a:lnTo>
                    <a:pt x="371545" y="30220"/>
                  </a:lnTo>
                  <a:lnTo>
                    <a:pt x="377830" y="25344"/>
                  </a:lnTo>
                  <a:lnTo>
                    <a:pt x="380802" y="18274"/>
                  </a:lnTo>
                  <a:lnTo>
                    <a:pt x="375829" y="22373"/>
                  </a:lnTo>
                  <a:lnTo>
                    <a:pt x="372073" y="23440"/>
                  </a:lnTo>
                  <a:lnTo>
                    <a:pt x="362620" y="30783"/>
                  </a:lnTo>
                  <a:lnTo>
                    <a:pt x="325852" y="76145"/>
                  </a:lnTo>
                  <a:lnTo>
                    <a:pt x="303856" y="109915"/>
                  </a:lnTo>
                  <a:lnTo>
                    <a:pt x="299997" y="123433"/>
                  </a:lnTo>
                  <a:lnTo>
                    <a:pt x="298853" y="133004"/>
                  </a:lnTo>
                  <a:lnTo>
                    <a:pt x="301886" y="143680"/>
                  </a:lnTo>
                  <a:lnTo>
                    <a:pt x="309231" y="154859"/>
                  </a:lnTo>
                  <a:lnTo>
                    <a:pt x="313311" y="159464"/>
                  </a:lnTo>
                  <a:lnTo>
                    <a:pt x="317476" y="161981"/>
                  </a:lnTo>
                  <a:lnTo>
                    <a:pt x="337446" y="167387"/>
                  </a:lnTo>
                  <a:lnTo>
                    <a:pt x="381249" y="160797"/>
                  </a:lnTo>
                  <a:lnTo>
                    <a:pt x="427967" y="134614"/>
                  </a:lnTo>
                  <a:lnTo>
                    <a:pt x="450772" y="1195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173">
              <a:extLst>
                <a:ext uri="{FF2B5EF4-FFF2-40B4-BE49-F238E27FC236}">
                  <a16:creationId xmlns:a16="http://schemas.microsoft.com/office/drawing/2014/main" id="{EEA55E8F-F163-4D2D-A9E5-78889586AA34}"/>
                </a:ext>
              </a:extLst>
            </p:cNvPr>
            <p:cNvSpPr/>
            <p:nvPr>
              <p:custDataLst>
                <p:tags r:id="rId15"/>
              </p:custDataLst>
            </p:nvPr>
          </p:nvSpPr>
          <p:spPr>
            <a:xfrm>
              <a:off x="9875647" y="787485"/>
              <a:ext cx="151004" cy="171366"/>
            </a:xfrm>
            <a:custGeom>
              <a:avLst/>
              <a:gdLst/>
              <a:ahLst/>
              <a:cxnLst/>
              <a:rect l="0" t="0" r="0" b="0"/>
              <a:pathLst>
                <a:path w="151004" h="171366">
                  <a:moveTo>
                    <a:pt x="151003" y="18965"/>
                  </a:moveTo>
                  <a:lnTo>
                    <a:pt x="151003" y="18965"/>
                  </a:lnTo>
                  <a:lnTo>
                    <a:pt x="151002" y="3179"/>
                  </a:lnTo>
                  <a:lnTo>
                    <a:pt x="150298" y="2091"/>
                  </a:lnTo>
                  <a:lnTo>
                    <a:pt x="149122" y="1365"/>
                  </a:lnTo>
                  <a:lnTo>
                    <a:pt x="145228" y="560"/>
                  </a:lnTo>
                  <a:lnTo>
                    <a:pt x="127238" y="0"/>
                  </a:lnTo>
                  <a:lnTo>
                    <a:pt x="80969" y="20623"/>
                  </a:lnTo>
                  <a:lnTo>
                    <a:pt x="36692" y="48695"/>
                  </a:lnTo>
                  <a:lnTo>
                    <a:pt x="17076" y="69915"/>
                  </a:lnTo>
                  <a:lnTo>
                    <a:pt x="3317" y="96160"/>
                  </a:lnTo>
                  <a:lnTo>
                    <a:pt x="0" y="111139"/>
                  </a:lnTo>
                  <a:lnTo>
                    <a:pt x="1104" y="120139"/>
                  </a:lnTo>
                  <a:lnTo>
                    <a:pt x="4653" y="128842"/>
                  </a:lnTo>
                  <a:lnTo>
                    <a:pt x="14584" y="140970"/>
                  </a:lnTo>
                  <a:lnTo>
                    <a:pt x="47332" y="160669"/>
                  </a:lnTo>
                  <a:lnTo>
                    <a:pt x="87503" y="1713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174">
              <a:extLst>
                <a:ext uri="{FF2B5EF4-FFF2-40B4-BE49-F238E27FC236}">
                  <a16:creationId xmlns:a16="http://schemas.microsoft.com/office/drawing/2014/main" id="{5419D325-7C8A-4F66-ADC3-B1FB032E41A6}"/>
                </a:ext>
              </a:extLst>
            </p:cNvPr>
            <p:cNvSpPr/>
            <p:nvPr>
              <p:custDataLst>
                <p:tags r:id="rId16"/>
              </p:custDataLst>
            </p:nvPr>
          </p:nvSpPr>
          <p:spPr>
            <a:xfrm>
              <a:off x="10024667" y="793786"/>
              <a:ext cx="643301" cy="155754"/>
            </a:xfrm>
            <a:custGeom>
              <a:avLst/>
              <a:gdLst/>
              <a:ahLst/>
              <a:cxnLst/>
              <a:rect l="0" t="0" r="0" b="0"/>
              <a:pathLst>
                <a:path w="643301" h="155754">
                  <a:moveTo>
                    <a:pt x="148033" y="44414"/>
                  </a:moveTo>
                  <a:lnTo>
                    <a:pt x="148033" y="44414"/>
                  </a:lnTo>
                  <a:lnTo>
                    <a:pt x="148033" y="23215"/>
                  </a:lnTo>
                  <a:lnTo>
                    <a:pt x="146152" y="18999"/>
                  </a:lnTo>
                  <a:lnTo>
                    <a:pt x="139195" y="10545"/>
                  </a:lnTo>
                  <a:lnTo>
                    <a:pt x="133286" y="8194"/>
                  </a:lnTo>
                  <a:lnTo>
                    <a:pt x="107676" y="6424"/>
                  </a:lnTo>
                  <a:lnTo>
                    <a:pt x="90214" y="9718"/>
                  </a:lnTo>
                  <a:lnTo>
                    <a:pt x="75005" y="18533"/>
                  </a:lnTo>
                  <a:lnTo>
                    <a:pt x="29141" y="61811"/>
                  </a:lnTo>
                  <a:lnTo>
                    <a:pt x="7153" y="88777"/>
                  </a:lnTo>
                  <a:lnTo>
                    <a:pt x="1223" y="98468"/>
                  </a:lnTo>
                  <a:lnTo>
                    <a:pt x="65" y="102322"/>
                  </a:lnTo>
                  <a:lnTo>
                    <a:pt x="0" y="105597"/>
                  </a:lnTo>
                  <a:lnTo>
                    <a:pt x="2428" y="118192"/>
                  </a:lnTo>
                  <a:lnTo>
                    <a:pt x="10786" y="129041"/>
                  </a:lnTo>
                  <a:lnTo>
                    <a:pt x="14833" y="131415"/>
                  </a:lnTo>
                  <a:lnTo>
                    <a:pt x="20393" y="132470"/>
                  </a:lnTo>
                  <a:lnTo>
                    <a:pt x="34720" y="132358"/>
                  </a:lnTo>
                  <a:lnTo>
                    <a:pt x="75140" y="118377"/>
                  </a:lnTo>
                  <a:lnTo>
                    <a:pt x="106853" y="96948"/>
                  </a:lnTo>
                  <a:lnTo>
                    <a:pt x="145722" y="57491"/>
                  </a:lnTo>
                  <a:lnTo>
                    <a:pt x="156043" y="43626"/>
                  </a:lnTo>
                  <a:lnTo>
                    <a:pt x="160530" y="40536"/>
                  </a:lnTo>
                  <a:lnTo>
                    <a:pt x="165789" y="38552"/>
                  </a:lnTo>
                  <a:lnTo>
                    <a:pt x="165513" y="38390"/>
                  </a:lnTo>
                  <a:lnTo>
                    <a:pt x="163328" y="38209"/>
                  </a:lnTo>
                  <a:lnTo>
                    <a:pt x="160005" y="40010"/>
                  </a:lnTo>
                  <a:lnTo>
                    <a:pt x="156177" y="43868"/>
                  </a:lnTo>
                  <a:lnTo>
                    <a:pt x="121656" y="90161"/>
                  </a:lnTo>
                  <a:lnTo>
                    <a:pt x="111965" y="113877"/>
                  </a:lnTo>
                  <a:lnTo>
                    <a:pt x="110052" y="140504"/>
                  </a:lnTo>
                  <a:lnTo>
                    <a:pt x="111866" y="145446"/>
                  </a:lnTo>
                  <a:lnTo>
                    <a:pt x="119395" y="155330"/>
                  </a:lnTo>
                  <a:lnTo>
                    <a:pt x="121886" y="155753"/>
                  </a:lnTo>
                  <a:lnTo>
                    <a:pt x="143211" y="150743"/>
                  </a:lnTo>
                  <a:lnTo>
                    <a:pt x="150829" y="146705"/>
                  </a:lnTo>
                  <a:lnTo>
                    <a:pt x="198393" y="111350"/>
                  </a:lnTo>
                  <a:lnTo>
                    <a:pt x="240485" y="64617"/>
                  </a:lnTo>
                  <a:lnTo>
                    <a:pt x="276335" y="18484"/>
                  </a:lnTo>
                  <a:lnTo>
                    <a:pt x="291709" y="3111"/>
                  </a:lnTo>
                  <a:lnTo>
                    <a:pt x="300319" y="0"/>
                  </a:lnTo>
                  <a:lnTo>
                    <a:pt x="300399" y="3346"/>
                  </a:lnTo>
                  <a:lnTo>
                    <a:pt x="283426" y="45346"/>
                  </a:lnTo>
                  <a:lnTo>
                    <a:pt x="276421" y="63034"/>
                  </a:lnTo>
                  <a:lnTo>
                    <a:pt x="248265" y="108670"/>
                  </a:lnTo>
                  <a:lnTo>
                    <a:pt x="240568" y="122273"/>
                  </a:lnTo>
                  <a:lnTo>
                    <a:pt x="230688" y="133200"/>
                  </a:lnTo>
                  <a:lnTo>
                    <a:pt x="236059" y="133304"/>
                  </a:lnTo>
                  <a:lnTo>
                    <a:pt x="246193" y="128242"/>
                  </a:lnTo>
                  <a:lnTo>
                    <a:pt x="287488" y="94108"/>
                  </a:lnTo>
                  <a:lnTo>
                    <a:pt x="320111" y="62086"/>
                  </a:lnTo>
                  <a:lnTo>
                    <a:pt x="367145" y="28971"/>
                  </a:lnTo>
                  <a:lnTo>
                    <a:pt x="368192" y="29180"/>
                  </a:lnTo>
                  <a:lnTo>
                    <a:pt x="368888" y="30024"/>
                  </a:lnTo>
                  <a:lnTo>
                    <a:pt x="371545" y="30963"/>
                  </a:lnTo>
                  <a:lnTo>
                    <a:pt x="373241" y="31213"/>
                  </a:lnTo>
                  <a:lnTo>
                    <a:pt x="374371" y="32086"/>
                  </a:lnTo>
                  <a:lnTo>
                    <a:pt x="375627" y="34937"/>
                  </a:lnTo>
                  <a:lnTo>
                    <a:pt x="375256" y="36685"/>
                  </a:lnTo>
                  <a:lnTo>
                    <a:pt x="371475" y="44560"/>
                  </a:lnTo>
                  <a:lnTo>
                    <a:pt x="370303" y="80510"/>
                  </a:lnTo>
                  <a:lnTo>
                    <a:pt x="373661" y="93131"/>
                  </a:lnTo>
                  <a:lnTo>
                    <a:pt x="385210" y="113033"/>
                  </a:lnTo>
                  <a:lnTo>
                    <a:pt x="391263" y="119126"/>
                  </a:lnTo>
                  <a:lnTo>
                    <a:pt x="419079" y="135344"/>
                  </a:lnTo>
                  <a:lnTo>
                    <a:pt x="440285" y="138811"/>
                  </a:lnTo>
                  <a:lnTo>
                    <a:pt x="455072" y="138706"/>
                  </a:lnTo>
                  <a:lnTo>
                    <a:pt x="484878" y="130792"/>
                  </a:lnTo>
                  <a:lnTo>
                    <a:pt x="522016" y="102983"/>
                  </a:lnTo>
                  <a:lnTo>
                    <a:pt x="567284" y="59678"/>
                  </a:lnTo>
                  <a:lnTo>
                    <a:pt x="603582" y="28801"/>
                  </a:lnTo>
                  <a:lnTo>
                    <a:pt x="611093" y="26383"/>
                  </a:lnTo>
                  <a:lnTo>
                    <a:pt x="619953" y="25565"/>
                  </a:lnTo>
                  <a:lnTo>
                    <a:pt x="624241" y="27335"/>
                  </a:lnTo>
                  <a:lnTo>
                    <a:pt x="632741" y="34220"/>
                  </a:lnTo>
                  <a:lnTo>
                    <a:pt x="639097" y="43667"/>
                  </a:lnTo>
                  <a:lnTo>
                    <a:pt x="642496" y="63865"/>
                  </a:lnTo>
                  <a:lnTo>
                    <a:pt x="643300" y="104848"/>
                  </a:lnTo>
                  <a:lnTo>
                    <a:pt x="639555" y="113842"/>
                  </a:lnTo>
                  <a:lnTo>
                    <a:pt x="626032" y="134670"/>
                  </a:lnTo>
                  <a:lnTo>
                    <a:pt x="618946" y="140502"/>
                  </a:lnTo>
                  <a:lnTo>
                    <a:pt x="589085" y="154368"/>
                  </a:lnTo>
                  <a:lnTo>
                    <a:pt x="576419" y="154901"/>
                  </a:lnTo>
                  <a:lnTo>
                    <a:pt x="536344" y="151993"/>
                  </a:lnTo>
                  <a:lnTo>
                    <a:pt x="503123" y="146941"/>
                  </a:lnTo>
                  <a:lnTo>
                    <a:pt x="478233" y="1333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175">
              <a:extLst>
                <a:ext uri="{FF2B5EF4-FFF2-40B4-BE49-F238E27FC236}">
                  <a16:creationId xmlns:a16="http://schemas.microsoft.com/office/drawing/2014/main" id="{429D18F2-BB8B-4AD2-A42E-D5726CBFBE86}"/>
                </a:ext>
              </a:extLst>
            </p:cNvPr>
            <p:cNvSpPr/>
            <p:nvPr>
              <p:custDataLst>
                <p:tags r:id="rId17"/>
              </p:custDataLst>
            </p:nvPr>
          </p:nvSpPr>
          <p:spPr>
            <a:xfrm>
              <a:off x="10071100" y="679450"/>
              <a:ext cx="12701" cy="12701"/>
            </a:xfrm>
            <a:custGeom>
              <a:avLst/>
              <a:gdLst/>
              <a:ahLst/>
              <a:cxnLst/>
              <a:rect l="0" t="0" r="0" b="0"/>
              <a:pathLst>
                <a:path w="12701" h="12701">
                  <a:moveTo>
                    <a:pt x="12700" y="12700"/>
                  </a:moveTo>
                  <a:lnTo>
                    <a:pt x="12700" y="12700"/>
                  </a:lnTo>
                  <a:lnTo>
                    <a:pt x="12699" y="7233"/>
                  </a:lnTo>
                  <a:lnTo>
                    <a:pt x="7232" y="96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SMARTInkShape-Group65">
            <a:extLst>
              <a:ext uri="{FF2B5EF4-FFF2-40B4-BE49-F238E27FC236}">
                <a16:creationId xmlns:a16="http://schemas.microsoft.com/office/drawing/2014/main" id="{90C58BC0-D690-4801-BC36-DEEDB91170C1}"/>
              </a:ext>
            </a:extLst>
          </p:cNvPr>
          <p:cNvGrpSpPr/>
          <p:nvPr/>
        </p:nvGrpSpPr>
        <p:grpSpPr>
          <a:xfrm>
            <a:off x="2095500" y="1047871"/>
            <a:ext cx="3549537" cy="532842"/>
            <a:chOff x="2095500" y="1047871"/>
            <a:chExt cx="3549537" cy="532842"/>
          </a:xfrm>
        </p:grpSpPr>
        <p:sp>
          <p:nvSpPr>
            <p:cNvPr id="64" name="SMARTInkShape-176">
              <a:extLst>
                <a:ext uri="{FF2B5EF4-FFF2-40B4-BE49-F238E27FC236}">
                  <a16:creationId xmlns:a16="http://schemas.microsoft.com/office/drawing/2014/main" id="{6C0C81A0-58A3-4988-9F04-1CF03DC0383B}"/>
                </a:ext>
              </a:extLst>
            </p:cNvPr>
            <p:cNvSpPr/>
            <p:nvPr>
              <p:custDataLst>
                <p:tags r:id="rId2"/>
              </p:custDataLst>
            </p:nvPr>
          </p:nvSpPr>
          <p:spPr>
            <a:xfrm>
              <a:off x="2095500" y="1093290"/>
              <a:ext cx="1584540" cy="487423"/>
            </a:xfrm>
            <a:custGeom>
              <a:avLst/>
              <a:gdLst/>
              <a:ahLst/>
              <a:cxnLst/>
              <a:rect l="0" t="0" r="0" b="0"/>
              <a:pathLst>
                <a:path w="1584540" h="487423">
                  <a:moveTo>
                    <a:pt x="0" y="348160"/>
                  </a:moveTo>
                  <a:lnTo>
                    <a:pt x="0" y="348160"/>
                  </a:lnTo>
                  <a:lnTo>
                    <a:pt x="0" y="353627"/>
                  </a:lnTo>
                  <a:lnTo>
                    <a:pt x="706" y="353921"/>
                  </a:lnTo>
                  <a:lnTo>
                    <a:pt x="15023" y="356381"/>
                  </a:lnTo>
                  <a:lnTo>
                    <a:pt x="24207" y="359533"/>
                  </a:lnTo>
                  <a:lnTo>
                    <a:pt x="37002" y="360598"/>
                  </a:lnTo>
                  <a:lnTo>
                    <a:pt x="82948" y="345926"/>
                  </a:lnTo>
                  <a:lnTo>
                    <a:pt x="126318" y="324047"/>
                  </a:lnTo>
                  <a:lnTo>
                    <a:pt x="171712" y="283580"/>
                  </a:lnTo>
                  <a:lnTo>
                    <a:pt x="219147" y="239038"/>
                  </a:lnTo>
                  <a:lnTo>
                    <a:pt x="236608" y="210845"/>
                  </a:lnTo>
                  <a:lnTo>
                    <a:pt x="242564" y="196353"/>
                  </a:lnTo>
                  <a:lnTo>
                    <a:pt x="245389" y="191790"/>
                  </a:lnTo>
                  <a:lnTo>
                    <a:pt x="246980" y="185255"/>
                  </a:lnTo>
                  <a:lnTo>
                    <a:pt x="247352" y="180978"/>
                  </a:lnTo>
                  <a:lnTo>
                    <a:pt x="246746" y="180261"/>
                  </a:lnTo>
                  <a:lnTo>
                    <a:pt x="245636" y="180488"/>
                  </a:lnTo>
                  <a:lnTo>
                    <a:pt x="242156" y="182552"/>
                  </a:lnTo>
                  <a:lnTo>
                    <a:pt x="216736" y="228826"/>
                  </a:lnTo>
                  <a:lnTo>
                    <a:pt x="195481" y="276401"/>
                  </a:lnTo>
                  <a:lnTo>
                    <a:pt x="185765" y="320767"/>
                  </a:lnTo>
                  <a:lnTo>
                    <a:pt x="184469" y="342671"/>
                  </a:lnTo>
                  <a:lnTo>
                    <a:pt x="186173" y="351129"/>
                  </a:lnTo>
                  <a:lnTo>
                    <a:pt x="189218" y="359858"/>
                  </a:lnTo>
                  <a:lnTo>
                    <a:pt x="189645" y="362309"/>
                  </a:lnTo>
                  <a:lnTo>
                    <a:pt x="190636" y="363943"/>
                  </a:lnTo>
                  <a:lnTo>
                    <a:pt x="192002" y="365032"/>
                  </a:lnTo>
                  <a:lnTo>
                    <a:pt x="193618" y="365758"/>
                  </a:lnTo>
                  <a:lnTo>
                    <a:pt x="210872" y="367082"/>
                  </a:lnTo>
                  <a:lnTo>
                    <a:pt x="217428" y="363390"/>
                  </a:lnTo>
                  <a:lnTo>
                    <a:pt x="261631" y="325432"/>
                  </a:lnTo>
                  <a:lnTo>
                    <a:pt x="299113" y="280786"/>
                  </a:lnTo>
                  <a:lnTo>
                    <a:pt x="344080" y="236815"/>
                  </a:lnTo>
                  <a:lnTo>
                    <a:pt x="353284" y="226426"/>
                  </a:lnTo>
                  <a:lnTo>
                    <a:pt x="373099" y="215898"/>
                  </a:lnTo>
                  <a:lnTo>
                    <a:pt x="374322" y="216947"/>
                  </a:lnTo>
                  <a:lnTo>
                    <a:pt x="378708" y="224458"/>
                  </a:lnTo>
                  <a:lnTo>
                    <a:pt x="380321" y="232172"/>
                  </a:lnTo>
                  <a:lnTo>
                    <a:pt x="380235" y="260320"/>
                  </a:lnTo>
                  <a:lnTo>
                    <a:pt x="368131" y="303772"/>
                  </a:lnTo>
                  <a:lnTo>
                    <a:pt x="354272" y="341089"/>
                  </a:lnTo>
                  <a:lnTo>
                    <a:pt x="351482" y="345723"/>
                  </a:lnTo>
                  <a:lnTo>
                    <a:pt x="349276" y="354396"/>
                  </a:lnTo>
                  <a:lnTo>
                    <a:pt x="352628" y="351105"/>
                  </a:lnTo>
                  <a:lnTo>
                    <a:pt x="354280" y="345706"/>
                  </a:lnTo>
                  <a:lnTo>
                    <a:pt x="354720" y="342291"/>
                  </a:lnTo>
                  <a:lnTo>
                    <a:pt x="358972" y="334733"/>
                  </a:lnTo>
                  <a:lnTo>
                    <a:pt x="372141" y="313492"/>
                  </a:lnTo>
                  <a:lnTo>
                    <a:pt x="382804" y="292315"/>
                  </a:lnTo>
                  <a:lnTo>
                    <a:pt x="419994" y="252070"/>
                  </a:lnTo>
                  <a:lnTo>
                    <a:pt x="442648" y="238205"/>
                  </a:lnTo>
                  <a:lnTo>
                    <a:pt x="451791" y="235148"/>
                  </a:lnTo>
                  <a:lnTo>
                    <a:pt x="465563" y="233973"/>
                  </a:lnTo>
                  <a:lnTo>
                    <a:pt x="467009" y="234641"/>
                  </a:lnTo>
                  <a:lnTo>
                    <a:pt x="467973" y="235792"/>
                  </a:lnTo>
                  <a:lnTo>
                    <a:pt x="469749" y="238952"/>
                  </a:lnTo>
                  <a:lnTo>
                    <a:pt x="474010" y="244698"/>
                  </a:lnTo>
                  <a:lnTo>
                    <a:pt x="475586" y="250869"/>
                  </a:lnTo>
                  <a:lnTo>
                    <a:pt x="476759" y="257871"/>
                  </a:lnTo>
                  <a:lnTo>
                    <a:pt x="481692" y="273197"/>
                  </a:lnTo>
                  <a:lnTo>
                    <a:pt x="483126" y="282369"/>
                  </a:lnTo>
                  <a:lnTo>
                    <a:pt x="487591" y="290976"/>
                  </a:lnTo>
                  <a:lnTo>
                    <a:pt x="489477" y="301589"/>
                  </a:lnTo>
                  <a:lnTo>
                    <a:pt x="493941" y="310059"/>
                  </a:lnTo>
                  <a:lnTo>
                    <a:pt x="494394" y="312176"/>
                  </a:lnTo>
                  <a:lnTo>
                    <a:pt x="495401" y="313587"/>
                  </a:lnTo>
                  <a:lnTo>
                    <a:pt x="496779" y="314528"/>
                  </a:lnTo>
                  <a:lnTo>
                    <a:pt x="502088" y="315852"/>
                  </a:lnTo>
                  <a:lnTo>
                    <a:pt x="504059" y="316038"/>
                  </a:lnTo>
                  <a:lnTo>
                    <a:pt x="508130" y="318126"/>
                  </a:lnTo>
                  <a:lnTo>
                    <a:pt x="513122" y="321845"/>
                  </a:lnTo>
                  <a:lnTo>
                    <a:pt x="519709" y="322680"/>
                  </a:lnTo>
                  <a:lnTo>
                    <a:pt x="526080" y="328220"/>
                  </a:lnTo>
                  <a:lnTo>
                    <a:pt x="530134" y="328846"/>
                  </a:lnTo>
                  <a:lnTo>
                    <a:pt x="533830" y="327111"/>
                  </a:lnTo>
                  <a:lnTo>
                    <a:pt x="538580" y="323619"/>
                  </a:lnTo>
                  <a:lnTo>
                    <a:pt x="545115" y="322835"/>
                  </a:lnTo>
                  <a:lnTo>
                    <a:pt x="549179" y="322782"/>
                  </a:lnTo>
                  <a:lnTo>
                    <a:pt x="552878" y="320888"/>
                  </a:lnTo>
                  <a:lnTo>
                    <a:pt x="567535" y="307649"/>
                  </a:lnTo>
                  <a:lnTo>
                    <a:pt x="569738" y="303579"/>
                  </a:lnTo>
                  <a:lnTo>
                    <a:pt x="574523" y="291846"/>
                  </a:lnTo>
                  <a:lnTo>
                    <a:pt x="601371" y="248010"/>
                  </a:lnTo>
                  <a:lnTo>
                    <a:pt x="603121" y="242971"/>
                  </a:lnTo>
                  <a:lnTo>
                    <a:pt x="607367" y="236168"/>
                  </a:lnTo>
                  <a:lnTo>
                    <a:pt x="609592" y="227543"/>
                  </a:lnTo>
                  <a:lnTo>
                    <a:pt x="609600" y="274210"/>
                  </a:lnTo>
                  <a:lnTo>
                    <a:pt x="610305" y="288371"/>
                  </a:lnTo>
                  <a:lnTo>
                    <a:pt x="617439" y="314622"/>
                  </a:lnTo>
                  <a:lnTo>
                    <a:pt x="624711" y="324523"/>
                  </a:lnTo>
                  <a:lnTo>
                    <a:pt x="628781" y="327072"/>
                  </a:lnTo>
                  <a:lnTo>
                    <a:pt x="632941" y="328910"/>
                  </a:lnTo>
                  <a:lnTo>
                    <a:pt x="637142" y="332078"/>
                  </a:lnTo>
                  <a:lnTo>
                    <a:pt x="639250" y="332500"/>
                  </a:lnTo>
                  <a:lnTo>
                    <a:pt x="641361" y="332076"/>
                  </a:lnTo>
                  <a:lnTo>
                    <a:pt x="646294" y="330428"/>
                  </a:lnTo>
                  <a:lnTo>
                    <a:pt x="656299" y="328795"/>
                  </a:lnTo>
                  <a:lnTo>
                    <a:pt x="687348" y="310827"/>
                  </a:lnTo>
                  <a:lnTo>
                    <a:pt x="695426" y="301229"/>
                  </a:lnTo>
                  <a:lnTo>
                    <a:pt x="725346" y="259115"/>
                  </a:lnTo>
                  <a:lnTo>
                    <a:pt x="753289" y="217776"/>
                  </a:lnTo>
                  <a:lnTo>
                    <a:pt x="776549" y="176543"/>
                  </a:lnTo>
                  <a:lnTo>
                    <a:pt x="790535" y="151260"/>
                  </a:lnTo>
                  <a:lnTo>
                    <a:pt x="806167" y="107413"/>
                  </a:lnTo>
                  <a:lnTo>
                    <a:pt x="818303" y="67618"/>
                  </a:lnTo>
                  <a:lnTo>
                    <a:pt x="819117" y="56552"/>
                  </a:lnTo>
                  <a:lnTo>
                    <a:pt x="819140" y="59577"/>
                  </a:lnTo>
                  <a:lnTo>
                    <a:pt x="804403" y="94937"/>
                  </a:lnTo>
                  <a:lnTo>
                    <a:pt x="795025" y="117203"/>
                  </a:lnTo>
                  <a:lnTo>
                    <a:pt x="782629" y="162289"/>
                  </a:lnTo>
                  <a:lnTo>
                    <a:pt x="767138" y="209653"/>
                  </a:lnTo>
                  <a:lnTo>
                    <a:pt x="748145" y="252457"/>
                  </a:lnTo>
                  <a:lnTo>
                    <a:pt x="741496" y="261646"/>
                  </a:lnTo>
                  <a:lnTo>
                    <a:pt x="726661" y="274966"/>
                  </a:lnTo>
                  <a:lnTo>
                    <a:pt x="722070" y="276824"/>
                  </a:lnTo>
                  <a:lnTo>
                    <a:pt x="715518" y="277870"/>
                  </a:lnTo>
                  <a:lnTo>
                    <a:pt x="714079" y="277311"/>
                  </a:lnTo>
                  <a:lnTo>
                    <a:pt x="713119" y="276233"/>
                  </a:lnTo>
                  <a:lnTo>
                    <a:pt x="712479" y="274809"/>
                  </a:lnTo>
                  <a:lnTo>
                    <a:pt x="711347" y="273859"/>
                  </a:lnTo>
                  <a:lnTo>
                    <a:pt x="708208" y="272804"/>
                  </a:lnTo>
                  <a:lnTo>
                    <a:pt x="704461" y="268572"/>
                  </a:lnTo>
                  <a:lnTo>
                    <a:pt x="701150" y="262693"/>
                  </a:lnTo>
                  <a:lnTo>
                    <a:pt x="699285" y="254711"/>
                  </a:lnTo>
                  <a:lnTo>
                    <a:pt x="698531" y="232020"/>
                  </a:lnTo>
                  <a:lnTo>
                    <a:pt x="699226" y="230517"/>
                  </a:lnTo>
                  <a:lnTo>
                    <a:pt x="700395" y="229514"/>
                  </a:lnTo>
                  <a:lnTo>
                    <a:pt x="701880" y="228846"/>
                  </a:lnTo>
                  <a:lnTo>
                    <a:pt x="702870" y="227695"/>
                  </a:lnTo>
                  <a:lnTo>
                    <a:pt x="703970" y="224535"/>
                  </a:lnTo>
                  <a:lnTo>
                    <a:pt x="704969" y="223410"/>
                  </a:lnTo>
                  <a:lnTo>
                    <a:pt x="707960" y="222160"/>
                  </a:lnTo>
                  <a:lnTo>
                    <a:pt x="713611" y="221456"/>
                  </a:lnTo>
                  <a:lnTo>
                    <a:pt x="734881" y="226653"/>
                  </a:lnTo>
                  <a:lnTo>
                    <a:pt x="781893" y="216250"/>
                  </a:lnTo>
                  <a:lnTo>
                    <a:pt x="826416" y="199967"/>
                  </a:lnTo>
                  <a:lnTo>
                    <a:pt x="848582" y="189407"/>
                  </a:lnTo>
                  <a:lnTo>
                    <a:pt x="861178" y="179532"/>
                  </a:lnTo>
                  <a:lnTo>
                    <a:pt x="868655" y="177082"/>
                  </a:lnTo>
                  <a:lnTo>
                    <a:pt x="869087" y="177663"/>
                  </a:lnTo>
                  <a:lnTo>
                    <a:pt x="869779" y="183666"/>
                  </a:lnTo>
                  <a:lnTo>
                    <a:pt x="869916" y="191646"/>
                  </a:lnTo>
                  <a:lnTo>
                    <a:pt x="863068" y="236169"/>
                  </a:lnTo>
                  <a:lnTo>
                    <a:pt x="858155" y="262543"/>
                  </a:lnTo>
                  <a:lnTo>
                    <a:pt x="859534" y="269656"/>
                  </a:lnTo>
                  <a:lnTo>
                    <a:pt x="861793" y="275875"/>
                  </a:lnTo>
                  <a:lnTo>
                    <a:pt x="863770" y="285898"/>
                  </a:lnTo>
                  <a:lnTo>
                    <a:pt x="865125" y="287602"/>
                  </a:lnTo>
                  <a:lnTo>
                    <a:pt x="875738" y="293708"/>
                  </a:lnTo>
                  <a:lnTo>
                    <a:pt x="887344" y="296278"/>
                  </a:lnTo>
                  <a:lnTo>
                    <a:pt x="893673" y="294998"/>
                  </a:lnTo>
                  <a:lnTo>
                    <a:pt x="938205" y="276367"/>
                  </a:lnTo>
                  <a:lnTo>
                    <a:pt x="953909" y="266916"/>
                  </a:lnTo>
                  <a:lnTo>
                    <a:pt x="970086" y="257765"/>
                  </a:lnTo>
                  <a:lnTo>
                    <a:pt x="991113" y="242260"/>
                  </a:lnTo>
                  <a:lnTo>
                    <a:pt x="1001634" y="221590"/>
                  </a:lnTo>
                  <a:lnTo>
                    <a:pt x="1002971" y="216149"/>
                  </a:lnTo>
                  <a:lnTo>
                    <a:pt x="1001272" y="213524"/>
                  </a:lnTo>
                  <a:lnTo>
                    <a:pt x="997804" y="209460"/>
                  </a:lnTo>
                  <a:lnTo>
                    <a:pt x="995448" y="208905"/>
                  </a:lnTo>
                  <a:lnTo>
                    <a:pt x="993832" y="208756"/>
                  </a:lnTo>
                  <a:lnTo>
                    <a:pt x="984816" y="211919"/>
                  </a:lnTo>
                  <a:lnTo>
                    <a:pt x="963110" y="226177"/>
                  </a:lnTo>
                  <a:lnTo>
                    <a:pt x="950665" y="244825"/>
                  </a:lnTo>
                  <a:lnTo>
                    <a:pt x="941300" y="270486"/>
                  </a:lnTo>
                  <a:lnTo>
                    <a:pt x="940096" y="280135"/>
                  </a:lnTo>
                  <a:lnTo>
                    <a:pt x="940703" y="281644"/>
                  </a:lnTo>
                  <a:lnTo>
                    <a:pt x="941813" y="282649"/>
                  </a:lnTo>
                  <a:lnTo>
                    <a:pt x="944928" y="283766"/>
                  </a:lnTo>
                  <a:lnTo>
                    <a:pt x="954735" y="284542"/>
                  </a:lnTo>
                  <a:lnTo>
                    <a:pt x="964373" y="281254"/>
                  </a:lnTo>
                  <a:lnTo>
                    <a:pt x="975907" y="273116"/>
                  </a:lnTo>
                  <a:lnTo>
                    <a:pt x="993488" y="255593"/>
                  </a:lnTo>
                  <a:lnTo>
                    <a:pt x="996630" y="249550"/>
                  </a:lnTo>
                  <a:lnTo>
                    <a:pt x="1008466" y="241209"/>
                  </a:lnTo>
                  <a:lnTo>
                    <a:pt x="1015013" y="240298"/>
                  </a:lnTo>
                  <a:lnTo>
                    <a:pt x="1020875" y="244591"/>
                  </a:lnTo>
                  <a:lnTo>
                    <a:pt x="1026774" y="246682"/>
                  </a:lnTo>
                  <a:lnTo>
                    <a:pt x="1032990" y="250751"/>
                  </a:lnTo>
                  <a:lnTo>
                    <a:pt x="1039300" y="252976"/>
                  </a:lnTo>
                  <a:lnTo>
                    <a:pt x="1045639" y="257085"/>
                  </a:lnTo>
                  <a:lnTo>
                    <a:pt x="1052690" y="258615"/>
                  </a:lnTo>
                  <a:lnTo>
                    <a:pt x="1063403" y="258364"/>
                  </a:lnTo>
                  <a:lnTo>
                    <a:pt x="1105053" y="241543"/>
                  </a:lnTo>
                  <a:lnTo>
                    <a:pt x="1136608" y="218083"/>
                  </a:lnTo>
                  <a:lnTo>
                    <a:pt x="1178016" y="175707"/>
                  </a:lnTo>
                  <a:lnTo>
                    <a:pt x="1207854" y="132201"/>
                  </a:lnTo>
                  <a:lnTo>
                    <a:pt x="1227544" y="89791"/>
                  </a:lnTo>
                  <a:lnTo>
                    <a:pt x="1235926" y="62801"/>
                  </a:lnTo>
                  <a:lnTo>
                    <a:pt x="1238190" y="17204"/>
                  </a:lnTo>
                  <a:lnTo>
                    <a:pt x="1238238" y="7619"/>
                  </a:lnTo>
                  <a:lnTo>
                    <a:pt x="1236363" y="4427"/>
                  </a:lnTo>
                  <a:lnTo>
                    <a:pt x="1234875" y="2588"/>
                  </a:lnTo>
                  <a:lnTo>
                    <a:pt x="1231341" y="545"/>
                  </a:lnTo>
                  <a:lnTo>
                    <a:pt x="1229411" y="0"/>
                  </a:lnTo>
                  <a:lnTo>
                    <a:pt x="1227418" y="342"/>
                  </a:lnTo>
                  <a:lnTo>
                    <a:pt x="1213679" y="7844"/>
                  </a:lnTo>
                  <a:lnTo>
                    <a:pt x="1207809" y="13699"/>
                  </a:lnTo>
                  <a:lnTo>
                    <a:pt x="1200538" y="26811"/>
                  </a:lnTo>
                  <a:lnTo>
                    <a:pt x="1185356" y="72277"/>
                  </a:lnTo>
                  <a:lnTo>
                    <a:pt x="1169727" y="115276"/>
                  </a:lnTo>
                  <a:lnTo>
                    <a:pt x="1160195" y="155951"/>
                  </a:lnTo>
                  <a:lnTo>
                    <a:pt x="1152224" y="197252"/>
                  </a:lnTo>
                  <a:lnTo>
                    <a:pt x="1146358" y="241966"/>
                  </a:lnTo>
                  <a:lnTo>
                    <a:pt x="1148762" y="284257"/>
                  </a:lnTo>
                  <a:lnTo>
                    <a:pt x="1150971" y="293418"/>
                  </a:lnTo>
                  <a:lnTo>
                    <a:pt x="1160147" y="311083"/>
                  </a:lnTo>
                  <a:lnTo>
                    <a:pt x="1167052" y="315537"/>
                  </a:lnTo>
                  <a:lnTo>
                    <a:pt x="1173916" y="319079"/>
                  </a:lnTo>
                  <a:lnTo>
                    <a:pt x="1177721" y="319601"/>
                  </a:lnTo>
                  <a:lnTo>
                    <a:pt x="1189820" y="316963"/>
                  </a:lnTo>
                  <a:lnTo>
                    <a:pt x="1214138" y="304367"/>
                  </a:lnTo>
                  <a:lnTo>
                    <a:pt x="1257375" y="265277"/>
                  </a:lnTo>
                  <a:lnTo>
                    <a:pt x="1295406" y="222411"/>
                  </a:lnTo>
                  <a:lnTo>
                    <a:pt x="1323780" y="180829"/>
                  </a:lnTo>
                  <a:lnTo>
                    <a:pt x="1344856" y="135601"/>
                  </a:lnTo>
                  <a:lnTo>
                    <a:pt x="1366180" y="92357"/>
                  </a:lnTo>
                  <a:lnTo>
                    <a:pt x="1374941" y="55379"/>
                  </a:lnTo>
                  <a:lnTo>
                    <a:pt x="1371771" y="40499"/>
                  </a:lnTo>
                  <a:lnTo>
                    <a:pt x="1371009" y="39336"/>
                  </a:lnTo>
                  <a:lnTo>
                    <a:pt x="1369794" y="38561"/>
                  </a:lnTo>
                  <a:lnTo>
                    <a:pt x="1368279" y="38044"/>
                  </a:lnTo>
                  <a:lnTo>
                    <a:pt x="1366564" y="38405"/>
                  </a:lnTo>
                  <a:lnTo>
                    <a:pt x="1360779" y="42284"/>
                  </a:lnTo>
                  <a:lnTo>
                    <a:pt x="1347031" y="55335"/>
                  </a:lnTo>
                  <a:lnTo>
                    <a:pt x="1325075" y="95195"/>
                  </a:lnTo>
                  <a:lnTo>
                    <a:pt x="1309246" y="134792"/>
                  </a:lnTo>
                  <a:lnTo>
                    <a:pt x="1297711" y="174883"/>
                  </a:lnTo>
                  <a:lnTo>
                    <a:pt x="1295535" y="221053"/>
                  </a:lnTo>
                  <a:lnTo>
                    <a:pt x="1296132" y="237105"/>
                  </a:lnTo>
                  <a:lnTo>
                    <a:pt x="1300478" y="248306"/>
                  </a:lnTo>
                  <a:lnTo>
                    <a:pt x="1304242" y="253921"/>
                  </a:lnTo>
                  <a:lnTo>
                    <a:pt x="1308267" y="256887"/>
                  </a:lnTo>
                  <a:lnTo>
                    <a:pt x="1314499" y="258557"/>
                  </a:lnTo>
                  <a:lnTo>
                    <a:pt x="1326298" y="259121"/>
                  </a:lnTo>
                  <a:lnTo>
                    <a:pt x="1342217" y="254163"/>
                  </a:lnTo>
                  <a:lnTo>
                    <a:pt x="1371752" y="237181"/>
                  </a:lnTo>
                  <a:lnTo>
                    <a:pt x="1398238" y="212613"/>
                  </a:lnTo>
                  <a:lnTo>
                    <a:pt x="1407401" y="200675"/>
                  </a:lnTo>
                  <a:lnTo>
                    <a:pt x="1417329" y="192356"/>
                  </a:lnTo>
                  <a:lnTo>
                    <a:pt x="1427669" y="177997"/>
                  </a:lnTo>
                  <a:lnTo>
                    <a:pt x="1428030" y="178273"/>
                  </a:lnTo>
                  <a:lnTo>
                    <a:pt x="1428608" y="183787"/>
                  </a:lnTo>
                  <a:lnTo>
                    <a:pt x="1428655" y="185661"/>
                  </a:lnTo>
                  <a:lnTo>
                    <a:pt x="1416689" y="231223"/>
                  </a:lnTo>
                  <a:lnTo>
                    <a:pt x="1416334" y="238803"/>
                  </a:lnTo>
                  <a:lnTo>
                    <a:pt x="1418058" y="244994"/>
                  </a:lnTo>
                  <a:lnTo>
                    <a:pt x="1424913" y="254717"/>
                  </a:lnTo>
                  <a:lnTo>
                    <a:pt x="1430984" y="261285"/>
                  </a:lnTo>
                  <a:lnTo>
                    <a:pt x="1437034" y="263688"/>
                  </a:lnTo>
                  <a:lnTo>
                    <a:pt x="1440623" y="264328"/>
                  </a:lnTo>
                  <a:lnTo>
                    <a:pt x="1446492" y="263159"/>
                  </a:lnTo>
                  <a:lnTo>
                    <a:pt x="1489959" y="244401"/>
                  </a:lnTo>
                  <a:lnTo>
                    <a:pt x="1525518" y="228919"/>
                  </a:lnTo>
                  <a:lnTo>
                    <a:pt x="1538639" y="219617"/>
                  </a:lnTo>
                  <a:lnTo>
                    <a:pt x="1551464" y="216234"/>
                  </a:lnTo>
                  <a:lnTo>
                    <a:pt x="1559960" y="215443"/>
                  </a:lnTo>
                  <a:lnTo>
                    <a:pt x="1566558" y="216973"/>
                  </a:lnTo>
                  <a:lnTo>
                    <a:pt x="1569305" y="218369"/>
                  </a:lnTo>
                  <a:lnTo>
                    <a:pt x="1574240" y="223683"/>
                  </a:lnTo>
                  <a:lnTo>
                    <a:pt x="1578078" y="230748"/>
                  </a:lnTo>
                  <a:lnTo>
                    <a:pt x="1584539" y="260195"/>
                  </a:lnTo>
                  <a:lnTo>
                    <a:pt x="1580835" y="302512"/>
                  </a:lnTo>
                  <a:lnTo>
                    <a:pt x="1572363" y="344048"/>
                  </a:lnTo>
                  <a:lnTo>
                    <a:pt x="1555150" y="391302"/>
                  </a:lnTo>
                  <a:lnTo>
                    <a:pt x="1540991" y="415741"/>
                  </a:lnTo>
                  <a:lnTo>
                    <a:pt x="1503947" y="462327"/>
                  </a:lnTo>
                  <a:lnTo>
                    <a:pt x="1470133" y="482872"/>
                  </a:lnTo>
                  <a:lnTo>
                    <a:pt x="1456612" y="486382"/>
                  </a:lnTo>
                  <a:lnTo>
                    <a:pt x="1443669" y="487422"/>
                  </a:lnTo>
                  <a:lnTo>
                    <a:pt x="1430897" y="484359"/>
                  </a:lnTo>
                  <a:lnTo>
                    <a:pt x="1421547" y="478983"/>
                  </a:lnTo>
                  <a:lnTo>
                    <a:pt x="1414308" y="469551"/>
                  </a:lnTo>
                  <a:lnTo>
                    <a:pt x="1406246" y="448652"/>
                  </a:lnTo>
                  <a:lnTo>
                    <a:pt x="1403731" y="414493"/>
                  </a:lnTo>
                  <a:lnTo>
                    <a:pt x="1412222" y="370438"/>
                  </a:lnTo>
                  <a:lnTo>
                    <a:pt x="1422453" y="328978"/>
                  </a:lnTo>
                  <a:lnTo>
                    <a:pt x="1436986" y="283324"/>
                  </a:lnTo>
                  <a:lnTo>
                    <a:pt x="1445664" y="264013"/>
                  </a:lnTo>
                  <a:lnTo>
                    <a:pt x="1447800" y="2402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177">
              <a:extLst>
                <a:ext uri="{FF2B5EF4-FFF2-40B4-BE49-F238E27FC236}">
                  <a16:creationId xmlns:a16="http://schemas.microsoft.com/office/drawing/2014/main" id="{6D5966A4-AA46-4739-A9DE-BAF85538AF8E}"/>
                </a:ext>
              </a:extLst>
            </p:cNvPr>
            <p:cNvSpPr/>
            <p:nvPr>
              <p:custDataLst>
                <p:tags r:id="rId3"/>
              </p:custDataLst>
            </p:nvPr>
          </p:nvSpPr>
          <p:spPr>
            <a:xfrm>
              <a:off x="3073400" y="1143000"/>
              <a:ext cx="38101" cy="19051"/>
            </a:xfrm>
            <a:custGeom>
              <a:avLst/>
              <a:gdLst/>
              <a:ahLst/>
              <a:cxnLst/>
              <a:rect l="0" t="0" r="0" b="0"/>
              <a:pathLst>
                <a:path w="38101" h="19051">
                  <a:moveTo>
                    <a:pt x="38100" y="19050"/>
                  </a:moveTo>
                  <a:lnTo>
                    <a:pt x="38100" y="19050"/>
                  </a:lnTo>
                  <a:lnTo>
                    <a:pt x="34729" y="19050"/>
                  </a:lnTo>
                  <a:lnTo>
                    <a:pt x="31193" y="17168"/>
                  </a:lnTo>
                  <a:lnTo>
                    <a:pt x="27269" y="14686"/>
                  </a:lnTo>
                  <a:lnTo>
                    <a:pt x="21093" y="12583"/>
                  </a:lnTo>
                  <a:lnTo>
                    <a:pt x="6460" y="102"/>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178">
              <a:extLst>
                <a:ext uri="{FF2B5EF4-FFF2-40B4-BE49-F238E27FC236}">
                  <a16:creationId xmlns:a16="http://schemas.microsoft.com/office/drawing/2014/main" id="{8D7E1B44-CEAA-4E10-BBA3-63AC4B375B88}"/>
                </a:ext>
              </a:extLst>
            </p:cNvPr>
            <p:cNvSpPr/>
            <p:nvPr>
              <p:custDataLst>
                <p:tags r:id="rId4"/>
              </p:custDataLst>
            </p:nvPr>
          </p:nvSpPr>
          <p:spPr>
            <a:xfrm>
              <a:off x="2679700" y="1231900"/>
              <a:ext cx="44451" cy="19051"/>
            </a:xfrm>
            <a:custGeom>
              <a:avLst/>
              <a:gdLst/>
              <a:ahLst/>
              <a:cxnLst/>
              <a:rect l="0" t="0" r="0" b="0"/>
              <a:pathLst>
                <a:path w="44451" h="19051">
                  <a:moveTo>
                    <a:pt x="44450" y="19050"/>
                  </a:moveTo>
                  <a:lnTo>
                    <a:pt x="44450" y="19050"/>
                  </a:lnTo>
                  <a:lnTo>
                    <a:pt x="41079" y="15679"/>
                  </a:lnTo>
                  <a:lnTo>
                    <a:pt x="37542" y="14024"/>
                  </a:lnTo>
                  <a:lnTo>
                    <a:pt x="32894" y="12962"/>
                  </a:lnTo>
                  <a:lnTo>
                    <a:pt x="26906" y="8388"/>
                  </a:lnTo>
                  <a:lnTo>
                    <a:pt x="23012" y="7256"/>
                  </a:lnTo>
                  <a:lnTo>
                    <a:pt x="21692" y="6248"/>
                  </a:lnTo>
                  <a:lnTo>
                    <a:pt x="20224" y="3247"/>
                  </a:lnTo>
                  <a:lnTo>
                    <a:pt x="19127" y="2870"/>
                  </a:lnTo>
                  <a:lnTo>
                    <a:pt x="17690" y="3325"/>
                  </a:lnTo>
                  <a:lnTo>
                    <a:pt x="16027" y="4333"/>
                  </a:lnTo>
                  <a:lnTo>
                    <a:pt x="14212" y="4300"/>
                  </a:lnTo>
                  <a:lnTo>
                    <a:pt x="6428" y="47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179">
              <a:extLst>
                <a:ext uri="{FF2B5EF4-FFF2-40B4-BE49-F238E27FC236}">
                  <a16:creationId xmlns:a16="http://schemas.microsoft.com/office/drawing/2014/main" id="{B60FBF53-FA53-4460-997A-10D58DD40C91}"/>
                </a:ext>
              </a:extLst>
            </p:cNvPr>
            <p:cNvSpPr/>
            <p:nvPr>
              <p:custDataLst>
                <p:tags r:id="rId5"/>
              </p:custDataLst>
            </p:nvPr>
          </p:nvSpPr>
          <p:spPr>
            <a:xfrm>
              <a:off x="2368682" y="1200150"/>
              <a:ext cx="31619" cy="12701"/>
            </a:xfrm>
            <a:custGeom>
              <a:avLst/>
              <a:gdLst/>
              <a:ahLst/>
              <a:cxnLst/>
              <a:rect l="0" t="0" r="0" b="0"/>
              <a:pathLst>
                <a:path w="31619" h="12701">
                  <a:moveTo>
                    <a:pt x="31618" y="12700"/>
                  </a:moveTo>
                  <a:lnTo>
                    <a:pt x="31618" y="12700"/>
                  </a:lnTo>
                  <a:lnTo>
                    <a:pt x="22780" y="12700"/>
                  </a:lnTo>
                  <a:lnTo>
                    <a:pt x="4951" y="7233"/>
                  </a:lnTo>
                  <a:lnTo>
                    <a:pt x="3257" y="6233"/>
                  </a:lnTo>
                  <a:lnTo>
                    <a:pt x="2127" y="4861"/>
                  </a:lnTo>
                  <a:lnTo>
                    <a:pt x="0" y="284"/>
                  </a:lnTo>
                  <a:lnTo>
                    <a:pt x="621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180">
              <a:extLst>
                <a:ext uri="{FF2B5EF4-FFF2-40B4-BE49-F238E27FC236}">
                  <a16:creationId xmlns:a16="http://schemas.microsoft.com/office/drawing/2014/main" id="{5778D723-7244-4723-B447-15EBB90BB1E5}"/>
                </a:ext>
              </a:extLst>
            </p:cNvPr>
            <p:cNvSpPr/>
            <p:nvPr>
              <p:custDataLst>
                <p:tags r:id="rId6"/>
              </p:custDataLst>
            </p:nvPr>
          </p:nvSpPr>
          <p:spPr>
            <a:xfrm>
              <a:off x="3803911" y="1047871"/>
              <a:ext cx="351717" cy="526410"/>
            </a:xfrm>
            <a:custGeom>
              <a:avLst/>
              <a:gdLst/>
              <a:ahLst/>
              <a:cxnLst/>
              <a:rect l="0" t="0" r="0" b="0"/>
              <a:pathLst>
                <a:path w="351717" h="526410">
                  <a:moveTo>
                    <a:pt x="6089" y="164979"/>
                  </a:moveTo>
                  <a:lnTo>
                    <a:pt x="6089" y="164979"/>
                  </a:lnTo>
                  <a:lnTo>
                    <a:pt x="2718" y="164979"/>
                  </a:lnTo>
                  <a:lnTo>
                    <a:pt x="1725" y="165685"/>
                  </a:lnTo>
                  <a:lnTo>
                    <a:pt x="1063" y="166860"/>
                  </a:lnTo>
                  <a:lnTo>
                    <a:pt x="0" y="173817"/>
                  </a:lnTo>
                  <a:lnTo>
                    <a:pt x="619" y="175105"/>
                  </a:lnTo>
                  <a:lnTo>
                    <a:pt x="1737" y="175963"/>
                  </a:lnTo>
                  <a:lnTo>
                    <a:pt x="3187" y="176535"/>
                  </a:lnTo>
                  <a:lnTo>
                    <a:pt x="4155" y="177622"/>
                  </a:lnTo>
                  <a:lnTo>
                    <a:pt x="5229" y="180711"/>
                  </a:lnTo>
                  <a:lnTo>
                    <a:pt x="9469" y="184436"/>
                  </a:lnTo>
                  <a:lnTo>
                    <a:pt x="45157" y="204637"/>
                  </a:lnTo>
                  <a:lnTo>
                    <a:pt x="76066" y="208798"/>
                  </a:lnTo>
                  <a:lnTo>
                    <a:pt x="117421" y="200535"/>
                  </a:lnTo>
                  <a:lnTo>
                    <a:pt x="161599" y="182757"/>
                  </a:lnTo>
                  <a:lnTo>
                    <a:pt x="188893" y="164179"/>
                  </a:lnTo>
                  <a:lnTo>
                    <a:pt x="234925" y="125676"/>
                  </a:lnTo>
                  <a:lnTo>
                    <a:pt x="272686" y="82358"/>
                  </a:lnTo>
                  <a:lnTo>
                    <a:pt x="305315" y="34997"/>
                  </a:lnTo>
                  <a:lnTo>
                    <a:pt x="320207" y="14625"/>
                  </a:lnTo>
                  <a:lnTo>
                    <a:pt x="324468" y="6835"/>
                  </a:lnTo>
                  <a:lnTo>
                    <a:pt x="328858" y="1253"/>
                  </a:lnTo>
                  <a:lnTo>
                    <a:pt x="328513" y="795"/>
                  </a:lnTo>
                  <a:lnTo>
                    <a:pt x="324377" y="0"/>
                  </a:lnTo>
                  <a:lnTo>
                    <a:pt x="320451" y="3286"/>
                  </a:lnTo>
                  <a:lnTo>
                    <a:pt x="299473" y="38752"/>
                  </a:lnTo>
                  <a:lnTo>
                    <a:pt x="293116" y="51023"/>
                  </a:lnTo>
                  <a:lnTo>
                    <a:pt x="269142" y="89216"/>
                  </a:lnTo>
                  <a:lnTo>
                    <a:pt x="247374" y="130206"/>
                  </a:lnTo>
                  <a:lnTo>
                    <a:pt x="233195" y="165965"/>
                  </a:lnTo>
                  <a:lnTo>
                    <a:pt x="219352" y="204077"/>
                  </a:lnTo>
                  <a:lnTo>
                    <a:pt x="203569" y="245630"/>
                  </a:lnTo>
                  <a:lnTo>
                    <a:pt x="193091" y="285066"/>
                  </a:lnTo>
                  <a:lnTo>
                    <a:pt x="182069" y="323562"/>
                  </a:lnTo>
                  <a:lnTo>
                    <a:pt x="174020" y="361780"/>
                  </a:lnTo>
                  <a:lnTo>
                    <a:pt x="166862" y="408856"/>
                  </a:lnTo>
                  <a:lnTo>
                    <a:pt x="165239" y="449122"/>
                  </a:lnTo>
                  <a:lnTo>
                    <a:pt x="173712" y="494480"/>
                  </a:lnTo>
                  <a:lnTo>
                    <a:pt x="179776" y="510651"/>
                  </a:lnTo>
                  <a:lnTo>
                    <a:pt x="185824" y="518048"/>
                  </a:lnTo>
                  <a:lnTo>
                    <a:pt x="193216" y="522982"/>
                  </a:lnTo>
                  <a:lnTo>
                    <a:pt x="206016" y="525760"/>
                  </a:lnTo>
                  <a:lnTo>
                    <a:pt x="217006" y="526409"/>
                  </a:lnTo>
                  <a:lnTo>
                    <a:pt x="228947" y="522935"/>
                  </a:lnTo>
                  <a:lnTo>
                    <a:pt x="272824" y="497062"/>
                  </a:lnTo>
                  <a:lnTo>
                    <a:pt x="310892" y="459666"/>
                  </a:lnTo>
                  <a:lnTo>
                    <a:pt x="330515" y="431484"/>
                  </a:lnTo>
                  <a:lnTo>
                    <a:pt x="344274" y="391158"/>
                  </a:lnTo>
                  <a:lnTo>
                    <a:pt x="351716" y="357535"/>
                  </a:lnTo>
                  <a:lnTo>
                    <a:pt x="348699" y="332178"/>
                  </a:lnTo>
                  <a:lnTo>
                    <a:pt x="331460" y="293231"/>
                  </a:lnTo>
                  <a:lnTo>
                    <a:pt x="315808" y="273300"/>
                  </a:lnTo>
                  <a:lnTo>
                    <a:pt x="285781" y="252672"/>
                  </a:lnTo>
                  <a:lnTo>
                    <a:pt x="239657" y="234086"/>
                  </a:lnTo>
                  <a:lnTo>
                    <a:pt x="196686" y="224191"/>
                  </a:lnTo>
                  <a:lnTo>
                    <a:pt x="152704" y="217284"/>
                  </a:lnTo>
                  <a:lnTo>
                    <a:pt x="140396" y="217154"/>
                  </a:lnTo>
                  <a:lnTo>
                    <a:pt x="101339" y="2221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181">
              <a:extLst>
                <a:ext uri="{FF2B5EF4-FFF2-40B4-BE49-F238E27FC236}">
                  <a16:creationId xmlns:a16="http://schemas.microsoft.com/office/drawing/2014/main" id="{1458FCC1-162F-4793-B76F-0EC6F8D84AE7}"/>
                </a:ext>
              </a:extLst>
            </p:cNvPr>
            <p:cNvSpPr/>
            <p:nvPr>
              <p:custDataLst>
                <p:tags r:id="rId7"/>
              </p:custDataLst>
            </p:nvPr>
          </p:nvSpPr>
          <p:spPr>
            <a:xfrm>
              <a:off x="4115293" y="1188699"/>
              <a:ext cx="475620" cy="156135"/>
            </a:xfrm>
            <a:custGeom>
              <a:avLst/>
              <a:gdLst/>
              <a:ahLst/>
              <a:cxnLst/>
              <a:rect l="0" t="0" r="0" b="0"/>
              <a:pathLst>
                <a:path w="475620" h="156135">
                  <a:moveTo>
                    <a:pt x="183657" y="43201"/>
                  </a:moveTo>
                  <a:lnTo>
                    <a:pt x="183657" y="43201"/>
                  </a:lnTo>
                  <a:lnTo>
                    <a:pt x="183657" y="37113"/>
                  </a:lnTo>
                  <a:lnTo>
                    <a:pt x="177190" y="24638"/>
                  </a:lnTo>
                  <a:lnTo>
                    <a:pt x="173117" y="19435"/>
                  </a:lnTo>
                  <a:lnTo>
                    <a:pt x="171917" y="15470"/>
                  </a:lnTo>
                  <a:lnTo>
                    <a:pt x="167621" y="11356"/>
                  </a:lnTo>
                  <a:lnTo>
                    <a:pt x="153365" y="2965"/>
                  </a:lnTo>
                  <a:lnTo>
                    <a:pt x="141129" y="0"/>
                  </a:lnTo>
                  <a:lnTo>
                    <a:pt x="113224" y="5823"/>
                  </a:lnTo>
                  <a:lnTo>
                    <a:pt x="65952" y="28798"/>
                  </a:lnTo>
                  <a:lnTo>
                    <a:pt x="38894" y="50469"/>
                  </a:lnTo>
                  <a:lnTo>
                    <a:pt x="7938" y="89029"/>
                  </a:lnTo>
                  <a:lnTo>
                    <a:pt x="3254" y="100963"/>
                  </a:lnTo>
                  <a:lnTo>
                    <a:pt x="0" y="128811"/>
                  </a:lnTo>
                  <a:lnTo>
                    <a:pt x="1608" y="136048"/>
                  </a:lnTo>
                  <a:lnTo>
                    <a:pt x="3024" y="138966"/>
                  </a:lnTo>
                  <a:lnTo>
                    <a:pt x="8361" y="144089"/>
                  </a:lnTo>
                  <a:lnTo>
                    <a:pt x="15436" y="148012"/>
                  </a:lnTo>
                  <a:lnTo>
                    <a:pt x="23285" y="149756"/>
                  </a:lnTo>
                  <a:lnTo>
                    <a:pt x="44891" y="145806"/>
                  </a:lnTo>
                  <a:lnTo>
                    <a:pt x="88461" y="130155"/>
                  </a:lnTo>
                  <a:lnTo>
                    <a:pt x="132860" y="102354"/>
                  </a:lnTo>
                  <a:lnTo>
                    <a:pt x="179350" y="60838"/>
                  </a:lnTo>
                  <a:lnTo>
                    <a:pt x="197209" y="47806"/>
                  </a:lnTo>
                  <a:lnTo>
                    <a:pt x="200263" y="43366"/>
                  </a:lnTo>
                  <a:lnTo>
                    <a:pt x="202564" y="37232"/>
                  </a:lnTo>
                  <a:lnTo>
                    <a:pt x="199294" y="40335"/>
                  </a:lnTo>
                  <a:lnTo>
                    <a:pt x="175180" y="85577"/>
                  </a:lnTo>
                  <a:lnTo>
                    <a:pt x="171791" y="102476"/>
                  </a:lnTo>
                  <a:lnTo>
                    <a:pt x="170990" y="132964"/>
                  </a:lnTo>
                  <a:lnTo>
                    <a:pt x="172853" y="137894"/>
                  </a:lnTo>
                  <a:lnTo>
                    <a:pt x="174338" y="140196"/>
                  </a:lnTo>
                  <a:lnTo>
                    <a:pt x="176739" y="141731"/>
                  </a:lnTo>
                  <a:lnTo>
                    <a:pt x="186860" y="143891"/>
                  </a:lnTo>
                  <a:lnTo>
                    <a:pt x="198795" y="143826"/>
                  </a:lnTo>
                  <a:lnTo>
                    <a:pt x="219683" y="135927"/>
                  </a:lnTo>
                  <a:lnTo>
                    <a:pt x="263208" y="107814"/>
                  </a:lnTo>
                  <a:lnTo>
                    <a:pt x="299433" y="78420"/>
                  </a:lnTo>
                  <a:lnTo>
                    <a:pt x="332675" y="32498"/>
                  </a:lnTo>
                  <a:lnTo>
                    <a:pt x="336936" y="24743"/>
                  </a:lnTo>
                  <a:lnTo>
                    <a:pt x="339976" y="20181"/>
                  </a:lnTo>
                  <a:lnTo>
                    <a:pt x="341687" y="15057"/>
                  </a:lnTo>
                  <a:lnTo>
                    <a:pt x="341927" y="15266"/>
                  </a:lnTo>
                  <a:lnTo>
                    <a:pt x="342312" y="17300"/>
                  </a:lnTo>
                  <a:lnTo>
                    <a:pt x="327478" y="41553"/>
                  </a:lnTo>
                  <a:lnTo>
                    <a:pt x="313473" y="81576"/>
                  </a:lnTo>
                  <a:lnTo>
                    <a:pt x="310767" y="123273"/>
                  </a:lnTo>
                  <a:lnTo>
                    <a:pt x="314061" y="136227"/>
                  </a:lnTo>
                  <a:lnTo>
                    <a:pt x="319461" y="142872"/>
                  </a:lnTo>
                  <a:lnTo>
                    <a:pt x="334425" y="152887"/>
                  </a:lnTo>
                  <a:lnTo>
                    <a:pt x="346784" y="156134"/>
                  </a:lnTo>
                  <a:lnTo>
                    <a:pt x="355170" y="155012"/>
                  </a:lnTo>
                  <a:lnTo>
                    <a:pt x="369708" y="152295"/>
                  </a:lnTo>
                  <a:lnTo>
                    <a:pt x="381352" y="150248"/>
                  </a:lnTo>
                  <a:lnTo>
                    <a:pt x="413612" y="133897"/>
                  </a:lnTo>
                  <a:lnTo>
                    <a:pt x="443365" y="110015"/>
                  </a:lnTo>
                  <a:lnTo>
                    <a:pt x="472219" y="66653"/>
                  </a:lnTo>
                  <a:lnTo>
                    <a:pt x="475447" y="45463"/>
                  </a:lnTo>
                  <a:lnTo>
                    <a:pt x="475619" y="38092"/>
                  </a:lnTo>
                  <a:lnTo>
                    <a:pt x="473814" y="31993"/>
                  </a:lnTo>
                  <a:lnTo>
                    <a:pt x="472345" y="29379"/>
                  </a:lnTo>
                  <a:lnTo>
                    <a:pt x="470660" y="27636"/>
                  </a:lnTo>
                  <a:lnTo>
                    <a:pt x="466906" y="25700"/>
                  </a:lnTo>
                  <a:lnTo>
                    <a:pt x="457069" y="24191"/>
                  </a:lnTo>
                  <a:lnTo>
                    <a:pt x="450357" y="241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182">
              <a:extLst>
                <a:ext uri="{FF2B5EF4-FFF2-40B4-BE49-F238E27FC236}">
                  <a16:creationId xmlns:a16="http://schemas.microsoft.com/office/drawing/2014/main" id="{275E5A70-7AD8-47A9-8702-03327BD59285}"/>
                </a:ext>
              </a:extLst>
            </p:cNvPr>
            <p:cNvSpPr/>
            <p:nvPr>
              <p:custDataLst>
                <p:tags r:id="rId8"/>
              </p:custDataLst>
            </p:nvPr>
          </p:nvSpPr>
          <p:spPr>
            <a:xfrm>
              <a:off x="4623020" y="1098973"/>
              <a:ext cx="1022017" cy="264990"/>
            </a:xfrm>
            <a:custGeom>
              <a:avLst/>
              <a:gdLst/>
              <a:ahLst/>
              <a:cxnLst/>
              <a:rect l="0" t="0" r="0" b="0"/>
              <a:pathLst>
                <a:path w="1022017" h="264990">
                  <a:moveTo>
                    <a:pt x="88680" y="107527"/>
                  </a:moveTo>
                  <a:lnTo>
                    <a:pt x="88680" y="107527"/>
                  </a:lnTo>
                  <a:lnTo>
                    <a:pt x="46227" y="153351"/>
                  </a:lnTo>
                  <a:lnTo>
                    <a:pt x="12475" y="200017"/>
                  </a:lnTo>
                  <a:lnTo>
                    <a:pt x="5422" y="210723"/>
                  </a:lnTo>
                  <a:lnTo>
                    <a:pt x="523" y="234345"/>
                  </a:lnTo>
                  <a:lnTo>
                    <a:pt x="0" y="245684"/>
                  </a:lnTo>
                  <a:lnTo>
                    <a:pt x="633" y="248315"/>
                  </a:lnTo>
                  <a:lnTo>
                    <a:pt x="1759" y="250069"/>
                  </a:lnTo>
                  <a:lnTo>
                    <a:pt x="8638" y="256255"/>
                  </a:lnTo>
                  <a:lnTo>
                    <a:pt x="14535" y="258295"/>
                  </a:lnTo>
                  <a:lnTo>
                    <a:pt x="18083" y="258839"/>
                  </a:lnTo>
                  <a:lnTo>
                    <a:pt x="25788" y="257562"/>
                  </a:lnTo>
                  <a:lnTo>
                    <a:pt x="63434" y="242196"/>
                  </a:lnTo>
                  <a:lnTo>
                    <a:pt x="99187" y="211130"/>
                  </a:lnTo>
                  <a:lnTo>
                    <a:pt x="115818" y="185834"/>
                  </a:lnTo>
                  <a:lnTo>
                    <a:pt x="116650" y="181604"/>
                  </a:lnTo>
                  <a:lnTo>
                    <a:pt x="113469" y="143510"/>
                  </a:lnTo>
                  <a:lnTo>
                    <a:pt x="109038" y="131516"/>
                  </a:lnTo>
                  <a:lnTo>
                    <a:pt x="99157" y="118482"/>
                  </a:lnTo>
                  <a:lnTo>
                    <a:pt x="94983" y="115924"/>
                  </a:lnTo>
                  <a:lnTo>
                    <a:pt x="88712" y="113887"/>
                  </a:lnTo>
                  <a:lnTo>
                    <a:pt x="133868" y="111995"/>
                  </a:lnTo>
                  <a:lnTo>
                    <a:pt x="176321" y="102893"/>
                  </a:lnTo>
                  <a:lnTo>
                    <a:pt x="218714" y="96302"/>
                  </a:lnTo>
                  <a:lnTo>
                    <a:pt x="251469" y="94913"/>
                  </a:lnTo>
                  <a:lnTo>
                    <a:pt x="258162" y="96747"/>
                  </a:lnTo>
                  <a:lnTo>
                    <a:pt x="268208" y="103673"/>
                  </a:lnTo>
                  <a:lnTo>
                    <a:pt x="270776" y="107695"/>
                  </a:lnTo>
                  <a:lnTo>
                    <a:pt x="271460" y="109756"/>
                  </a:lnTo>
                  <a:lnTo>
                    <a:pt x="270339" y="115808"/>
                  </a:lnTo>
                  <a:lnTo>
                    <a:pt x="266784" y="123202"/>
                  </a:lnTo>
                  <a:lnTo>
                    <a:pt x="254885" y="141328"/>
                  </a:lnTo>
                  <a:lnTo>
                    <a:pt x="245876" y="157053"/>
                  </a:lnTo>
                  <a:lnTo>
                    <a:pt x="236151" y="172531"/>
                  </a:lnTo>
                  <a:lnTo>
                    <a:pt x="212796" y="216816"/>
                  </a:lnTo>
                  <a:lnTo>
                    <a:pt x="209533" y="245300"/>
                  </a:lnTo>
                  <a:lnTo>
                    <a:pt x="209465" y="248059"/>
                  </a:lnTo>
                  <a:lnTo>
                    <a:pt x="211271" y="253006"/>
                  </a:lnTo>
                  <a:lnTo>
                    <a:pt x="218180" y="261931"/>
                  </a:lnTo>
                  <a:lnTo>
                    <a:pt x="224081" y="264345"/>
                  </a:lnTo>
                  <a:lnTo>
                    <a:pt x="227631" y="264989"/>
                  </a:lnTo>
                  <a:lnTo>
                    <a:pt x="235338" y="263823"/>
                  </a:lnTo>
                  <a:lnTo>
                    <a:pt x="249491" y="261081"/>
                  </a:lnTo>
                  <a:lnTo>
                    <a:pt x="265210" y="258388"/>
                  </a:lnTo>
                  <a:lnTo>
                    <a:pt x="305583" y="242066"/>
                  </a:lnTo>
                  <a:lnTo>
                    <a:pt x="350442" y="223255"/>
                  </a:lnTo>
                  <a:lnTo>
                    <a:pt x="386479" y="206362"/>
                  </a:lnTo>
                  <a:lnTo>
                    <a:pt x="431542" y="182365"/>
                  </a:lnTo>
                  <a:lnTo>
                    <a:pt x="463818" y="157385"/>
                  </a:lnTo>
                  <a:lnTo>
                    <a:pt x="471314" y="146837"/>
                  </a:lnTo>
                  <a:lnTo>
                    <a:pt x="474633" y="138146"/>
                  </a:lnTo>
                  <a:lnTo>
                    <a:pt x="475616" y="131102"/>
                  </a:lnTo>
                  <a:lnTo>
                    <a:pt x="473964" y="126707"/>
                  </a:lnTo>
                  <a:lnTo>
                    <a:pt x="471585" y="122401"/>
                  </a:lnTo>
                  <a:lnTo>
                    <a:pt x="470526" y="118136"/>
                  </a:lnTo>
                  <a:lnTo>
                    <a:pt x="469538" y="116716"/>
                  </a:lnTo>
                  <a:lnTo>
                    <a:pt x="468174" y="115770"/>
                  </a:lnTo>
                  <a:lnTo>
                    <a:pt x="464778" y="114718"/>
                  </a:lnTo>
                  <a:lnTo>
                    <a:pt x="451404" y="113988"/>
                  </a:lnTo>
                  <a:lnTo>
                    <a:pt x="436278" y="120652"/>
                  </a:lnTo>
                  <a:lnTo>
                    <a:pt x="399850" y="148598"/>
                  </a:lnTo>
                  <a:lnTo>
                    <a:pt x="364739" y="192023"/>
                  </a:lnTo>
                  <a:lnTo>
                    <a:pt x="358467" y="204843"/>
                  </a:lnTo>
                  <a:lnTo>
                    <a:pt x="356752" y="213338"/>
                  </a:lnTo>
                  <a:lnTo>
                    <a:pt x="357871" y="219935"/>
                  </a:lnTo>
                  <a:lnTo>
                    <a:pt x="362468" y="227616"/>
                  </a:lnTo>
                  <a:lnTo>
                    <a:pt x="366291" y="231456"/>
                  </a:lnTo>
                  <a:lnTo>
                    <a:pt x="370343" y="233162"/>
                  </a:lnTo>
                  <a:lnTo>
                    <a:pt x="379961" y="234122"/>
                  </a:lnTo>
                  <a:lnTo>
                    <a:pt x="391748" y="231036"/>
                  </a:lnTo>
                  <a:lnTo>
                    <a:pt x="408373" y="222967"/>
                  </a:lnTo>
                  <a:lnTo>
                    <a:pt x="448749" y="194657"/>
                  </a:lnTo>
                  <a:lnTo>
                    <a:pt x="466784" y="173322"/>
                  </a:lnTo>
                  <a:lnTo>
                    <a:pt x="468822" y="166847"/>
                  </a:lnTo>
                  <a:lnTo>
                    <a:pt x="469425" y="161870"/>
                  </a:lnTo>
                  <a:lnTo>
                    <a:pt x="469510" y="162100"/>
                  </a:lnTo>
                  <a:lnTo>
                    <a:pt x="469646" y="167539"/>
                  </a:lnTo>
                  <a:lnTo>
                    <a:pt x="467784" y="171358"/>
                  </a:lnTo>
                  <a:lnTo>
                    <a:pt x="465309" y="175407"/>
                  </a:lnTo>
                  <a:lnTo>
                    <a:pt x="463916" y="182360"/>
                  </a:lnTo>
                  <a:lnTo>
                    <a:pt x="464087" y="205145"/>
                  </a:lnTo>
                  <a:lnTo>
                    <a:pt x="468415" y="216963"/>
                  </a:lnTo>
                  <a:lnTo>
                    <a:pt x="478259" y="229932"/>
                  </a:lnTo>
                  <a:lnTo>
                    <a:pt x="486193" y="232485"/>
                  </a:lnTo>
                  <a:lnTo>
                    <a:pt x="505162" y="234124"/>
                  </a:lnTo>
                  <a:lnTo>
                    <a:pt x="539858" y="225653"/>
                  </a:lnTo>
                  <a:lnTo>
                    <a:pt x="577658" y="204486"/>
                  </a:lnTo>
                  <a:lnTo>
                    <a:pt x="622082" y="164405"/>
                  </a:lnTo>
                  <a:lnTo>
                    <a:pt x="661504" y="118330"/>
                  </a:lnTo>
                  <a:lnTo>
                    <a:pt x="691489" y="74286"/>
                  </a:lnTo>
                  <a:lnTo>
                    <a:pt x="710384" y="28609"/>
                  </a:lnTo>
                  <a:lnTo>
                    <a:pt x="723567" y="0"/>
                  </a:lnTo>
                  <a:lnTo>
                    <a:pt x="720275" y="3073"/>
                  </a:lnTo>
                  <a:lnTo>
                    <a:pt x="712842" y="16208"/>
                  </a:lnTo>
                  <a:lnTo>
                    <a:pt x="687315" y="63230"/>
                  </a:lnTo>
                  <a:lnTo>
                    <a:pt x="662263" y="106658"/>
                  </a:lnTo>
                  <a:lnTo>
                    <a:pt x="630311" y="151386"/>
                  </a:lnTo>
                  <a:lnTo>
                    <a:pt x="615765" y="170984"/>
                  </a:lnTo>
                  <a:lnTo>
                    <a:pt x="619112" y="167643"/>
                  </a:lnTo>
                  <a:lnTo>
                    <a:pt x="624524" y="165995"/>
                  </a:lnTo>
                  <a:lnTo>
                    <a:pt x="635504" y="163186"/>
                  </a:lnTo>
                  <a:lnTo>
                    <a:pt x="680211" y="142630"/>
                  </a:lnTo>
                  <a:lnTo>
                    <a:pt x="724628" y="139473"/>
                  </a:lnTo>
                  <a:lnTo>
                    <a:pt x="736096" y="140070"/>
                  </a:lnTo>
                  <a:lnTo>
                    <a:pt x="745896" y="142687"/>
                  </a:lnTo>
                  <a:lnTo>
                    <a:pt x="759347" y="151498"/>
                  </a:lnTo>
                  <a:lnTo>
                    <a:pt x="781664" y="172033"/>
                  </a:lnTo>
                  <a:lnTo>
                    <a:pt x="784729" y="178765"/>
                  </a:lnTo>
                  <a:lnTo>
                    <a:pt x="786696" y="191213"/>
                  </a:lnTo>
                  <a:lnTo>
                    <a:pt x="783665" y="201624"/>
                  </a:lnTo>
                  <a:lnTo>
                    <a:pt x="778299" y="210275"/>
                  </a:lnTo>
                  <a:lnTo>
                    <a:pt x="768870" y="217307"/>
                  </a:lnTo>
                  <a:lnTo>
                    <a:pt x="734066" y="231688"/>
                  </a:lnTo>
                  <a:lnTo>
                    <a:pt x="691794" y="239387"/>
                  </a:lnTo>
                  <a:lnTo>
                    <a:pt x="646726" y="240851"/>
                  </a:lnTo>
                  <a:lnTo>
                    <a:pt x="641735" y="238984"/>
                  </a:lnTo>
                  <a:lnTo>
                    <a:pt x="637166" y="236508"/>
                  </a:lnTo>
                  <a:lnTo>
                    <a:pt x="628812" y="234604"/>
                  </a:lnTo>
                  <a:lnTo>
                    <a:pt x="674519" y="229458"/>
                  </a:lnTo>
                  <a:lnTo>
                    <a:pt x="717529" y="216815"/>
                  </a:lnTo>
                  <a:lnTo>
                    <a:pt x="761852" y="197715"/>
                  </a:lnTo>
                  <a:lnTo>
                    <a:pt x="806292" y="172961"/>
                  </a:lnTo>
                  <a:lnTo>
                    <a:pt x="851574" y="137695"/>
                  </a:lnTo>
                  <a:lnTo>
                    <a:pt x="891811" y="94734"/>
                  </a:lnTo>
                  <a:lnTo>
                    <a:pt x="917166" y="63065"/>
                  </a:lnTo>
                  <a:lnTo>
                    <a:pt x="937246" y="27465"/>
                  </a:lnTo>
                  <a:lnTo>
                    <a:pt x="939519" y="9397"/>
                  </a:lnTo>
                  <a:lnTo>
                    <a:pt x="938834" y="8241"/>
                  </a:lnTo>
                  <a:lnTo>
                    <a:pt x="937671" y="7469"/>
                  </a:lnTo>
                  <a:lnTo>
                    <a:pt x="936191" y="6955"/>
                  </a:lnTo>
                  <a:lnTo>
                    <a:pt x="934499" y="7318"/>
                  </a:lnTo>
                  <a:lnTo>
                    <a:pt x="928745" y="11200"/>
                  </a:lnTo>
                  <a:lnTo>
                    <a:pt x="890783" y="45665"/>
                  </a:lnTo>
                  <a:lnTo>
                    <a:pt x="862116" y="87738"/>
                  </a:lnTo>
                  <a:lnTo>
                    <a:pt x="839475" y="131979"/>
                  </a:lnTo>
                  <a:lnTo>
                    <a:pt x="823480" y="176411"/>
                  </a:lnTo>
                  <a:lnTo>
                    <a:pt x="822834" y="187766"/>
                  </a:lnTo>
                  <a:lnTo>
                    <a:pt x="826369" y="214598"/>
                  </a:lnTo>
                  <a:lnTo>
                    <a:pt x="839543" y="229620"/>
                  </a:lnTo>
                  <a:lnTo>
                    <a:pt x="854229" y="238627"/>
                  </a:lnTo>
                  <a:lnTo>
                    <a:pt x="870781" y="244365"/>
                  </a:lnTo>
                  <a:lnTo>
                    <a:pt x="889091" y="245674"/>
                  </a:lnTo>
                  <a:lnTo>
                    <a:pt x="933248" y="234312"/>
                  </a:lnTo>
                  <a:lnTo>
                    <a:pt x="977681" y="216327"/>
                  </a:lnTo>
                  <a:lnTo>
                    <a:pt x="1003571" y="195453"/>
                  </a:lnTo>
                  <a:lnTo>
                    <a:pt x="1019212" y="173799"/>
                  </a:lnTo>
                  <a:lnTo>
                    <a:pt x="1022016" y="165074"/>
                  </a:lnTo>
                  <a:lnTo>
                    <a:pt x="1018725" y="164795"/>
                  </a:lnTo>
                  <a:lnTo>
                    <a:pt x="1015207" y="166611"/>
                  </a:lnTo>
                  <a:lnTo>
                    <a:pt x="969720" y="205148"/>
                  </a:lnTo>
                  <a:lnTo>
                    <a:pt x="948820" y="238636"/>
                  </a:lnTo>
                  <a:lnTo>
                    <a:pt x="945963" y="259468"/>
                  </a:lnTo>
                  <a:lnTo>
                    <a:pt x="952280" y="2599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25772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4355" y="629434"/>
            <a:ext cx="7082242" cy="1303867"/>
          </a:xfrm>
        </p:spPr>
        <p:txBody>
          <a:bodyPr>
            <a:normAutofit/>
          </a:bodyPr>
          <a:lstStyle/>
          <a:p>
            <a:pPr lvl="0"/>
            <a:r>
              <a:rPr lang="en-US" dirty="0"/>
              <a:t>King Phillip’s War (1675–1676) </a:t>
            </a:r>
          </a:p>
        </p:txBody>
      </p:sp>
      <p:sp>
        <p:nvSpPr>
          <p:cNvPr id="6" name="Content Placeholder 5"/>
          <p:cNvSpPr>
            <a:spLocks noGrp="1"/>
          </p:cNvSpPr>
          <p:nvPr>
            <p:ph idx="1"/>
          </p:nvPr>
        </p:nvSpPr>
        <p:spPr>
          <a:xfrm>
            <a:off x="603070" y="2429691"/>
            <a:ext cx="10293526" cy="3644538"/>
          </a:xfrm>
        </p:spPr>
        <p:txBody>
          <a:bodyPr>
            <a:normAutofit fontScale="92500" lnSpcReduction="10000"/>
          </a:bodyPr>
          <a:lstStyle/>
          <a:p>
            <a:pPr lvl="1"/>
            <a:r>
              <a:rPr lang="en-US" sz="2400" dirty="0"/>
              <a:t>King Phillip, or </a:t>
            </a:r>
            <a:r>
              <a:rPr lang="en-US" sz="2400" dirty="0" err="1"/>
              <a:t>Metacom</a:t>
            </a:r>
            <a:r>
              <a:rPr lang="en-US" sz="2400" dirty="0"/>
              <a:t>, was the regional leader of natives</a:t>
            </a:r>
          </a:p>
          <a:p>
            <a:pPr lvl="1"/>
            <a:r>
              <a:rPr lang="en-US" sz="2400" b="1" dirty="0"/>
              <a:t>Conflict originated because of English influence in Native lives</a:t>
            </a:r>
          </a:p>
          <a:p>
            <a:pPr lvl="2"/>
            <a:r>
              <a:rPr lang="en-US" sz="2400" b="1" dirty="0"/>
              <a:t>Natives pushed off land</a:t>
            </a:r>
          </a:p>
          <a:p>
            <a:pPr lvl="2"/>
            <a:r>
              <a:rPr lang="en-US" sz="2400" b="1" dirty="0"/>
              <a:t>some tribal members had converted to Christianity disrupting traditional political and cultural ties among the region’s tribes. </a:t>
            </a:r>
          </a:p>
          <a:p>
            <a:pPr lvl="1"/>
            <a:r>
              <a:rPr lang="en-US" sz="2400" dirty="0"/>
              <a:t>Many colonists died in the war, but it also caused a heavy loss of life among the Native American population</a:t>
            </a:r>
          </a:p>
          <a:p>
            <a:pPr lvl="1"/>
            <a:r>
              <a:rPr lang="en-US" sz="2400" b="1" dirty="0"/>
              <a:t>Effect: large areas of southern New England were opened to English settlement.</a:t>
            </a:r>
          </a:p>
          <a:p>
            <a:endParaRPr lang="en-US" dirty="0"/>
          </a:p>
        </p:txBody>
      </p:sp>
      <p:pic>
        <p:nvPicPr>
          <p:cNvPr id="9218" name="Picture 2" descr="http://nationalhumanitiescenter.org/pds/amerbegin/power/images/metacom.jp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049688" y="629434"/>
            <a:ext cx="1516471" cy="1642844"/>
          </a:xfrm>
          <a:prstGeom prst="rect">
            <a:avLst/>
          </a:prstGeom>
          <a:noFill/>
          <a:extLst>
            <a:ext uri="{909E8E84-426E-40DD-AFC4-6F175D3DCCD1}">
              <a14:hiddenFill xmlns:a14="http://schemas.microsoft.com/office/drawing/2010/main">
                <a:solidFill>
                  <a:srgbClr val="FFFFFF"/>
                </a:solidFill>
              </a14:hiddenFill>
            </a:ext>
          </a:extLst>
        </p:spPr>
      </p:pic>
      <p:sp>
        <p:nvSpPr>
          <p:cNvPr id="2" name="SMARTInkShape-183">
            <a:extLst>
              <a:ext uri="{FF2B5EF4-FFF2-40B4-BE49-F238E27FC236}">
                <a16:creationId xmlns:a16="http://schemas.microsoft.com/office/drawing/2014/main" id="{024B3CB7-3133-42AE-B69C-D78090BEB972}"/>
              </a:ext>
            </a:extLst>
          </p:cNvPr>
          <p:cNvSpPr/>
          <p:nvPr>
            <p:custDataLst>
              <p:tags r:id="rId1"/>
            </p:custDataLst>
          </p:nvPr>
        </p:nvSpPr>
        <p:spPr>
          <a:xfrm>
            <a:off x="4000500" y="1644650"/>
            <a:ext cx="6870701" cy="88901"/>
          </a:xfrm>
          <a:custGeom>
            <a:avLst/>
            <a:gdLst/>
            <a:ahLst/>
            <a:cxnLst/>
            <a:rect l="0" t="0" r="0" b="0"/>
            <a:pathLst>
              <a:path w="6870701" h="88901">
                <a:moveTo>
                  <a:pt x="0" y="50800"/>
                </a:moveTo>
                <a:lnTo>
                  <a:pt x="0" y="50800"/>
                </a:lnTo>
                <a:lnTo>
                  <a:pt x="45485" y="50800"/>
                </a:lnTo>
                <a:lnTo>
                  <a:pt x="63807" y="48918"/>
                </a:lnTo>
                <a:lnTo>
                  <a:pt x="111339" y="44711"/>
                </a:lnTo>
                <a:lnTo>
                  <a:pt x="158882" y="39006"/>
                </a:lnTo>
                <a:lnTo>
                  <a:pt x="204820" y="33193"/>
                </a:lnTo>
                <a:lnTo>
                  <a:pt x="245853" y="28664"/>
                </a:lnTo>
                <a:lnTo>
                  <a:pt x="284271" y="25339"/>
                </a:lnTo>
                <a:lnTo>
                  <a:pt x="329281" y="20501"/>
                </a:lnTo>
                <a:lnTo>
                  <a:pt x="372352" y="19337"/>
                </a:lnTo>
                <a:lnTo>
                  <a:pt x="415536" y="14743"/>
                </a:lnTo>
                <a:lnTo>
                  <a:pt x="451676" y="13305"/>
                </a:lnTo>
                <a:lnTo>
                  <a:pt x="488489" y="12174"/>
                </a:lnTo>
                <a:lnTo>
                  <a:pt x="534772" y="7709"/>
                </a:lnTo>
                <a:lnTo>
                  <a:pt x="571907" y="4871"/>
                </a:lnTo>
                <a:lnTo>
                  <a:pt x="609720" y="1443"/>
                </a:lnTo>
                <a:lnTo>
                  <a:pt x="657053" y="285"/>
                </a:lnTo>
                <a:lnTo>
                  <a:pt x="693040" y="84"/>
                </a:lnTo>
                <a:lnTo>
                  <a:pt x="730514" y="25"/>
                </a:lnTo>
                <a:lnTo>
                  <a:pt x="776738" y="5"/>
                </a:lnTo>
                <a:lnTo>
                  <a:pt x="824021" y="1"/>
                </a:lnTo>
                <a:lnTo>
                  <a:pt x="870912" y="0"/>
                </a:lnTo>
                <a:lnTo>
                  <a:pt x="908334" y="0"/>
                </a:lnTo>
                <a:lnTo>
                  <a:pt x="953836" y="0"/>
                </a:lnTo>
                <a:lnTo>
                  <a:pt x="998677" y="0"/>
                </a:lnTo>
                <a:lnTo>
                  <a:pt x="1044720" y="0"/>
                </a:lnTo>
                <a:lnTo>
                  <a:pt x="1080484" y="0"/>
                </a:lnTo>
                <a:lnTo>
                  <a:pt x="1117891" y="0"/>
                </a:lnTo>
                <a:lnTo>
                  <a:pt x="1163388" y="0"/>
                </a:lnTo>
                <a:lnTo>
                  <a:pt x="1208227" y="0"/>
                </a:lnTo>
                <a:lnTo>
                  <a:pt x="1254270" y="0"/>
                </a:lnTo>
                <a:lnTo>
                  <a:pt x="1301700" y="0"/>
                </a:lnTo>
                <a:lnTo>
                  <a:pt x="1345772" y="0"/>
                </a:lnTo>
                <a:lnTo>
                  <a:pt x="1391820" y="0"/>
                </a:lnTo>
                <a:lnTo>
                  <a:pt x="1436611" y="0"/>
                </a:lnTo>
                <a:lnTo>
                  <a:pt x="1481312" y="0"/>
                </a:lnTo>
                <a:lnTo>
                  <a:pt x="1527327" y="0"/>
                </a:lnTo>
                <a:lnTo>
                  <a:pt x="1571093" y="0"/>
                </a:lnTo>
                <a:lnTo>
                  <a:pt x="1617890" y="0"/>
                </a:lnTo>
                <a:lnTo>
                  <a:pt x="1664686" y="0"/>
                </a:lnTo>
                <a:lnTo>
                  <a:pt x="1710331" y="0"/>
                </a:lnTo>
                <a:lnTo>
                  <a:pt x="1757500" y="1881"/>
                </a:lnTo>
                <a:lnTo>
                  <a:pt x="1800996" y="5467"/>
                </a:lnTo>
                <a:lnTo>
                  <a:pt x="1847924" y="6881"/>
                </a:lnTo>
                <a:lnTo>
                  <a:pt x="1893778" y="11341"/>
                </a:lnTo>
                <a:lnTo>
                  <a:pt x="1940022" y="12431"/>
                </a:lnTo>
                <a:lnTo>
                  <a:pt x="1987491" y="13352"/>
                </a:lnTo>
                <a:lnTo>
                  <a:pt x="2031570" y="17715"/>
                </a:lnTo>
                <a:lnTo>
                  <a:pt x="2074248" y="18786"/>
                </a:lnTo>
                <a:lnTo>
                  <a:pt x="2121014" y="23362"/>
                </a:lnTo>
                <a:lnTo>
                  <a:pt x="2164954" y="24998"/>
                </a:lnTo>
                <a:lnTo>
                  <a:pt x="2207605" y="28691"/>
                </a:lnTo>
                <a:lnTo>
                  <a:pt x="2250001" y="31146"/>
                </a:lnTo>
                <a:lnTo>
                  <a:pt x="2292347" y="31631"/>
                </a:lnTo>
                <a:lnTo>
                  <a:pt x="2331311" y="31726"/>
                </a:lnTo>
                <a:lnTo>
                  <a:pt x="2371960" y="31745"/>
                </a:lnTo>
                <a:lnTo>
                  <a:pt x="2418142" y="31749"/>
                </a:lnTo>
                <a:lnTo>
                  <a:pt x="2461445" y="31750"/>
                </a:lnTo>
                <a:lnTo>
                  <a:pt x="2509039" y="31750"/>
                </a:lnTo>
                <a:lnTo>
                  <a:pt x="2546584" y="31750"/>
                </a:lnTo>
                <a:lnTo>
                  <a:pt x="2584519" y="31750"/>
                </a:lnTo>
                <a:lnTo>
                  <a:pt x="2621864" y="31750"/>
                </a:lnTo>
                <a:lnTo>
                  <a:pt x="2656997" y="32456"/>
                </a:lnTo>
                <a:lnTo>
                  <a:pt x="2697354" y="36114"/>
                </a:lnTo>
                <a:lnTo>
                  <a:pt x="2737142" y="37511"/>
                </a:lnTo>
                <a:lnTo>
                  <a:pt x="2779191" y="37926"/>
                </a:lnTo>
                <a:lnTo>
                  <a:pt x="2818774" y="38754"/>
                </a:lnTo>
                <a:lnTo>
                  <a:pt x="2858020" y="42449"/>
                </a:lnTo>
                <a:lnTo>
                  <a:pt x="2899908" y="44563"/>
                </a:lnTo>
                <a:lnTo>
                  <a:pt x="2939445" y="48638"/>
                </a:lnTo>
                <a:lnTo>
                  <a:pt x="2977971" y="50865"/>
                </a:lnTo>
                <a:lnTo>
                  <a:pt x="3016902" y="54974"/>
                </a:lnTo>
                <a:lnTo>
                  <a:pt x="3058698" y="56505"/>
                </a:lnTo>
                <a:lnTo>
                  <a:pt x="3098206" y="57664"/>
                </a:lnTo>
                <a:lnTo>
                  <a:pt x="3137429" y="62163"/>
                </a:lnTo>
                <a:lnTo>
                  <a:pt x="3180017" y="67259"/>
                </a:lnTo>
                <a:lnTo>
                  <a:pt x="3223916" y="69788"/>
                </a:lnTo>
                <a:lnTo>
                  <a:pt x="3268202" y="73986"/>
                </a:lnTo>
                <a:lnTo>
                  <a:pt x="3312603" y="75544"/>
                </a:lnTo>
                <a:lnTo>
                  <a:pt x="3357039" y="76711"/>
                </a:lnTo>
                <a:lnTo>
                  <a:pt x="3401485" y="80506"/>
                </a:lnTo>
                <a:lnTo>
                  <a:pt x="3445934" y="81944"/>
                </a:lnTo>
                <a:lnTo>
                  <a:pt x="3490383" y="82371"/>
                </a:lnTo>
                <a:lnTo>
                  <a:pt x="3534833" y="83202"/>
                </a:lnTo>
                <a:lnTo>
                  <a:pt x="3579283" y="86898"/>
                </a:lnTo>
                <a:lnTo>
                  <a:pt x="3623733" y="88307"/>
                </a:lnTo>
                <a:lnTo>
                  <a:pt x="3668183" y="88724"/>
                </a:lnTo>
                <a:lnTo>
                  <a:pt x="3712633" y="88848"/>
                </a:lnTo>
                <a:lnTo>
                  <a:pt x="3757083" y="88884"/>
                </a:lnTo>
                <a:lnTo>
                  <a:pt x="3801533" y="88895"/>
                </a:lnTo>
                <a:lnTo>
                  <a:pt x="3845983" y="88899"/>
                </a:lnTo>
                <a:lnTo>
                  <a:pt x="3890433" y="88899"/>
                </a:lnTo>
                <a:lnTo>
                  <a:pt x="3934883" y="88900"/>
                </a:lnTo>
                <a:lnTo>
                  <a:pt x="3979333" y="88900"/>
                </a:lnTo>
                <a:lnTo>
                  <a:pt x="4024488" y="88900"/>
                </a:lnTo>
                <a:lnTo>
                  <a:pt x="4056787" y="88900"/>
                </a:lnTo>
                <a:lnTo>
                  <a:pt x="4103333" y="88900"/>
                </a:lnTo>
                <a:lnTo>
                  <a:pt x="4148405" y="88900"/>
                </a:lnTo>
                <a:lnTo>
                  <a:pt x="4193039" y="88900"/>
                </a:lnTo>
                <a:lnTo>
                  <a:pt x="4237544" y="88900"/>
                </a:lnTo>
                <a:lnTo>
                  <a:pt x="4282009" y="88900"/>
                </a:lnTo>
                <a:lnTo>
                  <a:pt x="4313528" y="88900"/>
                </a:lnTo>
                <a:lnTo>
                  <a:pt x="4361124" y="88900"/>
                </a:lnTo>
                <a:lnTo>
                  <a:pt x="4408389" y="88900"/>
                </a:lnTo>
                <a:lnTo>
                  <a:pt x="4441428" y="88900"/>
                </a:lnTo>
                <a:lnTo>
                  <a:pt x="4474927" y="88900"/>
                </a:lnTo>
                <a:lnTo>
                  <a:pt x="4508629" y="88900"/>
                </a:lnTo>
                <a:lnTo>
                  <a:pt x="4542424" y="88900"/>
                </a:lnTo>
                <a:lnTo>
                  <a:pt x="4576259" y="88900"/>
                </a:lnTo>
                <a:lnTo>
                  <a:pt x="4610112" y="88900"/>
                </a:lnTo>
                <a:lnTo>
                  <a:pt x="4643972" y="88900"/>
                </a:lnTo>
                <a:lnTo>
                  <a:pt x="4677835" y="88900"/>
                </a:lnTo>
                <a:lnTo>
                  <a:pt x="4713583" y="88900"/>
                </a:lnTo>
                <a:lnTo>
                  <a:pt x="4749931" y="88900"/>
                </a:lnTo>
                <a:lnTo>
                  <a:pt x="4784901" y="88900"/>
                </a:lnTo>
                <a:lnTo>
                  <a:pt x="4821139" y="88900"/>
                </a:lnTo>
                <a:lnTo>
                  <a:pt x="4857706" y="88900"/>
                </a:lnTo>
                <a:lnTo>
                  <a:pt x="4892773" y="88900"/>
                </a:lnTo>
                <a:lnTo>
                  <a:pt x="4927173" y="87018"/>
                </a:lnTo>
                <a:lnTo>
                  <a:pt x="4961277" y="84536"/>
                </a:lnTo>
                <a:lnTo>
                  <a:pt x="4995249" y="83433"/>
                </a:lnTo>
                <a:lnTo>
                  <a:pt x="5042736" y="82811"/>
                </a:lnTo>
                <a:lnTo>
                  <a:pt x="5074963" y="80785"/>
                </a:lnTo>
                <a:lnTo>
                  <a:pt x="5108101" y="78238"/>
                </a:lnTo>
                <a:lnTo>
                  <a:pt x="5141643" y="77106"/>
                </a:lnTo>
                <a:lnTo>
                  <a:pt x="5188889" y="73097"/>
                </a:lnTo>
                <a:lnTo>
                  <a:pt x="5234168" y="70812"/>
                </a:lnTo>
                <a:lnTo>
                  <a:pt x="5265876" y="68396"/>
                </a:lnTo>
                <a:lnTo>
                  <a:pt x="5298079" y="64971"/>
                </a:lnTo>
                <a:lnTo>
                  <a:pt x="5344681" y="59781"/>
                </a:lnTo>
                <a:lnTo>
                  <a:pt x="5377317" y="58319"/>
                </a:lnTo>
                <a:lnTo>
                  <a:pt x="5424054" y="57496"/>
                </a:lnTo>
                <a:lnTo>
                  <a:pt x="5456104" y="55422"/>
                </a:lnTo>
                <a:lnTo>
                  <a:pt x="5489163" y="52854"/>
                </a:lnTo>
                <a:lnTo>
                  <a:pt x="5522670" y="51713"/>
                </a:lnTo>
                <a:lnTo>
                  <a:pt x="5569897" y="51070"/>
                </a:lnTo>
                <a:lnTo>
                  <a:pt x="5602062" y="50920"/>
                </a:lnTo>
                <a:lnTo>
                  <a:pt x="5634466" y="50853"/>
                </a:lnTo>
                <a:lnTo>
                  <a:pt x="5681182" y="50816"/>
                </a:lnTo>
                <a:lnTo>
                  <a:pt x="5713846" y="50807"/>
                </a:lnTo>
                <a:lnTo>
                  <a:pt x="5747177" y="50803"/>
                </a:lnTo>
                <a:lnTo>
                  <a:pt x="5780806" y="51507"/>
                </a:lnTo>
                <a:lnTo>
                  <a:pt x="5814568" y="54172"/>
                </a:lnTo>
                <a:lnTo>
                  <a:pt x="5848388" y="55826"/>
                </a:lnTo>
                <a:lnTo>
                  <a:pt x="5882232" y="56562"/>
                </a:lnTo>
                <a:lnTo>
                  <a:pt x="5916091" y="56889"/>
                </a:lnTo>
                <a:lnTo>
                  <a:pt x="5949954" y="57034"/>
                </a:lnTo>
                <a:lnTo>
                  <a:pt x="5983818" y="57098"/>
                </a:lnTo>
                <a:lnTo>
                  <a:pt x="6017684" y="57127"/>
                </a:lnTo>
                <a:lnTo>
                  <a:pt x="6051550" y="59021"/>
                </a:lnTo>
                <a:lnTo>
                  <a:pt x="6086122" y="62215"/>
                </a:lnTo>
                <a:lnTo>
                  <a:pt x="6122654" y="65986"/>
                </a:lnTo>
                <a:lnTo>
                  <a:pt x="6158176" y="68133"/>
                </a:lnTo>
                <a:lnTo>
                  <a:pt x="6193485" y="69087"/>
                </a:lnTo>
                <a:lnTo>
                  <a:pt x="6230343" y="69511"/>
                </a:lnTo>
                <a:lnTo>
                  <a:pt x="6266009" y="71581"/>
                </a:lnTo>
                <a:lnTo>
                  <a:pt x="6300676" y="74147"/>
                </a:lnTo>
                <a:lnTo>
                  <a:pt x="6334899" y="75287"/>
                </a:lnTo>
                <a:lnTo>
                  <a:pt x="6367042" y="75794"/>
                </a:lnTo>
                <a:lnTo>
                  <a:pt x="6398495" y="76725"/>
                </a:lnTo>
                <a:lnTo>
                  <a:pt x="6431290" y="79491"/>
                </a:lnTo>
                <a:lnTo>
                  <a:pt x="6478116" y="81643"/>
                </a:lnTo>
                <a:lnTo>
                  <a:pt x="6519898" y="82281"/>
                </a:lnTo>
                <a:lnTo>
                  <a:pt x="6562461" y="85841"/>
                </a:lnTo>
                <a:lnTo>
                  <a:pt x="6602981" y="87994"/>
                </a:lnTo>
                <a:lnTo>
                  <a:pt x="6641798" y="88631"/>
                </a:lnTo>
                <a:lnTo>
                  <a:pt x="6687769" y="88847"/>
                </a:lnTo>
                <a:lnTo>
                  <a:pt x="6728943" y="88890"/>
                </a:lnTo>
                <a:lnTo>
                  <a:pt x="6772356" y="88193"/>
                </a:lnTo>
                <a:lnTo>
                  <a:pt x="6819719" y="81061"/>
                </a:lnTo>
                <a:lnTo>
                  <a:pt x="6865982" y="65717"/>
                </a:lnTo>
                <a:lnTo>
                  <a:pt x="6870700" y="63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SMARTInkShape-Group67">
            <a:extLst>
              <a:ext uri="{FF2B5EF4-FFF2-40B4-BE49-F238E27FC236}">
                <a16:creationId xmlns:a16="http://schemas.microsoft.com/office/drawing/2014/main" id="{02C2A27C-DE47-4105-81F3-615B0EF026F8}"/>
              </a:ext>
            </a:extLst>
          </p:cNvPr>
          <p:cNvGrpSpPr/>
          <p:nvPr/>
        </p:nvGrpSpPr>
        <p:grpSpPr>
          <a:xfrm>
            <a:off x="1327150" y="2305050"/>
            <a:ext cx="1530318" cy="526973"/>
            <a:chOff x="1327150" y="2305050"/>
            <a:chExt cx="1530318" cy="526973"/>
          </a:xfrm>
        </p:grpSpPr>
        <p:sp>
          <p:nvSpPr>
            <p:cNvPr id="3" name="SMARTInkShape-184">
              <a:extLst>
                <a:ext uri="{FF2B5EF4-FFF2-40B4-BE49-F238E27FC236}">
                  <a16:creationId xmlns:a16="http://schemas.microsoft.com/office/drawing/2014/main" id="{D1EE8918-9D3B-41F2-AD70-AD3609162991}"/>
                </a:ext>
              </a:extLst>
            </p:cNvPr>
            <p:cNvSpPr/>
            <p:nvPr>
              <p:custDataLst>
                <p:tags r:id="rId35"/>
              </p:custDataLst>
            </p:nvPr>
          </p:nvSpPr>
          <p:spPr>
            <a:xfrm>
              <a:off x="1352661" y="2317750"/>
              <a:ext cx="285640" cy="463549"/>
            </a:xfrm>
            <a:custGeom>
              <a:avLst/>
              <a:gdLst/>
              <a:ahLst/>
              <a:cxnLst/>
              <a:rect l="0" t="0" r="0" b="0"/>
              <a:pathLst>
                <a:path w="285640" h="463549">
                  <a:moveTo>
                    <a:pt x="285639" y="0"/>
                  </a:moveTo>
                  <a:lnTo>
                    <a:pt x="285639" y="0"/>
                  </a:lnTo>
                  <a:lnTo>
                    <a:pt x="275500" y="706"/>
                  </a:lnTo>
                  <a:lnTo>
                    <a:pt x="228935" y="18298"/>
                  </a:lnTo>
                  <a:lnTo>
                    <a:pt x="181590" y="36986"/>
                  </a:lnTo>
                  <a:lnTo>
                    <a:pt x="136560" y="56004"/>
                  </a:lnTo>
                  <a:lnTo>
                    <a:pt x="89689" y="84724"/>
                  </a:lnTo>
                  <a:lnTo>
                    <a:pt x="42889" y="127132"/>
                  </a:lnTo>
                  <a:lnTo>
                    <a:pt x="30426" y="141934"/>
                  </a:lnTo>
                  <a:lnTo>
                    <a:pt x="8434" y="186783"/>
                  </a:lnTo>
                  <a:lnTo>
                    <a:pt x="1786" y="208188"/>
                  </a:lnTo>
                  <a:lnTo>
                    <a:pt x="0" y="244571"/>
                  </a:lnTo>
                  <a:lnTo>
                    <a:pt x="7068" y="281577"/>
                  </a:lnTo>
                  <a:lnTo>
                    <a:pt x="30112" y="325775"/>
                  </a:lnTo>
                  <a:lnTo>
                    <a:pt x="46755" y="342862"/>
                  </a:lnTo>
                  <a:lnTo>
                    <a:pt x="89472" y="376060"/>
                  </a:lnTo>
                  <a:lnTo>
                    <a:pt x="134148" y="399077"/>
                  </a:lnTo>
                  <a:lnTo>
                    <a:pt x="181574" y="421136"/>
                  </a:lnTo>
                  <a:lnTo>
                    <a:pt x="203043" y="434934"/>
                  </a:lnTo>
                  <a:lnTo>
                    <a:pt x="210124" y="437426"/>
                  </a:lnTo>
                  <a:lnTo>
                    <a:pt x="212013" y="439078"/>
                  </a:lnTo>
                  <a:lnTo>
                    <a:pt x="213271" y="440886"/>
                  </a:lnTo>
                  <a:lnTo>
                    <a:pt x="241187" y="463548"/>
                  </a:lnTo>
                  <a:lnTo>
                    <a:pt x="235101" y="457461"/>
                  </a:lnTo>
                  <a:lnTo>
                    <a:pt x="234862" y="462690"/>
                  </a:lnTo>
                  <a:lnTo>
                    <a:pt x="235560" y="462977"/>
                  </a:lnTo>
                  <a:lnTo>
                    <a:pt x="240308" y="463474"/>
                  </a:lnTo>
                  <a:lnTo>
                    <a:pt x="240602" y="462794"/>
                  </a:lnTo>
                  <a:lnTo>
                    <a:pt x="241189" y="457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85">
              <a:extLst>
                <a:ext uri="{FF2B5EF4-FFF2-40B4-BE49-F238E27FC236}">
                  <a16:creationId xmlns:a16="http://schemas.microsoft.com/office/drawing/2014/main" id="{2D8415D0-24B9-4CEE-86D7-E2C76C489197}"/>
                </a:ext>
              </a:extLst>
            </p:cNvPr>
            <p:cNvSpPr/>
            <p:nvPr>
              <p:custDataLst>
                <p:tags r:id="rId36"/>
              </p:custDataLst>
            </p:nvPr>
          </p:nvSpPr>
          <p:spPr>
            <a:xfrm>
              <a:off x="1695450" y="23050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86">
              <a:extLst>
                <a:ext uri="{FF2B5EF4-FFF2-40B4-BE49-F238E27FC236}">
                  <a16:creationId xmlns:a16="http://schemas.microsoft.com/office/drawing/2014/main" id="{67C6B57B-1587-4EC9-98EB-EADAB3469857}"/>
                </a:ext>
              </a:extLst>
            </p:cNvPr>
            <p:cNvSpPr/>
            <p:nvPr>
              <p:custDataLst>
                <p:tags r:id="rId37"/>
              </p:custDataLst>
            </p:nvPr>
          </p:nvSpPr>
          <p:spPr>
            <a:xfrm>
              <a:off x="1327150" y="2317750"/>
              <a:ext cx="1530318" cy="514273"/>
            </a:xfrm>
            <a:custGeom>
              <a:avLst/>
              <a:gdLst/>
              <a:ahLst/>
              <a:cxnLst/>
              <a:rect l="0" t="0" r="0" b="0"/>
              <a:pathLst>
                <a:path w="1530318" h="514273">
                  <a:moveTo>
                    <a:pt x="0" y="381000"/>
                  </a:moveTo>
                  <a:lnTo>
                    <a:pt x="0" y="381000"/>
                  </a:lnTo>
                  <a:lnTo>
                    <a:pt x="0" y="386467"/>
                  </a:lnTo>
                  <a:lnTo>
                    <a:pt x="0" y="381071"/>
                  </a:lnTo>
                  <a:lnTo>
                    <a:pt x="0" y="386474"/>
                  </a:lnTo>
                  <a:lnTo>
                    <a:pt x="706" y="386766"/>
                  </a:lnTo>
                  <a:lnTo>
                    <a:pt x="5467" y="387273"/>
                  </a:lnTo>
                  <a:lnTo>
                    <a:pt x="5958" y="389197"/>
                  </a:lnTo>
                  <a:lnTo>
                    <a:pt x="6088" y="390698"/>
                  </a:lnTo>
                  <a:lnTo>
                    <a:pt x="6881" y="391699"/>
                  </a:lnTo>
                  <a:lnTo>
                    <a:pt x="9644" y="392810"/>
                  </a:lnTo>
                  <a:lnTo>
                    <a:pt x="17166" y="394230"/>
                  </a:lnTo>
                  <a:lnTo>
                    <a:pt x="23352" y="398012"/>
                  </a:lnTo>
                  <a:lnTo>
                    <a:pt x="40353" y="404941"/>
                  </a:lnTo>
                  <a:lnTo>
                    <a:pt x="48802" y="410122"/>
                  </a:lnTo>
                  <a:lnTo>
                    <a:pt x="94896" y="423688"/>
                  </a:lnTo>
                  <a:lnTo>
                    <a:pt x="139934" y="431848"/>
                  </a:lnTo>
                  <a:lnTo>
                    <a:pt x="184164" y="439600"/>
                  </a:lnTo>
                  <a:lnTo>
                    <a:pt x="224133" y="449096"/>
                  </a:lnTo>
                  <a:lnTo>
                    <a:pt x="271334" y="455722"/>
                  </a:lnTo>
                  <a:lnTo>
                    <a:pt x="313302" y="457711"/>
                  </a:lnTo>
                  <a:lnTo>
                    <a:pt x="355439" y="462642"/>
                  </a:lnTo>
                  <a:lnTo>
                    <a:pt x="401631" y="468456"/>
                  </a:lnTo>
                  <a:lnTo>
                    <a:pt x="448105" y="474074"/>
                  </a:lnTo>
                  <a:lnTo>
                    <a:pt x="494355" y="475963"/>
                  </a:lnTo>
                  <a:lnTo>
                    <a:pt x="535748" y="480557"/>
                  </a:lnTo>
                  <a:lnTo>
                    <a:pt x="577896" y="484078"/>
                  </a:lnTo>
                  <a:lnTo>
                    <a:pt x="620192" y="487988"/>
                  </a:lnTo>
                  <a:lnTo>
                    <a:pt x="662518" y="489465"/>
                  </a:lnTo>
                  <a:lnTo>
                    <a:pt x="704850" y="493938"/>
                  </a:lnTo>
                  <a:lnTo>
                    <a:pt x="747183" y="498402"/>
                  </a:lnTo>
                  <a:lnTo>
                    <a:pt x="793881" y="501008"/>
                  </a:lnTo>
                  <a:lnTo>
                    <a:pt x="839689" y="501523"/>
                  </a:lnTo>
                  <a:lnTo>
                    <a:pt x="876741" y="501612"/>
                  </a:lnTo>
                  <a:lnTo>
                    <a:pt x="923816" y="501643"/>
                  </a:lnTo>
                  <a:lnTo>
                    <a:pt x="967792" y="502354"/>
                  </a:lnTo>
                  <a:lnTo>
                    <a:pt x="1004068" y="506014"/>
                  </a:lnTo>
                  <a:lnTo>
                    <a:pt x="1040922" y="507411"/>
                  </a:lnTo>
                  <a:lnTo>
                    <a:pt x="1085337" y="507884"/>
                  </a:lnTo>
                  <a:lnTo>
                    <a:pt x="1131453" y="507977"/>
                  </a:lnTo>
                  <a:lnTo>
                    <a:pt x="1176258" y="512359"/>
                  </a:lnTo>
                  <a:lnTo>
                    <a:pt x="1219080" y="513957"/>
                  </a:lnTo>
                  <a:lnTo>
                    <a:pt x="1258139" y="514272"/>
                  </a:lnTo>
                  <a:lnTo>
                    <a:pt x="1303463" y="509313"/>
                  </a:lnTo>
                  <a:lnTo>
                    <a:pt x="1345459" y="507467"/>
                  </a:lnTo>
                  <a:lnTo>
                    <a:pt x="1389934" y="501548"/>
                  </a:lnTo>
                  <a:lnTo>
                    <a:pt x="1433176" y="488820"/>
                  </a:lnTo>
                  <a:lnTo>
                    <a:pt x="1456013" y="477644"/>
                  </a:lnTo>
                  <a:lnTo>
                    <a:pt x="1489290" y="452435"/>
                  </a:lnTo>
                  <a:lnTo>
                    <a:pt x="1519495" y="408486"/>
                  </a:lnTo>
                  <a:lnTo>
                    <a:pt x="1527474" y="391577"/>
                  </a:lnTo>
                  <a:lnTo>
                    <a:pt x="1530317" y="345017"/>
                  </a:lnTo>
                  <a:lnTo>
                    <a:pt x="1529638" y="323719"/>
                  </a:lnTo>
                  <a:lnTo>
                    <a:pt x="1515423" y="284573"/>
                  </a:lnTo>
                  <a:lnTo>
                    <a:pt x="1487021" y="240125"/>
                  </a:lnTo>
                  <a:lnTo>
                    <a:pt x="1474545" y="220737"/>
                  </a:lnTo>
                  <a:lnTo>
                    <a:pt x="1428031" y="176287"/>
                  </a:lnTo>
                  <a:lnTo>
                    <a:pt x="1384258" y="146085"/>
                  </a:lnTo>
                  <a:lnTo>
                    <a:pt x="1339289" y="117509"/>
                  </a:lnTo>
                  <a:lnTo>
                    <a:pt x="1297443" y="99070"/>
                  </a:lnTo>
                  <a:lnTo>
                    <a:pt x="1250368" y="74753"/>
                  </a:lnTo>
                  <a:lnTo>
                    <a:pt x="1205004" y="58379"/>
                  </a:lnTo>
                  <a:lnTo>
                    <a:pt x="1161911" y="46522"/>
                  </a:lnTo>
                  <a:lnTo>
                    <a:pt x="1122877" y="33205"/>
                  </a:lnTo>
                  <a:lnTo>
                    <a:pt x="1078034" y="23570"/>
                  </a:lnTo>
                  <a:lnTo>
                    <a:pt x="1033480" y="14873"/>
                  </a:lnTo>
                  <a:lnTo>
                    <a:pt x="991301" y="6485"/>
                  </a:lnTo>
                  <a:lnTo>
                    <a:pt x="9588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SMARTInkShape-187">
            <a:extLst>
              <a:ext uri="{FF2B5EF4-FFF2-40B4-BE49-F238E27FC236}">
                <a16:creationId xmlns:a16="http://schemas.microsoft.com/office/drawing/2014/main" id="{ACDE12B9-3932-4193-989B-192510BDBBC7}"/>
              </a:ext>
            </a:extLst>
          </p:cNvPr>
          <p:cNvSpPr/>
          <p:nvPr>
            <p:custDataLst>
              <p:tags r:id="rId2"/>
            </p:custDataLst>
          </p:nvPr>
        </p:nvSpPr>
        <p:spPr>
          <a:xfrm>
            <a:off x="5753100" y="2717834"/>
            <a:ext cx="2362201" cy="88865"/>
          </a:xfrm>
          <a:custGeom>
            <a:avLst/>
            <a:gdLst/>
            <a:ahLst/>
            <a:cxnLst/>
            <a:rect l="0" t="0" r="0" b="0"/>
            <a:pathLst>
              <a:path w="2362201" h="88865">
                <a:moveTo>
                  <a:pt x="0" y="44416"/>
                </a:moveTo>
                <a:lnTo>
                  <a:pt x="0" y="44416"/>
                </a:lnTo>
                <a:lnTo>
                  <a:pt x="40471" y="43710"/>
                </a:lnTo>
                <a:lnTo>
                  <a:pt x="86165" y="32676"/>
                </a:lnTo>
                <a:lnTo>
                  <a:pt x="130335" y="25652"/>
                </a:lnTo>
                <a:lnTo>
                  <a:pt x="177929" y="19419"/>
                </a:lnTo>
                <a:lnTo>
                  <a:pt x="195007" y="17254"/>
                </a:lnTo>
                <a:lnTo>
                  <a:pt x="210885" y="14025"/>
                </a:lnTo>
                <a:lnTo>
                  <a:pt x="254079" y="9375"/>
                </a:lnTo>
                <a:lnTo>
                  <a:pt x="299160" y="6495"/>
                </a:lnTo>
                <a:lnTo>
                  <a:pt x="345714" y="4445"/>
                </a:lnTo>
                <a:lnTo>
                  <a:pt x="388921" y="359"/>
                </a:lnTo>
                <a:lnTo>
                  <a:pt x="436406" y="0"/>
                </a:lnTo>
                <a:lnTo>
                  <a:pt x="481122" y="1851"/>
                </a:lnTo>
                <a:lnTo>
                  <a:pt x="525596" y="5924"/>
                </a:lnTo>
                <a:lnTo>
                  <a:pt x="570048" y="8163"/>
                </a:lnTo>
                <a:lnTo>
                  <a:pt x="614498" y="12270"/>
                </a:lnTo>
                <a:lnTo>
                  <a:pt x="658948" y="14513"/>
                </a:lnTo>
                <a:lnTo>
                  <a:pt x="700253" y="18621"/>
                </a:lnTo>
                <a:lnTo>
                  <a:pt x="742546" y="24007"/>
                </a:lnTo>
                <a:lnTo>
                  <a:pt x="782896" y="25246"/>
                </a:lnTo>
                <a:lnTo>
                  <a:pt x="826985" y="30381"/>
                </a:lnTo>
                <a:lnTo>
                  <a:pt x="871405" y="33481"/>
                </a:lnTo>
                <a:lnTo>
                  <a:pt x="915851" y="37663"/>
                </a:lnTo>
                <a:lnTo>
                  <a:pt x="960302" y="38031"/>
                </a:lnTo>
                <a:lnTo>
                  <a:pt x="1002870" y="38063"/>
                </a:lnTo>
                <a:lnTo>
                  <a:pt x="1046387" y="38066"/>
                </a:lnTo>
                <a:lnTo>
                  <a:pt x="1087612" y="38066"/>
                </a:lnTo>
                <a:lnTo>
                  <a:pt x="1129896" y="38066"/>
                </a:lnTo>
                <a:lnTo>
                  <a:pt x="1173390" y="36185"/>
                </a:lnTo>
                <a:lnTo>
                  <a:pt x="1214612" y="32108"/>
                </a:lnTo>
                <a:lnTo>
                  <a:pt x="1261285" y="28368"/>
                </a:lnTo>
                <a:lnTo>
                  <a:pt x="1308667" y="25542"/>
                </a:lnTo>
                <a:lnTo>
                  <a:pt x="1351949" y="25381"/>
                </a:lnTo>
                <a:lnTo>
                  <a:pt x="1398846" y="25367"/>
                </a:lnTo>
                <a:lnTo>
                  <a:pt x="1441054" y="25366"/>
                </a:lnTo>
                <a:lnTo>
                  <a:pt x="1487972" y="25366"/>
                </a:lnTo>
                <a:lnTo>
                  <a:pt x="1529648" y="28737"/>
                </a:lnTo>
                <a:lnTo>
                  <a:pt x="1575464" y="31542"/>
                </a:lnTo>
                <a:lnTo>
                  <a:pt x="1618658" y="36065"/>
                </a:lnTo>
                <a:lnTo>
                  <a:pt x="1661785" y="37949"/>
                </a:lnTo>
                <a:lnTo>
                  <a:pt x="1707527" y="43527"/>
                </a:lnTo>
                <a:lnTo>
                  <a:pt x="1751857" y="48728"/>
                </a:lnTo>
                <a:lnTo>
                  <a:pt x="1792972" y="55672"/>
                </a:lnTo>
                <a:lnTo>
                  <a:pt x="1813010" y="58570"/>
                </a:lnTo>
                <a:lnTo>
                  <a:pt x="1854390" y="66550"/>
                </a:lnTo>
                <a:lnTo>
                  <a:pt x="1899982" y="71570"/>
                </a:lnTo>
                <a:lnTo>
                  <a:pt x="1931840" y="75762"/>
                </a:lnTo>
                <a:lnTo>
                  <a:pt x="1947995" y="77928"/>
                </a:lnTo>
                <a:lnTo>
                  <a:pt x="1963600" y="81157"/>
                </a:lnTo>
                <a:lnTo>
                  <a:pt x="1998496" y="84278"/>
                </a:lnTo>
                <a:lnTo>
                  <a:pt x="2014312" y="87507"/>
                </a:lnTo>
                <a:lnTo>
                  <a:pt x="2058734" y="88813"/>
                </a:lnTo>
                <a:lnTo>
                  <a:pt x="2102192" y="88864"/>
                </a:lnTo>
                <a:lnTo>
                  <a:pt x="2149549" y="79406"/>
                </a:lnTo>
                <a:lnTo>
                  <a:pt x="2191325" y="70783"/>
                </a:lnTo>
                <a:lnTo>
                  <a:pt x="2210154" y="59891"/>
                </a:lnTo>
                <a:lnTo>
                  <a:pt x="2255576" y="43064"/>
                </a:lnTo>
                <a:lnTo>
                  <a:pt x="2279765" y="33478"/>
                </a:lnTo>
                <a:lnTo>
                  <a:pt x="2287463" y="31794"/>
                </a:lnTo>
                <a:lnTo>
                  <a:pt x="2296467" y="27584"/>
                </a:lnTo>
                <a:lnTo>
                  <a:pt x="2343067" y="19073"/>
                </a:lnTo>
                <a:lnTo>
                  <a:pt x="2353887" y="19024"/>
                </a:lnTo>
                <a:lnTo>
                  <a:pt x="2362200" y="126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88">
            <a:extLst>
              <a:ext uri="{FF2B5EF4-FFF2-40B4-BE49-F238E27FC236}">
                <a16:creationId xmlns:a16="http://schemas.microsoft.com/office/drawing/2014/main" id="{909EF683-BCBA-45D0-96FD-67426EAC97AD}"/>
              </a:ext>
            </a:extLst>
          </p:cNvPr>
          <p:cNvSpPr/>
          <p:nvPr>
            <p:custDataLst>
              <p:tags r:id="rId3"/>
            </p:custDataLst>
          </p:nvPr>
        </p:nvSpPr>
        <p:spPr>
          <a:xfrm>
            <a:off x="1066800" y="2590800"/>
            <a:ext cx="44451" cy="19051"/>
          </a:xfrm>
          <a:custGeom>
            <a:avLst/>
            <a:gdLst/>
            <a:ahLst/>
            <a:cxnLst/>
            <a:rect l="0" t="0" r="0" b="0"/>
            <a:pathLst>
              <a:path w="44451" h="19051">
                <a:moveTo>
                  <a:pt x="44450" y="19050"/>
                </a:moveTo>
                <a:lnTo>
                  <a:pt x="44450" y="19050"/>
                </a:lnTo>
                <a:lnTo>
                  <a:pt x="38983" y="13583"/>
                </a:lnTo>
                <a:lnTo>
                  <a:pt x="34990" y="12961"/>
                </a:lnTo>
                <a:lnTo>
                  <a:pt x="26567" y="12723"/>
                </a:lnTo>
                <a:lnTo>
                  <a:pt x="20561" y="8340"/>
                </a:lnTo>
                <a:lnTo>
                  <a:pt x="16664" y="7234"/>
                </a:lnTo>
                <a:lnTo>
                  <a:pt x="15343" y="6234"/>
                </a:lnTo>
                <a:lnTo>
                  <a:pt x="12730" y="84"/>
                </a:lnTo>
                <a:lnTo>
                  <a:pt x="12709" y="25"/>
                </a:lnTo>
                <a:lnTo>
                  <a:pt x="31486" y="0"/>
                </a:lnTo>
                <a:lnTo>
                  <a:pt x="8383" y="0"/>
                </a:lnTo>
                <a:lnTo>
                  <a:pt x="0"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SMARTInkShape-Group70">
            <a:extLst>
              <a:ext uri="{FF2B5EF4-FFF2-40B4-BE49-F238E27FC236}">
                <a16:creationId xmlns:a16="http://schemas.microsoft.com/office/drawing/2014/main" id="{8E24E1AB-4D5D-482E-B33D-9B2CBE43847D}"/>
              </a:ext>
            </a:extLst>
          </p:cNvPr>
          <p:cNvGrpSpPr/>
          <p:nvPr/>
        </p:nvGrpSpPr>
        <p:grpSpPr>
          <a:xfrm>
            <a:off x="4298950" y="1793837"/>
            <a:ext cx="1992154" cy="510731"/>
            <a:chOff x="4298950" y="1793837"/>
            <a:chExt cx="1992154" cy="510731"/>
          </a:xfrm>
        </p:grpSpPr>
        <p:sp>
          <p:nvSpPr>
            <p:cNvPr id="11" name="SMARTInkShape-189">
              <a:extLst>
                <a:ext uri="{FF2B5EF4-FFF2-40B4-BE49-F238E27FC236}">
                  <a16:creationId xmlns:a16="http://schemas.microsoft.com/office/drawing/2014/main" id="{EA6FC781-B76D-473B-8632-0544E7766004}"/>
                </a:ext>
              </a:extLst>
            </p:cNvPr>
            <p:cNvSpPr/>
            <p:nvPr>
              <p:custDataLst>
                <p:tags r:id="rId24"/>
              </p:custDataLst>
            </p:nvPr>
          </p:nvSpPr>
          <p:spPr>
            <a:xfrm>
              <a:off x="5962760" y="1875946"/>
              <a:ext cx="50691" cy="35405"/>
            </a:xfrm>
            <a:custGeom>
              <a:avLst/>
              <a:gdLst/>
              <a:ahLst/>
              <a:cxnLst/>
              <a:rect l="0" t="0" r="0" b="0"/>
              <a:pathLst>
                <a:path w="50691" h="35405">
                  <a:moveTo>
                    <a:pt x="31640" y="10004"/>
                  </a:moveTo>
                  <a:lnTo>
                    <a:pt x="31640" y="10004"/>
                  </a:lnTo>
                  <a:lnTo>
                    <a:pt x="28269" y="6633"/>
                  </a:lnTo>
                  <a:lnTo>
                    <a:pt x="24733" y="4978"/>
                  </a:lnTo>
                  <a:lnTo>
                    <a:pt x="4114" y="3677"/>
                  </a:lnTo>
                  <a:lnTo>
                    <a:pt x="2705" y="2964"/>
                  </a:lnTo>
                  <a:lnTo>
                    <a:pt x="1767" y="1783"/>
                  </a:lnTo>
                  <a:lnTo>
                    <a:pt x="1141" y="290"/>
                  </a:lnTo>
                  <a:lnTo>
                    <a:pt x="724" y="0"/>
                  </a:lnTo>
                  <a:lnTo>
                    <a:pt x="446" y="513"/>
                  </a:lnTo>
                  <a:lnTo>
                    <a:pt x="0" y="3033"/>
                  </a:lnTo>
                  <a:lnTo>
                    <a:pt x="1821" y="3378"/>
                  </a:lnTo>
                  <a:lnTo>
                    <a:pt x="3294" y="3470"/>
                  </a:lnTo>
                  <a:lnTo>
                    <a:pt x="6812" y="5454"/>
                  </a:lnTo>
                  <a:lnTo>
                    <a:pt x="50690" y="354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190">
              <a:extLst>
                <a:ext uri="{FF2B5EF4-FFF2-40B4-BE49-F238E27FC236}">
                  <a16:creationId xmlns:a16="http://schemas.microsoft.com/office/drawing/2014/main" id="{7ADFBFDB-BC3E-4084-8BC0-CF6254FC6D7E}"/>
                </a:ext>
              </a:extLst>
            </p:cNvPr>
            <p:cNvSpPr/>
            <p:nvPr>
              <p:custDataLst>
                <p:tags r:id="rId25"/>
              </p:custDataLst>
            </p:nvPr>
          </p:nvSpPr>
          <p:spPr>
            <a:xfrm>
              <a:off x="6102350" y="2082800"/>
              <a:ext cx="188754" cy="44426"/>
            </a:xfrm>
            <a:custGeom>
              <a:avLst/>
              <a:gdLst/>
              <a:ahLst/>
              <a:cxnLst/>
              <a:rect l="0" t="0" r="0" b="0"/>
              <a:pathLst>
                <a:path w="188754" h="44426">
                  <a:moveTo>
                    <a:pt x="0" y="31750"/>
                  </a:moveTo>
                  <a:lnTo>
                    <a:pt x="0" y="31750"/>
                  </a:lnTo>
                  <a:lnTo>
                    <a:pt x="3371" y="31750"/>
                  </a:lnTo>
                  <a:lnTo>
                    <a:pt x="6907" y="33631"/>
                  </a:lnTo>
                  <a:lnTo>
                    <a:pt x="8839" y="35121"/>
                  </a:lnTo>
                  <a:lnTo>
                    <a:pt x="14747" y="36776"/>
                  </a:lnTo>
                  <a:lnTo>
                    <a:pt x="26006" y="39589"/>
                  </a:lnTo>
                  <a:lnTo>
                    <a:pt x="34842" y="42290"/>
                  </a:lnTo>
                  <a:lnTo>
                    <a:pt x="75191" y="44260"/>
                  </a:lnTo>
                  <a:lnTo>
                    <a:pt x="116563" y="44425"/>
                  </a:lnTo>
                  <a:lnTo>
                    <a:pt x="164155" y="37981"/>
                  </a:lnTo>
                  <a:lnTo>
                    <a:pt x="178304" y="33204"/>
                  </a:lnTo>
                  <a:lnTo>
                    <a:pt x="184608" y="29339"/>
                  </a:lnTo>
                  <a:lnTo>
                    <a:pt x="187882" y="25269"/>
                  </a:lnTo>
                  <a:lnTo>
                    <a:pt x="188753" y="23196"/>
                  </a:lnTo>
                  <a:lnTo>
                    <a:pt x="187842" y="17130"/>
                  </a:lnTo>
                  <a:lnTo>
                    <a:pt x="184636" y="7064"/>
                  </a:lnTo>
                  <a:lnTo>
                    <a:pt x="1841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91">
              <a:extLst>
                <a:ext uri="{FF2B5EF4-FFF2-40B4-BE49-F238E27FC236}">
                  <a16:creationId xmlns:a16="http://schemas.microsoft.com/office/drawing/2014/main" id="{A5988712-7812-48A1-9702-021FBC6379E3}"/>
                </a:ext>
              </a:extLst>
            </p:cNvPr>
            <p:cNvSpPr/>
            <p:nvPr>
              <p:custDataLst>
                <p:tags r:id="rId26"/>
              </p:custDataLst>
            </p:nvPr>
          </p:nvSpPr>
          <p:spPr>
            <a:xfrm>
              <a:off x="6159500" y="1898650"/>
              <a:ext cx="31751" cy="352405"/>
            </a:xfrm>
            <a:custGeom>
              <a:avLst/>
              <a:gdLst/>
              <a:ahLst/>
              <a:cxnLst/>
              <a:rect l="0" t="0" r="0" b="0"/>
              <a:pathLst>
                <a:path w="31751" h="352405">
                  <a:moveTo>
                    <a:pt x="31750" y="0"/>
                  </a:moveTo>
                  <a:lnTo>
                    <a:pt x="31750" y="0"/>
                  </a:lnTo>
                  <a:lnTo>
                    <a:pt x="31750" y="47102"/>
                  </a:lnTo>
                  <a:lnTo>
                    <a:pt x="31750" y="92908"/>
                  </a:lnTo>
                  <a:lnTo>
                    <a:pt x="29869" y="140491"/>
                  </a:lnTo>
                  <a:lnTo>
                    <a:pt x="26283" y="187285"/>
                  </a:lnTo>
                  <a:lnTo>
                    <a:pt x="24869" y="229794"/>
                  </a:lnTo>
                  <a:lnTo>
                    <a:pt x="19955" y="274766"/>
                  </a:lnTo>
                  <a:lnTo>
                    <a:pt x="24158" y="318509"/>
                  </a:lnTo>
                  <a:lnTo>
                    <a:pt x="19290" y="346698"/>
                  </a:lnTo>
                  <a:lnTo>
                    <a:pt x="15749" y="351865"/>
                  </a:lnTo>
                  <a:lnTo>
                    <a:pt x="14732" y="352404"/>
                  </a:lnTo>
                  <a:lnTo>
                    <a:pt x="14056" y="352058"/>
                  </a:lnTo>
                  <a:lnTo>
                    <a:pt x="12597" y="349792"/>
                  </a:lnTo>
                  <a:lnTo>
                    <a:pt x="4896" y="339602"/>
                  </a:lnTo>
                  <a:lnTo>
                    <a:pt x="0" y="330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92">
              <a:extLst>
                <a:ext uri="{FF2B5EF4-FFF2-40B4-BE49-F238E27FC236}">
                  <a16:creationId xmlns:a16="http://schemas.microsoft.com/office/drawing/2014/main" id="{79F22DBE-B810-4554-997C-C10CFD58642F}"/>
                </a:ext>
              </a:extLst>
            </p:cNvPr>
            <p:cNvSpPr/>
            <p:nvPr>
              <p:custDataLst>
                <p:tags r:id="rId27"/>
              </p:custDataLst>
            </p:nvPr>
          </p:nvSpPr>
          <p:spPr>
            <a:xfrm>
              <a:off x="5875376" y="2070100"/>
              <a:ext cx="226975" cy="201935"/>
            </a:xfrm>
            <a:custGeom>
              <a:avLst/>
              <a:gdLst/>
              <a:ahLst/>
              <a:cxnLst/>
              <a:rect l="0" t="0" r="0" b="0"/>
              <a:pathLst>
                <a:path w="226975" h="201935">
                  <a:moveTo>
                    <a:pt x="106324" y="0"/>
                  </a:moveTo>
                  <a:lnTo>
                    <a:pt x="106324" y="0"/>
                  </a:lnTo>
                  <a:lnTo>
                    <a:pt x="102953" y="0"/>
                  </a:lnTo>
                  <a:lnTo>
                    <a:pt x="99417" y="1881"/>
                  </a:lnTo>
                  <a:lnTo>
                    <a:pt x="55470" y="29177"/>
                  </a:lnTo>
                  <a:lnTo>
                    <a:pt x="17422" y="76690"/>
                  </a:lnTo>
                  <a:lnTo>
                    <a:pt x="3860" y="101697"/>
                  </a:lnTo>
                  <a:lnTo>
                    <a:pt x="0" y="120679"/>
                  </a:lnTo>
                  <a:lnTo>
                    <a:pt x="2227" y="136337"/>
                  </a:lnTo>
                  <a:lnTo>
                    <a:pt x="10005" y="158635"/>
                  </a:lnTo>
                  <a:lnTo>
                    <a:pt x="20478" y="172200"/>
                  </a:lnTo>
                  <a:lnTo>
                    <a:pt x="33224" y="181001"/>
                  </a:lnTo>
                  <a:lnTo>
                    <a:pt x="76637" y="196790"/>
                  </a:lnTo>
                  <a:lnTo>
                    <a:pt x="108849" y="201934"/>
                  </a:lnTo>
                  <a:lnTo>
                    <a:pt x="153810" y="197621"/>
                  </a:lnTo>
                  <a:lnTo>
                    <a:pt x="194933" y="182612"/>
                  </a:lnTo>
                  <a:lnTo>
                    <a:pt x="217718" y="167288"/>
                  </a:lnTo>
                  <a:lnTo>
                    <a:pt x="226974"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93">
              <a:extLst>
                <a:ext uri="{FF2B5EF4-FFF2-40B4-BE49-F238E27FC236}">
                  <a16:creationId xmlns:a16="http://schemas.microsoft.com/office/drawing/2014/main" id="{3A376FCE-29F9-4A45-90ED-576148AA6250}"/>
                </a:ext>
              </a:extLst>
            </p:cNvPr>
            <p:cNvSpPr/>
            <p:nvPr>
              <p:custDataLst>
                <p:tags r:id="rId28"/>
              </p:custDataLst>
            </p:nvPr>
          </p:nvSpPr>
          <p:spPr>
            <a:xfrm>
              <a:off x="5728601" y="2063750"/>
              <a:ext cx="81650" cy="221255"/>
            </a:xfrm>
            <a:custGeom>
              <a:avLst/>
              <a:gdLst/>
              <a:ahLst/>
              <a:cxnLst/>
              <a:rect l="0" t="0" r="0" b="0"/>
              <a:pathLst>
                <a:path w="81650" h="221255">
                  <a:moveTo>
                    <a:pt x="81649" y="0"/>
                  </a:moveTo>
                  <a:lnTo>
                    <a:pt x="81649" y="0"/>
                  </a:lnTo>
                  <a:lnTo>
                    <a:pt x="81649" y="11811"/>
                  </a:lnTo>
                  <a:lnTo>
                    <a:pt x="78278" y="15807"/>
                  </a:lnTo>
                  <a:lnTo>
                    <a:pt x="74742" y="17609"/>
                  </a:lnTo>
                  <a:lnTo>
                    <a:pt x="72810" y="18089"/>
                  </a:lnTo>
                  <a:lnTo>
                    <a:pt x="71523" y="19115"/>
                  </a:lnTo>
                  <a:lnTo>
                    <a:pt x="70093" y="22136"/>
                  </a:lnTo>
                  <a:lnTo>
                    <a:pt x="69006" y="23224"/>
                  </a:lnTo>
                  <a:lnTo>
                    <a:pt x="42291" y="40302"/>
                  </a:lnTo>
                  <a:lnTo>
                    <a:pt x="9684" y="87753"/>
                  </a:lnTo>
                  <a:lnTo>
                    <a:pt x="92" y="134368"/>
                  </a:lnTo>
                  <a:lnTo>
                    <a:pt x="0" y="153881"/>
                  </a:lnTo>
                  <a:lnTo>
                    <a:pt x="11160" y="200242"/>
                  </a:lnTo>
                  <a:lnTo>
                    <a:pt x="11515" y="204943"/>
                  </a:lnTo>
                  <a:lnTo>
                    <a:pt x="13554" y="209384"/>
                  </a:lnTo>
                  <a:lnTo>
                    <a:pt x="17241" y="214613"/>
                  </a:lnTo>
                  <a:lnTo>
                    <a:pt x="17880" y="218890"/>
                  </a:lnTo>
                  <a:lnTo>
                    <a:pt x="18675" y="220010"/>
                  </a:lnTo>
                  <a:lnTo>
                    <a:pt x="19911" y="220756"/>
                  </a:lnTo>
                  <a:lnTo>
                    <a:pt x="21440" y="221254"/>
                  </a:lnTo>
                  <a:lnTo>
                    <a:pt x="22460" y="220881"/>
                  </a:lnTo>
                  <a:lnTo>
                    <a:pt x="23139" y="219926"/>
                  </a:lnTo>
                  <a:lnTo>
                    <a:pt x="24230" y="216695"/>
                  </a:lnTo>
                  <a:lnTo>
                    <a:pt x="24499" y="209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94">
              <a:extLst>
                <a:ext uri="{FF2B5EF4-FFF2-40B4-BE49-F238E27FC236}">
                  <a16:creationId xmlns:a16="http://schemas.microsoft.com/office/drawing/2014/main" id="{5A58CA54-4572-4FB4-9DCF-C31274F229B2}"/>
                </a:ext>
              </a:extLst>
            </p:cNvPr>
            <p:cNvSpPr/>
            <p:nvPr>
              <p:custDataLst>
                <p:tags r:id="rId29"/>
              </p:custDataLst>
            </p:nvPr>
          </p:nvSpPr>
          <p:spPr>
            <a:xfrm>
              <a:off x="5638800" y="1873273"/>
              <a:ext cx="9496" cy="387328"/>
            </a:xfrm>
            <a:custGeom>
              <a:avLst/>
              <a:gdLst/>
              <a:ahLst/>
              <a:cxnLst/>
              <a:rect l="0" t="0" r="0" b="0"/>
              <a:pathLst>
                <a:path w="9496" h="387328">
                  <a:moveTo>
                    <a:pt x="0" y="6327"/>
                  </a:moveTo>
                  <a:lnTo>
                    <a:pt x="0" y="6327"/>
                  </a:lnTo>
                  <a:lnTo>
                    <a:pt x="0" y="55"/>
                  </a:lnTo>
                  <a:lnTo>
                    <a:pt x="3371" y="0"/>
                  </a:lnTo>
                  <a:lnTo>
                    <a:pt x="4364" y="698"/>
                  </a:lnTo>
                  <a:lnTo>
                    <a:pt x="5026" y="1869"/>
                  </a:lnTo>
                  <a:lnTo>
                    <a:pt x="5958" y="8769"/>
                  </a:lnTo>
                  <a:lnTo>
                    <a:pt x="6335" y="56189"/>
                  </a:lnTo>
                  <a:lnTo>
                    <a:pt x="6348" y="100870"/>
                  </a:lnTo>
                  <a:lnTo>
                    <a:pt x="7055" y="142072"/>
                  </a:lnTo>
                  <a:lnTo>
                    <a:pt x="9495" y="184182"/>
                  </a:lnTo>
                  <a:lnTo>
                    <a:pt x="6971" y="226471"/>
                  </a:lnTo>
                  <a:lnTo>
                    <a:pt x="6432" y="272471"/>
                  </a:lnTo>
                  <a:lnTo>
                    <a:pt x="6357" y="316871"/>
                  </a:lnTo>
                  <a:lnTo>
                    <a:pt x="6350" y="361081"/>
                  </a:lnTo>
                  <a:lnTo>
                    <a:pt x="6350" y="3873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95">
              <a:extLst>
                <a:ext uri="{FF2B5EF4-FFF2-40B4-BE49-F238E27FC236}">
                  <a16:creationId xmlns:a16="http://schemas.microsoft.com/office/drawing/2014/main" id="{494351C7-438C-42EB-AC51-E6D63FEAFC0D}"/>
                </a:ext>
              </a:extLst>
            </p:cNvPr>
            <p:cNvSpPr/>
            <p:nvPr>
              <p:custDataLst>
                <p:tags r:id="rId30"/>
              </p:custDataLst>
            </p:nvPr>
          </p:nvSpPr>
          <p:spPr>
            <a:xfrm>
              <a:off x="5410200" y="2038350"/>
              <a:ext cx="196851" cy="56955"/>
            </a:xfrm>
            <a:custGeom>
              <a:avLst/>
              <a:gdLst/>
              <a:ahLst/>
              <a:cxnLst/>
              <a:rect l="0" t="0" r="0" b="0"/>
              <a:pathLst>
                <a:path w="196851" h="56955">
                  <a:moveTo>
                    <a:pt x="0" y="0"/>
                  </a:moveTo>
                  <a:lnTo>
                    <a:pt x="0" y="0"/>
                  </a:lnTo>
                  <a:lnTo>
                    <a:pt x="0" y="12209"/>
                  </a:lnTo>
                  <a:lnTo>
                    <a:pt x="1881" y="17891"/>
                  </a:lnTo>
                  <a:lnTo>
                    <a:pt x="12865" y="31648"/>
                  </a:lnTo>
                  <a:lnTo>
                    <a:pt x="14927" y="33799"/>
                  </a:lnTo>
                  <a:lnTo>
                    <a:pt x="45202" y="46561"/>
                  </a:lnTo>
                  <a:lnTo>
                    <a:pt x="85987" y="53799"/>
                  </a:lnTo>
                  <a:lnTo>
                    <a:pt x="132474" y="56954"/>
                  </a:lnTo>
                  <a:lnTo>
                    <a:pt x="172783" y="56439"/>
                  </a:lnTo>
                  <a:lnTo>
                    <a:pt x="178627" y="53777"/>
                  </a:lnTo>
                  <a:lnTo>
                    <a:pt x="189133" y="45594"/>
                  </a:lnTo>
                  <a:lnTo>
                    <a:pt x="19685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96">
              <a:extLst>
                <a:ext uri="{FF2B5EF4-FFF2-40B4-BE49-F238E27FC236}">
                  <a16:creationId xmlns:a16="http://schemas.microsoft.com/office/drawing/2014/main" id="{2A3ED9B3-DF5C-469B-AF8C-5458FFDEB6A5}"/>
                </a:ext>
              </a:extLst>
            </p:cNvPr>
            <p:cNvSpPr/>
            <p:nvPr>
              <p:custDataLst>
                <p:tags r:id="rId31"/>
              </p:custDataLst>
            </p:nvPr>
          </p:nvSpPr>
          <p:spPr>
            <a:xfrm>
              <a:off x="5442322" y="1793837"/>
              <a:ext cx="182042" cy="479464"/>
            </a:xfrm>
            <a:custGeom>
              <a:avLst/>
              <a:gdLst/>
              <a:ahLst/>
              <a:cxnLst/>
              <a:rect l="0" t="0" r="0" b="0"/>
              <a:pathLst>
                <a:path w="182042" h="479464">
                  <a:moveTo>
                    <a:pt x="44078" y="479463"/>
                  </a:moveTo>
                  <a:lnTo>
                    <a:pt x="44078" y="479463"/>
                  </a:lnTo>
                  <a:lnTo>
                    <a:pt x="50350" y="479463"/>
                  </a:lnTo>
                  <a:lnTo>
                    <a:pt x="49722" y="433376"/>
                  </a:lnTo>
                  <a:lnTo>
                    <a:pt x="43961" y="390364"/>
                  </a:lnTo>
                  <a:lnTo>
                    <a:pt x="35317" y="350041"/>
                  </a:lnTo>
                  <a:lnTo>
                    <a:pt x="24989" y="302947"/>
                  </a:lnTo>
                  <a:lnTo>
                    <a:pt x="14439" y="258793"/>
                  </a:lnTo>
                  <a:lnTo>
                    <a:pt x="3861" y="211551"/>
                  </a:lnTo>
                  <a:lnTo>
                    <a:pt x="0" y="165393"/>
                  </a:lnTo>
                  <a:lnTo>
                    <a:pt x="1559" y="125639"/>
                  </a:lnTo>
                  <a:lnTo>
                    <a:pt x="8431" y="105339"/>
                  </a:lnTo>
                  <a:lnTo>
                    <a:pt x="35755" y="60394"/>
                  </a:lnTo>
                  <a:lnTo>
                    <a:pt x="63704" y="35525"/>
                  </a:lnTo>
                  <a:lnTo>
                    <a:pt x="84231" y="24311"/>
                  </a:lnTo>
                  <a:lnTo>
                    <a:pt x="126251" y="6598"/>
                  </a:lnTo>
                  <a:lnTo>
                    <a:pt x="157623" y="0"/>
                  </a:lnTo>
                  <a:lnTo>
                    <a:pt x="177912" y="2650"/>
                  </a:lnTo>
                  <a:lnTo>
                    <a:pt x="179867" y="4249"/>
                  </a:lnTo>
                  <a:lnTo>
                    <a:pt x="182041" y="9788"/>
                  </a:lnTo>
                  <a:lnTo>
                    <a:pt x="181914" y="12535"/>
                  </a:lnTo>
                  <a:lnTo>
                    <a:pt x="177915" y="22727"/>
                  </a:lnTo>
                  <a:lnTo>
                    <a:pt x="177428" y="349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97">
              <a:extLst>
                <a:ext uri="{FF2B5EF4-FFF2-40B4-BE49-F238E27FC236}">
                  <a16:creationId xmlns:a16="http://schemas.microsoft.com/office/drawing/2014/main" id="{C2B483ED-C71F-4609-99C5-3086387F99E4}"/>
                </a:ext>
              </a:extLst>
            </p:cNvPr>
            <p:cNvSpPr/>
            <p:nvPr>
              <p:custDataLst>
                <p:tags r:id="rId32"/>
              </p:custDataLst>
            </p:nvPr>
          </p:nvSpPr>
          <p:spPr>
            <a:xfrm>
              <a:off x="5048294" y="2041478"/>
              <a:ext cx="354635" cy="244318"/>
            </a:xfrm>
            <a:custGeom>
              <a:avLst/>
              <a:gdLst/>
              <a:ahLst/>
              <a:cxnLst/>
              <a:rect l="0" t="0" r="0" b="0"/>
              <a:pathLst>
                <a:path w="354635" h="244318">
                  <a:moveTo>
                    <a:pt x="190456" y="47672"/>
                  </a:moveTo>
                  <a:lnTo>
                    <a:pt x="190456" y="47672"/>
                  </a:lnTo>
                  <a:lnTo>
                    <a:pt x="190456" y="44301"/>
                  </a:lnTo>
                  <a:lnTo>
                    <a:pt x="188575" y="40764"/>
                  </a:lnTo>
                  <a:lnTo>
                    <a:pt x="165885" y="10686"/>
                  </a:lnTo>
                  <a:lnTo>
                    <a:pt x="156252" y="6539"/>
                  </a:lnTo>
                  <a:lnTo>
                    <a:pt x="130997" y="0"/>
                  </a:lnTo>
                  <a:lnTo>
                    <a:pt x="101251" y="6029"/>
                  </a:lnTo>
                  <a:lnTo>
                    <a:pt x="63429" y="26938"/>
                  </a:lnTo>
                  <a:lnTo>
                    <a:pt x="30821" y="64153"/>
                  </a:lnTo>
                  <a:lnTo>
                    <a:pt x="8628" y="105041"/>
                  </a:lnTo>
                  <a:lnTo>
                    <a:pt x="2526" y="130287"/>
                  </a:lnTo>
                  <a:lnTo>
                    <a:pt x="182" y="174120"/>
                  </a:lnTo>
                  <a:lnTo>
                    <a:pt x="0" y="196592"/>
                  </a:lnTo>
                  <a:lnTo>
                    <a:pt x="6711" y="213622"/>
                  </a:lnTo>
                  <a:lnTo>
                    <a:pt x="14266" y="225332"/>
                  </a:lnTo>
                  <a:lnTo>
                    <a:pt x="31867" y="239268"/>
                  </a:lnTo>
                  <a:lnTo>
                    <a:pt x="38363" y="242187"/>
                  </a:lnTo>
                  <a:lnTo>
                    <a:pt x="70390" y="244317"/>
                  </a:lnTo>
                  <a:lnTo>
                    <a:pt x="89029" y="241090"/>
                  </a:lnTo>
                  <a:lnTo>
                    <a:pt x="113584" y="228609"/>
                  </a:lnTo>
                  <a:lnTo>
                    <a:pt x="132755" y="210674"/>
                  </a:lnTo>
                  <a:lnTo>
                    <a:pt x="168375" y="168199"/>
                  </a:lnTo>
                  <a:lnTo>
                    <a:pt x="185771" y="130211"/>
                  </a:lnTo>
                  <a:lnTo>
                    <a:pt x="200307" y="84374"/>
                  </a:lnTo>
                  <a:lnTo>
                    <a:pt x="209549" y="44486"/>
                  </a:lnTo>
                  <a:lnTo>
                    <a:pt x="214401" y="35179"/>
                  </a:lnTo>
                  <a:lnTo>
                    <a:pt x="215568" y="29917"/>
                  </a:lnTo>
                  <a:lnTo>
                    <a:pt x="216370" y="29486"/>
                  </a:lnTo>
                  <a:lnTo>
                    <a:pt x="221298" y="28736"/>
                  </a:lnTo>
                  <a:lnTo>
                    <a:pt x="225308" y="32027"/>
                  </a:lnTo>
                  <a:lnTo>
                    <a:pt x="230964" y="40841"/>
                  </a:lnTo>
                  <a:lnTo>
                    <a:pt x="233738" y="52390"/>
                  </a:lnTo>
                  <a:lnTo>
                    <a:pt x="234838" y="96762"/>
                  </a:lnTo>
                  <a:lnTo>
                    <a:pt x="234900" y="140786"/>
                  </a:lnTo>
                  <a:lnTo>
                    <a:pt x="234906" y="184800"/>
                  </a:lnTo>
                  <a:lnTo>
                    <a:pt x="234200" y="201393"/>
                  </a:lnTo>
                  <a:lnTo>
                    <a:pt x="229144" y="212386"/>
                  </a:lnTo>
                  <a:lnTo>
                    <a:pt x="228730" y="216107"/>
                  </a:lnTo>
                  <a:lnTo>
                    <a:pt x="228558" y="197242"/>
                  </a:lnTo>
                  <a:lnTo>
                    <a:pt x="235023" y="150387"/>
                  </a:lnTo>
                  <a:lnTo>
                    <a:pt x="243667" y="108923"/>
                  </a:lnTo>
                  <a:lnTo>
                    <a:pt x="261566" y="61615"/>
                  </a:lnTo>
                  <a:lnTo>
                    <a:pt x="275790" y="40287"/>
                  </a:lnTo>
                  <a:lnTo>
                    <a:pt x="292187" y="24367"/>
                  </a:lnTo>
                  <a:lnTo>
                    <a:pt x="312535" y="12670"/>
                  </a:lnTo>
                  <a:lnTo>
                    <a:pt x="318326" y="10949"/>
                  </a:lnTo>
                  <a:lnTo>
                    <a:pt x="320859" y="11196"/>
                  </a:lnTo>
                  <a:lnTo>
                    <a:pt x="335534" y="18531"/>
                  </a:lnTo>
                  <a:lnTo>
                    <a:pt x="341483" y="26254"/>
                  </a:lnTo>
                  <a:lnTo>
                    <a:pt x="345774" y="36036"/>
                  </a:lnTo>
                  <a:lnTo>
                    <a:pt x="350886" y="78594"/>
                  </a:lnTo>
                  <a:lnTo>
                    <a:pt x="354634" y="104658"/>
                  </a:lnTo>
                  <a:lnTo>
                    <a:pt x="349740" y="150660"/>
                  </a:lnTo>
                  <a:lnTo>
                    <a:pt x="347430" y="173065"/>
                  </a:lnTo>
                  <a:lnTo>
                    <a:pt x="343759" y="191288"/>
                  </a:lnTo>
                  <a:lnTo>
                    <a:pt x="343123" y="204211"/>
                  </a:lnTo>
                  <a:lnTo>
                    <a:pt x="344856" y="210848"/>
                  </a:lnTo>
                  <a:lnTo>
                    <a:pt x="348347" y="217488"/>
                  </a:lnTo>
                  <a:lnTo>
                    <a:pt x="349206" y="2254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98">
              <a:extLst>
                <a:ext uri="{FF2B5EF4-FFF2-40B4-BE49-F238E27FC236}">
                  <a16:creationId xmlns:a16="http://schemas.microsoft.com/office/drawing/2014/main" id="{EDB87EBC-6A4F-4D48-BBCE-A8AE4077A755}"/>
                </a:ext>
              </a:extLst>
            </p:cNvPr>
            <p:cNvSpPr/>
            <p:nvPr>
              <p:custDataLst>
                <p:tags r:id="rId33"/>
              </p:custDataLst>
            </p:nvPr>
          </p:nvSpPr>
          <p:spPr>
            <a:xfrm>
              <a:off x="4720137" y="1943100"/>
              <a:ext cx="328114" cy="361468"/>
            </a:xfrm>
            <a:custGeom>
              <a:avLst/>
              <a:gdLst/>
              <a:ahLst/>
              <a:cxnLst/>
              <a:rect l="0" t="0" r="0" b="0"/>
              <a:pathLst>
                <a:path w="328114" h="361468">
                  <a:moveTo>
                    <a:pt x="194763" y="0"/>
                  </a:moveTo>
                  <a:lnTo>
                    <a:pt x="194763" y="0"/>
                  </a:lnTo>
                  <a:lnTo>
                    <a:pt x="194763" y="3371"/>
                  </a:lnTo>
                  <a:lnTo>
                    <a:pt x="195469" y="4364"/>
                  </a:lnTo>
                  <a:lnTo>
                    <a:pt x="196644" y="5026"/>
                  </a:lnTo>
                  <a:lnTo>
                    <a:pt x="201230" y="6176"/>
                  </a:lnTo>
                  <a:lnTo>
                    <a:pt x="204222" y="6272"/>
                  </a:lnTo>
                  <a:lnTo>
                    <a:pt x="207904" y="8197"/>
                  </a:lnTo>
                  <a:lnTo>
                    <a:pt x="209874" y="9698"/>
                  </a:lnTo>
                  <a:lnTo>
                    <a:pt x="212062" y="15129"/>
                  </a:lnTo>
                  <a:lnTo>
                    <a:pt x="213740" y="21541"/>
                  </a:lnTo>
                  <a:lnTo>
                    <a:pt x="220566" y="31406"/>
                  </a:lnTo>
                  <a:lnTo>
                    <a:pt x="222549" y="33637"/>
                  </a:lnTo>
                  <a:lnTo>
                    <a:pt x="224751" y="39880"/>
                  </a:lnTo>
                  <a:lnTo>
                    <a:pt x="229875" y="87054"/>
                  </a:lnTo>
                  <a:lnTo>
                    <a:pt x="232689" y="101237"/>
                  </a:lnTo>
                  <a:lnTo>
                    <a:pt x="232862" y="107923"/>
                  </a:lnTo>
                  <a:lnTo>
                    <a:pt x="232157" y="73814"/>
                  </a:lnTo>
                  <a:lnTo>
                    <a:pt x="227794" y="62009"/>
                  </a:lnTo>
                  <a:lnTo>
                    <a:pt x="214565" y="45673"/>
                  </a:lnTo>
                  <a:lnTo>
                    <a:pt x="186216" y="27712"/>
                  </a:lnTo>
                  <a:lnTo>
                    <a:pt x="177794" y="23370"/>
                  </a:lnTo>
                  <a:lnTo>
                    <a:pt x="167465" y="22852"/>
                  </a:lnTo>
                  <a:lnTo>
                    <a:pt x="123545" y="31076"/>
                  </a:lnTo>
                  <a:lnTo>
                    <a:pt x="102008" y="41977"/>
                  </a:lnTo>
                  <a:lnTo>
                    <a:pt x="57981" y="84658"/>
                  </a:lnTo>
                  <a:lnTo>
                    <a:pt x="29916" y="129525"/>
                  </a:lnTo>
                  <a:lnTo>
                    <a:pt x="10063" y="173342"/>
                  </a:lnTo>
                  <a:lnTo>
                    <a:pt x="0" y="215870"/>
                  </a:lnTo>
                  <a:lnTo>
                    <a:pt x="413" y="241291"/>
                  </a:lnTo>
                  <a:lnTo>
                    <a:pt x="3963" y="257524"/>
                  </a:lnTo>
                  <a:lnTo>
                    <a:pt x="21714" y="291728"/>
                  </a:lnTo>
                  <a:lnTo>
                    <a:pt x="37421" y="307669"/>
                  </a:lnTo>
                  <a:lnTo>
                    <a:pt x="79704" y="334313"/>
                  </a:lnTo>
                  <a:lnTo>
                    <a:pt x="119020" y="353703"/>
                  </a:lnTo>
                  <a:lnTo>
                    <a:pt x="145980" y="359506"/>
                  </a:lnTo>
                  <a:lnTo>
                    <a:pt x="186695" y="361467"/>
                  </a:lnTo>
                  <a:lnTo>
                    <a:pt x="225050" y="361149"/>
                  </a:lnTo>
                  <a:lnTo>
                    <a:pt x="268165" y="355023"/>
                  </a:lnTo>
                  <a:lnTo>
                    <a:pt x="311567" y="346217"/>
                  </a:lnTo>
                  <a:lnTo>
                    <a:pt x="328113" y="342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199">
              <a:extLst>
                <a:ext uri="{FF2B5EF4-FFF2-40B4-BE49-F238E27FC236}">
                  <a16:creationId xmlns:a16="http://schemas.microsoft.com/office/drawing/2014/main" id="{D79D4169-E348-4FDD-8FA4-C7C07C452F77}"/>
                </a:ext>
              </a:extLst>
            </p:cNvPr>
            <p:cNvSpPr/>
            <p:nvPr>
              <p:custDataLst>
                <p:tags r:id="rId34"/>
              </p:custDataLst>
            </p:nvPr>
          </p:nvSpPr>
          <p:spPr>
            <a:xfrm>
              <a:off x="4298950" y="1885950"/>
              <a:ext cx="292101" cy="158751"/>
            </a:xfrm>
            <a:custGeom>
              <a:avLst/>
              <a:gdLst/>
              <a:ahLst/>
              <a:cxnLst/>
              <a:rect l="0" t="0" r="0" b="0"/>
              <a:pathLst>
                <a:path w="292101" h="158751">
                  <a:moveTo>
                    <a:pt x="0" y="0"/>
                  </a:moveTo>
                  <a:lnTo>
                    <a:pt x="0" y="0"/>
                  </a:lnTo>
                  <a:lnTo>
                    <a:pt x="5467" y="5467"/>
                  </a:lnTo>
                  <a:lnTo>
                    <a:pt x="51850" y="34015"/>
                  </a:lnTo>
                  <a:lnTo>
                    <a:pt x="95311" y="55711"/>
                  </a:lnTo>
                  <a:lnTo>
                    <a:pt x="135237" y="76631"/>
                  </a:lnTo>
                  <a:lnTo>
                    <a:pt x="180518" y="105858"/>
                  </a:lnTo>
                  <a:lnTo>
                    <a:pt x="224340" y="141286"/>
                  </a:lnTo>
                  <a:lnTo>
                    <a:pt x="245530" y="154168"/>
                  </a:lnTo>
                  <a:lnTo>
                    <a:pt x="258232" y="157392"/>
                  </a:lnTo>
                  <a:lnTo>
                    <a:pt x="292100" y="158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SMARTInkShape-Group71">
            <a:extLst>
              <a:ext uri="{FF2B5EF4-FFF2-40B4-BE49-F238E27FC236}">
                <a16:creationId xmlns:a16="http://schemas.microsoft.com/office/drawing/2014/main" id="{E48597ED-4617-454F-884C-CE8A29B83CB3}"/>
              </a:ext>
            </a:extLst>
          </p:cNvPr>
          <p:cNvGrpSpPr/>
          <p:nvPr/>
        </p:nvGrpSpPr>
        <p:grpSpPr>
          <a:xfrm>
            <a:off x="6686576" y="1809750"/>
            <a:ext cx="2069697" cy="548645"/>
            <a:chOff x="6686576" y="1809750"/>
            <a:chExt cx="2069697" cy="548645"/>
          </a:xfrm>
        </p:grpSpPr>
        <p:sp>
          <p:nvSpPr>
            <p:cNvPr id="23" name="SMARTInkShape-200">
              <a:extLst>
                <a:ext uri="{FF2B5EF4-FFF2-40B4-BE49-F238E27FC236}">
                  <a16:creationId xmlns:a16="http://schemas.microsoft.com/office/drawing/2014/main" id="{1E809231-344F-46AA-9BEE-453F5F5B905B}"/>
                </a:ext>
              </a:extLst>
            </p:cNvPr>
            <p:cNvSpPr/>
            <p:nvPr>
              <p:custDataLst>
                <p:tags r:id="rId12"/>
              </p:custDataLst>
            </p:nvPr>
          </p:nvSpPr>
          <p:spPr>
            <a:xfrm>
              <a:off x="8356633" y="1962150"/>
              <a:ext cx="25368" cy="19051"/>
            </a:xfrm>
            <a:custGeom>
              <a:avLst/>
              <a:gdLst/>
              <a:ahLst/>
              <a:cxnLst/>
              <a:rect l="0" t="0" r="0" b="0"/>
              <a:pathLst>
                <a:path w="25368" h="19051">
                  <a:moveTo>
                    <a:pt x="25367" y="19050"/>
                  </a:moveTo>
                  <a:lnTo>
                    <a:pt x="25367" y="19050"/>
                  </a:lnTo>
                  <a:lnTo>
                    <a:pt x="16528" y="19050"/>
                  </a:lnTo>
                  <a:lnTo>
                    <a:pt x="12501" y="17168"/>
                  </a:lnTo>
                  <a:lnTo>
                    <a:pt x="8360" y="14686"/>
                  </a:lnTo>
                  <a:lnTo>
                    <a:pt x="1211" y="12961"/>
                  </a:lnTo>
                  <a:lnTo>
                    <a:pt x="796" y="12169"/>
                  </a:lnTo>
                  <a:lnTo>
                    <a:pt x="0" y="6618"/>
                  </a:lnTo>
                  <a:lnTo>
                    <a:pt x="17795" y="6352"/>
                  </a:lnTo>
                  <a:lnTo>
                    <a:pt x="2536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01">
              <a:extLst>
                <a:ext uri="{FF2B5EF4-FFF2-40B4-BE49-F238E27FC236}">
                  <a16:creationId xmlns:a16="http://schemas.microsoft.com/office/drawing/2014/main" id="{17521C4E-0324-41A5-BCE4-40C68381E48A}"/>
                </a:ext>
              </a:extLst>
            </p:cNvPr>
            <p:cNvSpPr/>
            <p:nvPr>
              <p:custDataLst>
                <p:tags r:id="rId13"/>
              </p:custDataLst>
            </p:nvPr>
          </p:nvSpPr>
          <p:spPr>
            <a:xfrm>
              <a:off x="8122636" y="2057400"/>
              <a:ext cx="633637" cy="247532"/>
            </a:xfrm>
            <a:custGeom>
              <a:avLst/>
              <a:gdLst/>
              <a:ahLst/>
              <a:cxnLst/>
              <a:rect l="0" t="0" r="0" b="0"/>
              <a:pathLst>
                <a:path w="633637" h="247532">
                  <a:moveTo>
                    <a:pt x="49814" y="0"/>
                  </a:moveTo>
                  <a:lnTo>
                    <a:pt x="49814" y="0"/>
                  </a:lnTo>
                  <a:lnTo>
                    <a:pt x="49814" y="9460"/>
                  </a:lnTo>
                  <a:lnTo>
                    <a:pt x="47933" y="13141"/>
                  </a:lnTo>
                  <a:lnTo>
                    <a:pt x="46443" y="15111"/>
                  </a:lnTo>
                  <a:lnTo>
                    <a:pt x="44788" y="21062"/>
                  </a:lnTo>
                  <a:lnTo>
                    <a:pt x="41975" y="32346"/>
                  </a:lnTo>
                  <a:lnTo>
                    <a:pt x="28560" y="73627"/>
                  </a:lnTo>
                  <a:lnTo>
                    <a:pt x="19934" y="114519"/>
                  </a:lnTo>
                  <a:lnTo>
                    <a:pt x="11321" y="160093"/>
                  </a:lnTo>
                  <a:lnTo>
                    <a:pt x="2342" y="203789"/>
                  </a:lnTo>
                  <a:lnTo>
                    <a:pt x="0" y="215683"/>
                  </a:lnTo>
                  <a:lnTo>
                    <a:pt x="4567" y="235979"/>
                  </a:lnTo>
                  <a:lnTo>
                    <a:pt x="6891" y="240817"/>
                  </a:lnTo>
                  <a:lnTo>
                    <a:pt x="8499" y="243094"/>
                  </a:lnTo>
                  <a:lnTo>
                    <a:pt x="12167" y="245625"/>
                  </a:lnTo>
                  <a:lnTo>
                    <a:pt x="16853" y="246750"/>
                  </a:lnTo>
                  <a:lnTo>
                    <a:pt x="32024" y="247531"/>
                  </a:lnTo>
                  <a:lnTo>
                    <a:pt x="50258" y="240727"/>
                  </a:lnTo>
                  <a:lnTo>
                    <a:pt x="54343" y="238801"/>
                  </a:lnTo>
                  <a:lnTo>
                    <a:pt x="60764" y="232899"/>
                  </a:lnTo>
                  <a:lnTo>
                    <a:pt x="66676" y="226277"/>
                  </a:lnTo>
                  <a:lnTo>
                    <a:pt x="81968" y="212514"/>
                  </a:lnTo>
                  <a:lnTo>
                    <a:pt x="94383" y="199610"/>
                  </a:lnTo>
                  <a:lnTo>
                    <a:pt x="102078" y="193138"/>
                  </a:lnTo>
                  <a:lnTo>
                    <a:pt x="130992" y="150491"/>
                  </a:lnTo>
                  <a:lnTo>
                    <a:pt x="143471" y="125468"/>
                  </a:lnTo>
                  <a:lnTo>
                    <a:pt x="156404" y="106184"/>
                  </a:lnTo>
                  <a:lnTo>
                    <a:pt x="161829" y="90258"/>
                  </a:lnTo>
                  <a:lnTo>
                    <a:pt x="163804" y="81742"/>
                  </a:lnTo>
                  <a:lnTo>
                    <a:pt x="176730" y="57958"/>
                  </a:lnTo>
                  <a:lnTo>
                    <a:pt x="180944" y="52529"/>
                  </a:lnTo>
                  <a:lnTo>
                    <a:pt x="182871" y="45653"/>
                  </a:lnTo>
                  <a:lnTo>
                    <a:pt x="183138" y="39088"/>
                  </a:lnTo>
                  <a:lnTo>
                    <a:pt x="183852" y="38759"/>
                  </a:lnTo>
                  <a:lnTo>
                    <a:pt x="189507" y="38101"/>
                  </a:lnTo>
                  <a:lnTo>
                    <a:pt x="186141" y="38100"/>
                  </a:lnTo>
                  <a:lnTo>
                    <a:pt x="185148" y="38806"/>
                  </a:lnTo>
                  <a:lnTo>
                    <a:pt x="184045" y="41471"/>
                  </a:lnTo>
                  <a:lnTo>
                    <a:pt x="181399" y="52847"/>
                  </a:lnTo>
                  <a:lnTo>
                    <a:pt x="178851" y="60176"/>
                  </a:lnTo>
                  <a:lnTo>
                    <a:pt x="168055" y="102007"/>
                  </a:lnTo>
                  <a:lnTo>
                    <a:pt x="154218" y="145368"/>
                  </a:lnTo>
                  <a:lnTo>
                    <a:pt x="145725" y="191955"/>
                  </a:lnTo>
                  <a:lnTo>
                    <a:pt x="145965" y="204415"/>
                  </a:lnTo>
                  <a:lnTo>
                    <a:pt x="150128" y="217185"/>
                  </a:lnTo>
                  <a:lnTo>
                    <a:pt x="150557" y="220990"/>
                  </a:lnTo>
                  <a:lnTo>
                    <a:pt x="152253" y="224232"/>
                  </a:lnTo>
                  <a:lnTo>
                    <a:pt x="161353" y="234505"/>
                  </a:lnTo>
                  <a:lnTo>
                    <a:pt x="162272" y="236770"/>
                  </a:lnTo>
                  <a:lnTo>
                    <a:pt x="164298" y="238280"/>
                  </a:lnTo>
                  <a:lnTo>
                    <a:pt x="170310" y="239958"/>
                  </a:lnTo>
                  <a:lnTo>
                    <a:pt x="181628" y="240902"/>
                  </a:lnTo>
                  <a:lnTo>
                    <a:pt x="193919" y="237811"/>
                  </a:lnTo>
                  <a:lnTo>
                    <a:pt x="217629" y="223581"/>
                  </a:lnTo>
                  <a:lnTo>
                    <a:pt x="229202" y="212923"/>
                  </a:lnTo>
                  <a:lnTo>
                    <a:pt x="244315" y="187602"/>
                  </a:lnTo>
                  <a:lnTo>
                    <a:pt x="257469" y="147762"/>
                  </a:lnTo>
                  <a:lnTo>
                    <a:pt x="259820" y="125814"/>
                  </a:lnTo>
                  <a:lnTo>
                    <a:pt x="262624" y="119888"/>
                  </a:lnTo>
                  <a:lnTo>
                    <a:pt x="262948" y="117320"/>
                  </a:lnTo>
                  <a:lnTo>
                    <a:pt x="259369" y="101633"/>
                  </a:lnTo>
                  <a:lnTo>
                    <a:pt x="264832" y="107070"/>
                  </a:lnTo>
                  <a:lnTo>
                    <a:pt x="270608" y="116504"/>
                  </a:lnTo>
                  <a:lnTo>
                    <a:pt x="283988" y="123475"/>
                  </a:lnTo>
                  <a:lnTo>
                    <a:pt x="299845" y="126304"/>
                  </a:lnTo>
                  <a:lnTo>
                    <a:pt x="329368" y="126233"/>
                  </a:lnTo>
                  <a:lnTo>
                    <a:pt x="373743" y="109992"/>
                  </a:lnTo>
                  <a:lnTo>
                    <a:pt x="383342" y="105800"/>
                  </a:lnTo>
                  <a:lnTo>
                    <a:pt x="390430" y="99704"/>
                  </a:lnTo>
                  <a:lnTo>
                    <a:pt x="414613" y="68365"/>
                  </a:lnTo>
                  <a:lnTo>
                    <a:pt x="417077" y="59375"/>
                  </a:lnTo>
                  <a:lnTo>
                    <a:pt x="417978" y="43323"/>
                  </a:lnTo>
                  <a:lnTo>
                    <a:pt x="417317" y="41582"/>
                  </a:lnTo>
                  <a:lnTo>
                    <a:pt x="416171" y="40421"/>
                  </a:lnTo>
                  <a:lnTo>
                    <a:pt x="413017" y="39132"/>
                  </a:lnTo>
                  <a:lnTo>
                    <a:pt x="409263" y="38558"/>
                  </a:lnTo>
                  <a:lnTo>
                    <a:pt x="405243" y="40185"/>
                  </a:lnTo>
                  <a:lnTo>
                    <a:pt x="387217" y="56410"/>
                  </a:lnTo>
                  <a:lnTo>
                    <a:pt x="362969" y="92763"/>
                  </a:lnTo>
                  <a:lnTo>
                    <a:pt x="351900" y="124523"/>
                  </a:lnTo>
                  <a:lnTo>
                    <a:pt x="344924" y="168541"/>
                  </a:lnTo>
                  <a:lnTo>
                    <a:pt x="349888" y="207932"/>
                  </a:lnTo>
                  <a:lnTo>
                    <a:pt x="351463" y="212704"/>
                  </a:lnTo>
                  <a:lnTo>
                    <a:pt x="356977" y="219889"/>
                  </a:lnTo>
                  <a:lnTo>
                    <a:pt x="376092" y="236181"/>
                  </a:lnTo>
                  <a:lnTo>
                    <a:pt x="388572" y="239783"/>
                  </a:lnTo>
                  <a:lnTo>
                    <a:pt x="401913" y="240145"/>
                  </a:lnTo>
                  <a:lnTo>
                    <a:pt x="446604" y="226356"/>
                  </a:lnTo>
                  <a:lnTo>
                    <a:pt x="478513" y="199466"/>
                  </a:lnTo>
                  <a:lnTo>
                    <a:pt x="519904" y="152770"/>
                  </a:lnTo>
                  <a:lnTo>
                    <a:pt x="557267" y="109853"/>
                  </a:lnTo>
                  <a:lnTo>
                    <a:pt x="586589" y="79933"/>
                  </a:lnTo>
                  <a:lnTo>
                    <a:pt x="591300" y="77859"/>
                  </a:lnTo>
                  <a:lnTo>
                    <a:pt x="597918" y="76692"/>
                  </a:lnTo>
                  <a:lnTo>
                    <a:pt x="607718" y="79717"/>
                  </a:lnTo>
                  <a:lnTo>
                    <a:pt x="613625" y="85054"/>
                  </a:lnTo>
                  <a:lnTo>
                    <a:pt x="627546" y="105025"/>
                  </a:lnTo>
                  <a:lnTo>
                    <a:pt x="632097" y="119783"/>
                  </a:lnTo>
                  <a:lnTo>
                    <a:pt x="633636" y="140783"/>
                  </a:lnTo>
                  <a:lnTo>
                    <a:pt x="625142" y="172428"/>
                  </a:lnTo>
                  <a:lnTo>
                    <a:pt x="619251" y="180822"/>
                  </a:lnTo>
                  <a:lnTo>
                    <a:pt x="609884" y="191395"/>
                  </a:lnTo>
                  <a:lnTo>
                    <a:pt x="604239" y="198659"/>
                  </a:lnTo>
                  <a:lnTo>
                    <a:pt x="585033" y="211347"/>
                  </a:lnTo>
                  <a:lnTo>
                    <a:pt x="569171" y="214551"/>
                  </a:lnTo>
                  <a:lnTo>
                    <a:pt x="536706" y="213841"/>
                  </a:lnTo>
                  <a:lnTo>
                    <a:pt x="514634" y="207058"/>
                  </a:lnTo>
                  <a:lnTo>
                    <a:pt x="494691" y="194230"/>
                  </a:lnTo>
                  <a:lnTo>
                    <a:pt x="449886" y="152247"/>
                  </a:lnTo>
                  <a:lnTo>
                    <a:pt x="418114"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02">
              <a:extLst>
                <a:ext uri="{FF2B5EF4-FFF2-40B4-BE49-F238E27FC236}">
                  <a16:creationId xmlns:a16="http://schemas.microsoft.com/office/drawing/2014/main" id="{27170C1A-C81E-4E04-B810-F29DA9264315}"/>
                </a:ext>
              </a:extLst>
            </p:cNvPr>
            <p:cNvSpPr/>
            <p:nvPr>
              <p:custDataLst>
                <p:tags r:id="rId14"/>
              </p:custDataLst>
            </p:nvPr>
          </p:nvSpPr>
          <p:spPr>
            <a:xfrm>
              <a:off x="7994649" y="2133600"/>
              <a:ext cx="101602" cy="25211"/>
            </a:xfrm>
            <a:custGeom>
              <a:avLst/>
              <a:gdLst/>
              <a:ahLst/>
              <a:cxnLst/>
              <a:rect l="0" t="0" r="0" b="0"/>
              <a:pathLst>
                <a:path w="101602" h="25211">
                  <a:moveTo>
                    <a:pt x="1" y="12700"/>
                  </a:moveTo>
                  <a:lnTo>
                    <a:pt x="1" y="12700"/>
                  </a:lnTo>
                  <a:lnTo>
                    <a:pt x="0" y="18167"/>
                  </a:lnTo>
                  <a:lnTo>
                    <a:pt x="3371" y="22160"/>
                  </a:lnTo>
                  <a:lnTo>
                    <a:pt x="6908" y="23960"/>
                  </a:lnTo>
                  <a:lnTo>
                    <a:pt x="22783" y="25210"/>
                  </a:lnTo>
                  <a:lnTo>
                    <a:pt x="52409" y="24678"/>
                  </a:lnTo>
                  <a:lnTo>
                    <a:pt x="66172" y="19620"/>
                  </a:lnTo>
                  <a:lnTo>
                    <a:pt x="10160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03">
              <a:extLst>
                <a:ext uri="{FF2B5EF4-FFF2-40B4-BE49-F238E27FC236}">
                  <a16:creationId xmlns:a16="http://schemas.microsoft.com/office/drawing/2014/main" id="{BEE61272-DC93-4C86-A9A0-F0217D866970}"/>
                </a:ext>
              </a:extLst>
            </p:cNvPr>
            <p:cNvSpPr/>
            <p:nvPr>
              <p:custDataLst>
                <p:tags r:id="rId15"/>
              </p:custDataLst>
            </p:nvPr>
          </p:nvSpPr>
          <p:spPr>
            <a:xfrm>
              <a:off x="8008344" y="1955800"/>
              <a:ext cx="87907" cy="339234"/>
            </a:xfrm>
            <a:custGeom>
              <a:avLst/>
              <a:gdLst/>
              <a:ahLst/>
              <a:cxnLst/>
              <a:rect l="0" t="0" r="0" b="0"/>
              <a:pathLst>
                <a:path w="87907" h="339234">
                  <a:moveTo>
                    <a:pt x="87906" y="0"/>
                  </a:moveTo>
                  <a:lnTo>
                    <a:pt x="87906" y="0"/>
                  </a:lnTo>
                  <a:lnTo>
                    <a:pt x="87906" y="8838"/>
                  </a:lnTo>
                  <a:lnTo>
                    <a:pt x="72979" y="54662"/>
                  </a:lnTo>
                  <a:lnTo>
                    <a:pt x="63895" y="92903"/>
                  </a:lnTo>
                  <a:lnTo>
                    <a:pt x="51125" y="138609"/>
                  </a:lnTo>
                  <a:lnTo>
                    <a:pt x="38229" y="185189"/>
                  </a:lnTo>
                  <a:lnTo>
                    <a:pt x="27162" y="229380"/>
                  </a:lnTo>
                  <a:lnTo>
                    <a:pt x="16023" y="274712"/>
                  </a:lnTo>
                  <a:lnTo>
                    <a:pt x="4035" y="320297"/>
                  </a:lnTo>
                  <a:lnTo>
                    <a:pt x="496" y="329147"/>
                  </a:lnTo>
                  <a:lnTo>
                    <a:pt x="0" y="331615"/>
                  </a:lnTo>
                  <a:lnTo>
                    <a:pt x="374" y="333965"/>
                  </a:lnTo>
                  <a:lnTo>
                    <a:pt x="2672" y="338459"/>
                  </a:lnTo>
                  <a:lnTo>
                    <a:pt x="3566" y="339233"/>
                  </a:lnTo>
                  <a:lnTo>
                    <a:pt x="4162" y="339045"/>
                  </a:lnTo>
                  <a:lnTo>
                    <a:pt x="4561" y="338213"/>
                  </a:lnTo>
                  <a:lnTo>
                    <a:pt x="11706" y="298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04">
              <a:extLst>
                <a:ext uri="{FF2B5EF4-FFF2-40B4-BE49-F238E27FC236}">
                  <a16:creationId xmlns:a16="http://schemas.microsoft.com/office/drawing/2014/main" id="{0802C85D-7461-40EF-80C3-71B3C48E819F}"/>
                </a:ext>
              </a:extLst>
            </p:cNvPr>
            <p:cNvSpPr/>
            <p:nvPr>
              <p:custDataLst>
                <p:tags r:id="rId16"/>
              </p:custDataLst>
            </p:nvPr>
          </p:nvSpPr>
          <p:spPr>
            <a:xfrm>
              <a:off x="7729746" y="2095871"/>
              <a:ext cx="271255" cy="225209"/>
            </a:xfrm>
            <a:custGeom>
              <a:avLst/>
              <a:gdLst/>
              <a:ahLst/>
              <a:cxnLst/>
              <a:rect l="0" t="0" r="0" b="0"/>
              <a:pathLst>
                <a:path w="271255" h="225209">
                  <a:moveTo>
                    <a:pt x="169654" y="31379"/>
                  </a:moveTo>
                  <a:lnTo>
                    <a:pt x="169654" y="31379"/>
                  </a:lnTo>
                  <a:lnTo>
                    <a:pt x="166283" y="28008"/>
                  </a:lnTo>
                  <a:lnTo>
                    <a:pt x="164628" y="24471"/>
                  </a:lnTo>
                  <a:lnTo>
                    <a:pt x="164186" y="22540"/>
                  </a:lnTo>
                  <a:lnTo>
                    <a:pt x="160194" y="16452"/>
                  </a:lnTo>
                  <a:lnTo>
                    <a:pt x="151819" y="8074"/>
                  </a:lnTo>
                  <a:lnTo>
                    <a:pt x="141243" y="2445"/>
                  </a:lnTo>
                  <a:lnTo>
                    <a:pt x="120853" y="0"/>
                  </a:lnTo>
                  <a:lnTo>
                    <a:pt x="108236" y="3110"/>
                  </a:lnTo>
                  <a:lnTo>
                    <a:pt x="86261" y="16257"/>
                  </a:lnTo>
                  <a:lnTo>
                    <a:pt x="39643" y="63282"/>
                  </a:lnTo>
                  <a:lnTo>
                    <a:pt x="13128" y="110081"/>
                  </a:lnTo>
                  <a:lnTo>
                    <a:pt x="657" y="143291"/>
                  </a:lnTo>
                  <a:lnTo>
                    <a:pt x="0" y="152378"/>
                  </a:lnTo>
                  <a:lnTo>
                    <a:pt x="2060" y="158769"/>
                  </a:lnTo>
                  <a:lnTo>
                    <a:pt x="11133" y="170852"/>
                  </a:lnTo>
                  <a:lnTo>
                    <a:pt x="13174" y="173044"/>
                  </a:lnTo>
                  <a:lnTo>
                    <a:pt x="19203" y="175480"/>
                  </a:lnTo>
                  <a:lnTo>
                    <a:pt x="22786" y="176130"/>
                  </a:lnTo>
                  <a:lnTo>
                    <a:pt x="30531" y="174970"/>
                  </a:lnTo>
                  <a:lnTo>
                    <a:pt x="75908" y="156434"/>
                  </a:lnTo>
                  <a:lnTo>
                    <a:pt x="87067" y="148342"/>
                  </a:lnTo>
                  <a:lnTo>
                    <a:pt x="110103" y="119794"/>
                  </a:lnTo>
                  <a:lnTo>
                    <a:pt x="136403" y="76367"/>
                  </a:lnTo>
                  <a:lnTo>
                    <a:pt x="141928" y="65170"/>
                  </a:lnTo>
                  <a:lnTo>
                    <a:pt x="144214" y="50836"/>
                  </a:lnTo>
                  <a:lnTo>
                    <a:pt x="143548" y="82638"/>
                  </a:lnTo>
                  <a:lnTo>
                    <a:pt x="138296" y="125765"/>
                  </a:lnTo>
                  <a:lnTo>
                    <a:pt x="139819" y="169679"/>
                  </a:lnTo>
                  <a:lnTo>
                    <a:pt x="147365" y="206609"/>
                  </a:lnTo>
                  <a:lnTo>
                    <a:pt x="153015" y="216257"/>
                  </a:lnTo>
                  <a:lnTo>
                    <a:pt x="157085" y="219380"/>
                  </a:lnTo>
                  <a:lnTo>
                    <a:pt x="168818" y="224756"/>
                  </a:lnTo>
                  <a:lnTo>
                    <a:pt x="171918" y="225208"/>
                  </a:lnTo>
                  <a:lnTo>
                    <a:pt x="177246" y="223829"/>
                  </a:lnTo>
                  <a:lnTo>
                    <a:pt x="191484" y="216489"/>
                  </a:lnTo>
                  <a:lnTo>
                    <a:pt x="207885" y="200301"/>
                  </a:lnTo>
                  <a:lnTo>
                    <a:pt x="237396" y="154860"/>
                  </a:lnTo>
                  <a:lnTo>
                    <a:pt x="258293" y="108608"/>
                  </a:lnTo>
                  <a:lnTo>
                    <a:pt x="271254" y="821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05">
              <a:extLst>
                <a:ext uri="{FF2B5EF4-FFF2-40B4-BE49-F238E27FC236}">
                  <a16:creationId xmlns:a16="http://schemas.microsoft.com/office/drawing/2014/main" id="{2AFC17C5-61D5-45F6-B158-DCDA3CF3D796}"/>
                </a:ext>
              </a:extLst>
            </p:cNvPr>
            <p:cNvSpPr/>
            <p:nvPr>
              <p:custDataLst>
                <p:tags r:id="rId17"/>
              </p:custDataLst>
            </p:nvPr>
          </p:nvSpPr>
          <p:spPr>
            <a:xfrm>
              <a:off x="7537450" y="1911350"/>
              <a:ext cx="260351" cy="405101"/>
            </a:xfrm>
            <a:custGeom>
              <a:avLst/>
              <a:gdLst/>
              <a:ahLst/>
              <a:cxnLst/>
              <a:rect l="0" t="0" r="0" b="0"/>
              <a:pathLst>
                <a:path w="260351" h="405101">
                  <a:moveTo>
                    <a:pt x="0" y="0"/>
                  </a:moveTo>
                  <a:lnTo>
                    <a:pt x="0" y="0"/>
                  </a:lnTo>
                  <a:lnTo>
                    <a:pt x="1881" y="40185"/>
                  </a:lnTo>
                  <a:lnTo>
                    <a:pt x="12865" y="83290"/>
                  </a:lnTo>
                  <a:lnTo>
                    <a:pt x="23305" y="130050"/>
                  </a:lnTo>
                  <a:lnTo>
                    <a:pt x="33635" y="173516"/>
                  </a:lnTo>
                  <a:lnTo>
                    <a:pt x="45008" y="210162"/>
                  </a:lnTo>
                  <a:lnTo>
                    <a:pt x="58123" y="253729"/>
                  </a:lnTo>
                  <a:lnTo>
                    <a:pt x="67507" y="293876"/>
                  </a:lnTo>
                  <a:lnTo>
                    <a:pt x="78286" y="338343"/>
                  </a:lnTo>
                  <a:lnTo>
                    <a:pt x="85546" y="377229"/>
                  </a:lnTo>
                  <a:lnTo>
                    <a:pt x="91277" y="387722"/>
                  </a:lnTo>
                  <a:lnTo>
                    <a:pt x="109207" y="402013"/>
                  </a:lnTo>
                  <a:lnTo>
                    <a:pt x="113918" y="404451"/>
                  </a:lnTo>
                  <a:lnTo>
                    <a:pt x="116162" y="405100"/>
                  </a:lnTo>
                  <a:lnTo>
                    <a:pt x="118363" y="404828"/>
                  </a:lnTo>
                  <a:lnTo>
                    <a:pt x="122691" y="402644"/>
                  </a:lnTo>
                  <a:lnTo>
                    <a:pt x="124127" y="401074"/>
                  </a:lnTo>
                  <a:lnTo>
                    <a:pt x="145265" y="357202"/>
                  </a:lnTo>
                  <a:lnTo>
                    <a:pt x="158367" y="315272"/>
                  </a:lnTo>
                  <a:lnTo>
                    <a:pt x="167140" y="274726"/>
                  </a:lnTo>
                  <a:lnTo>
                    <a:pt x="175668" y="232041"/>
                  </a:lnTo>
                  <a:lnTo>
                    <a:pt x="184146" y="185457"/>
                  </a:lnTo>
                  <a:lnTo>
                    <a:pt x="195987" y="142075"/>
                  </a:lnTo>
                  <a:lnTo>
                    <a:pt x="209158" y="95841"/>
                  </a:lnTo>
                  <a:lnTo>
                    <a:pt x="224344" y="48227"/>
                  </a:lnTo>
                  <a:lnTo>
                    <a:pt x="241298" y="14646"/>
                  </a:lnTo>
                  <a:lnTo>
                    <a:pt x="252746" y="1368"/>
                  </a:lnTo>
                  <a:lnTo>
                    <a:pt x="253870" y="1618"/>
                  </a:lnTo>
                  <a:lnTo>
                    <a:pt x="259357" y="5588"/>
                  </a:lnTo>
                  <a:lnTo>
                    <a:pt x="259909" y="7893"/>
                  </a:lnTo>
                  <a:lnTo>
                    <a:pt x="26035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06">
              <a:extLst>
                <a:ext uri="{FF2B5EF4-FFF2-40B4-BE49-F238E27FC236}">
                  <a16:creationId xmlns:a16="http://schemas.microsoft.com/office/drawing/2014/main" id="{7A158A59-4AEE-4D1B-9986-0E6C0DC4DE59}"/>
                </a:ext>
              </a:extLst>
            </p:cNvPr>
            <p:cNvSpPr/>
            <p:nvPr>
              <p:custDataLst>
                <p:tags r:id="rId18"/>
              </p:custDataLst>
            </p:nvPr>
          </p:nvSpPr>
          <p:spPr>
            <a:xfrm>
              <a:off x="7448550" y="1930400"/>
              <a:ext cx="107951" cy="427995"/>
            </a:xfrm>
            <a:custGeom>
              <a:avLst/>
              <a:gdLst/>
              <a:ahLst/>
              <a:cxnLst/>
              <a:rect l="0" t="0" r="0" b="0"/>
              <a:pathLst>
                <a:path w="107951" h="427995">
                  <a:moveTo>
                    <a:pt x="107950" y="0"/>
                  </a:moveTo>
                  <a:lnTo>
                    <a:pt x="107950" y="0"/>
                  </a:lnTo>
                  <a:lnTo>
                    <a:pt x="104579" y="0"/>
                  </a:lnTo>
                  <a:lnTo>
                    <a:pt x="103586" y="705"/>
                  </a:lnTo>
                  <a:lnTo>
                    <a:pt x="102924" y="1881"/>
                  </a:lnTo>
                  <a:lnTo>
                    <a:pt x="101068" y="10831"/>
                  </a:lnTo>
                  <a:lnTo>
                    <a:pt x="92784" y="27941"/>
                  </a:lnTo>
                  <a:lnTo>
                    <a:pt x="80403" y="72561"/>
                  </a:lnTo>
                  <a:lnTo>
                    <a:pt x="67596" y="116090"/>
                  </a:lnTo>
                  <a:lnTo>
                    <a:pt x="59148" y="153636"/>
                  </a:lnTo>
                  <a:lnTo>
                    <a:pt x="48726" y="195021"/>
                  </a:lnTo>
                  <a:lnTo>
                    <a:pt x="40151" y="234408"/>
                  </a:lnTo>
                  <a:lnTo>
                    <a:pt x="29692" y="272184"/>
                  </a:lnTo>
                  <a:lnTo>
                    <a:pt x="19480" y="316911"/>
                  </a:lnTo>
                  <a:lnTo>
                    <a:pt x="10668" y="356346"/>
                  </a:lnTo>
                  <a:lnTo>
                    <a:pt x="841" y="401002"/>
                  </a:lnTo>
                  <a:lnTo>
                    <a:pt x="22" y="427994"/>
                  </a:lnTo>
                  <a:lnTo>
                    <a:pt x="0" y="406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07">
              <a:extLst>
                <a:ext uri="{FF2B5EF4-FFF2-40B4-BE49-F238E27FC236}">
                  <a16:creationId xmlns:a16="http://schemas.microsoft.com/office/drawing/2014/main" id="{D0D8C5F9-3537-406B-9C17-474E0C6C44FF}"/>
                </a:ext>
              </a:extLst>
            </p:cNvPr>
            <p:cNvSpPr/>
            <p:nvPr>
              <p:custDataLst>
                <p:tags r:id="rId19"/>
              </p:custDataLst>
            </p:nvPr>
          </p:nvSpPr>
          <p:spPr>
            <a:xfrm>
              <a:off x="7296150" y="2095500"/>
              <a:ext cx="6351" cy="6328"/>
            </a:xfrm>
            <a:custGeom>
              <a:avLst/>
              <a:gdLst/>
              <a:ahLst/>
              <a:cxnLst/>
              <a:rect l="0" t="0" r="0" b="0"/>
              <a:pathLst>
                <a:path w="6351" h="6328">
                  <a:moveTo>
                    <a:pt x="0" y="0"/>
                  </a:moveTo>
                  <a:lnTo>
                    <a:pt x="0" y="0"/>
                  </a:lnTo>
                  <a:lnTo>
                    <a:pt x="0" y="3371"/>
                  </a:lnTo>
                  <a:lnTo>
                    <a:pt x="705" y="4364"/>
                  </a:lnTo>
                  <a:lnTo>
                    <a:pt x="1881" y="5026"/>
                  </a:lnTo>
                  <a:lnTo>
                    <a:pt x="6272" y="6327"/>
                  </a:lnTo>
                  <a:lnTo>
                    <a:pt x="6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08">
              <a:extLst>
                <a:ext uri="{FF2B5EF4-FFF2-40B4-BE49-F238E27FC236}">
                  <a16:creationId xmlns:a16="http://schemas.microsoft.com/office/drawing/2014/main" id="{DD6F70D8-EBA4-4617-B5C4-A90B2CF1392B}"/>
                </a:ext>
              </a:extLst>
            </p:cNvPr>
            <p:cNvSpPr/>
            <p:nvPr>
              <p:custDataLst>
                <p:tags r:id="rId20"/>
              </p:custDataLst>
            </p:nvPr>
          </p:nvSpPr>
          <p:spPr>
            <a:xfrm>
              <a:off x="7061199" y="1974850"/>
              <a:ext cx="215902" cy="12685"/>
            </a:xfrm>
            <a:custGeom>
              <a:avLst/>
              <a:gdLst/>
              <a:ahLst/>
              <a:cxnLst/>
              <a:rect l="0" t="0" r="0" b="0"/>
              <a:pathLst>
                <a:path w="215902" h="12685">
                  <a:moveTo>
                    <a:pt x="1" y="6350"/>
                  </a:moveTo>
                  <a:lnTo>
                    <a:pt x="1" y="6350"/>
                  </a:lnTo>
                  <a:lnTo>
                    <a:pt x="0" y="9721"/>
                  </a:lnTo>
                  <a:lnTo>
                    <a:pt x="706" y="10714"/>
                  </a:lnTo>
                  <a:lnTo>
                    <a:pt x="1882" y="11376"/>
                  </a:lnTo>
                  <a:lnTo>
                    <a:pt x="8790" y="12308"/>
                  </a:lnTo>
                  <a:lnTo>
                    <a:pt x="51849" y="12684"/>
                  </a:lnTo>
                  <a:lnTo>
                    <a:pt x="91434" y="9327"/>
                  </a:lnTo>
                  <a:lnTo>
                    <a:pt x="133406" y="6742"/>
                  </a:lnTo>
                  <a:lnTo>
                    <a:pt x="180412" y="906"/>
                  </a:lnTo>
                  <a:lnTo>
                    <a:pt x="21590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09">
              <a:extLst>
                <a:ext uri="{FF2B5EF4-FFF2-40B4-BE49-F238E27FC236}">
                  <a16:creationId xmlns:a16="http://schemas.microsoft.com/office/drawing/2014/main" id="{F36A02B1-947A-4FA1-8BF8-FBD4B882E325}"/>
                </a:ext>
              </a:extLst>
            </p:cNvPr>
            <p:cNvSpPr/>
            <p:nvPr>
              <p:custDataLst>
                <p:tags r:id="rId21"/>
              </p:custDataLst>
            </p:nvPr>
          </p:nvSpPr>
          <p:spPr>
            <a:xfrm>
              <a:off x="7092950" y="1809750"/>
              <a:ext cx="76201" cy="272852"/>
            </a:xfrm>
            <a:custGeom>
              <a:avLst/>
              <a:gdLst/>
              <a:ahLst/>
              <a:cxnLst/>
              <a:rect l="0" t="0" r="0" b="0"/>
              <a:pathLst>
                <a:path w="76201" h="272852">
                  <a:moveTo>
                    <a:pt x="76200" y="0"/>
                  </a:moveTo>
                  <a:lnTo>
                    <a:pt x="76200" y="0"/>
                  </a:lnTo>
                  <a:lnTo>
                    <a:pt x="72829" y="0"/>
                  </a:lnTo>
                  <a:lnTo>
                    <a:pt x="71836" y="706"/>
                  </a:lnTo>
                  <a:lnTo>
                    <a:pt x="71173" y="1881"/>
                  </a:lnTo>
                  <a:lnTo>
                    <a:pt x="70111" y="8838"/>
                  </a:lnTo>
                  <a:lnTo>
                    <a:pt x="62952" y="52094"/>
                  </a:lnTo>
                  <a:lnTo>
                    <a:pt x="54925" y="91664"/>
                  </a:lnTo>
                  <a:lnTo>
                    <a:pt x="46545" y="135176"/>
                  </a:lnTo>
                  <a:lnTo>
                    <a:pt x="38096" y="175861"/>
                  </a:lnTo>
                  <a:lnTo>
                    <a:pt x="28222" y="218467"/>
                  </a:lnTo>
                  <a:lnTo>
                    <a:pt x="23683" y="251773"/>
                  </a:lnTo>
                  <a:lnTo>
                    <a:pt x="21110" y="257949"/>
                  </a:lnTo>
                  <a:lnTo>
                    <a:pt x="19321" y="270783"/>
                  </a:lnTo>
                  <a:lnTo>
                    <a:pt x="18525" y="271538"/>
                  </a:lnTo>
                  <a:lnTo>
                    <a:pt x="13607" y="272851"/>
                  </a:lnTo>
                  <a:lnTo>
                    <a:pt x="9598" y="269620"/>
                  </a:lnTo>
                  <a:lnTo>
                    <a:pt x="7793" y="264235"/>
                  </a:lnTo>
                  <a:lnTo>
                    <a:pt x="6635" y="256022"/>
                  </a:lnTo>
                  <a:lnTo>
                    <a:pt x="0" y="2476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10">
              <a:extLst>
                <a:ext uri="{FF2B5EF4-FFF2-40B4-BE49-F238E27FC236}">
                  <a16:creationId xmlns:a16="http://schemas.microsoft.com/office/drawing/2014/main" id="{A376882B-0A38-4D80-8F2B-6AD1CF9FA228}"/>
                </a:ext>
              </a:extLst>
            </p:cNvPr>
            <p:cNvSpPr/>
            <p:nvPr>
              <p:custDataLst>
                <p:tags r:id="rId22"/>
              </p:custDataLst>
            </p:nvPr>
          </p:nvSpPr>
          <p:spPr>
            <a:xfrm>
              <a:off x="6877050" y="1984331"/>
              <a:ext cx="203201" cy="148760"/>
            </a:xfrm>
            <a:custGeom>
              <a:avLst/>
              <a:gdLst/>
              <a:ahLst/>
              <a:cxnLst/>
              <a:rect l="0" t="0" r="0" b="0"/>
              <a:pathLst>
                <a:path w="203201" h="148760">
                  <a:moveTo>
                    <a:pt x="0" y="79419"/>
                  </a:moveTo>
                  <a:lnTo>
                    <a:pt x="0" y="79419"/>
                  </a:lnTo>
                  <a:lnTo>
                    <a:pt x="0" y="82790"/>
                  </a:lnTo>
                  <a:lnTo>
                    <a:pt x="705" y="83783"/>
                  </a:lnTo>
                  <a:lnTo>
                    <a:pt x="1881" y="84445"/>
                  </a:lnTo>
                  <a:lnTo>
                    <a:pt x="3370" y="84886"/>
                  </a:lnTo>
                  <a:lnTo>
                    <a:pt x="12865" y="90679"/>
                  </a:lnTo>
                  <a:lnTo>
                    <a:pt x="14927" y="91159"/>
                  </a:lnTo>
                  <a:lnTo>
                    <a:pt x="24716" y="96293"/>
                  </a:lnTo>
                  <a:lnTo>
                    <a:pt x="48175" y="98182"/>
                  </a:lnTo>
                  <a:lnTo>
                    <a:pt x="82876" y="89605"/>
                  </a:lnTo>
                  <a:lnTo>
                    <a:pt x="121949" y="68695"/>
                  </a:lnTo>
                  <a:lnTo>
                    <a:pt x="134518" y="57583"/>
                  </a:lnTo>
                  <a:lnTo>
                    <a:pt x="149308" y="37157"/>
                  </a:lnTo>
                  <a:lnTo>
                    <a:pt x="151993" y="21137"/>
                  </a:lnTo>
                  <a:lnTo>
                    <a:pt x="148907" y="10723"/>
                  </a:lnTo>
                  <a:lnTo>
                    <a:pt x="146545" y="8222"/>
                  </a:lnTo>
                  <a:lnTo>
                    <a:pt x="128625" y="507"/>
                  </a:lnTo>
                  <a:lnTo>
                    <a:pt x="125261" y="0"/>
                  </a:lnTo>
                  <a:lnTo>
                    <a:pt x="105770" y="6027"/>
                  </a:lnTo>
                  <a:lnTo>
                    <a:pt x="91625" y="11890"/>
                  </a:lnTo>
                  <a:lnTo>
                    <a:pt x="84702" y="19773"/>
                  </a:lnTo>
                  <a:lnTo>
                    <a:pt x="67859" y="60595"/>
                  </a:lnTo>
                  <a:lnTo>
                    <a:pt x="60702" y="89472"/>
                  </a:lnTo>
                  <a:lnTo>
                    <a:pt x="64619" y="112109"/>
                  </a:lnTo>
                  <a:lnTo>
                    <a:pt x="72188" y="133384"/>
                  </a:lnTo>
                  <a:lnTo>
                    <a:pt x="78179" y="140563"/>
                  </a:lnTo>
                  <a:lnTo>
                    <a:pt x="81753" y="143465"/>
                  </a:lnTo>
                  <a:lnTo>
                    <a:pt x="91368" y="146689"/>
                  </a:lnTo>
                  <a:lnTo>
                    <a:pt x="114788" y="148759"/>
                  </a:lnTo>
                  <a:lnTo>
                    <a:pt x="152442" y="140386"/>
                  </a:lnTo>
                  <a:lnTo>
                    <a:pt x="203200" y="1048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11">
              <a:extLst>
                <a:ext uri="{FF2B5EF4-FFF2-40B4-BE49-F238E27FC236}">
                  <a16:creationId xmlns:a16="http://schemas.microsoft.com/office/drawing/2014/main" id="{DCF080A7-6B3B-41CA-B471-5BA5FF71833F}"/>
                </a:ext>
              </a:extLst>
            </p:cNvPr>
            <p:cNvSpPr/>
            <p:nvPr>
              <p:custDataLst>
                <p:tags r:id="rId23"/>
              </p:custDataLst>
            </p:nvPr>
          </p:nvSpPr>
          <p:spPr>
            <a:xfrm>
              <a:off x="6686576" y="1822450"/>
              <a:ext cx="188794" cy="298356"/>
            </a:xfrm>
            <a:custGeom>
              <a:avLst/>
              <a:gdLst/>
              <a:ahLst/>
              <a:cxnLst/>
              <a:rect l="0" t="0" r="0" b="0"/>
              <a:pathLst>
                <a:path w="188794" h="298356">
                  <a:moveTo>
                    <a:pt x="44424" y="0"/>
                  </a:moveTo>
                  <a:lnTo>
                    <a:pt x="44424" y="0"/>
                  </a:lnTo>
                  <a:lnTo>
                    <a:pt x="48787" y="10139"/>
                  </a:lnTo>
                  <a:lnTo>
                    <a:pt x="50696" y="51237"/>
                  </a:lnTo>
                  <a:lnTo>
                    <a:pt x="43856" y="96422"/>
                  </a:lnTo>
                  <a:lnTo>
                    <a:pt x="35845" y="141186"/>
                  </a:lnTo>
                  <a:lnTo>
                    <a:pt x="28174" y="180654"/>
                  </a:lnTo>
                  <a:lnTo>
                    <a:pt x="20549" y="227643"/>
                  </a:lnTo>
                  <a:lnTo>
                    <a:pt x="12557" y="250048"/>
                  </a:lnTo>
                  <a:lnTo>
                    <a:pt x="8171" y="259179"/>
                  </a:lnTo>
                  <a:lnTo>
                    <a:pt x="6439" y="264063"/>
                  </a:lnTo>
                  <a:lnTo>
                    <a:pt x="60" y="272934"/>
                  </a:lnTo>
                  <a:lnTo>
                    <a:pt x="0" y="269644"/>
                  </a:lnTo>
                  <a:lnTo>
                    <a:pt x="16981" y="227668"/>
                  </a:lnTo>
                  <a:lnTo>
                    <a:pt x="23984" y="209979"/>
                  </a:lnTo>
                  <a:lnTo>
                    <a:pt x="30871" y="200098"/>
                  </a:lnTo>
                  <a:lnTo>
                    <a:pt x="40517" y="192885"/>
                  </a:lnTo>
                  <a:lnTo>
                    <a:pt x="63956" y="182504"/>
                  </a:lnTo>
                  <a:lnTo>
                    <a:pt x="101617" y="178213"/>
                  </a:lnTo>
                  <a:lnTo>
                    <a:pt x="143049" y="186674"/>
                  </a:lnTo>
                  <a:lnTo>
                    <a:pt x="175025" y="204470"/>
                  </a:lnTo>
                  <a:lnTo>
                    <a:pt x="181961" y="211055"/>
                  </a:lnTo>
                  <a:lnTo>
                    <a:pt x="186691" y="218685"/>
                  </a:lnTo>
                  <a:lnTo>
                    <a:pt x="188793" y="226781"/>
                  </a:lnTo>
                  <a:lnTo>
                    <a:pt x="187845" y="235082"/>
                  </a:lnTo>
                  <a:lnTo>
                    <a:pt x="184367" y="243475"/>
                  </a:lnTo>
                  <a:lnTo>
                    <a:pt x="166665" y="264591"/>
                  </a:lnTo>
                  <a:lnTo>
                    <a:pt x="120934" y="287044"/>
                  </a:lnTo>
                  <a:lnTo>
                    <a:pt x="76193" y="296830"/>
                  </a:lnTo>
                  <a:lnTo>
                    <a:pt x="35096" y="298355"/>
                  </a:lnTo>
                  <a:lnTo>
                    <a:pt x="27813" y="296526"/>
                  </a:lnTo>
                  <a:lnTo>
                    <a:pt x="24883" y="295051"/>
                  </a:lnTo>
                  <a:lnTo>
                    <a:pt x="22930" y="293362"/>
                  </a:lnTo>
                  <a:lnTo>
                    <a:pt x="20760" y="289603"/>
                  </a:lnTo>
                  <a:lnTo>
                    <a:pt x="19176" y="271782"/>
                  </a:lnTo>
                  <a:lnTo>
                    <a:pt x="24504" y="256211"/>
                  </a:lnTo>
                  <a:lnTo>
                    <a:pt x="38074" y="2476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SMARTInkShape-Group72">
            <a:extLst>
              <a:ext uri="{FF2B5EF4-FFF2-40B4-BE49-F238E27FC236}">
                <a16:creationId xmlns:a16="http://schemas.microsoft.com/office/drawing/2014/main" id="{1CA932A4-6210-4C82-AFFA-D54D2B0BCAD1}"/>
              </a:ext>
            </a:extLst>
          </p:cNvPr>
          <p:cNvGrpSpPr/>
          <p:nvPr/>
        </p:nvGrpSpPr>
        <p:grpSpPr>
          <a:xfrm>
            <a:off x="9077698" y="1841500"/>
            <a:ext cx="136153" cy="444499"/>
            <a:chOff x="9077698" y="1841500"/>
            <a:chExt cx="136153" cy="444499"/>
          </a:xfrm>
        </p:grpSpPr>
        <p:sp>
          <p:nvSpPr>
            <p:cNvPr id="36" name="SMARTInkShape-212">
              <a:extLst>
                <a:ext uri="{FF2B5EF4-FFF2-40B4-BE49-F238E27FC236}">
                  <a16:creationId xmlns:a16="http://schemas.microsoft.com/office/drawing/2014/main" id="{0CC29E15-C3CA-454C-95A0-FDA650DF1885}"/>
                </a:ext>
              </a:extLst>
            </p:cNvPr>
            <p:cNvSpPr/>
            <p:nvPr>
              <p:custDataLst>
                <p:tags r:id="rId9"/>
              </p:custDataLst>
            </p:nvPr>
          </p:nvSpPr>
          <p:spPr>
            <a:xfrm>
              <a:off x="9150350" y="1841500"/>
              <a:ext cx="6351" cy="6351"/>
            </a:xfrm>
            <a:custGeom>
              <a:avLst/>
              <a:gdLst/>
              <a:ahLst/>
              <a:cxnLst/>
              <a:rect l="0" t="0" r="0" b="0"/>
              <a:pathLst>
                <a:path w="6351" h="6351">
                  <a:moveTo>
                    <a:pt x="0" y="6350"/>
                  </a:moveTo>
                  <a:lnTo>
                    <a:pt x="0" y="6350"/>
                  </a:lnTo>
                  <a:lnTo>
                    <a:pt x="0" y="2979"/>
                  </a:lnTo>
                  <a:lnTo>
                    <a:pt x="705" y="1986"/>
                  </a:lnTo>
                  <a:lnTo>
                    <a:pt x="1881" y="1324"/>
                  </a:lnTo>
                  <a:lnTo>
                    <a:pt x="6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213">
              <a:extLst>
                <a:ext uri="{FF2B5EF4-FFF2-40B4-BE49-F238E27FC236}">
                  <a16:creationId xmlns:a16="http://schemas.microsoft.com/office/drawing/2014/main" id="{70119BDD-1905-4F5F-911F-0B8B24392E7C}"/>
                </a:ext>
              </a:extLst>
            </p:cNvPr>
            <p:cNvSpPr/>
            <p:nvPr>
              <p:custDataLst>
                <p:tags r:id="rId10"/>
              </p:custDataLst>
            </p:nvPr>
          </p:nvSpPr>
          <p:spPr>
            <a:xfrm>
              <a:off x="9099549" y="2273300"/>
              <a:ext cx="12702" cy="12699"/>
            </a:xfrm>
            <a:custGeom>
              <a:avLst/>
              <a:gdLst/>
              <a:ahLst/>
              <a:cxnLst/>
              <a:rect l="0" t="0" r="0" b="0"/>
              <a:pathLst>
                <a:path w="12702" h="12699">
                  <a:moveTo>
                    <a:pt x="1" y="6350"/>
                  </a:moveTo>
                  <a:lnTo>
                    <a:pt x="1" y="6350"/>
                  </a:lnTo>
                  <a:lnTo>
                    <a:pt x="0" y="12622"/>
                  </a:lnTo>
                  <a:lnTo>
                    <a:pt x="6090" y="12698"/>
                  </a:lnTo>
                  <a:lnTo>
                    <a:pt x="11795" y="7233"/>
                  </a:lnTo>
                  <a:lnTo>
                    <a:pt x="1270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214">
              <a:extLst>
                <a:ext uri="{FF2B5EF4-FFF2-40B4-BE49-F238E27FC236}">
                  <a16:creationId xmlns:a16="http://schemas.microsoft.com/office/drawing/2014/main" id="{8028ED99-E449-4FF8-9825-1C5751C84DED}"/>
                </a:ext>
              </a:extLst>
            </p:cNvPr>
            <p:cNvSpPr/>
            <p:nvPr>
              <p:custDataLst>
                <p:tags r:id="rId11"/>
              </p:custDataLst>
            </p:nvPr>
          </p:nvSpPr>
          <p:spPr>
            <a:xfrm>
              <a:off x="9077698" y="1943100"/>
              <a:ext cx="136153" cy="171451"/>
            </a:xfrm>
            <a:custGeom>
              <a:avLst/>
              <a:gdLst/>
              <a:ahLst/>
              <a:cxnLst/>
              <a:rect l="0" t="0" r="0" b="0"/>
              <a:pathLst>
                <a:path w="136153" h="171451">
                  <a:moveTo>
                    <a:pt x="136152" y="0"/>
                  </a:moveTo>
                  <a:lnTo>
                    <a:pt x="136152" y="0"/>
                  </a:lnTo>
                  <a:lnTo>
                    <a:pt x="132781" y="0"/>
                  </a:lnTo>
                  <a:lnTo>
                    <a:pt x="129245" y="1881"/>
                  </a:lnTo>
                  <a:lnTo>
                    <a:pt x="127314" y="3371"/>
                  </a:lnTo>
                  <a:lnTo>
                    <a:pt x="121406" y="5026"/>
                  </a:lnTo>
                  <a:lnTo>
                    <a:pt x="114781" y="6467"/>
                  </a:lnTo>
                  <a:lnTo>
                    <a:pt x="78051" y="27543"/>
                  </a:lnTo>
                  <a:lnTo>
                    <a:pt x="70881" y="33874"/>
                  </a:lnTo>
                  <a:lnTo>
                    <a:pt x="68337" y="39985"/>
                  </a:lnTo>
                  <a:lnTo>
                    <a:pt x="66337" y="60072"/>
                  </a:lnTo>
                  <a:lnTo>
                    <a:pt x="67031" y="61214"/>
                  </a:lnTo>
                  <a:lnTo>
                    <a:pt x="68200" y="61976"/>
                  </a:lnTo>
                  <a:lnTo>
                    <a:pt x="69683" y="62484"/>
                  </a:lnTo>
                  <a:lnTo>
                    <a:pt x="70673" y="63528"/>
                  </a:lnTo>
                  <a:lnTo>
                    <a:pt x="72630" y="69764"/>
                  </a:lnTo>
                  <a:lnTo>
                    <a:pt x="67183" y="75310"/>
                  </a:lnTo>
                  <a:lnTo>
                    <a:pt x="26577" y="100206"/>
                  </a:lnTo>
                  <a:lnTo>
                    <a:pt x="715" y="129039"/>
                  </a:lnTo>
                  <a:lnTo>
                    <a:pt x="0" y="131182"/>
                  </a:lnTo>
                  <a:lnTo>
                    <a:pt x="229" y="133316"/>
                  </a:lnTo>
                  <a:lnTo>
                    <a:pt x="2038" y="139690"/>
                  </a:lnTo>
                  <a:lnTo>
                    <a:pt x="2294" y="141810"/>
                  </a:lnTo>
                  <a:lnTo>
                    <a:pt x="4457" y="146047"/>
                  </a:lnTo>
                  <a:lnTo>
                    <a:pt x="11596" y="154516"/>
                  </a:lnTo>
                  <a:lnTo>
                    <a:pt x="17528" y="156868"/>
                  </a:lnTo>
                  <a:lnTo>
                    <a:pt x="63488" y="165609"/>
                  </a:lnTo>
                  <a:lnTo>
                    <a:pt x="79852" y="171046"/>
                  </a:lnTo>
                  <a:lnTo>
                    <a:pt x="85352"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SMARTInkShape-Group73">
            <a:extLst>
              <a:ext uri="{FF2B5EF4-FFF2-40B4-BE49-F238E27FC236}">
                <a16:creationId xmlns:a16="http://schemas.microsoft.com/office/drawing/2014/main" id="{92FDC656-A5A1-4766-857E-3304B1FB989B}"/>
              </a:ext>
            </a:extLst>
          </p:cNvPr>
          <p:cNvGrpSpPr/>
          <p:nvPr/>
        </p:nvGrpSpPr>
        <p:grpSpPr>
          <a:xfrm>
            <a:off x="9431416" y="1842183"/>
            <a:ext cx="1363178" cy="627585"/>
            <a:chOff x="9431416" y="1842183"/>
            <a:chExt cx="1363178" cy="627585"/>
          </a:xfrm>
        </p:grpSpPr>
        <p:sp>
          <p:nvSpPr>
            <p:cNvPr id="40" name="SMARTInkShape-215">
              <a:extLst>
                <a:ext uri="{FF2B5EF4-FFF2-40B4-BE49-F238E27FC236}">
                  <a16:creationId xmlns:a16="http://schemas.microsoft.com/office/drawing/2014/main" id="{53514E5E-E3B1-41BB-90D0-EDEE36D4281A}"/>
                </a:ext>
              </a:extLst>
            </p:cNvPr>
            <p:cNvSpPr/>
            <p:nvPr>
              <p:custDataLst>
                <p:tags r:id="rId7"/>
              </p:custDataLst>
            </p:nvPr>
          </p:nvSpPr>
          <p:spPr>
            <a:xfrm>
              <a:off x="10394950" y="1936750"/>
              <a:ext cx="6351" cy="12701"/>
            </a:xfrm>
            <a:custGeom>
              <a:avLst/>
              <a:gdLst/>
              <a:ahLst/>
              <a:cxnLst/>
              <a:rect l="0" t="0" r="0" b="0"/>
              <a:pathLst>
                <a:path w="6351" h="12701">
                  <a:moveTo>
                    <a:pt x="0" y="0"/>
                  </a:moveTo>
                  <a:lnTo>
                    <a:pt x="0" y="0"/>
                  </a:lnTo>
                  <a:lnTo>
                    <a:pt x="0" y="6088"/>
                  </a:lnTo>
                  <a:lnTo>
                    <a:pt x="635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216">
              <a:extLst>
                <a:ext uri="{FF2B5EF4-FFF2-40B4-BE49-F238E27FC236}">
                  <a16:creationId xmlns:a16="http://schemas.microsoft.com/office/drawing/2014/main" id="{81093CDC-7318-4AE6-AE68-B20D3A315462}"/>
                </a:ext>
              </a:extLst>
            </p:cNvPr>
            <p:cNvSpPr/>
            <p:nvPr>
              <p:custDataLst>
                <p:tags r:id="rId8"/>
              </p:custDataLst>
            </p:nvPr>
          </p:nvSpPr>
          <p:spPr>
            <a:xfrm>
              <a:off x="9431416" y="1842183"/>
              <a:ext cx="1363178" cy="627585"/>
            </a:xfrm>
            <a:custGeom>
              <a:avLst/>
              <a:gdLst/>
              <a:ahLst/>
              <a:cxnLst/>
              <a:rect l="0" t="0" r="0" b="0"/>
              <a:pathLst>
                <a:path w="1363178" h="627585">
                  <a:moveTo>
                    <a:pt x="296784" y="56467"/>
                  </a:moveTo>
                  <a:lnTo>
                    <a:pt x="296784" y="56467"/>
                  </a:lnTo>
                  <a:lnTo>
                    <a:pt x="302251" y="51000"/>
                  </a:lnTo>
                  <a:lnTo>
                    <a:pt x="302873" y="47007"/>
                  </a:lnTo>
                  <a:lnTo>
                    <a:pt x="303111" y="31842"/>
                  </a:lnTo>
                  <a:lnTo>
                    <a:pt x="301708" y="28762"/>
                  </a:lnTo>
                  <a:lnTo>
                    <a:pt x="285456" y="13133"/>
                  </a:lnTo>
                  <a:lnTo>
                    <a:pt x="269909" y="4508"/>
                  </a:lnTo>
                  <a:lnTo>
                    <a:pt x="232531" y="0"/>
                  </a:lnTo>
                  <a:lnTo>
                    <a:pt x="190146" y="4477"/>
                  </a:lnTo>
                  <a:lnTo>
                    <a:pt x="143137" y="14255"/>
                  </a:lnTo>
                  <a:lnTo>
                    <a:pt x="100381" y="35683"/>
                  </a:lnTo>
                  <a:lnTo>
                    <a:pt x="80396" y="52309"/>
                  </a:lnTo>
                  <a:lnTo>
                    <a:pt x="74083" y="60734"/>
                  </a:lnTo>
                  <a:lnTo>
                    <a:pt x="70805" y="69182"/>
                  </a:lnTo>
                  <a:lnTo>
                    <a:pt x="68701" y="86103"/>
                  </a:lnTo>
                  <a:lnTo>
                    <a:pt x="72178" y="94568"/>
                  </a:lnTo>
                  <a:lnTo>
                    <a:pt x="85905" y="111500"/>
                  </a:lnTo>
                  <a:lnTo>
                    <a:pt x="98051" y="120829"/>
                  </a:lnTo>
                  <a:lnTo>
                    <a:pt x="145490" y="140849"/>
                  </a:lnTo>
                  <a:lnTo>
                    <a:pt x="182156" y="159919"/>
                  </a:lnTo>
                  <a:lnTo>
                    <a:pt x="185865" y="164299"/>
                  </a:lnTo>
                  <a:lnTo>
                    <a:pt x="187515" y="169304"/>
                  </a:lnTo>
                  <a:lnTo>
                    <a:pt x="188247" y="176231"/>
                  </a:lnTo>
                  <a:lnTo>
                    <a:pt x="181918" y="191436"/>
                  </a:lnTo>
                  <a:lnTo>
                    <a:pt x="137764" y="234722"/>
                  </a:lnTo>
                  <a:lnTo>
                    <a:pt x="94885" y="274288"/>
                  </a:lnTo>
                  <a:lnTo>
                    <a:pt x="50571" y="318310"/>
                  </a:lnTo>
                  <a:lnTo>
                    <a:pt x="18067" y="365867"/>
                  </a:lnTo>
                  <a:lnTo>
                    <a:pt x="3956" y="392671"/>
                  </a:lnTo>
                  <a:lnTo>
                    <a:pt x="0" y="411964"/>
                  </a:lnTo>
                  <a:lnTo>
                    <a:pt x="2199" y="427716"/>
                  </a:lnTo>
                  <a:lnTo>
                    <a:pt x="10689" y="441319"/>
                  </a:lnTo>
                  <a:lnTo>
                    <a:pt x="20054" y="448116"/>
                  </a:lnTo>
                  <a:lnTo>
                    <a:pt x="45826" y="459775"/>
                  </a:lnTo>
                  <a:lnTo>
                    <a:pt x="66890" y="461245"/>
                  </a:lnTo>
                  <a:lnTo>
                    <a:pt x="111945" y="451250"/>
                  </a:lnTo>
                  <a:lnTo>
                    <a:pt x="158413" y="436190"/>
                  </a:lnTo>
                  <a:lnTo>
                    <a:pt x="204463" y="408418"/>
                  </a:lnTo>
                  <a:lnTo>
                    <a:pt x="232608" y="385241"/>
                  </a:lnTo>
                  <a:lnTo>
                    <a:pt x="270620" y="342742"/>
                  </a:lnTo>
                  <a:lnTo>
                    <a:pt x="287984" y="316921"/>
                  </a:lnTo>
                  <a:lnTo>
                    <a:pt x="297939" y="299679"/>
                  </a:lnTo>
                  <a:lnTo>
                    <a:pt x="304353" y="290150"/>
                  </a:lnTo>
                  <a:lnTo>
                    <a:pt x="314750" y="262209"/>
                  </a:lnTo>
                  <a:lnTo>
                    <a:pt x="314406" y="261361"/>
                  </a:lnTo>
                  <a:lnTo>
                    <a:pt x="313471" y="260797"/>
                  </a:lnTo>
                  <a:lnTo>
                    <a:pt x="310271" y="259890"/>
                  </a:lnTo>
                  <a:lnTo>
                    <a:pt x="306347" y="263104"/>
                  </a:lnTo>
                  <a:lnTo>
                    <a:pt x="288126" y="288920"/>
                  </a:lnTo>
                  <a:lnTo>
                    <a:pt x="268600" y="334274"/>
                  </a:lnTo>
                  <a:lnTo>
                    <a:pt x="244514" y="379527"/>
                  </a:lnTo>
                  <a:lnTo>
                    <a:pt x="222829" y="424344"/>
                  </a:lnTo>
                  <a:lnTo>
                    <a:pt x="214554" y="442497"/>
                  </a:lnTo>
                  <a:lnTo>
                    <a:pt x="215153" y="442231"/>
                  </a:lnTo>
                  <a:lnTo>
                    <a:pt x="217700" y="440055"/>
                  </a:lnTo>
                  <a:lnTo>
                    <a:pt x="219302" y="436736"/>
                  </a:lnTo>
                  <a:lnTo>
                    <a:pt x="219730" y="434863"/>
                  </a:lnTo>
                  <a:lnTo>
                    <a:pt x="246580" y="390407"/>
                  </a:lnTo>
                  <a:lnTo>
                    <a:pt x="271436" y="347014"/>
                  </a:lnTo>
                  <a:lnTo>
                    <a:pt x="291699" y="317764"/>
                  </a:lnTo>
                  <a:lnTo>
                    <a:pt x="319807" y="287638"/>
                  </a:lnTo>
                  <a:lnTo>
                    <a:pt x="330300" y="282682"/>
                  </a:lnTo>
                  <a:lnTo>
                    <a:pt x="350912" y="279500"/>
                  </a:lnTo>
                  <a:lnTo>
                    <a:pt x="364249" y="282320"/>
                  </a:lnTo>
                  <a:lnTo>
                    <a:pt x="373767" y="287624"/>
                  </a:lnTo>
                  <a:lnTo>
                    <a:pt x="381055" y="297035"/>
                  </a:lnTo>
                  <a:lnTo>
                    <a:pt x="384311" y="308761"/>
                  </a:lnTo>
                  <a:lnTo>
                    <a:pt x="384897" y="344475"/>
                  </a:lnTo>
                  <a:lnTo>
                    <a:pt x="375958" y="386799"/>
                  </a:lnTo>
                  <a:lnTo>
                    <a:pt x="355892" y="429074"/>
                  </a:lnTo>
                  <a:lnTo>
                    <a:pt x="354049" y="440347"/>
                  </a:lnTo>
                  <a:lnTo>
                    <a:pt x="354717" y="440798"/>
                  </a:lnTo>
                  <a:lnTo>
                    <a:pt x="355866" y="440393"/>
                  </a:lnTo>
                  <a:lnTo>
                    <a:pt x="402038" y="407444"/>
                  </a:lnTo>
                  <a:lnTo>
                    <a:pt x="447412" y="378177"/>
                  </a:lnTo>
                  <a:lnTo>
                    <a:pt x="491491" y="353504"/>
                  </a:lnTo>
                  <a:lnTo>
                    <a:pt x="536078" y="334150"/>
                  </a:lnTo>
                  <a:lnTo>
                    <a:pt x="568172" y="311802"/>
                  </a:lnTo>
                  <a:lnTo>
                    <a:pt x="569095" y="309179"/>
                  </a:lnTo>
                  <a:lnTo>
                    <a:pt x="569821" y="289278"/>
                  </a:lnTo>
                  <a:lnTo>
                    <a:pt x="567947" y="285057"/>
                  </a:lnTo>
                  <a:lnTo>
                    <a:pt x="566458" y="282944"/>
                  </a:lnTo>
                  <a:lnTo>
                    <a:pt x="550062" y="272366"/>
                  </a:lnTo>
                  <a:lnTo>
                    <a:pt x="541996" y="268839"/>
                  </a:lnTo>
                  <a:lnTo>
                    <a:pt x="521108" y="266388"/>
                  </a:lnTo>
                  <a:lnTo>
                    <a:pt x="490279" y="280355"/>
                  </a:lnTo>
                  <a:lnTo>
                    <a:pt x="450542" y="323479"/>
                  </a:lnTo>
                  <a:lnTo>
                    <a:pt x="435889" y="348628"/>
                  </a:lnTo>
                  <a:lnTo>
                    <a:pt x="425866" y="378443"/>
                  </a:lnTo>
                  <a:lnTo>
                    <a:pt x="425416" y="387245"/>
                  </a:lnTo>
                  <a:lnTo>
                    <a:pt x="427567" y="393509"/>
                  </a:lnTo>
                  <a:lnTo>
                    <a:pt x="432743" y="401002"/>
                  </a:lnTo>
                  <a:lnTo>
                    <a:pt x="442119" y="407691"/>
                  </a:lnTo>
                  <a:lnTo>
                    <a:pt x="453832" y="410770"/>
                  </a:lnTo>
                  <a:lnTo>
                    <a:pt x="462068" y="409609"/>
                  </a:lnTo>
                  <a:lnTo>
                    <a:pt x="500122" y="400094"/>
                  </a:lnTo>
                  <a:lnTo>
                    <a:pt x="545273" y="366453"/>
                  </a:lnTo>
                  <a:lnTo>
                    <a:pt x="562197" y="349846"/>
                  </a:lnTo>
                  <a:lnTo>
                    <a:pt x="562626" y="350125"/>
                  </a:lnTo>
                  <a:lnTo>
                    <a:pt x="563103" y="352317"/>
                  </a:lnTo>
                  <a:lnTo>
                    <a:pt x="563370" y="357517"/>
                  </a:lnTo>
                  <a:lnTo>
                    <a:pt x="554022" y="403232"/>
                  </a:lnTo>
                  <a:lnTo>
                    <a:pt x="542422" y="442166"/>
                  </a:lnTo>
                  <a:lnTo>
                    <a:pt x="525765" y="488679"/>
                  </a:lnTo>
                  <a:lnTo>
                    <a:pt x="509780" y="530655"/>
                  </a:lnTo>
                  <a:lnTo>
                    <a:pt x="485803" y="575630"/>
                  </a:lnTo>
                  <a:lnTo>
                    <a:pt x="466229" y="603657"/>
                  </a:lnTo>
                  <a:lnTo>
                    <a:pt x="447154" y="623611"/>
                  </a:lnTo>
                  <a:lnTo>
                    <a:pt x="442872" y="626031"/>
                  </a:lnTo>
                  <a:lnTo>
                    <a:pt x="437745" y="627584"/>
                  </a:lnTo>
                  <a:lnTo>
                    <a:pt x="437326" y="627006"/>
                  </a:lnTo>
                  <a:lnTo>
                    <a:pt x="436028" y="622822"/>
                  </a:lnTo>
                  <a:lnTo>
                    <a:pt x="433224" y="619095"/>
                  </a:lnTo>
                  <a:lnTo>
                    <a:pt x="432899" y="617114"/>
                  </a:lnTo>
                  <a:lnTo>
                    <a:pt x="433389" y="615087"/>
                  </a:lnTo>
                  <a:lnTo>
                    <a:pt x="435107" y="610248"/>
                  </a:lnTo>
                  <a:lnTo>
                    <a:pt x="438093" y="595644"/>
                  </a:lnTo>
                  <a:lnTo>
                    <a:pt x="460232" y="548873"/>
                  </a:lnTo>
                  <a:lnTo>
                    <a:pt x="484758" y="507215"/>
                  </a:lnTo>
                  <a:lnTo>
                    <a:pt x="519407" y="464265"/>
                  </a:lnTo>
                  <a:lnTo>
                    <a:pt x="556207" y="417181"/>
                  </a:lnTo>
                  <a:lnTo>
                    <a:pt x="586715" y="377538"/>
                  </a:lnTo>
                  <a:lnTo>
                    <a:pt x="615737" y="337618"/>
                  </a:lnTo>
                  <a:lnTo>
                    <a:pt x="645067" y="298975"/>
                  </a:lnTo>
                  <a:lnTo>
                    <a:pt x="672631" y="253755"/>
                  </a:lnTo>
                  <a:lnTo>
                    <a:pt x="702636" y="211041"/>
                  </a:lnTo>
                  <a:lnTo>
                    <a:pt x="726102" y="165258"/>
                  </a:lnTo>
                  <a:lnTo>
                    <a:pt x="745298" y="128805"/>
                  </a:lnTo>
                  <a:lnTo>
                    <a:pt x="747428" y="113835"/>
                  </a:lnTo>
                  <a:lnTo>
                    <a:pt x="747496" y="111646"/>
                  </a:lnTo>
                  <a:lnTo>
                    <a:pt x="746837" y="110186"/>
                  </a:lnTo>
                  <a:lnTo>
                    <a:pt x="745691" y="109213"/>
                  </a:lnTo>
                  <a:lnTo>
                    <a:pt x="744222" y="108564"/>
                  </a:lnTo>
                  <a:lnTo>
                    <a:pt x="742537" y="108837"/>
                  </a:lnTo>
                  <a:lnTo>
                    <a:pt x="736794" y="112593"/>
                  </a:lnTo>
                  <a:lnTo>
                    <a:pt x="720337" y="130144"/>
                  </a:lnTo>
                  <a:lnTo>
                    <a:pt x="689118" y="177733"/>
                  </a:lnTo>
                  <a:lnTo>
                    <a:pt x="663580" y="223251"/>
                  </a:lnTo>
                  <a:lnTo>
                    <a:pt x="642757" y="264233"/>
                  </a:lnTo>
                  <a:lnTo>
                    <a:pt x="622642" y="309953"/>
                  </a:lnTo>
                  <a:lnTo>
                    <a:pt x="611021" y="352027"/>
                  </a:lnTo>
                  <a:lnTo>
                    <a:pt x="608341" y="386286"/>
                  </a:lnTo>
                  <a:lnTo>
                    <a:pt x="611425" y="402233"/>
                  </a:lnTo>
                  <a:lnTo>
                    <a:pt x="618789" y="419558"/>
                  </a:lnTo>
                  <a:lnTo>
                    <a:pt x="622871" y="425509"/>
                  </a:lnTo>
                  <a:lnTo>
                    <a:pt x="636310" y="435079"/>
                  </a:lnTo>
                  <a:lnTo>
                    <a:pt x="644299" y="439463"/>
                  </a:lnTo>
                  <a:lnTo>
                    <a:pt x="648406" y="440209"/>
                  </a:lnTo>
                  <a:lnTo>
                    <a:pt x="661631" y="437887"/>
                  </a:lnTo>
                  <a:lnTo>
                    <a:pt x="687494" y="428777"/>
                  </a:lnTo>
                  <a:lnTo>
                    <a:pt x="722313" y="402634"/>
                  </a:lnTo>
                  <a:lnTo>
                    <a:pt x="748867" y="371710"/>
                  </a:lnTo>
                  <a:lnTo>
                    <a:pt x="764627" y="338174"/>
                  </a:lnTo>
                  <a:lnTo>
                    <a:pt x="766648" y="320208"/>
                  </a:lnTo>
                  <a:lnTo>
                    <a:pt x="765955" y="319783"/>
                  </a:lnTo>
                  <a:lnTo>
                    <a:pt x="764786" y="320205"/>
                  </a:lnTo>
                  <a:lnTo>
                    <a:pt x="763302" y="321193"/>
                  </a:lnTo>
                  <a:lnTo>
                    <a:pt x="762313" y="322556"/>
                  </a:lnTo>
                  <a:lnTo>
                    <a:pt x="758843" y="329814"/>
                  </a:lnTo>
                  <a:lnTo>
                    <a:pt x="751573" y="341413"/>
                  </a:lnTo>
                  <a:lnTo>
                    <a:pt x="734922" y="385002"/>
                  </a:lnTo>
                  <a:lnTo>
                    <a:pt x="730461" y="398874"/>
                  </a:lnTo>
                  <a:lnTo>
                    <a:pt x="728955" y="412832"/>
                  </a:lnTo>
                  <a:lnTo>
                    <a:pt x="730630" y="417816"/>
                  </a:lnTo>
                  <a:lnTo>
                    <a:pt x="737455" y="426765"/>
                  </a:lnTo>
                  <a:lnTo>
                    <a:pt x="741464" y="429183"/>
                  </a:lnTo>
                  <a:lnTo>
                    <a:pt x="749787" y="430735"/>
                  </a:lnTo>
                  <a:lnTo>
                    <a:pt x="756111" y="431004"/>
                  </a:lnTo>
                  <a:lnTo>
                    <a:pt x="777640" y="422269"/>
                  </a:lnTo>
                  <a:lnTo>
                    <a:pt x="802700" y="401078"/>
                  </a:lnTo>
                  <a:lnTo>
                    <a:pt x="843441" y="356617"/>
                  </a:lnTo>
                  <a:lnTo>
                    <a:pt x="887238" y="321822"/>
                  </a:lnTo>
                  <a:lnTo>
                    <a:pt x="901495" y="314145"/>
                  </a:lnTo>
                  <a:lnTo>
                    <a:pt x="923231" y="310951"/>
                  </a:lnTo>
                  <a:lnTo>
                    <a:pt x="935991" y="313981"/>
                  </a:lnTo>
                  <a:lnTo>
                    <a:pt x="942590" y="321201"/>
                  </a:lnTo>
                  <a:lnTo>
                    <a:pt x="959189" y="352685"/>
                  </a:lnTo>
                  <a:lnTo>
                    <a:pt x="962247" y="368837"/>
                  </a:lnTo>
                  <a:lnTo>
                    <a:pt x="959781" y="383657"/>
                  </a:lnTo>
                  <a:lnTo>
                    <a:pt x="942324" y="422627"/>
                  </a:lnTo>
                  <a:lnTo>
                    <a:pt x="936233" y="429225"/>
                  </a:lnTo>
                  <a:lnTo>
                    <a:pt x="920825" y="439210"/>
                  </a:lnTo>
                  <a:lnTo>
                    <a:pt x="908390" y="442452"/>
                  </a:lnTo>
                  <a:lnTo>
                    <a:pt x="879857" y="443782"/>
                  </a:lnTo>
                  <a:lnTo>
                    <a:pt x="869439" y="440435"/>
                  </a:lnTo>
                  <a:lnTo>
                    <a:pt x="858347" y="432984"/>
                  </a:lnTo>
                  <a:lnTo>
                    <a:pt x="851541" y="426104"/>
                  </a:lnTo>
                  <a:lnTo>
                    <a:pt x="837795" y="407230"/>
                  </a:lnTo>
                  <a:lnTo>
                    <a:pt x="837095" y="404508"/>
                  </a:lnTo>
                  <a:lnTo>
                    <a:pt x="836567" y="399668"/>
                  </a:lnTo>
                  <a:lnTo>
                    <a:pt x="836543" y="402827"/>
                  </a:lnTo>
                  <a:lnTo>
                    <a:pt x="838420" y="406314"/>
                  </a:lnTo>
                  <a:lnTo>
                    <a:pt x="854247" y="428435"/>
                  </a:lnTo>
                  <a:lnTo>
                    <a:pt x="872898" y="439509"/>
                  </a:lnTo>
                  <a:lnTo>
                    <a:pt x="885329" y="442541"/>
                  </a:lnTo>
                  <a:lnTo>
                    <a:pt x="923320" y="443784"/>
                  </a:lnTo>
                  <a:lnTo>
                    <a:pt x="963076" y="432984"/>
                  </a:lnTo>
                  <a:lnTo>
                    <a:pt x="977588" y="426104"/>
                  </a:lnTo>
                  <a:lnTo>
                    <a:pt x="1021026" y="391650"/>
                  </a:lnTo>
                  <a:lnTo>
                    <a:pt x="1053347" y="345958"/>
                  </a:lnTo>
                  <a:lnTo>
                    <a:pt x="1076603" y="311781"/>
                  </a:lnTo>
                  <a:lnTo>
                    <a:pt x="1098674" y="264770"/>
                  </a:lnTo>
                  <a:lnTo>
                    <a:pt x="1116935" y="221682"/>
                  </a:lnTo>
                  <a:lnTo>
                    <a:pt x="1134513" y="174540"/>
                  </a:lnTo>
                  <a:lnTo>
                    <a:pt x="1138302" y="163272"/>
                  </a:lnTo>
                  <a:lnTo>
                    <a:pt x="1147486" y="116046"/>
                  </a:lnTo>
                  <a:lnTo>
                    <a:pt x="1147658" y="108562"/>
                  </a:lnTo>
                  <a:lnTo>
                    <a:pt x="1147681" y="116219"/>
                  </a:lnTo>
                  <a:lnTo>
                    <a:pt x="1132938" y="159366"/>
                  </a:lnTo>
                  <a:lnTo>
                    <a:pt x="1113547" y="205641"/>
                  </a:lnTo>
                  <a:lnTo>
                    <a:pt x="1096830" y="247166"/>
                  </a:lnTo>
                  <a:lnTo>
                    <a:pt x="1079940" y="289340"/>
                  </a:lnTo>
                  <a:lnTo>
                    <a:pt x="1058783" y="333433"/>
                  </a:lnTo>
                  <a:lnTo>
                    <a:pt x="1049847" y="352314"/>
                  </a:lnTo>
                  <a:lnTo>
                    <a:pt x="1039831" y="397728"/>
                  </a:lnTo>
                  <a:lnTo>
                    <a:pt x="1043134" y="402252"/>
                  </a:lnTo>
                  <a:lnTo>
                    <a:pt x="1046655" y="404177"/>
                  </a:lnTo>
                  <a:lnTo>
                    <a:pt x="1048582" y="404690"/>
                  </a:lnTo>
                  <a:lnTo>
                    <a:pt x="1054484" y="403379"/>
                  </a:lnTo>
                  <a:lnTo>
                    <a:pt x="1078234" y="394120"/>
                  </a:lnTo>
                  <a:lnTo>
                    <a:pt x="1123768" y="364138"/>
                  </a:lnTo>
                  <a:lnTo>
                    <a:pt x="1140312" y="355819"/>
                  </a:lnTo>
                  <a:lnTo>
                    <a:pt x="1143937" y="355318"/>
                  </a:lnTo>
                  <a:lnTo>
                    <a:pt x="1145186" y="355890"/>
                  </a:lnTo>
                  <a:lnTo>
                    <a:pt x="1146017" y="356977"/>
                  </a:lnTo>
                  <a:lnTo>
                    <a:pt x="1146943" y="360066"/>
                  </a:lnTo>
                  <a:lnTo>
                    <a:pt x="1148324" y="371931"/>
                  </a:lnTo>
                  <a:lnTo>
                    <a:pt x="1162608" y="394254"/>
                  </a:lnTo>
                  <a:lnTo>
                    <a:pt x="1172254" y="401223"/>
                  </a:lnTo>
                  <a:lnTo>
                    <a:pt x="1205745" y="409818"/>
                  </a:lnTo>
                  <a:lnTo>
                    <a:pt x="1251220" y="415080"/>
                  </a:lnTo>
                  <a:lnTo>
                    <a:pt x="1294357" y="408872"/>
                  </a:lnTo>
                  <a:lnTo>
                    <a:pt x="1328518" y="397156"/>
                  </a:lnTo>
                  <a:lnTo>
                    <a:pt x="1342061" y="387501"/>
                  </a:lnTo>
                  <a:lnTo>
                    <a:pt x="1351641" y="375704"/>
                  </a:lnTo>
                  <a:lnTo>
                    <a:pt x="1358949" y="359900"/>
                  </a:lnTo>
                  <a:lnTo>
                    <a:pt x="1363177" y="323047"/>
                  </a:lnTo>
                  <a:lnTo>
                    <a:pt x="1352613" y="284235"/>
                  </a:lnTo>
                  <a:lnTo>
                    <a:pt x="1338184" y="2533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 name="SMARTInkShape-217">
            <a:extLst>
              <a:ext uri="{FF2B5EF4-FFF2-40B4-BE49-F238E27FC236}">
                <a16:creationId xmlns:a16="http://schemas.microsoft.com/office/drawing/2014/main" id="{098DFCE1-4F09-4D2B-873A-03FD014D4922}"/>
              </a:ext>
            </a:extLst>
          </p:cNvPr>
          <p:cNvSpPr/>
          <p:nvPr>
            <p:custDataLst>
              <p:tags r:id="rId4"/>
            </p:custDataLst>
          </p:nvPr>
        </p:nvSpPr>
        <p:spPr>
          <a:xfrm>
            <a:off x="1232169" y="5162550"/>
            <a:ext cx="8679263" cy="857250"/>
          </a:xfrm>
          <a:custGeom>
            <a:avLst/>
            <a:gdLst/>
            <a:ahLst/>
            <a:cxnLst/>
            <a:rect l="0" t="0" r="0" b="0"/>
            <a:pathLst>
              <a:path w="8679263" h="857250">
                <a:moveTo>
                  <a:pt x="399781" y="25400"/>
                </a:moveTo>
                <a:lnTo>
                  <a:pt x="399781" y="25400"/>
                </a:lnTo>
                <a:lnTo>
                  <a:pt x="394314" y="25400"/>
                </a:lnTo>
                <a:lnTo>
                  <a:pt x="388041" y="19933"/>
                </a:lnTo>
                <a:lnTo>
                  <a:pt x="381698" y="19127"/>
                </a:lnTo>
                <a:lnTo>
                  <a:pt x="353207" y="19050"/>
                </a:lnTo>
                <a:lnTo>
                  <a:pt x="308568" y="31815"/>
                </a:lnTo>
                <a:lnTo>
                  <a:pt x="296712" y="36630"/>
                </a:lnTo>
                <a:lnTo>
                  <a:pt x="250302" y="62645"/>
                </a:lnTo>
                <a:lnTo>
                  <a:pt x="236382" y="73496"/>
                </a:lnTo>
                <a:lnTo>
                  <a:pt x="216594" y="84316"/>
                </a:lnTo>
                <a:lnTo>
                  <a:pt x="173314" y="124914"/>
                </a:lnTo>
                <a:lnTo>
                  <a:pt x="129110" y="162984"/>
                </a:lnTo>
                <a:lnTo>
                  <a:pt x="94991" y="207834"/>
                </a:lnTo>
                <a:lnTo>
                  <a:pt x="56764" y="253475"/>
                </a:lnTo>
                <a:lnTo>
                  <a:pt x="33395" y="300615"/>
                </a:lnTo>
                <a:lnTo>
                  <a:pt x="17613" y="327114"/>
                </a:lnTo>
                <a:lnTo>
                  <a:pt x="7607" y="372896"/>
                </a:lnTo>
                <a:lnTo>
                  <a:pt x="1776" y="414915"/>
                </a:lnTo>
                <a:lnTo>
                  <a:pt x="0" y="444785"/>
                </a:lnTo>
                <a:lnTo>
                  <a:pt x="5826" y="492198"/>
                </a:lnTo>
                <a:lnTo>
                  <a:pt x="12955" y="519245"/>
                </a:lnTo>
                <a:lnTo>
                  <a:pt x="31495" y="564720"/>
                </a:lnTo>
                <a:lnTo>
                  <a:pt x="49669" y="600225"/>
                </a:lnTo>
                <a:lnTo>
                  <a:pt x="94996" y="641455"/>
                </a:lnTo>
                <a:lnTo>
                  <a:pt x="104160" y="649158"/>
                </a:lnTo>
                <a:lnTo>
                  <a:pt x="146774" y="677597"/>
                </a:lnTo>
                <a:lnTo>
                  <a:pt x="189584" y="701220"/>
                </a:lnTo>
                <a:lnTo>
                  <a:pt x="210616" y="715787"/>
                </a:lnTo>
                <a:lnTo>
                  <a:pt x="257180" y="737731"/>
                </a:lnTo>
                <a:lnTo>
                  <a:pt x="297926" y="754700"/>
                </a:lnTo>
                <a:lnTo>
                  <a:pt x="345097" y="773569"/>
                </a:lnTo>
                <a:lnTo>
                  <a:pt x="387127" y="788854"/>
                </a:lnTo>
                <a:lnTo>
                  <a:pt x="412495" y="796768"/>
                </a:lnTo>
                <a:lnTo>
                  <a:pt x="459885" y="808389"/>
                </a:lnTo>
                <a:lnTo>
                  <a:pt x="499665" y="813811"/>
                </a:lnTo>
                <a:lnTo>
                  <a:pt x="538280" y="821467"/>
                </a:lnTo>
                <a:lnTo>
                  <a:pt x="579878" y="825409"/>
                </a:lnTo>
                <a:lnTo>
                  <a:pt x="622067" y="830369"/>
                </a:lnTo>
                <a:lnTo>
                  <a:pt x="664371" y="834928"/>
                </a:lnTo>
                <a:lnTo>
                  <a:pt x="706699" y="837554"/>
                </a:lnTo>
                <a:lnTo>
                  <a:pt x="747150" y="839953"/>
                </a:lnTo>
                <a:lnTo>
                  <a:pt x="785897" y="843642"/>
                </a:lnTo>
                <a:lnTo>
                  <a:pt x="833021" y="849457"/>
                </a:lnTo>
                <a:lnTo>
                  <a:pt x="874199" y="850615"/>
                </a:lnTo>
                <a:lnTo>
                  <a:pt x="912645" y="855208"/>
                </a:lnTo>
                <a:lnTo>
                  <a:pt x="955779" y="856846"/>
                </a:lnTo>
                <a:lnTo>
                  <a:pt x="1001251" y="857196"/>
                </a:lnTo>
                <a:lnTo>
                  <a:pt x="1041616" y="857240"/>
                </a:lnTo>
                <a:lnTo>
                  <a:pt x="1080189" y="857248"/>
                </a:lnTo>
                <a:lnTo>
                  <a:pt x="1123714" y="857249"/>
                </a:lnTo>
                <a:lnTo>
                  <a:pt x="1162832" y="855369"/>
                </a:lnTo>
                <a:lnTo>
                  <a:pt x="1200951" y="851783"/>
                </a:lnTo>
                <a:lnTo>
                  <a:pt x="1240727" y="850369"/>
                </a:lnTo>
                <a:lnTo>
                  <a:pt x="1280674" y="844027"/>
                </a:lnTo>
                <a:lnTo>
                  <a:pt x="1323827" y="838261"/>
                </a:lnTo>
                <a:lnTo>
                  <a:pt x="1371152" y="825380"/>
                </a:lnTo>
                <a:lnTo>
                  <a:pt x="1417054" y="812220"/>
                </a:lnTo>
                <a:lnTo>
                  <a:pt x="1431053" y="804318"/>
                </a:lnTo>
                <a:lnTo>
                  <a:pt x="1474867" y="789379"/>
                </a:lnTo>
                <a:lnTo>
                  <a:pt x="1517746" y="769207"/>
                </a:lnTo>
                <a:lnTo>
                  <a:pt x="1565081" y="743890"/>
                </a:lnTo>
                <a:lnTo>
                  <a:pt x="1609606" y="716395"/>
                </a:lnTo>
                <a:lnTo>
                  <a:pt x="1645951" y="693578"/>
                </a:lnTo>
                <a:lnTo>
                  <a:pt x="1668300" y="669041"/>
                </a:lnTo>
                <a:lnTo>
                  <a:pt x="1678358" y="663273"/>
                </a:lnTo>
                <a:lnTo>
                  <a:pt x="1686120" y="660546"/>
                </a:lnTo>
                <a:lnTo>
                  <a:pt x="1701496" y="649466"/>
                </a:lnTo>
                <a:lnTo>
                  <a:pt x="1713361" y="644678"/>
                </a:lnTo>
                <a:lnTo>
                  <a:pt x="1726538" y="636763"/>
                </a:lnTo>
                <a:lnTo>
                  <a:pt x="1738691" y="631977"/>
                </a:lnTo>
                <a:lnTo>
                  <a:pt x="1773692" y="612407"/>
                </a:lnTo>
                <a:lnTo>
                  <a:pt x="1818537" y="599082"/>
                </a:lnTo>
                <a:lnTo>
                  <a:pt x="1864521" y="590836"/>
                </a:lnTo>
                <a:lnTo>
                  <a:pt x="1907553" y="584379"/>
                </a:lnTo>
                <a:lnTo>
                  <a:pt x="1930688" y="582354"/>
                </a:lnTo>
                <a:lnTo>
                  <a:pt x="1969146" y="578114"/>
                </a:lnTo>
                <a:lnTo>
                  <a:pt x="2014040" y="575979"/>
                </a:lnTo>
                <a:lnTo>
                  <a:pt x="2050900" y="571893"/>
                </a:lnTo>
                <a:lnTo>
                  <a:pt x="2097334" y="571522"/>
                </a:lnTo>
                <a:lnTo>
                  <a:pt x="2138983" y="571502"/>
                </a:lnTo>
                <a:lnTo>
                  <a:pt x="2181090" y="571500"/>
                </a:lnTo>
                <a:lnTo>
                  <a:pt x="2227005" y="571500"/>
                </a:lnTo>
                <a:lnTo>
                  <a:pt x="2253670" y="573381"/>
                </a:lnTo>
                <a:lnTo>
                  <a:pt x="2293935" y="577458"/>
                </a:lnTo>
                <a:lnTo>
                  <a:pt x="2338018" y="582841"/>
                </a:lnTo>
                <a:lnTo>
                  <a:pt x="2380554" y="585962"/>
                </a:lnTo>
                <a:lnTo>
                  <a:pt x="2424069" y="592028"/>
                </a:lnTo>
                <a:lnTo>
                  <a:pt x="2469802" y="596615"/>
                </a:lnTo>
                <a:lnTo>
                  <a:pt x="2513442" y="600246"/>
                </a:lnTo>
                <a:lnTo>
                  <a:pt x="2552871" y="602854"/>
                </a:lnTo>
                <a:lnTo>
                  <a:pt x="2598244" y="603215"/>
                </a:lnTo>
                <a:lnTo>
                  <a:pt x="2638688" y="607609"/>
                </a:lnTo>
                <a:lnTo>
                  <a:pt x="2679905" y="609426"/>
                </a:lnTo>
                <a:lnTo>
                  <a:pt x="2723978" y="609585"/>
                </a:lnTo>
                <a:lnTo>
                  <a:pt x="2768395" y="609599"/>
                </a:lnTo>
                <a:lnTo>
                  <a:pt x="2812136" y="609600"/>
                </a:lnTo>
                <a:lnTo>
                  <a:pt x="2855188" y="609600"/>
                </a:lnTo>
                <a:lnTo>
                  <a:pt x="2899516" y="608894"/>
                </a:lnTo>
                <a:lnTo>
                  <a:pt x="2940296" y="603838"/>
                </a:lnTo>
                <a:lnTo>
                  <a:pt x="2980344" y="603328"/>
                </a:lnTo>
                <a:lnTo>
                  <a:pt x="3022377" y="603260"/>
                </a:lnTo>
                <a:lnTo>
                  <a:pt x="3064670" y="603252"/>
                </a:lnTo>
                <a:lnTo>
                  <a:pt x="3106998" y="603250"/>
                </a:lnTo>
                <a:lnTo>
                  <a:pt x="3151212" y="605132"/>
                </a:lnTo>
                <a:lnTo>
                  <a:pt x="3198132" y="609012"/>
                </a:lnTo>
                <a:lnTo>
                  <a:pt x="3245738" y="609522"/>
                </a:lnTo>
                <a:lnTo>
                  <a:pt x="3285444" y="609585"/>
                </a:lnTo>
                <a:lnTo>
                  <a:pt x="3327259" y="611478"/>
                </a:lnTo>
                <a:lnTo>
                  <a:pt x="3366119" y="615066"/>
                </a:lnTo>
                <a:lnTo>
                  <a:pt x="3409699" y="615775"/>
                </a:lnTo>
                <a:lnTo>
                  <a:pt x="3448830" y="617797"/>
                </a:lnTo>
                <a:lnTo>
                  <a:pt x="3490321" y="621411"/>
                </a:lnTo>
                <a:lnTo>
                  <a:pt x="3532488" y="622830"/>
                </a:lnTo>
                <a:lnTo>
                  <a:pt x="3572907" y="627291"/>
                </a:lnTo>
                <a:lnTo>
                  <a:pt x="3616868" y="628471"/>
                </a:lnTo>
                <a:lnTo>
                  <a:pt x="3659415" y="628627"/>
                </a:lnTo>
                <a:lnTo>
                  <a:pt x="3706802" y="626766"/>
                </a:lnTo>
                <a:lnTo>
                  <a:pt x="3750289" y="622182"/>
                </a:lnTo>
                <a:lnTo>
                  <a:pt x="3792775" y="616910"/>
                </a:lnTo>
                <a:lnTo>
                  <a:pt x="3835128" y="614194"/>
                </a:lnTo>
                <a:lnTo>
                  <a:pt x="3878169" y="610205"/>
                </a:lnTo>
                <a:lnTo>
                  <a:pt x="3925265" y="609679"/>
                </a:lnTo>
                <a:lnTo>
                  <a:pt x="3970246" y="604584"/>
                </a:lnTo>
                <a:lnTo>
                  <a:pt x="4017266" y="603426"/>
                </a:lnTo>
                <a:lnTo>
                  <a:pt x="4057820" y="603285"/>
                </a:lnTo>
                <a:lnTo>
                  <a:pt x="4096429" y="603257"/>
                </a:lnTo>
                <a:lnTo>
                  <a:pt x="4136303" y="603957"/>
                </a:lnTo>
                <a:lnTo>
                  <a:pt x="4178150" y="608277"/>
                </a:lnTo>
                <a:lnTo>
                  <a:pt x="4220388" y="612710"/>
                </a:lnTo>
                <a:lnTo>
                  <a:pt x="4267066" y="616015"/>
                </a:lnTo>
                <a:lnTo>
                  <a:pt x="4310990" y="622731"/>
                </a:lnTo>
                <a:lnTo>
                  <a:pt x="4357008" y="630852"/>
                </a:lnTo>
                <a:lnTo>
                  <a:pt x="4401088" y="639250"/>
                </a:lnTo>
                <a:lnTo>
                  <a:pt x="4441467" y="645822"/>
                </a:lnTo>
                <a:lnTo>
                  <a:pt x="4486420" y="650700"/>
                </a:lnTo>
                <a:lnTo>
                  <a:pt x="4529976" y="657752"/>
                </a:lnTo>
                <a:lnTo>
                  <a:pt x="4576731" y="661759"/>
                </a:lnTo>
                <a:lnTo>
                  <a:pt x="4620148" y="665764"/>
                </a:lnTo>
                <a:lnTo>
                  <a:pt x="4667060" y="670919"/>
                </a:lnTo>
                <a:lnTo>
                  <a:pt x="4712909" y="674550"/>
                </a:lnTo>
                <a:lnTo>
                  <a:pt x="4759153" y="678482"/>
                </a:lnTo>
                <a:lnTo>
                  <a:pt x="4794950" y="682534"/>
                </a:lnTo>
                <a:lnTo>
                  <a:pt x="4832368" y="684833"/>
                </a:lnTo>
                <a:lnTo>
                  <a:pt x="4870266" y="685513"/>
                </a:lnTo>
                <a:lnTo>
                  <a:pt x="4916633" y="690107"/>
                </a:lnTo>
                <a:lnTo>
                  <a:pt x="4953324" y="691544"/>
                </a:lnTo>
                <a:lnTo>
                  <a:pt x="4991007" y="691971"/>
                </a:lnTo>
                <a:lnTo>
                  <a:pt x="5028983" y="692803"/>
                </a:lnTo>
                <a:lnTo>
                  <a:pt x="5066341" y="696499"/>
                </a:lnTo>
                <a:lnTo>
                  <a:pt x="5112808" y="698104"/>
                </a:lnTo>
                <a:lnTo>
                  <a:pt x="5151855" y="698382"/>
                </a:lnTo>
                <a:lnTo>
                  <a:pt x="5192823" y="700346"/>
                </a:lnTo>
                <a:lnTo>
                  <a:pt x="5231773" y="703515"/>
                </a:lnTo>
                <a:lnTo>
                  <a:pt x="5270125" y="704454"/>
                </a:lnTo>
                <a:lnTo>
                  <a:pt x="5308299" y="704731"/>
                </a:lnTo>
                <a:lnTo>
                  <a:pt x="5348303" y="706696"/>
                </a:lnTo>
                <a:lnTo>
                  <a:pt x="5391436" y="709865"/>
                </a:lnTo>
                <a:lnTo>
                  <a:pt x="5433613" y="710805"/>
                </a:lnTo>
                <a:lnTo>
                  <a:pt x="5474803" y="711082"/>
                </a:lnTo>
                <a:lnTo>
                  <a:pt x="5516406" y="711165"/>
                </a:lnTo>
                <a:lnTo>
                  <a:pt x="5555544" y="711190"/>
                </a:lnTo>
                <a:lnTo>
                  <a:pt x="5595833" y="711197"/>
                </a:lnTo>
                <a:lnTo>
                  <a:pt x="5639050" y="711198"/>
                </a:lnTo>
                <a:lnTo>
                  <a:pt x="5683134" y="711200"/>
                </a:lnTo>
                <a:lnTo>
                  <a:pt x="5727476" y="711200"/>
                </a:lnTo>
                <a:lnTo>
                  <a:pt x="5771894" y="709318"/>
                </a:lnTo>
                <a:lnTo>
                  <a:pt x="5816334" y="706174"/>
                </a:lnTo>
                <a:lnTo>
                  <a:pt x="5862663" y="705242"/>
                </a:lnTo>
                <a:lnTo>
                  <a:pt x="5895484" y="705024"/>
                </a:lnTo>
                <a:lnTo>
                  <a:pt x="5928886" y="704927"/>
                </a:lnTo>
                <a:lnTo>
                  <a:pt x="5976054" y="704873"/>
                </a:lnTo>
                <a:lnTo>
                  <a:pt x="6008204" y="704860"/>
                </a:lnTo>
                <a:lnTo>
                  <a:pt x="6041308" y="704148"/>
                </a:lnTo>
                <a:lnTo>
                  <a:pt x="6074835" y="701481"/>
                </a:lnTo>
                <a:lnTo>
                  <a:pt x="6122073" y="699383"/>
                </a:lnTo>
                <a:lnTo>
                  <a:pt x="6154241" y="698893"/>
                </a:lnTo>
                <a:lnTo>
                  <a:pt x="6186646" y="698675"/>
                </a:lnTo>
                <a:lnTo>
                  <a:pt x="6233363" y="697845"/>
                </a:lnTo>
                <a:lnTo>
                  <a:pt x="6266026" y="695151"/>
                </a:lnTo>
                <a:lnTo>
                  <a:pt x="6299358" y="693484"/>
                </a:lnTo>
                <a:lnTo>
                  <a:pt x="6332988" y="692743"/>
                </a:lnTo>
                <a:lnTo>
                  <a:pt x="6366749" y="692412"/>
                </a:lnTo>
                <a:lnTo>
                  <a:pt x="6414118" y="688856"/>
                </a:lnTo>
                <a:lnTo>
                  <a:pt x="6446316" y="687159"/>
                </a:lnTo>
                <a:lnTo>
                  <a:pt x="6479441" y="686403"/>
                </a:lnTo>
                <a:lnTo>
                  <a:pt x="6512978" y="686069"/>
                </a:lnTo>
                <a:lnTo>
                  <a:pt x="6546698" y="685919"/>
                </a:lnTo>
                <a:lnTo>
                  <a:pt x="6580500" y="685854"/>
                </a:lnTo>
                <a:lnTo>
                  <a:pt x="6614337" y="685823"/>
                </a:lnTo>
                <a:lnTo>
                  <a:pt x="6648191" y="685810"/>
                </a:lnTo>
                <a:lnTo>
                  <a:pt x="6682052" y="686510"/>
                </a:lnTo>
                <a:lnTo>
                  <a:pt x="6715916" y="689173"/>
                </a:lnTo>
                <a:lnTo>
                  <a:pt x="6749782" y="690827"/>
                </a:lnTo>
                <a:lnTo>
                  <a:pt x="6783647" y="691562"/>
                </a:lnTo>
                <a:lnTo>
                  <a:pt x="6817514" y="691888"/>
                </a:lnTo>
                <a:lnTo>
                  <a:pt x="6851381" y="692034"/>
                </a:lnTo>
                <a:lnTo>
                  <a:pt x="6885247" y="692805"/>
                </a:lnTo>
                <a:lnTo>
                  <a:pt x="6919114" y="695499"/>
                </a:lnTo>
                <a:lnTo>
                  <a:pt x="6952980" y="697166"/>
                </a:lnTo>
                <a:lnTo>
                  <a:pt x="6986848" y="697907"/>
                </a:lnTo>
                <a:lnTo>
                  <a:pt x="7020714" y="698237"/>
                </a:lnTo>
                <a:lnTo>
                  <a:pt x="7068143" y="698421"/>
                </a:lnTo>
                <a:lnTo>
                  <a:pt x="7100355" y="698466"/>
                </a:lnTo>
                <a:lnTo>
                  <a:pt x="7132780" y="698485"/>
                </a:lnTo>
                <a:lnTo>
                  <a:pt x="7179508" y="698495"/>
                </a:lnTo>
                <a:lnTo>
                  <a:pt x="7212174" y="698498"/>
                </a:lnTo>
                <a:lnTo>
                  <a:pt x="7245507" y="700381"/>
                </a:lnTo>
                <a:lnTo>
                  <a:pt x="7278431" y="702864"/>
                </a:lnTo>
                <a:lnTo>
                  <a:pt x="7325440" y="704966"/>
                </a:lnTo>
                <a:lnTo>
                  <a:pt x="7358172" y="707960"/>
                </a:lnTo>
                <a:lnTo>
                  <a:pt x="7391535" y="709759"/>
                </a:lnTo>
                <a:lnTo>
                  <a:pt x="7424471" y="711265"/>
                </a:lnTo>
                <a:lnTo>
                  <a:pt x="7470781" y="715374"/>
                </a:lnTo>
                <a:lnTo>
                  <a:pt x="7515783" y="716905"/>
                </a:lnTo>
                <a:lnTo>
                  <a:pt x="7561101" y="717359"/>
                </a:lnTo>
                <a:lnTo>
                  <a:pt x="7593439" y="717465"/>
                </a:lnTo>
                <a:lnTo>
                  <a:pt x="7640006" y="717525"/>
                </a:lnTo>
                <a:lnTo>
                  <a:pt x="7685084" y="717542"/>
                </a:lnTo>
                <a:lnTo>
                  <a:pt x="7729719" y="717548"/>
                </a:lnTo>
                <a:lnTo>
                  <a:pt x="7774224" y="717549"/>
                </a:lnTo>
                <a:lnTo>
                  <a:pt x="7818690" y="717549"/>
                </a:lnTo>
                <a:lnTo>
                  <a:pt x="7863146" y="717549"/>
                </a:lnTo>
                <a:lnTo>
                  <a:pt x="7907596" y="720921"/>
                </a:lnTo>
                <a:lnTo>
                  <a:pt x="7948677" y="723017"/>
                </a:lnTo>
                <a:lnTo>
                  <a:pt x="7991030" y="723638"/>
                </a:lnTo>
                <a:lnTo>
                  <a:pt x="8031488" y="723823"/>
                </a:lnTo>
                <a:lnTo>
                  <a:pt x="8073658" y="723877"/>
                </a:lnTo>
                <a:lnTo>
                  <a:pt x="8114061" y="723893"/>
                </a:lnTo>
                <a:lnTo>
                  <a:pt x="8152843" y="720526"/>
                </a:lnTo>
                <a:lnTo>
                  <a:pt x="8191147" y="718432"/>
                </a:lnTo>
                <a:lnTo>
                  <a:pt x="8237651" y="712655"/>
                </a:lnTo>
                <a:lnTo>
                  <a:pt x="8284988" y="704720"/>
                </a:lnTo>
                <a:lnTo>
                  <a:pt x="8331891" y="696356"/>
                </a:lnTo>
                <a:lnTo>
                  <a:pt x="8376145" y="682842"/>
                </a:lnTo>
                <a:lnTo>
                  <a:pt x="8421491" y="662405"/>
                </a:lnTo>
                <a:lnTo>
                  <a:pt x="8460088" y="641197"/>
                </a:lnTo>
                <a:lnTo>
                  <a:pt x="8504224" y="614955"/>
                </a:lnTo>
                <a:lnTo>
                  <a:pt x="8549806" y="583230"/>
                </a:lnTo>
                <a:lnTo>
                  <a:pt x="8591672" y="550525"/>
                </a:lnTo>
                <a:lnTo>
                  <a:pt x="8637611" y="512238"/>
                </a:lnTo>
                <a:lnTo>
                  <a:pt x="8649772" y="498829"/>
                </a:lnTo>
                <a:lnTo>
                  <a:pt x="8668769" y="458938"/>
                </a:lnTo>
                <a:lnTo>
                  <a:pt x="8678561" y="412852"/>
                </a:lnTo>
                <a:lnTo>
                  <a:pt x="8679262" y="376649"/>
                </a:lnTo>
                <a:lnTo>
                  <a:pt x="8672329" y="330317"/>
                </a:lnTo>
                <a:lnTo>
                  <a:pt x="8662344" y="299170"/>
                </a:lnTo>
                <a:lnTo>
                  <a:pt x="8627890" y="251840"/>
                </a:lnTo>
                <a:lnTo>
                  <a:pt x="8618198" y="235016"/>
                </a:lnTo>
                <a:lnTo>
                  <a:pt x="8575414" y="195680"/>
                </a:lnTo>
                <a:lnTo>
                  <a:pt x="8552555" y="176994"/>
                </a:lnTo>
                <a:lnTo>
                  <a:pt x="8508694" y="148898"/>
                </a:lnTo>
                <a:lnTo>
                  <a:pt x="8463720" y="126692"/>
                </a:lnTo>
                <a:lnTo>
                  <a:pt x="8418457" y="106599"/>
                </a:lnTo>
                <a:lnTo>
                  <a:pt x="8376612" y="91675"/>
                </a:lnTo>
                <a:lnTo>
                  <a:pt x="8329673" y="80520"/>
                </a:lnTo>
                <a:lnTo>
                  <a:pt x="8284713" y="66717"/>
                </a:lnTo>
                <a:lnTo>
                  <a:pt x="8243798" y="60764"/>
                </a:lnTo>
                <a:lnTo>
                  <a:pt x="8205404" y="52794"/>
                </a:lnTo>
                <a:lnTo>
                  <a:pt x="8160399" y="44426"/>
                </a:lnTo>
                <a:lnTo>
                  <a:pt x="8117329" y="35978"/>
                </a:lnTo>
                <a:lnTo>
                  <a:pt x="8071192" y="31879"/>
                </a:lnTo>
                <a:lnTo>
                  <a:pt x="8029675" y="26889"/>
                </a:lnTo>
                <a:lnTo>
                  <a:pt x="7993549" y="25841"/>
                </a:lnTo>
                <a:lnTo>
                  <a:pt x="7946787" y="25487"/>
                </a:lnTo>
                <a:lnTo>
                  <a:pt x="7899215" y="21053"/>
                </a:lnTo>
                <a:lnTo>
                  <a:pt x="7853234" y="19446"/>
                </a:lnTo>
                <a:lnTo>
                  <a:pt x="7816152" y="19168"/>
                </a:lnTo>
                <a:lnTo>
                  <a:pt x="7778353" y="19085"/>
                </a:lnTo>
                <a:lnTo>
                  <a:pt x="7740342" y="19060"/>
                </a:lnTo>
                <a:lnTo>
                  <a:pt x="7692944" y="19052"/>
                </a:lnTo>
                <a:lnTo>
                  <a:pt x="7653575" y="19050"/>
                </a:lnTo>
                <a:lnTo>
                  <a:pt x="7614002" y="19050"/>
                </a:lnTo>
                <a:lnTo>
                  <a:pt x="7575465" y="19050"/>
                </a:lnTo>
                <a:lnTo>
                  <a:pt x="7537235" y="19050"/>
                </a:lnTo>
                <a:lnTo>
                  <a:pt x="7495726" y="19050"/>
                </a:lnTo>
                <a:lnTo>
                  <a:pt x="7458890" y="19050"/>
                </a:lnTo>
                <a:lnTo>
                  <a:pt x="7418890" y="19050"/>
                </a:lnTo>
                <a:lnTo>
                  <a:pt x="7379129" y="19050"/>
                </a:lnTo>
                <a:lnTo>
                  <a:pt x="7340538" y="19050"/>
                </a:lnTo>
                <a:lnTo>
                  <a:pt x="7302291" y="19050"/>
                </a:lnTo>
                <a:lnTo>
                  <a:pt x="7264149" y="19050"/>
                </a:lnTo>
                <a:lnTo>
                  <a:pt x="7222666" y="19050"/>
                </a:lnTo>
                <a:lnTo>
                  <a:pt x="7182465" y="15679"/>
                </a:lnTo>
                <a:lnTo>
                  <a:pt x="7143743" y="13583"/>
                </a:lnTo>
                <a:lnTo>
                  <a:pt x="7105458" y="12961"/>
                </a:lnTo>
                <a:lnTo>
                  <a:pt x="7063932" y="12778"/>
                </a:lnTo>
                <a:lnTo>
                  <a:pt x="7023720" y="12722"/>
                </a:lnTo>
                <a:lnTo>
                  <a:pt x="6984994" y="9335"/>
                </a:lnTo>
                <a:lnTo>
                  <a:pt x="6943337" y="7234"/>
                </a:lnTo>
                <a:lnTo>
                  <a:pt x="6903086" y="6612"/>
                </a:lnTo>
                <a:lnTo>
                  <a:pt x="6864349" y="6428"/>
                </a:lnTo>
                <a:lnTo>
                  <a:pt x="6826060" y="3001"/>
                </a:lnTo>
                <a:lnTo>
                  <a:pt x="6784533" y="889"/>
                </a:lnTo>
                <a:lnTo>
                  <a:pt x="6744321" y="263"/>
                </a:lnTo>
                <a:lnTo>
                  <a:pt x="6702223" y="78"/>
                </a:lnTo>
                <a:lnTo>
                  <a:pt x="6661841" y="22"/>
                </a:lnTo>
                <a:lnTo>
                  <a:pt x="6623065" y="6"/>
                </a:lnTo>
                <a:lnTo>
                  <a:pt x="6584765" y="2"/>
                </a:lnTo>
                <a:lnTo>
                  <a:pt x="6546605" y="0"/>
                </a:lnTo>
                <a:lnTo>
                  <a:pt x="6508488" y="0"/>
                </a:lnTo>
                <a:lnTo>
                  <a:pt x="6467011" y="0"/>
                </a:lnTo>
                <a:lnTo>
                  <a:pt x="6426814" y="0"/>
                </a:lnTo>
                <a:lnTo>
                  <a:pt x="6388092" y="0"/>
                </a:lnTo>
                <a:lnTo>
                  <a:pt x="6346437" y="0"/>
                </a:lnTo>
                <a:lnTo>
                  <a:pt x="6306186" y="0"/>
                </a:lnTo>
                <a:lnTo>
                  <a:pt x="6267450" y="3371"/>
                </a:lnTo>
                <a:lnTo>
                  <a:pt x="6225790" y="5467"/>
                </a:lnTo>
                <a:lnTo>
                  <a:pt x="6182166" y="6088"/>
                </a:lnTo>
                <a:lnTo>
                  <a:pt x="6141332" y="9644"/>
                </a:lnTo>
                <a:lnTo>
                  <a:pt x="6099051" y="11794"/>
                </a:lnTo>
                <a:lnTo>
                  <a:pt x="6058615" y="12432"/>
                </a:lnTo>
                <a:lnTo>
                  <a:pt x="6019822" y="12620"/>
                </a:lnTo>
                <a:lnTo>
                  <a:pt x="5981518" y="16047"/>
                </a:lnTo>
                <a:lnTo>
                  <a:pt x="5939985" y="18160"/>
                </a:lnTo>
                <a:lnTo>
                  <a:pt x="5896401" y="18786"/>
                </a:lnTo>
                <a:lnTo>
                  <a:pt x="5855577" y="18971"/>
                </a:lnTo>
                <a:lnTo>
                  <a:pt x="5813299" y="19027"/>
                </a:lnTo>
                <a:lnTo>
                  <a:pt x="5772864" y="19043"/>
                </a:lnTo>
                <a:lnTo>
                  <a:pt x="5734072" y="19048"/>
                </a:lnTo>
                <a:lnTo>
                  <a:pt x="5695768" y="19049"/>
                </a:lnTo>
                <a:lnTo>
                  <a:pt x="5654235" y="19050"/>
                </a:lnTo>
                <a:lnTo>
                  <a:pt x="5614021" y="19050"/>
                </a:lnTo>
                <a:lnTo>
                  <a:pt x="5575295" y="19050"/>
                </a:lnTo>
                <a:lnTo>
                  <a:pt x="5537009" y="19050"/>
                </a:lnTo>
                <a:lnTo>
                  <a:pt x="5495483" y="15679"/>
                </a:lnTo>
                <a:lnTo>
                  <a:pt x="5455271" y="13583"/>
                </a:lnTo>
                <a:lnTo>
                  <a:pt x="5413173" y="12961"/>
                </a:lnTo>
                <a:lnTo>
                  <a:pt x="5369421" y="12778"/>
                </a:lnTo>
                <a:lnTo>
                  <a:pt x="5328548" y="12722"/>
                </a:lnTo>
                <a:lnTo>
                  <a:pt x="5289627" y="16077"/>
                </a:lnTo>
                <a:lnTo>
                  <a:pt x="5247912" y="18169"/>
                </a:lnTo>
                <a:lnTo>
                  <a:pt x="5207644" y="18789"/>
                </a:lnTo>
                <a:lnTo>
                  <a:pt x="5168901" y="18972"/>
                </a:lnTo>
                <a:lnTo>
                  <a:pt x="5127240" y="19027"/>
                </a:lnTo>
                <a:lnTo>
                  <a:pt x="5083616" y="19043"/>
                </a:lnTo>
                <a:lnTo>
                  <a:pt x="5042782" y="15677"/>
                </a:lnTo>
                <a:lnTo>
                  <a:pt x="5000501" y="13582"/>
                </a:lnTo>
                <a:lnTo>
                  <a:pt x="4960065" y="12961"/>
                </a:lnTo>
                <a:lnTo>
                  <a:pt x="4917901" y="12778"/>
                </a:lnTo>
                <a:lnTo>
                  <a:pt x="4874129" y="12722"/>
                </a:lnTo>
                <a:lnTo>
                  <a:pt x="4833251" y="12707"/>
                </a:lnTo>
                <a:lnTo>
                  <a:pt x="4790956" y="12702"/>
                </a:lnTo>
                <a:lnTo>
                  <a:pt x="4747145" y="12701"/>
                </a:lnTo>
                <a:lnTo>
                  <a:pt x="4702884" y="9329"/>
                </a:lnTo>
                <a:lnTo>
                  <a:pt x="4658490" y="7233"/>
                </a:lnTo>
                <a:lnTo>
                  <a:pt x="4614057" y="6611"/>
                </a:lnTo>
                <a:lnTo>
                  <a:pt x="4572984" y="6428"/>
                </a:lnTo>
                <a:lnTo>
                  <a:pt x="4530631" y="6373"/>
                </a:lnTo>
                <a:lnTo>
                  <a:pt x="4490174" y="2985"/>
                </a:lnTo>
                <a:lnTo>
                  <a:pt x="4448004" y="884"/>
                </a:lnTo>
                <a:lnTo>
                  <a:pt x="4407601" y="262"/>
                </a:lnTo>
                <a:lnTo>
                  <a:pt x="4365447" y="77"/>
                </a:lnTo>
                <a:lnTo>
                  <a:pt x="4321677" y="22"/>
                </a:lnTo>
                <a:lnTo>
                  <a:pt x="4280800" y="6"/>
                </a:lnTo>
                <a:lnTo>
                  <a:pt x="4241877" y="3373"/>
                </a:lnTo>
                <a:lnTo>
                  <a:pt x="4200163" y="5468"/>
                </a:lnTo>
                <a:lnTo>
                  <a:pt x="4159894" y="6088"/>
                </a:lnTo>
                <a:lnTo>
                  <a:pt x="4121151" y="9644"/>
                </a:lnTo>
                <a:lnTo>
                  <a:pt x="4082860" y="11794"/>
                </a:lnTo>
                <a:lnTo>
                  <a:pt x="4041334" y="12432"/>
                </a:lnTo>
                <a:lnTo>
                  <a:pt x="4001121" y="15991"/>
                </a:lnTo>
                <a:lnTo>
                  <a:pt x="3959024" y="18143"/>
                </a:lnTo>
                <a:lnTo>
                  <a:pt x="3918641" y="18781"/>
                </a:lnTo>
                <a:lnTo>
                  <a:pt x="3876495" y="22342"/>
                </a:lnTo>
                <a:lnTo>
                  <a:pt x="3839468" y="24494"/>
                </a:lnTo>
                <a:lnTo>
                  <a:pt x="3799414" y="28502"/>
                </a:lnTo>
                <a:lnTo>
                  <a:pt x="3756266" y="30788"/>
                </a:lnTo>
                <a:lnTo>
                  <a:pt x="3715572" y="34836"/>
                </a:lnTo>
                <a:lnTo>
                  <a:pt x="3676705" y="40504"/>
                </a:lnTo>
                <a:lnTo>
                  <a:pt x="3635006" y="43280"/>
                </a:lnTo>
                <a:lnTo>
                  <a:pt x="3594742" y="47475"/>
                </a:lnTo>
                <a:lnTo>
                  <a:pt x="3556000" y="53186"/>
                </a:lnTo>
                <a:lnTo>
                  <a:pt x="3517711" y="55975"/>
                </a:lnTo>
                <a:lnTo>
                  <a:pt x="3476184" y="60173"/>
                </a:lnTo>
                <a:lnTo>
                  <a:pt x="3435970" y="65886"/>
                </a:lnTo>
                <a:lnTo>
                  <a:pt x="3397245" y="72046"/>
                </a:lnTo>
                <a:lnTo>
                  <a:pt x="3358959" y="78341"/>
                </a:lnTo>
                <a:lnTo>
                  <a:pt x="3320804" y="81302"/>
                </a:lnTo>
                <a:lnTo>
                  <a:pt x="3282688" y="85551"/>
                </a:lnTo>
                <a:lnTo>
                  <a:pt x="3244583" y="87908"/>
                </a:lnTo>
                <a:lnTo>
                  <a:pt x="3206481" y="91977"/>
                </a:lnTo>
                <a:lnTo>
                  <a:pt x="3168381" y="94280"/>
                </a:lnTo>
                <a:lnTo>
                  <a:pt x="3126910" y="94963"/>
                </a:lnTo>
                <a:lnTo>
                  <a:pt x="3086714" y="98536"/>
                </a:lnTo>
                <a:lnTo>
                  <a:pt x="3039569" y="100994"/>
                </a:lnTo>
                <a:lnTo>
                  <a:pt x="2992105" y="103362"/>
                </a:lnTo>
                <a:lnTo>
                  <a:pt x="2945177" y="107043"/>
                </a:lnTo>
                <a:lnTo>
                  <a:pt x="2907748" y="107681"/>
                </a:lnTo>
                <a:lnTo>
                  <a:pt x="2862245" y="107897"/>
                </a:lnTo>
                <a:lnTo>
                  <a:pt x="2817404" y="107940"/>
                </a:lnTo>
                <a:lnTo>
                  <a:pt x="2774732" y="107948"/>
                </a:lnTo>
                <a:lnTo>
                  <a:pt x="2729692" y="107950"/>
                </a:lnTo>
                <a:lnTo>
                  <a:pt x="2687974" y="107950"/>
                </a:lnTo>
                <a:lnTo>
                  <a:pt x="2645606" y="107950"/>
                </a:lnTo>
                <a:lnTo>
                  <a:pt x="2601540" y="107950"/>
                </a:lnTo>
                <a:lnTo>
                  <a:pt x="2558865" y="107950"/>
                </a:lnTo>
                <a:lnTo>
                  <a:pt x="2516464" y="107950"/>
                </a:lnTo>
                <a:lnTo>
                  <a:pt x="2474118" y="112314"/>
                </a:lnTo>
                <a:lnTo>
                  <a:pt x="2429900" y="113907"/>
                </a:lnTo>
                <a:lnTo>
                  <a:pt x="2383980" y="114222"/>
                </a:lnTo>
                <a:lnTo>
                  <a:pt x="2336574" y="114285"/>
                </a:lnTo>
                <a:lnTo>
                  <a:pt x="2290626" y="114297"/>
                </a:lnTo>
                <a:lnTo>
                  <a:pt x="2244364" y="114299"/>
                </a:lnTo>
                <a:lnTo>
                  <a:pt x="2208563" y="114300"/>
                </a:lnTo>
                <a:lnTo>
                  <a:pt x="2171144" y="114300"/>
                </a:lnTo>
                <a:lnTo>
                  <a:pt x="2129875" y="114300"/>
                </a:lnTo>
                <a:lnTo>
                  <a:pt x="2089738" y="114300"/>
                </a:lnTo>
                <a:lnTo>
                  <a:pt x="2047664" y="114300"/>
                </a:lnTo>
                <a:lnTo>
                  <a:pt x="2007289" y="114300"/>
                </a:lnTo>
                <a:lnTo>
                  <a:pt x="1968515" y="110929"/>
                </a:lnTo>
                <a:lnTo>
                  <a:pt x="1926844" y="108833"/>
                </a:lnTo>
                <a:lnTo>
                  <a:pt x="1883218" y="108211"/>
                </a:lnTo>
                <a:lnTo>
                  <a:pt x="1842382" y="108028"/>
                </a:lnTo>
                <a:lnTo>
                  <a:pt x="1800101" y="107972"/>
                </a:lnTo>
                <a:lnTo>
                  <a:pt x="1756294" y="107957"/>
                </a:lnTo>
                <a:lnTo>
                  <a:pt x="1715405" y="107952"/>
                </a:lnTo>
                <a:lnTo>
                  <a:pt x="1673108" y="104580"/>
                </a:lnTo>
                <a:lnTo>
                  <a:pt x="1629295" y="102483"/>
                </a:lnTo>
                <a:lnTo>
                  <a:pt x="1585035" y="101861"/>
                </a:lnTo>
                <a:lnTo>
                  <a:pt x="1544012" y="101678"/>
                </a:lnTo>
                <a:lnTo>
                  <a:pt x="1501675" y="101623"/>
                </a:lnTo>
                <a:lnTo>
                  <a:pt x="1461222" y="101607"/>
                </a:lnTo>
                <a:lnTo>
                  <a:pt x="1419054" y="101602"/>
                </a:lnTo>
                <a:lnTo>
                  <a:pt x="1375280" y="101601"/>
                </a:lnTo>
                <a:lnTo>
                  <a:pt x="1334401" y="101600"/>
                </a:lnTo>
                <a:lnTo>
                  <a:pt x="1295477" y="101600"/>
                </a:lnTo>
                <a:lnTo>
                  <a:pt x="1257134" y="98229"/>
                </a:lnTo>
                <a:lnTo>
                  <a:pt x="1218962" y="96133"/>
                </a:lnTo>
                <a:lnTo>
                  <a:pt x="1180840" y="95512"/>
                </a:lnTo>
                <a:lnTo>
                  <a:pt x="1134396" y="95301"/>
                </a:lnTo>
                <a:lnTo>
                  <a:pt x="1087070" y="93378"/>
                </a:lnTo>
                <a:lnTo>
                  <a:pt x="1043542" y="89784"/>
                </a:lnTo>
                <a:lnTo>
                  <a:pt x="1005336" y="84710"/>
                </a:lnTo>
                <a:lnTo>
                  <a:pt x="964550" y="81095"/>
                </a:lnTo>
                <a:lnTo>
                  <a:pt x="925893" y="77167"/>
                </a:lnTo>
                <a:lnTo>
                  <a:pt x="886716" y="72027"/>
                </a:lnTo>
                <a:lnTo>
                  <a:pt x="849188" y="68398"/>
                </a:lnTo>
                <a:lnTo>
                  <a:pt x="802594" y="59781"/>
                </a:lnTo>
                <a:lnTo>
                  <a:pt x="759699" y="54125"/>
                </a:lnTo>
                <a:lnTo>
                  <a:pt x="717292" y="46212"/>
                </a:lnTo>
                <a:lnTo>
                  <a:pt x="674949" y="43976"/>
                </a:lnTo>
                <a:lnTo>
                  <a:pt x="628512" y="38708"/>
                </a:lnTo>
                <a:lnTo>
                  <a:pt x="587903" y="34809"/>
                </a:lnTo>
                <a:lnTo>
                  <a:pt x="540712" y="32019"/>
                </a:lnTo>
                <a:lnTo>
                  <a:pt x="496022" y="31774"/>
                </a:lnTo>
                <a:lnTo>
                  <a:pt x="456504" y="38660"/>
                </a:lnTo>
                <a:lnTo>
                  <a:pt x="411119" y="45823"/>
                </a:lnTo>
                <a:lnTo>
                  <a:pt x="366587" y="57270"/>
                </a:lnTo>
                <a:lnTo>
                  <a:pt x="319614" y="71974"/>
                </a:lnTo>
                <a:lnTo>
                  <a:pt x="272168" y="98002"/>
                </a:lnTo>
                <a:lnTo>
                  <a:pt x="247381"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 name="SMARTInkShape-Group75">
            <a:extLst>
              <a:ext uri="{FF2B5EF4-FFF2-40B4-BE49-F238E27FC236}">
                <a16:creationId xmlns:a16="http://schemas.microsoft.com/office/drawing/2014/main" id="{DABF8467-1838-46FA-ACCA-C9AC6F94E099}"/>
              </a:ext>
            </a:extLst>
          </p:cNvPr>
          <p:cNvGrpSpPr/>
          <p:nvPr/>
        </p:nvGrpSpPr>
        <p:grpSpPr>
          <a:xfrm>
            <a:off x="996950" y="3282950"/>
            <a:ext cx="571199" cy="336551"/>
            <a:chOff x="996950" y="3282950"/>
            <a:chExt cx="571199" cy="336551"/>
          </a:xfrm>
        </p:grpSpPr>
        <p:sp>
          <p:nvSpPr>
            <p:cNvPr id="44" name="SMARTInkShape-218">
              <a:extLst>
                <a:ext uri="{FF2B5EF4-FFF2-40B4-BE49-F238E27FC236}">
                  <a16:creationId xmlns:a16="http://schemas.microsoft.com/office/drawing/2014/main" id="{25492A59-8C9D-4AA1-BD4F-C2802D0CEFA8}"/>
                </a:ext>
              </a:extLst>
            </p:cNvPr>
            <p:cNvSpPr/>
            <p:nvPr>
              <p:custDataLst>
                <p:tags r:id="rId5"/>
              </p:custDataLst>
            </p:nvPr>
          </p:nvSpPr>
          <p:spPr>
            <a:xfrm>
              <a:off x="1263650" y="3282950"/>
              <a:ext cx="304499" cy="336551"/>
            </a:xfrm>
            <a:custGeom>
              <a:avLst/>
              <a:gdLst/>
              <a:ahLst/>
              <a:cxnLst/>
              <a:rect l="0" t="0" r="0" b="0"/>
              <a:pathLst>
                <a:path w="304499" h="336551">
                  <a:moveTo>
                    <a:pt x="38100" y="0"/>
                  </a:moveTo>
                  <a:lnTo>
                    <a:pt x="38100" y="0"/>
                  </a:lnTo>
                  <a:lnTo>
                    <a:pt x="38100" y="3371"/>
                  </a:lnTo>
                  <a:lnTo>
                    <a:pt x="38805" y="4364"/>
                  </a:lnTo>
                  <a:lnTo>
                    <a:pt x="39981" y="5026"/>
                  </a:lnTo>
                  <a:lnTo>
                    <a:pt x="84108" y="21454"/>
                  </a:lnTo>
                  <a:lnTo>
                    <a:pt x="127453" y="38111"/>
                  </a:lnTo>
                  <a:lnTo>
                    <a:pt x="171476" y="58384"/>
                  </a:lnTo>
                  <a:lnTo>
                    <a:pt x="217225" y="76166"/>
                  </a:lnTo>
                  <a:lnTo>
                    <a:pt x="264496" y="97366"/>
                  </a:lnTo>
                  <a:lnTo>
                    <a:pt x="277135" y="105128"/>
                  </a:lnTo>
                  <a:lnTo>
                    <a:pt x="290607" y="109274"/>
                  </a:lnTo>
                  <a:lnTo>
                    <a:pt x="293222" y="110949"/>
                  </a:lnTo>
                  <a:lnTo>
                    <a:pt x="296126" y="114692"/>
                  </a:lnTo>
                  <a:lnTo>
                    <a:pt x="298123" y="118707"/>
                  </a:lnTo>
                  <a:lnTo>
                    <a:pt x="302508" y="124935"/>
                  </a:lnTo>
                  <a:lnTo>
                    <a:pt x="304121" y="131249"/>
                  </a:lnTo>
                  <a:lnTo>
                    <a:pt x="304498" y="135474"/>
                  </a:lnTo>
                  <a:lnTo>
                    <a:pt x="302784" y="139703"/>
                  </a:lnTo>
                  <a:lnTo>
                    <a:pt x="301339" y="141819"/>
                  </a:lnTo>
                  <a:lnTo>
                    <a:pt x="297610" y="154647"/>
                  </a:lnTo>
                  <a:lnTo>
                    <a:pt x="280496" y="173523"/>
                  </a:lnTo>
                  <a:lnTo>
                    <a:pt x="234225" y="209167"/>
                  </a:lnTo>
                  <a:lnTo>
                    <a:pt x="190458" y="238382"/>
                  </a:lnTo>
                  <a:lnTo>
                    <a:pt x="146047" y="264784"/>
                  </a:lnTo>
                  <a:lnTo>
                    <a:pt x="102305" y="283397"/>
                  </a:lnTo>
                  <a:lnTo>
                    <a:pt x="57199" y="302914"/>
                  </a:lnTo>
                  <a:lnTo>
                    <a:pt x="49411" y="304667"/>
                  </a:lnTo>
                  <a:lnTo>
                    <a:pt x="38662" y="309660"/>
                  </a:lnTo>
                  <a:lnTo>
                    <a:pt x="33115" y="310856"/>
                  </a:lnTo>
                  <a:lnTo>
                    <a:pt x="32660" y="311659"/>
                  </a:lnTo>
                  <a:lnTo>
                    <a:pt x="32154" y="314434"/>
                  </a:lnTo>
                  <a:lnTo>
                    <a:pt x="31314" y="315456"/>
                  </a:lnTo>
                  <a:lnTo>
                    <a:pt x="26318" y="317231"/>
                  </a:lnTo>
                  <a:lnTo>
                    <a:pt x="31679" y="311226"/>
                  </a:lnTo>
                  <a:lnTo>
                    <a:pt x="31729" y="314543"/>
                  </a:lnTo>
                  <a:lnTo>
                    <a:pt x="31031" y="315529"/>
                  </a:lnTo>
                  <a:lnTo>
                    <a:pt x="29859" y="316186"/>
                  </a:lnTo>
                  <a:lnTo>
                    <a:pt x="26281" y="317240"/>
                  </a:lnTo>
                  <a:lnTo>
                    <a:pt x="0" y="336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219">
              <a:extLst>
                <a:ext uri="{FF2B5EF4-FFF2-40B4-BE49-F238E27FC236}">
                  <a16:creationId xmlns:a16="http://schemas.microsoft.com/office/drawing/2014/main" id="{1492F632-21DE-4A54-8B38-FA664A3614C3}"/>
                </a:ext>
              </a:extLst>
            </p:cNvPr>
            <p:cNvSpPr/>
            <p:nvPr>
              <p:custDataLst>
                <p:tags r:id="rId6"/>
              </p:custDataLst>
            </p:nvPr>
          </p:nvSpPr>
          <p:spPr>
            <a:xfrm>
              <a:off x="996950" y="3397250"/>
              <a:ext cx="431801" cy="44451"/>
            </a:xfrm>
            <a:custGeom>
              <a:avLst/>
              <a:gdLst/>
              <a:ahLst/>
              <a:cxnLst/>
              <a:rect l="0" t="0" r="0" b="0"/>
              <a:pathLst>
                <a:path w="431801" h="44451">
                  <a:moveTo>
                    <a:pt x="0" y="0"/>
                  </a:moveTo>
                  <a:lnTo>
                    <a:pt x="0" y="0"/>
                  </a:lnTo>
                  <a:lnTo>
                    <a:pt x="43688" y="0"/>
                  </a:lnTo>
                  <a:lnTo>
                    <a:pt x="76691" y="1881"/>
                  </a:lnTo>
                  <a:lnTo>
                    <a:pt x="121250" y="10983"/>
                  </a:lnTo>
                  <a:lnTo>
                    <a:pt x="163062" y="16838"/>
                  </a:lnTo>
                  <a:lnTo>
                    <a:pt x="205327" y="22130"/>
                  </a:lnTo>
                  <a:lnTo>
                    <a:pt x="247651" y="31877"/>
                  </a:lnTo>
                  <a:lnTo>
                    <a:pt x="289278" y="37280"/>
                  </a:lnTo>
                  <a:lnTo>
                    <a:pt x="336385" y="43078"/>
                  </a:lnTo>
                  <a:lnTo>
                    <a:pt x="381762" y="44414"/>
                  </a:lnTo>
                  <a:lnTo>
                    <a:pt x="415741" y="44450"/>
                  </a:lnTo>
                  <a:lnTo>
                    <a:pt x="416861" y="43744"/>
                  </a:lnTo>
                  <a:lnTo>
                    <a:pt x="417607" y="42568"/>
                  </a:lnTo>
                  <a:lnTo>
                    <a:pt x="418105" y="41079"/>
                  </a:lnTo>
                  <a:lnTo>
                    <a:pt x="419142" y="40086"/>
                  </a:lnTo>
                  <a:lnTo>
                    <a:pt x="422176" y="38983"/>
                  </a:lnTo>
                  <a:lnTo>
                    <a:pt x="423267" y="37983"/>
                  </a:lnTo>
                  <a:lnTo>
                    <a:pt x="425964" y="31685"/>
                  </a:lnTo>
                  <a:lnTo>
                    <a:pt x="431800" y="25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44056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rth american colonization map"/>
          <p:cNvPicPr>
            <a:picLocks noGrp="1" noChangeAspect="1" noChangeArrowheads="1"/>
          </p:cNvPicPr>
          <p:nvPr>
            <p:ph idx="4294967295"/>
          </p:nvPr>
        </p:nvPicPr>
        <p:blipFill>
          <a:blip r:embed="rId22">
            <a:extLst>
              <a:ext uri="{28A0092B-C50C-407E-A947-70E740481C1C}">
                <a14:useLocalDpi xmlns:a14="http://schemas.microsoft.com/office/drawing/2010/main" val="0"/>
              </a:ext>
            </a:extLst>
          </a:blip>
          <a:stretch>
            <a:fillRect/>
          </a:stretch>
        </p:blipFill>
        <p:spPr bwMode="auto">
          <a:xfrm>
            <a:off x="6313214" y="782967"/>
            <a:ext cx="5080000" cy="48926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1355835" y="698829"/>
            <a:ext cx="3717925" cy="989013"/>
          </a:xfrm>
        </p:spPr>
        <p:txBody>
          <a:bodyPr>
            <a:normAutofit fontScale="90000"/>
          </a:bodyPr>
          <a:lstStyle/>
          <a:p>
            <a:r>
              <a:rPr lang="en-US" dirty="0"/>
              <a:t>Colonization of </a:t>
            </a:r>
            <a:br>
              <a:rPr lang="en-US" dirty="0"/>
            </a:br>
            <a:r>
              <a:rPr lang="en-US" dirty="0"/>
              <a:t>the New World </a:t>
            </a:r>
          </a:p>
        </p:txBody>
      </p:sp>
      <p:sp>
        <p:nvSpPr>
          <p:cNvPr id="6" name="TextBox 5"/>
          <p:cNvSpPr txBox="1"/>
          <p:nvPr/>
        </p:nvSpPr>
        <p:spPr>
          <a:xfrm>
            <a:off x="872360" y="1975945"/>
            <a:ext cx="5065986"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t>France: Looks for Fish and Fur, not as many settlers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Spain: Looks for silver and gold, sends Catholic priests, move into Latin and Central America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England: Looks for gold, minerals, raw materials, settle on East Coast </a:t>
            </a:r>
          </a:p>
        </p:txBody>
      </p:sp>
      <p:sp>
        <p:nvSpPr>
          <p:cNvPr id="1075" name="SMARTInkShape-793">
            <a:extLst>
              <a:ext uri="{FF2B5EF4-FFF2-40B4-BE49-F238E27FC236}">
                <a16:creationId xmlns:a16="http://schemas.microsoft.com/office/drawing/2014/main" id="{96C5700C-E2F6-4847-9739-9DC1E326C1CB}"/>
              </a:ext>
            </a:extLst>
          </p:cNvPr>
          <p:cNvSpPr/>
          <p:nvPr>
            <p:custDataLst>
              <p:tags r:id="rId1"/>
            </p:custDataLst>
          </p:nvPr>
        </p:nvSpPr>
        <p:spPr>
          <a:xfrm>
            <a:off x="3854450" y="4725283"/>
            <a:ext cx="635001" cy="37218"/>
          </a:xfrm>
          <a:custGeom>
            <a:avLst/>
            <a:gdLst/>
            <a:ahLst/>
            <a:cxnLst/>
            <a:rect l="0" t="0" r="0" b="0"/>
            <a:pathLst>
              <a:path w="635001" h="37218">
                <a:moveTo>
                  <a:pt x="0" y="11817"/>
                </a:moveTo>
                <a:lnTo>
                  <a:pt x="0" y="11817"/>
                </a:lnTo>
                <a:lnTo>
                  <a:pt x="3371" y="8446"/>
                </a:lnTo>
                <a:lnTo>
                  <a:pt x="6907" y="6791"/>
                </a:lnTo>
                <a:lnTo>
                  <a:pt x="40611" y="5474"/>
                </a:lnTo>
                <a:lnTo>
                  <a:pt x="87653" y="5467"/>
                </a:lnTo>
                <a:lnTo>
                  <a:pt x="134568" y="5467"/>
                </a:lnTo>
                <a:lnTo>
                  <a:pt x="173025" y="4761"/>
                </a:lnTo>
                <a:lnTo>
                  <a:pt x="194662" y="0"/>
                </a:lnTo>
                <a:lnTo>
                  <a:pt x="236529" y="4662"/>
                </a:lnTo>
                <a:lnTo>
                  <a:pt x="276540" y="5420"/>
                </a:lnTo>
                <a:lnTo>
                  <a:pt x="322630" y="5464"/>
                </a:lnTo>
                <a:lnTo>
                  <a:pt x="356050" y="7348"/>
                </a:lnTo>
                <a:lnTo>
                  <a:pt x="402773" y="16712"/>
                </a:lnTo>
                <a:lnTo>
                  <a:pt x="444910" y="26721"/>
                </a:lnTo>
                <a:lnTo>
                  <a:pt x="488409" y="35731"/>
                </a:lnTo>
                <a:lnTo>
                  <a:pt x="532994" y="37178"/>
                </a:lnTo>
                <a:lnTo>
                  <a:pt x="579171" y="37216"/>
                </a:lnTo>
                <a:lnTo>
                  <a:pt x="607560" y="37217"/>
                </a:lnTo>
                <a:lnTo>
                  <a:pt x="610357" y="36511"/>
                </a:lnTo>
                <a:lnTo>
                  <a:pt x="612222" y="35335"/>
                </a:lnTo>
                <a:lnTo>
                  <a:pt x="613464" y="33846"/>
                </a:lnTo>
                <a:lnTo>
                  <a:pt x="616727" y="32191"/>
                </a:lnTo>
                <a:lnTo>
                  <a:pt x="618584" y="31750"/>
                </a:lnTo>
                <a:lnTo>
                  <a:pt x="619823" y="30750"/>
                </a:lnTo>
                <a:lnTo>
                  <a:pt x="627181" y="18036"/>
                </a:lnTo>
                <a:lnTo>
                  <a:pt x="627671" y="15963"/>
                </a:lnTo>
                <a:lnTo>
                  <a:pt x="635000" y="54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6" name="SMARTInkShape-794">
            <a:extLst>
              <a:ext uri="{FF2B5EF4-FFF2-40B4-BE49-F238E27FC236}">
                <a16:creationId xmlns:a16="http://schemas.microsoft.com/office/drawing/2014/main" id="{AF2C8601-4D25-42F2-A959-B480A6A999EE}"/>
              </a:ext>
            </a:extLst>
          </p:cNvPr>
          <p:cNvSpPr/>
          <p:nvPr>
            <p:custDataLst>
              <p:tags r:id="rId2"/>
            </p:custDataLst>
          </p:nvPr>
        </p:nvSpPr>
        <p:spPr>
          <a:xfrm>
            <a:off x="3251200" y="4718050"/>
            <a:ext cx="273051" cy="30868"/>
          </a:xfrm>
          <a:custGeom>
            <a:avLst/>
            <a:gdLst/>
            <a:ahLst/>
            <a:cxnLst/>
            <a:rect l="0" t="0" r="0" b="0"/>
            <a:pathLst>
              <a:path w="273051" h="30868">
                <a:moveTo>
                  <a:pt x="0" y="25400"/>
                </a:moveTo>
                <a:lnTo>
                  <a:pt x="0" y="25400"/>
                </a:lnTo>
                <a:lnTo>
                  <a:pt x="0" y="28771"/>
                </a:lnTo>
                <a:lnTo>
                  <a:pt x="705" y="29764"/>
                </a:lnTo>
                <a:lnTo>
                  <a:pt x="1882" y="30426"/>
                </a:lnTo>
                <a:lnTo>
                  <a:pt x="3371" y="30867"/>
                </a:lnTo>
                <a:lnTo>
                  <a:pt x="4364" y="30456"/>
                </a:lnTo>
                <a:lnTo>
                  <a:pt x="5026" y="29476"/>
                </a:lnTo>
                <a:lnTo>
                  <a:pt x="5467" y="28117"/>
                </a:lnTo>
                <a:lnTo>
                  <a:pt x="6467" y="27212"/>
                </a:lnTo>
                <a:lnTo>
                  <a:pt x="9459" y="26205"/>
                </a:lnTo>
                <a:lnTo>
                  <a:pt x="55007" y="25402"/>
                </a:lnTo>
                <a:lnTo>
                  <a:pt x="97346" y="25400"/>
                </a:lnTo>
                <a:lnTo>
                  <a:pt x="143395" y="25400"/>
                </a:lnTo>
                <a:lnTo>
                  <a:pt x="190825" y="25400"/>
                </a:lnTo>
                <a:lnTo>
                  <a:pt x="196054" y="23518"/>
                </a:lnTo>
                <a:lnTo>
                  <a:pt x="200730" y="21036"/>
                </a:lnTo>
                <a:lnTo>
                  <a:pt x="209480" y="19442"/>
                </a:lnTo>
                <a:lnTo>
                  <a:pt x="218003" y="19127"/>
                </a:lnTo>
                <a:lnTo>
                  <a:pt x="219418" y="18396"/>
                </a:lnTo>
                <a:lnTo>
                  <a:pt x="220363" y="17202"/>
                </a:lnTo>
                <a:lnTo>
                  <a:pt x="220992" y="15703"/>
                </a:lnTo>
                <a:lnTo>
                  <a:pt x="222117" y="14701"/>
                </a:lnTo>
                <a:lnTo>
                  <a:pt x="254291" y="1726"/>
                </a:lnTo>
                <a:lnTo>
                  <a:pt x="273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7" name="SMARTInkShape-795">
            <a:extLst>
              <a:ext uri="{FF2B5EF4-FFF2-40B4-BE49-F238E27FC236}">
                <a16:creationId xmlns:a16="http://schemas.microsoft.com/office/drawing/2014/main" id="{3E551C26-BC4B-4BB5-BB39-BDB9FDCDCD11}"/>
              </a:ext>
            </a:extLst>
          </p:cNvPr>
          <p:cNvSpPr/>
          <p:nvPr>
            <p:custDataLst>
              <p:tags r:id="rId3"/>
            </p:custDataLst>
          </p:nvPr>
        </p:nvSpPr>
        <p:spPr>
          <a:xfrm>
            <a:off x="1270000" y="4692650"/>
            <a:ext cx="755563" cy="76201"/>
          </a:xfrm>
          <a:custGeom>
            <a:avLst/>
            <a:gdLst/>
            <a:ahLst/>
            <a:cxnLst/>
            <a:rect l="0" t="0" r="0" b="0"/>
            <a:pathLst>
              <a:path w="755563" h="76201">
                <a:moveTo>
                  <a:pt x="0" y="0"/>
                </a:moveTo>
                <a:lnTo>
                  <a:pt x="0" y="0"/>
                </a:lnTo>
                <a:lnTo>
                  <a:pt x="6088" y="6088"/>
                </a:lnTo>
                <a:lnTo>
                  <a:pt x="7055" y="36037"/>
                </a:lnTo>
                <a:lnTo>
                  <a:pt x="11817" y="43202"/>
                </a:lnTo>
                <a:lnTo>
                  <a:pt x="12526" y="49273"/>
                </a:lnTo>
                <a:lnTo>
                  <a:pt x="12622" y="53179"/>
                </a:lnTo>
                <a:lnTo>
                  <a:pt x="13354" y="54502"/>
                </a:lnTo>
                <a:lnTo>
                  <a:pt x="14547" y="55385"/>
                </a:lnTo>
                <a:lnTo>
                  <a:pt x="18160" y="56801"/>
                </a:lnTo>
                <a:lnTo>
                  <a:pt x="22157" y="57047"/>
                </a:lnTo>
                <a:lnTo>
                  <a:pt x="25840" y="58986"/>
                </a:lnTo>
                <a:lnTo>
                  <a:pt x="29829" y="61494"/>
                </a:lnTo>
                <a:lnTo>
                  <a:pt x="38139" y="63104"/>
                </a:lnTo>
                <a:lnTo>
                  <a:pt x="49394" y="64153"/>
                </a:lnTo>
                <a:lnTo>
                  <a:pt x="63487" y="69256"/>
                </a:lnTo>
                <a:lnTo>
                  <a:pt x="109027" y="69129"/>
                </a:lnTo>
                <a:lnTo>
                  <a:pt x="152594" y="64381"/>
                </a:lnTo>
                <a:lnTo>
                  <a:pt x="198272" y="63552"/>
                </a:lnTo>
                <a:lnTo>
                  <a:pt x="239536" y="63507"/>
                </a:lnTo>
                <a:lnTo>
                  <a:pt x="272818" y="65382"/>
                </a:lnTo>
                <a:lnTo>
                  <a:pt x="319210" y="69734"/>
                </a:lnTo>
                <a:lnTo>
                  <a:pt x="362050" y="69843"/>
                </a:lnTo>
                <a:lnTo>
                  <a:pt x="407817" y="75611"/>
                </a:lnTo>
                <a:lnTo>
                  <a:pt x="449085" y="76122"/>
                </a:lnTo>
                <a:lnTo>
                  <a:pt x="488795" y="76193"/>
                </a:lnTo>
                <a:lnTo>
                  <a:pt x="533876" y="76199"/>
                </a:lnTo>
                <a:lnTo>
                  <a:pt x="577751" y="76200"/>
                </a:lnTo>
                <a:lnTo>
                  <a:pt x="624490" y="76200"/>
                </a:lnTo>
                <a:lnTo>
                  <a:pt x="666922" y="75494"/>
                </a:lnTo>
                <a:lnTo>
                  <a:pt x="711166" y="69966"/>
                </a:lnTo>
                <a:lnTo>
                  <a:pt x="719652" y="70607"/>
                </a:lnTo>
                <a:lnTo>
                  <a:pt x="747935" y="76123"/>
                </a:lnTo>
                <a:lnTo>
                  <a:pt x="755562" y="76199"/>
                </a:lnTo>
                <a:lnTo>
                  <a:pt x="752253" y="76200"/>
                </a:lnTo>
                <a:lnTo>
                  <a:pt x="751268" y="75494"/>
                </a:lnTo>
                <a:lnTo>
                  <a:pt x="749377" y="70112"/>
                </a:lnTo>
                <a:lnTo>
                  <a:pt x="749300" y="63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85" name="SMARTInkShape-Group263">
            <a:extLst>
              <a:ext uri="{FF2B5EF4-FFF2-40B4-BE49-F238E27FC236}">
                <a16:creationId xmlns:a16="http://schemas.microsoft.com/office/drawing/2014/main" id="{F2F6BF09-1646-4E36-8689-71A112F0A12E}"/>
              </a:ext>
            </a:extLst>
          </p:cNvPr>
          <p:cNvGrpSpPr/>
          <p:nvPr/>
        </p:nvGrpSpPr>
        <p:grpSpPr>
          <a:xfrm>
            <a:off x="2032000" y="3625850"/>
            <a:ext cx="2449611" cy="311061"/>
            <a:chOff x="2032000" y="3625850"/>
            <a:chExt cx="2449611" cy="311061"/>
          </a:xfrm>
        </p:grpSpPr>
        <p:sp>
          <p:nvSpPr>
            <p:cNvPr id="1078" name="SMARTInkShape-796">
              <a:extLst>
                <a:ext uri="{FF2B5EF4-FFF2-40B4-BE49-F238E27FC236}">
                  <a16:creationId xmlns:a16="http://schemas.microsoft.com/office/drawing/2014/main" id="{25D1D1EE-899A-4C5C-B793-55CE1DDC998B}"/>
                </a:ext>
              </a:extLst>
            </p:cNvPr>
            <p:cNvSpPr/>
            <p:nvPr>
              <p:custDataLst>
                <p:tags r:id="rId14"/>
              </p:custDataLst>
            </p:nvPr>
          </p:nvSpPr>
          <p:spPr>
            <a:xfrm>
              <a:off x="3841974" y="3785005"/>
              <a:ext cx="639637" cy="145549"/>
            </a:xfrm>
            <a:custGeom>
              <a:avLst/>
              <a:gdLst/>
              <a:ahLst/>
              <a:cxnLst/>
              <a:rect l="0" t="0" r="0" b="0"/>
              <a:pathLst>
                <a:path w="639637" h="145549">
                  <a:moveTo>
                    <a:pt x="120426" y="24995"/>
                  </a:moveTo>
                  <a:lnTo>
                    <a:pt x="120426" y="24995"/>
                  </a:lnTo>
                  <a:lnTo>
                    <a:pt x="95403" y="26406"/>
                  </a:lnTo>
                  <a:lnTo>
                    <a:pt x="52716" y="42672"/>
                  </a:lnTo>
                  <a:lnTo>
                    <a:pt x="21502" y="67394"/>
                  </a:lnTo>
                  <a:lnTo>
                    <a:pt x="8408" y="83419"/>
                  </a:lnTo>
                  <a:lnTo>
                    <a:pt x="3612" y="93529"/>
                  </a:lnTo>
                  <a:lnTo>
                    <a:pt x="0" y="115563"/>
                  </a:lnTo>
                  <a:lnTo>
                    <a:pt x="1757" y="120045"/>
                  </a:lnTo>
                  <a:lnTo>
                    <a:pt x="8634" y="128672"/>
                  </a:lnTo>
                  <a:lnTo>
                    <a:pt x="12650" y="131046"/>
                  </a:lnTo>
                  <a:lnTo>
                    <a:pt x="20759" y="132383"/>
                  </a:lnTo>
                  <a:lnTo>
                    <a:pt x="28151" y="131990"/>
                  </a:lnTo>
                  <a:lnTo>
                    <a:pt x="52768" y="125750"/>
                  </a:lnTo>
                  <a:lnTo>
                    <a:pt x="86562" y="102231"/>
                  </a:lnTo>
                  <a:lnTo>
                    <a:pt x="100819" y="82003"/>
                  </a:lnTo>
                  <a:lnTo>
                    <a:pt x="104656" y="73615"/>
                  </a:lnTo>
                  <a:lnTo>
                    <a:pt x="109001" y="58614"/>
                  </a:lnTo>
                  <a:lnTo>
                    <a:pt x="111821" y="53342"/>
                  </a:lnTo>
                  <a:lnTo>
                    <a:pt x="113630" y="44209"/>
                  </a:lnTo>
                  <a:lnTo>
                    <a:pt x="113988" y="38981"/>
                  </a:lnTo>
                  <a:lnTo>
                    <a:pt x="114050" y="41447"/>
                  </a:lnTo>
                  <a:lnTo>
                    <a:pt x="113353" y="42313"/>
                  </a:lnTo>
                  <a:lnTo>
                    <a:pt x="110697" y="43275"/>
                  </a:lnTo>
                  <a:lnTo>
                    <a:pt x="109706" y="44943"/>
                  </a:lnTo>
                  <a:lnTo>
                    <a:pt x="107607" y="53326"/>
                  </a:lnTo>
                  <a:lnTo>
                    <a:pt x="98965" y="68411"/>
                  </a:lnTo>
                  <a:lnTo>
                    <a:pt x="98358" y="72284"/>
                  </a:lnTo>
                  <a:lnTo>
                    <a:pt x="103186" y="113907"/>
                  </a:lnTo>
                  <a:lnTo>
                    <a:pt x="106381" y="126598"/>
                  </a:lnTo>
                  <a:lnTo>
                    <a:pt x="106829" y="130830"/>
                  </a:lnTo>
                  <a:lnTo>
                    <a:pt x="107834" y="133652"/>
                  </a:lnTo>
                  <a:lnTo>
                    <a:pt x="109209" y="135533"/>
                  </a:lnTo>
                  <a:lnTo>
                    <a:pt x="118504" y="143163"/>
                  </a:lnTo>
                  <a:lnTo>
                    <a:pt x="125547" y="145318"/>
                  </a:lnTo>
                  <a:lnTo>
                    <a:pt x="129783" y="145548"/>
                  </a:lnTo>
                  <a:lnTo>
                    <a:pt x="133522" y="143720"/>
                  </a:lnTo>
                  <a:lnTo>
                    <a:pt x="150887" y="130894"/>
                  </a:lnTo>
                  <a:lnTo>
                    <a:pt x="181223" y="88886"/>
                  </a:lnTo>
                  <a:lnTo>
                    <a:pt x="219894" y="42911"/>
                  </a:lnTo>
                  <a:lnTo>
                    <a:pt x="240332" y="19469"/>
                  </a:lnTo>
                  <a:lnTo>
                    <a:pt x="244227" y="18889"/>
                  </a:lnTo>
                  <a:lnTo>
                    <a:pt x="245294" y="19513"/>
                  </a:lnTo>
                  <a:lnTo>
                    <a:pt x="246004" y="20635"/>
                  </a:lnTo>
                  <a:lnTo>
                    <a:pt x="246478" y="22088"/>
                  </a:lnTo>
                  <a:lnTo>
                    <a:pt x="247500" y="23057"/>
                  </a:lnTo>
                  <a:lnTo>
                    <a:pt x="250516" y="24133"/>
                  </a:lnTo>
                  <a:lnTo>
                    <a:pt x="251603" y="25832"/>
                  </a:lnTo>
                  <a:lnTo>
                    <a:pt x="253490" y="39225"/>
                  </a:lnTo>
                  <a:lnTo>
                    <a:pt x="253014" y="53232"/>
                  </a:lnTo>
                  <a:lnTo>
                    <a:pt x="248009" y="73611"/>
                  </a:lnTo>
                  <a:lnTo>
                    <a:pt x="246893" y="84163"/>
                  </a:lnTo>
                  <a:lnTo>
                    <a:pt x="242434" y="96289"/>
                  </a:lnTo>
                  <a:lnTo>
                    <a:pt x="240974" y="103248"/>
                  </a:lnTo>
                  <a:lnTo>
                    <a:pt x="236169" y="113464"/>
                  </a:lnTo>
                  <a:lnTo>
                    <a:pt x="235010" y="122277"/>
                  </a:lnTo>
                  <a:lnTo>
                    <a:pt x="235621" y="123716"/>
                  </a:lnTo>
                  <a:lnTo>
                    <a:pt x="236734" y="124676"/>
                  </a:lnTo>
                  <a:lnTo>
                    <a:pt x="238181" y="125316"/>
                  </a:lnTo>
                  <a:lnTo>
                    <a:pt x="239146" y="126447"/>
                  </a:lnTo>
                  <a:lnTo>
                    <a:pt x="240823" y="131950"/>
                  </a:lnTo>
                  <a:lnTo>
                    <a:pt x="242844" y="130621"/>
                  </a:lnTo>
                  <a:lnTo>
                    <a:pt x="244372" y="129279"/>
                  </a:lnTo>
                  <a:lnTo>
                    <a:pt x="247950" y="127788"/>
                  </a:lnTo>
                  <a:lnTo>
                    <a:pt x="258078" y="126047"/>
                  </a:lnTo>
                  <a:lnTo>
                    <a:pt x="268371" y="117837"/>
                  </a:lnTo>
                  <a:lnTo>
                    <a:pt x="308702" y="72048"/>
                  </a:lnTo>
                  <a:lnTo>
                    <a:pt x="335060" y="39040"/>
                  </a:lnTo>
                  <a:lnTo>
                    <a:pt x="335763" y="36411"/>
                  </a:lnTo>
                  <a:lnTo>
                    <a:pt x="336316" y="31433"/>
                  </a:lnTo>
                  <a:lnTo>
                    <a:pt x="335619" y="41501"/>
                  </a:lnTo>
                  <a:lnTo>
                    <a:pt x="325066" y="78098"/>
                  </a:lnTo>
                  <a:lnTo>
                    <a:pt x="324972" y="89518"/>
                  </a:lnTo>
                  <a:lnTo>
                    <a:pt x="328885" y="106437"/>
                  </a:lnTo>
                  <a:lnTo>
                    <a:pt x="336529" y="119190"/>
                  </a:lnTo>
                  <a:lnTo>
                    <a:pt x="346230" y="130690"/>
                  </a:lnTo>
                  <a:lnTo>
                    <a:pt x="347783" y="135000"/>
                  </a:lnTo>
                  <a:lnTo>
                    <a:pt x="348903" y="136431"/>
                  </a:lnTo>
                  <a:lnTo>
                    <a:pt x="352029" y="138022"/>
                  </a:lnTo>
                  <a:lnTo>
                    <a:pt x="369992" y="139245"/>
                  </a:lnTo>
                  <a:lnTo>
                    <a:pt x="382017" y="139285"/>
                  </a:lnTo>
                  <a:lnTo>
                    <a:pt x="386736" y="137409"/>
                  </a:lnTo>
                  <a:lnTo>
                    <a:pt x="388983" y="135921"/>
                  </a:lnTo>
                  <a:lnTo>
                    <a:pt x="436092" y="88360"/>
                  </a:lnTo>
                  <a:lnTo>
                    <a:pt x="448973" y="68016"/>
                  </a:lnTo>
                  <a:lnTo>
                    <a:pt x="466244" y="52758"/>
                  </a:lnTo>
                  <a:lnTo>
                    <a:pt x="474501" y="37709"/>
                  </a:lnTo>
                  <a:lnTo>
                    <a:pt x="476018" y="31378"/>
                  </a:lnTo>
                  <a:lnTo>
                    <a:pt x="472652" y="31355"/>
                  </a:lnTo>
                  <a:lnTo>
                    <a:pt x="469118" y="33231"/>
                  </a:lnTo>
                  <a:lnTo>
                    <a:pt x="454827" y="46272"/>
                  </a:lnTo>
                  <a:lnTo>
                    <a:pt x="429720" y="80763"/>
                  </a:lnTo>
                  <a:lnTo>
                    <a:pt x="426557" y="89575"/>
                  </a:lnTo>
                  <a:lnTo>
                    <a:pt x="426194" y="111966"/>
                  </a:lnTo>
                  <a:lnTo>
                    <a:pt x="428714" y="119623"/>
                  </a:lnTo>
                  <a:lnTo>
                    <a:pt x="438107" y="132584"/>
                  </a:lnTo>
                  <a:lnTo>
                    <a:pt x="446428" y="141340"/>
                  </a:lnTo>
                  <a:lnTo>
                    <a:pt x="450642" y="143732"/>
                  </a:lnTo>
                  <a:lnTo>
                    <a:pt x="458862" y="145078"/>
                  </a:lnTo>
                  <a:lnTo>
                    <a:pt x="474282" y="145533"/>
                  </a:lnTo>
                  <a:lnTo>
                    <a:pt x="480660" y="143714"/>
                  </a:lnTo>
                  <a:lnTo>
                    <a:pt x="486552" y="141259"/>
                  </a:lnTo>
                  <a:lnTo>
                    <a:pt x="493875" y="140168"/>
                  </a:lnTo>
                  <a:lnTo>
                    <a:pt x="501833" y="135920"/>
                  </a:lnTo>
                  <a:lnTo>
                    <a:pt x="535308" y="104591"/>
                  </a:lnTo>
                  <a:lnTo>
                    <a:pt x="555623" y="73549"/>
                  </a:lnTo>
                  <a:lnTo>
                    <a:pt x="566643" y="51833"/>
                  </a:lnTo>
                  <a:lnTo>
                    <a:pt x="578827" y="33746"/>
                  </a:lnTo>
                  <a:lnTo>
                    <a:pt x="586895" y="11457"/>
                  </a:lnTo>
                  <a:lnTo>
                    <a:pt x="595492" y="962"/>
                  </a:lnTo>
                  <a:lnTo>
                    <a:pt x="603067" y="0"/>
                  </a:lnTo>
                  <a:lnTo>
                    <a:pt x="608453" y="1657"/>
                  </a:lnTo>
                  <a:lnTo>
                    <a:pt x="617660" y="8469"/>
                  </a:lnTo>
                  <a:lnTo>
                    <a:pt x="624139" y="17903"/>
                  </a:lnTo>
                  <a:lnTo>
                    <a:pt x="631943" y="38803"/>
                  </a:lnTo>
                  <a:lnTo>
                    <a:pt x="639636" y="80947"/>
                  </a:lnTo>
                  <a:lnTo>
                    <a:pt x="638802" y="103427"/>
                  </a:lnTo>
                  <a:lnTo>
                    <a:pt x="634600" y="122394"/>
                  </a:lnTo>
                  <a:lnTo>
                    <a:pt x="633249" y="123794"/>
                  </a:lnTo>
                  <a:lnTo>
                    <a:pt x="629864" y="125350"/>
                  </a:lnTo>
                  <a:lnTo>
                    <a:pt x="603881" y="126581"/>
                  </a:lnTo>
                  <a:lnTo>
                    <a:pt x="578783" y="119686"/>
                  </a:lnTo>
                  <a:lnTo>
                    <a:pt x="560921" y="111668"/>
                  </a:lnTo>
                  <a:lnTo>
                    <a:pt x="533176" y="821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9" name="SMARTInkShape-797">
              <a:extLst>
                <a:ext uri="{FF2B5EF4-FFF2-40B4-BE49-F238E27FC236}">
                  <a16:creationId xmlns:a16="http://schemas.microsoft.com/office/drawing/2014/main" id="{D4068DC8-E9AA-463E-A333-A1E3FEE3356F}"/>
                </a:ext>
              </a:extLst>
            </p:cNvPr>
            <p:cNvSpPr/>
            <p:nvPr>
              <p:custDataLst>
                <p:tags r:id="rId15"/>
              </p:custDataLst>
            </p:nvPr>
          </p:nvSpPr>
          <p:spPr>
            <a:xfrm>
              <a:off x="2940811" y="3773164"/>
              <a:ext cx="488190" cy="163357"/>
            </a:xfrm>
            <a:custGeom>
              <a:avLst/>
              <a:gdLst/>
              <a:ahLst/>
              <a:cxnLst/>
              <a:rect l="0" t="0" r="0" b="0"/>
              <a:pathLst>
                <a:path w="488190" h="163357">
                  <a:moveTo>
                    <a:pt x="11939" y="17786"/>
                  </a:moveTo>
                  <a:lnTo>
                    <a:pt x="11939" y="17786"/>
                  </a:lnTo>
                  <a:lnTo>
                    <a:pt x="11939" y="21157"/>
                  </a:lnTo>
                  <a:lnTo>
                    <a:pt x="199" y="60423"/>
                  </a:lnTo>
                  <a:lnTo>
                    <a:pt x="0" y="101294"/>
                  </a:lnTo>
                  <a:lnTo>
                    <a:pt x="7082" y="130136"/>
                  </a:lnTo>
                  <a:lnTo>
                    <a:pt x="18420" y="144614"/>
                  </a:lnTo>
                  <a:lnTo>
                    <a:pt x="22581" y="148237"/>
                  </a:lnTo>
                  <a:lnTo>
                    <a:pt x="26782" y="149847"/>
                  </a:lnTo>
                  <a:lnTo>
                    <a:pt x="33113" y="150754"/>
                  </a:lnTo>
                  <a:lnTo>
                    <a:pt x="42829" y="147652"/>
                  </a:lnTo>
                  <a:lnTo>
                    <a:pt x="53684" y="140282"/>
                  </a:lnTo>
                  <a:lnTo>
                    <a:pt x="92476" y="98968"/>
                  </a:lnTo>
                  <a:lnTo>
                    <a:pt x="119878" y="54552"/>
                  </a:lnTo>
                  <a:lnTo>
                    <a:pt x="135992" y="28656"/>
                  </a:lnTo>
                  <a:lnTo>
                    <a:pt x="138771" y="20615"/>
                  </a:lnTo>
                  <a:lnTo>
                    <a:pt x="145263" y="11471"/>
                  </a:lnTo>
                  <a:lnTo>
                    <a:pt x="150311" y="23374"/>
                  </a:lnTo>
                  <a:lnTo>
                    <a:pt x="153127" y="32142"/>
                  </a:lnTo>
                  <a:lnTo>
                    <a:pt x="158430" y="41795"/>
                  </a:lnTo>
                  <a:lnTo>
                    <a:pt x="172289" y="59361"/>
                  </a:lnTo>
                  <a:lnTo>
                    <a:pt x="186335" y="102296"/>
                  </a:lnTo>
                  <a:lnTo>
                    <a:pt x="183035" y="127133"/>
                  </a:lnTo>
                  <a:lnTo>
                    <a:pt x="174597" y="143550"/>
                  </a:lnTo>
                  <a:lnTo>
                    <a:pt x="161734" y="155630"/>
                  </a:lnTo>
                  <a:lnTo>
                    <a:pt x="152362" y="160189"/>
                  </a:lnTo>
                  <a:lnTo>
                    <a:pt x="130567" y="163356"/>
                  </a:lnTo>
                  <a:lnTo>
                    <a:pt x="117095" y="162988"/>
                  </a:lnTo>
                  <a:lnTo>
                    <a:pt x="84064" y="155988"/>
                  </a:lnTo>
                  <a:lnTo>
                    <a:pt x="77143" y="152094"/>
                  </a:lnTo>
                  <a:lnTo>
                    <a:pt x="76575" y="151069"/>
                  </a:lnTo>
                  <a:lnTo>
                    <a:pt x="75944" y="148049"/>
                  </a:lnTo>
                  <a:lnTo>
                    <a:pt x="75070" y="146961"/>
                  </a:lnTo>
                  <a:lnTo>
                    <a:pt x="72218" y="145753"/>
                  </a:lnTo>
                  <a:lnTo>
                    <a:pt x="71880" y="145431"/>
                  </a:lnTo>
                  <a:lnTo>
                    <a:pt x="72361" y="145215"/>
                  </a:lnTo>
                  <a:lnTo>
                    <a:pt x="93062" y="144793"/>
                  </a:lnTo>
                  <a:lnTo>
                    <a:pt x="137606" y="150254"/>
                  </a:lnTo>
                  <a:lnTo>
                    <a:pt x="180293" y="151059"/>
                  </a:lnTo>
                  <a:lnTo>
                    <a:pt x="220564" y="146051"/>
                  </a:lnTo>
                  <a:lnTo>
                    <a:pt x="264065" y="132036"/>
                  </a:lnTo>
                  <a:lnTo>
                    <a:pt x="268923" y="129936"/>
                  </a:lnTo>
                  <a:lnTo>
                    <a:pt x="282502" y="116868"/>
                  </a:lnTo>
                  <a:lnTo>
                    <a:pt x="299401" y="89904"/>
                  </a:lnTo>
                  <a:lnTo>
                    <a:pt x="302665" y="77097"/>
                  </a:lnTo>
                  <a:lnTo>
                    <a:pt x="305739" y="50866"/>
                  </a:lnTo>
                  <a:lnTo>
                    <a:pt x="307289" y="46189"/>
                  </a:lnTo>
                  <a:lnTo>
                    <a:pt x="307130" y="37230"/>
                  </a:lnTo>
                  <a:lnTo>
                    <a:pt x="304075" y="7280"/>
                  </a:lnTo>
                  <a:lnTo>
                    <a:pt x="304044" y="0"/>
                  </a:lnTo>
                  <a:lnTo>
                    <a:pt x="314153" y="2481"/>
                  </a:lnTo>
                  <a:lnTo>
                    <a:pt x="323812" y="7685"/>
                  </a:lnTo>
                  <a:lnTo>
                    <a:pt x="337761" y="20834"/>
                  </a:lnTo>
                  <a:lnTo>
                    <a:pt x="366176" y="64134"/>
                  </a:lnTo>
                  <a:lnTo>
                    <a:pt x="375736" y="91382"/>
                  </a:lnTo>
                  <a:lnTo>
                    <a:pt x="376356" y="103647"/>
                  </a:lnTo>
                  <a:lnTo>
                    <a:pt x="374280" y="113096"/>
                  </a:lnTo>
                  <a:lnTo>
                    <a:pt x="369144" y="122383"/>
                  </a:lnTo>
                  <a:lnTo>
                    <a:pt x="365195" y="127303"/>
                  </a:lnTo>
                  <a:lnTo>
                    <a:pt x="361088" y="129960"/>
                  </a:lnTo>
                  <a:lnTo>
                    <a:pt x="337784" y="137764"/>
                  </a:lnTo>
                  <a:lnTo>
                    <a:pt x="296801" y="138428"/>
                  </a:lnTo>
                  <a:lnTo>
                    <a:pt x="280884" y="132968"/>
                  </a:lnTo>
                  <a:lnTo>
                    <a:pt x="280136" y="131968"/>
                  </a:lnTo>
                  <a:lnTo>
                    <a:pt x="279303" y="128976"/>
                  </a:lnTo>
                  <a:lnTo>
                    <a:pt x="278836" y="123325"/>
                  </a:lnTo>
                  <a:lnTo>
                    <a:pt x="280181" y="121306"/>
                  </a:lnTo>
                  <a:lnTo>
                    <a:pt x="290598" y="111116"/>
                  </a:lnTo>
                  <a:lnTo>
                    <a:pt x="295949" y="104421"/>
                  </a:lnTo>
                  <a:lnTo>
                    <a:pt x="338088" y="72623"/>
                  </a:lnTo>
                  <a:lnTo>
                    <a:pt x="361643" y="57729"/>
                  </a:lnTo>
                  <a:lnTo>
                    <a:pt x="378492" y="48200"/>
                  </a:lnTo>
                  <a:lnTo>
                    <a:pt x="394302" y="38322"/>
                  </a:lnTo>
                  <a:lnTo>
                    <a:pt x="441535" y="15695"/>
                  </a:lnTo>
                  <a:lnTo>
                    <a:pt x="449867" y="11547"/>
                  </a:lnTo>
                  <a:lnTo>
                    <a:pt x="450087" y="32636"/>
                  </a:lnTo>
                  <a:lnTo>
                    <a:pt x="438533" y="78757"/>
                  </a:lnTo>
                  <a:lnTo>
                    <a:pt x="437398" y="121128"/>
                  </a:lnTo>
                  <a:lnTo>
                    <a:pt x="438806" y="122664"/>
                  </a:lnTo>
                  <a:lnTo>
                    <a:pt x="444134" y="124370"/>
                  </a:lnTo>
                  <a:lnTo>
                    <a:pt x="458406" y="125616"/>
                  </a:lnTo>
                  <a:lnTo>
                    <a:pt x="478297" y="117892"/>
                  </a:lnTo>
                  <a:lnTo>
                    <a:pt x="488189" y="1130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0" name="SMARTInkShape-798">
              <a:extLst>
                <a:ext uri="{FF2B5EF4-FFF2-40B4-BE49-F238E27FC236}">
                  <a16:creationId xmlns:a16="http://schemas.microsoft.com/office/drawing/2014/main" id="{04D4064C-25B6-4363-842C-36E67D325513}"/>
                </a:ext>
              </a:extLst>
            </p:cNvPr>
            <p:cNvSpPr/>
            <p:nvPr>
              <p:custDataLst>
                <p:tags r:id="rId16"/>
              </p:custDataLst>
            </p:nvPr>
          </p:nvSpPr>
          <p:spPr>
            <a:xfrm>
              <a:off x="3463987" y="3791047"/>
              <a:ext cx="329530" cy="142229"/>
            </a:xfrm>
            <a:custGeom>
              <a:avLst/>
              <a:gdLst/>
              <a:ahLst/>
              <a:cxnLst/>
              <a:rect l="0" t="0" r="0" b="0"/>
              <a:pathLst>
                <a:path w="329530" h="142229">
                  <a:moveTo>
                    <a:pt x="60263" y="38003"/>
                  </a:moveTo>
                  <a:lnTo>
                    <a:pt x="60263" y="38003"/>
                  </a:lnTo>
                  <a:lnTo>
                    <a:pt x="72808" y="38003"/>
                  </a:lnTo>
                  <a:lnTo>
                    <a:pt x="62793" y="38708"/>
                  </a:lnTo>
                  <a:lnTo>
                    <a:pt x="55272" y="41374"/>
                  </a:lnTo>
                  <a:lnTo>
                    <a:pt x="21988" y="66546"/>
                  </a:lnTo>
                  <a:lnTo>
                    <a:pt x="9332" y="82679"/>
                  </a:lnTo>
                  <a:lnTo>
                    <a:pt x="0" y="104734"/>
                  </a:lnTo>
                  <a:lnTo>
                    <a:pt x="333" y="107185"/>
                  </a:lnTo>
                  <a:lnTo>
                    <a:pt x="2583" y="111789"/>
                  </a:lnTo>
                  <a:lnTo>
                    <a:pt x="7111" y="118348"/>
                  </a:lnTo>
                  <a:lnTo>
                    <a:pt x="8417" y="122630"/>
                  </a:lnTo>
                  <a:lnTo>
                    <a:pt x="10177" y="124055"/>
                  </a:lnTo>
                  <a:lnTo>
                    <a:pt x="18690" y="126059"/>
                  </a:lnTo>
                  <a:lnTo>
                    <a:pt x="33822" y="126792"/>
                  </a:lnTo>
                  <a:lnTo>
                    <a:pt x="45765" y="123499"/>
                  </a:lnTo>
                  <a:lnTo>
                    <a:pt x="54870" y="118055"/>
                  </a:lnTo>
                  <a:lnTo>
                    <a:pt x="87138" y="74167"/>
                  </a:lnTo>
                  <a:lnTo>
                    <a:pt x="94080" y="61132"/>
                  </a:lnTo>
                  <a:lnTo>
                    <a:pt x="113095" y="14698"/>
                  </a:lnTo>
                  <a:lnTo>
                    <a:pt x="116560" y="7215"/>
                  </a:lnTo>
                  <a:lnTo>
                    <a:pt x="117034" y="3624"/>
                  </a:lnTo>
                  <a:lnTo>
                    <a:pt x="117866" y="2383"/>
                  </a:lnTo>
                  <a:lnTo>
                    <a:pt x="119126" y="1556"/>
                  </a:lnTo>
                  <a:lnTo>
                    <a:pt x="122847" y="230"/>
                  </a:lnTo>
                  <a:lnTo>
                    <a:pt x="126863" y="0"/>
                  </a:lnTo>
                  <a:lnTo>
                    <a:pt x="130550" y="1827"/>
                  </a:lnTo>
                  <a:lnTo>
                    <a:pt x="147877" y="14653"/>
                  </a:lnTo>
                  <a:lnTo>
                    <a:pt x="152119" y="21981"/>
                  </a:lnTo>
                  <a:lnTo>
                    <a:pt x="165550" y="65661"/>
                  </a:lnTo>
                  <a:lnTo>
                    <a:pt x="168144" y="109780"/>
                  </a:lnTo>
                  <a:lnTo>
                    <a:pt x="167487" y="121908"/>
                  </a:lnTo>
                  <a:lnTo>
                    <a:pt x="162449" y="132870"/>
                  </a:lnTo>
                  <a:lnTo>
                    <a:pt x="161870" y="139513"/>
                  </a:lnTo>
                  <a:lnTo>
                    <a:pt x="182843" y="94496"/>
                  </a:lnTo>
                  <a:lnTo>
                    <a:pt x="216131" y="50930"/>
                  </a:lnTo>
                  <a:lnTo>
                    <a:pt x="260862" y="12080"/>
                  </a:lnTo>
                  <a:lnTo>
                    <a:pt x="280645" y="7979"/>
                  </a:lnTo>
                  <a:lnTo>
                    <a:pt x="297638" y="10135"/>
                  </a:lnTo>
                  <a:lnTo>
                    <a:pt x="308240" y="15243"/>
                  </a:lnTo>
                  <a:lnTo>
                    <a:pt x="315849" y="21225"/>
                  </a:lnTo>
                  <a:lnTo>
                    <a:pt x="329033" y="39251"/>
                  </a:lnTo>
                  <a:lnTo>
                    <a:pt x="329529" y="51493"/>
                  </a:lnTo>
                  <a:lnTo>
                    <a:pt x="324098" y="77984"/>
                  </a:lnTo>
                  <a:lnTo>
                    <a:pt x="309986" y="109126"/>
                  </a:lnTo>
                  <a:lnTo>
                    <a:pt x="298031" y="128890"/>
                  </a:lnTo>
                  <a:lnTo>
                    <a:pt x="295770" y="139160"/>
                  </a:lnTo>
                  <a:lnTo>
                    <a:pt x="295460" y="142228"/>
                  </a:lnTo>
                  <a:lnTo>
                    <a:pt x="295378" y="142058"/>
                  </a:lnTo>
                  <a:lnTo>
                    <a:pt x="295323" y="141240"/>
                  </a:lnTo>
                  <a:lnTo>
                    <a:pt x="295992" y="140694"/>
                  </a:lnTo>
                  <a:lnTo>
                    <a:pt x="326963" y="1205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1" name="SMARTInkShape-799">
              <a:extLst>
                <a:ext uri="{FF2B5EF4-FFF2-40B4-BE49-F238E27FC236}">
                  <a16:creationId xmlns:a16="http://schemas.microsoft.com/office/drawing/2014/main" id="{AE7F8B76-FFD9-4D7E-9266-C603930155DA}"/>
                </a:ext>
              </a:extLst>
            </p:cNvPr>
            <p:cNvSpPr/>
            <p:nvPr>
              <p:custDataLst>
                <p:tags r:id="rId17"/>
              </p:custDataLst>
            </p:nvPr>
          </p:nvSpPr>
          <p:spPr>
            <a:xfrm>
              <a:off x="4241800" y="3721100"/>
              <a:ext cx="6351" cy="12701"/>
            </a:xfrm>
            <a:custGeom>
              <a:avLst/>
              <a:gdLst/>
              <a:ahLst/>
              <a:cxnLst/>
              <a:rect l="0" t="0" r="0" b="0"/>
              <a:pathLst>
                <a:path w="6351" h="12701">
                  <a:moveTo>
                    <a:pt x="0" y="0"/>
                  </a:moveTo>
                  <a:lnTo>
                    <a:pt x="0" y="0"/>
                  </a:lnTo>
                  <a:lnTo>
                    <a:pt x="0" y="6327"/>
                  </a:lnTo>
                  <a:lnTo>
                    <a:pt x="3371" y="6343"/>
                  </a:lnTo>
                  <a:lnTo>
                    <a:pt x="4364" y="7052"/>
                  </a:lnTo>
                  <a:lnTo>
                    <a:pt x="635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2" name="SMARTInkShape-800">
              <a:extLst>
                <a:ext uri="{FF2B5EF4-FFF2-40B4-BE49-F238E27FC236}">
                  <a16:creationId xmlns:a16="http://schemas.microsoft.com/office/drawing/2014/main" id="{0FE314CB-10DC-416C-A46A-C80DA340F0CD}"/>
                </a:ext>
              </a:extLst>
            </p:cNvPr>
            <p:cNvSpPr/>
            <p:nvPr>
              <p:custDataLst>
                <p:tags r:id="rId18"/>
              </p:custDataLst>
            </p:nvPr>
          </p:nvSpPr>
          <p:spPr>
            <a:xfrm>
              <a:off x="2984577" y="3727450"/>
              <a:ext cx="18974" cy="5468"/>
            </a:xfrm>
            <a:custGeom>
              <a:avLst/>
              <a:gdLst/>
              <a:ahLst/>
              <a:cxnLst/>
              <a:rect l="0" t="0" r="0" b="0"/>
              <a:pathLst>
                <a:path w="18974" h="5468">
                  <a:moveTo>
                    <a:pt x="6273" y="0"/>
                  </a:moveTo>
                  <a:lnTo>
                    <a:pt x="6273" y="0"/>
                  </a:lnTo>
                  <a:lnTo>
                    <a:pt x="0" y="0"/>
                  </a:lnTo>
                  <a:lnTo>
                    <a:pt x="8768" y="0"/>
                  </a:lnTo>
                  <a:lnTo>
                    <a:pt x="10053" y="705"/>
                  </a:lnTo>
                  <a:lnTo>
                    <a:pt x="10909" y="1882"/>
                  </a:lnTo>
                  <a:lnTo>
                    <a:pt x="12284" y="5467"/>
                  </a:lnTo>
                  <a:lnTo>
                    <a:pt x="14354" y="4076"/>
                  </a:lnTo>
                  <a:lnTo>
                    <a:pt x="1897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3" name="SMARTInkShape-801">
              <a:extLst>
                <a:ext uri="{FF2B5EF4-FFF2-40B4-BE49-F238E27FC236}">
                  <a16:creationId xmlns:a16="http://schemas.microsoft.com/office/drawing/2014/main" id="{5B0B88DA-CC91-42D3-8662-EB46C11F525D}"/>
                </a:ext>
              </a:extLst>
            </p:cNvPr>
            <p:cNvSpPr/>
            <p:nvPr>
              <p:custDataLst>
                <p:tags r:id="rId19"/>
              </p:custDataLst>
            </p:nvPr>
          </p:nvSpPr>
          <p:spPr>
            <a:xfrm>
              <a:off x="2590800" y="3759200"/>
              <a:ext cx="273044" cy="177711"/>
            </a:xfrm>
            <a:custGeom>
              <a:avLst/>
              <a:gdLst/>
              <a:ahLst/>
              <a:cxnLst/>
              <a:rect l="0" t="0" r="0" b="0"/>
              <a:pathLst>
                <a:path w="273044" h="177711">
                  <a:moveTo>
                    <a:pt x="12700" y="0"/>
                  </a:moveTo>
                  <a:lnTo>
                    <a:pt x="12700" y="0"/>
                  </a:lnTo>
                  <a:lnTo>
                    <a:pt x="10819" y="18786"/>
                  </a:lnTo>
                  <a:lnTo>
                    <a:pt x="3240" y="65580"/>
                  </a:lnTo>
                  <a:lnTo>
                    <a:pt x="37" y="112394"/>
                  </a:lnTo>
                  <a:lnTo>
                    <a:pt x="0" y="120607"/>
                  </a:lnTo>
                  <a:lnTo>
                    <a:pt x="19099" y="76494"/>
                  </a:lnTo>
                  <a:lnTo>
                    <a:pt x="41806" y="42655"/>
                  </a:lnTo>
                  <a:lnTo>
                    <a:pt x="58799" y="20774"/>
                  </a:lnTo>
                  <a:lnTo>
                    <a:pt x="65644" y="16288"/>
                  </a:lnTo>
                  <a:lnTo>
                    <a:pt x="89335" y="7884"/>
                  </a:lnTo>
                  <a:lnTo>
                    <a:pt x="98971" y="7738"/>
                  </a:lnTo>
                  <a:lnTo>
                    <a:pt x="129493" y="15278"/>
                  </a:lnTo>
                  <a:lnTo>
                    <a:pt x="143418" y="24674"/>
                  </a:lnTo>
                  <a:lnTo>
                    <a:pt x="153109" y="36395"/>
                  </a:lnTo>
                  <a:lnTo>
                    <a:pt x="160450" y="52177"/>
                  </a:lnTo>
                  <a:lnTo>
                    <a:pt x="164488" y="82731"/>
                  </a:lnTo>
                  <a:lnTo>
                    <a:pt x="163037" y="101654"/>
                  </a:lnTo>
                  <a:lnTo>
                    <a:pt x="148791" y="147332"/>
                  </a:lnTo>
                  <a:lnTo>
                    <a:pt x="146156" y="159914"/>
                  </a:lnTo>
                  <a:lnTo>
                    <a:pt x="140360" y="171050"/>
                  </a:lnTo>
                  <a:lnTo>
                    <a:pt x="139707" y="177710"/>
                  </a:lnTo>
                  <a:lnTo>
                    <a:pt x="139702" y="171031"/>
                  </a:lnTo>
                  <a:lnTo>
                    <a:pt x="143464" y="163973"/>
                  </a:lnTo>
                  <a:lnTo>
                    <a:pt x="173713" y="121756"/>
                  </a:lnTo>
                  <a:lnTo>
                    <a:pt x="211998" y="74383"/>
                  </a:lnTo>
                  <a:lnTo>
                    <a:pt x="245725" y="45177"/>
                  </a:lnTo>
                  <a:lnTo>
                    <a:pt x="256408" y="40197"/>
                  </a:lnTo>
                  <a:lnTo>
                    <a:pt x="266257" y="38181"/>
                  </a:lnTo>
                  <a:lnTo>
                    <a:pt x="269940" y="41495"/>
                  </a:lnTo>
                  <a:lnTo>
                    <a:pt x="271668" y="45018"/>
                  </a:lnTo>
                  <a:lnTo>
                    <a:pt x="272969" y="64767"/>
                  </a:lnTo>
                  <a:lnTo>
                    <a:pt x="273043" y="87080"/>
                  </a:lnTo>
                  <a:lnTo>
                    <a:pt x="259253" y="130696"/>
                  </a:lnTo>
                  <a:lnTo>
                    <a:pt x="256334" y="137109"/>
                  </a:lnTo>
                  <a:lnTo>
                    <a:pt x="254027" y="152198"/>
                  </a:lnTo>
                  <a:lnTo>
                    <a:pt x="257379" y="152340"/>
                  </a:lnTo>
                  <a:lnTo>
                    <a:pt x="260911" y="150492"/>
                  </a:lnTo>
                  <a:lnTo>
                    <a:pt x="266700" y="146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4" name="SMARTInkShape-802">
              <a:extLst>
                <a:ext uri="{FF2B5EF4-FFF2-40B4-BE49-F238E27FC236}">
                  <a16:creationId xmlns:a16="http://schemas.microsoft.com/office/drawing/2014/main" id="{0F46FB9E-FC26-4423-9E1F-908366066AFD}"/>
                </a:ext>
              </a:extLst>
            </p:cNvPr>
            <p:cNvSpPr/>
            <p:nvPr>
              <p:custDataLst>
                <p:tags r:id="rId20"/>
              </p:custDataLst>
            </p:nvPr>
          </p:nvSpPr>
          <p:spPr>
            <a:xfrm>
              <a:off x="2032000" y="3625850"/>
              <a:ext cx="520580" cy="203173"/>
            </a:xfrm>
            <a:custGeom>
              <a:avLst/>
              <a:gdLst/>
              <a:ahLst/>
              <a:cxnLst/>
              <a:rect l="0" t="0" r="0" b="0"/>
              <a:pathLst>
                <a:path w="520580" h="203173">
                  <a:moveTo>
                    <a:pt x="0" y="0"/>
                  </a:moveTo>
                  <a:lnTo>
                    <a:pt x="0" y="0"/>
                  </a:lnTo>
                  <a:lnTo>
                    <a:pt x="0" y="11555"/>
                  </a:lnTo>
                  <a:lnTo>
                    <a:pt x="43447" y="34756"/>
                  </a:lnTo>
                  <a:lnTo>
                    <a:pt x="73415" y="49094"/>
                  </a:lnTo>
                  <a:lnTo>
                    <a:pt x="112887" y="62300"/>
                  </a:lnTo>
                  <a:lnTo>
                    <a:pt x="155361" y="78498"/>
                  </a:lnTo>
                  <a:lnTo>
                    <a:pt x="191377" y="91070"/>
                  </a:lnTo>
                  <a:lnTo>
                    <a:pt x="228860" y="103732"/>
                  </a:lnTo>
                  <a:lnTo>
                    <a:pt x="266072" y="116422"/>
                  </a:lnTo>
                  <a:lnTo>
                    <a:pt x="312489" y="133351"/>
                  </a:lnTo>
                  <a:lnTo>
                    <a:pt x="349647" y="146050"/>
                  </a:lnTo>
                  <a:lnTo>
                    <a:pt x="396757" y="159612"/>
                  </a:lnTo>
                  <a:lnTo>
                    <a:pt x="443787" y="176311"/>
                  </a:lnTo>
                  <a:lnTo>
                    <a:pt x="488987" y="191846"/>
                  </a:lnTo>
                  <a:lnTo>
                    <a:pt x="505917" y="197743"/>
                  </a:lnTo>
                  <a:lnTo>
                    <a:pt x="511307" y="200775"/>
                  </a:lnTo>
                  <a:lnTo>
                    <a:pt x="520579" y="203172"/>
                  </a:lnTo>
                  <a:lnTo>
                    <a:pt x="517293" y="199821"/>
                  </a:lnTo>
                  <a:lnTo>
                    <a:pt x="515658" y="196289"/>
                  </a:lnTo>
                  <a:lnTo>
                    <a:pt x="515222" y="194359"/>
                  </a:lnTo>
                  <a:lnTo>
                    <a:pt x="514226" y="193073"/>
                  </a:lnTo>
                  <a:lnTo>
                    <a:pt x="511237" y="191643"/>
                  </a:lnTo>
                  <a:lnTo>
                    <a:pt x="510158" y="190557"/>
                  </a:lnTo>
                  <a:lnTo>
                    <a:pt x="507484" y="184100"/>
                  </a:lnTo>
                  <a:lnTo>
                    <a:pt x="501650" y="177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0" name="SMARTInkShape-Group264">
            <a:extLst>
              <a:ext uri="{FF2B5EF4-FFF2-40B4-BE49-F238E27FC236}">
                <a16:creationId xmlns:a16="http://schemas.microsoft.com/office/drawing/2014/main" id="{50F11E06-8CE0-4513-A2F5-893A10E21051}"/>
              </a:ext>
            </a:extLst>
          </p:cNvPr>
          <p:cNvGrpSpPr/>
          <p:nvPr/>
        </p:nvGrpSpPr>
        <p:grpSpPr>
          <a:xfrm>
            <a:off x="984250" y="2997200"/>
            <a:ext cx="241301" cy="331989"/>
            <a:chOff x="984250" y="2997200"/>
            <a:chExt cx="241301" cy="331989"/>
          </a:xfrm>
        </p:grpSpPr>
        <p:sp>
          <p:nvSpPr>
            <p:cNvPr id="1086" name="SMARTInkShape-803">
              <a:extLst>
                <a:ext uri="{FF2B5EF4-FFF2-40B4-BE49-F238E27FC236}">
                  <a16:creationId xmlns:a16="http://schemas.microsoft.com/office/drawing/2014/main" id="{1C47A9CD-FD23-4828-9AA8-0C43FCEBED7B}"/>
                </a:ext>
              </a:extLst>
            </p:cNvPr>
            <p:cNvSpPr/>
            <p:nvPr>
              <p:custDataLst>
                <p:tags r:id="rId10"/>
              </p:custDataLst>
            </p:nvPr>
          </p:nvSpPr>
          <p:spPr>
            <a:xfrm>
              <a:off x="1009650" y="3079750"/>
              <a:ext cx="133351" cy="201834"/>
            </a:xfrm>
            <a:custGeom>
              <a:avLst/>
              <a:gdLst/>
              <a:ahLst/>
              <a:cxnLst/>
              <a:rect l="0" t="0" r="0" b="0"/>
              <a:pathLst>
                <a:path w="133351" h="201834">
                  <a:moveTo>
                    <a:pt x="0" y="0"/>
                  </a:moveTo>
                  <a:lnTo>
                    <a:pt x="0" y="0"/>
                  </a:lnTo>
                  <a:lnTo>
                    <a:pt x="3371" y="3371"/>
                  </a:lnTo>
                  <a:lnTo>
                    <a:pt x="5026" y="6907"/>
                  </a:lnTo>
                  <a:lnTo>
                    <a:pt x="9459" y="18298"/>
                  </a:lnTo>
                  <a:lnTo>
                    <a:pt x="39601" y="65121"/>
                  </a:lnTo>
                  <a:lnTo>
                    <a:pt x="68192" y="107850"/>
                  </a:lnTo>
                  <a:lnTo>
                    <a:pt x="100219" y="155416"/>
                  </a:lnTo>
                  <a:lnTo>
                    <a:pt x="132088" y="201833"/>
                  </a:lnTo>
                  <a:lnTo>
                    <a:pt x="132508" y="201583"/>
                  </a:lnTo>
                  <a:lnTo>
                    <a:pt x="132976" y="199424"/>
                  </a:lnTo>
                  <a:lnTo>
                    <a:pt x="133350" y="184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7" name="SMARTInkShape-804">
              <a:extLst>
                <a:ext uri="{FF2B5EF4-FFF2-40B4-BE49-F238E27FC236}">
                  <a16:creationId xmlns:a16="http://schemas.microsoft.com/office/drawing/2014/main" id="{643F8FA4-8909-4F4D-AB78-55F2DA2CEECB}"/>
                </a:ext>
              </a:extLst>
            </p:cNvPr>
            <p:cNvSpPr/>
            <p:nvPr>
              <p:custDataLst>
                <p:tags r:id="rId11"/>
              </p:custDataLst>
            </p:nvPr>
          </p:nvSpPr>
          <p:spPr>
            <a:xfrm>
              <a:off x="1030593" y="3041650"/>
              <a:ext cx="131458" cy="287539"/>
            </a:xfrm>
            <a:custGeom>
              <a:avLst/>
              <a:gdLst/>
              <a:ahLst/>
              <a:cxnLst/>
              <a:rect l="0" t="0" r="0" b="0"/>
              <a:pathLst>
                <a:path w="131458" h="287539">
                  <a:moveTo>
                    <a:pt x="131457" y="0"/>
                  </a:moveTo>
                  <a:lnTo>
                    <a:pt x="131457" y="0"/>
                  </a:lnTo>
                  <a:lnTo>
                    <a:pt x="131457" y="3371"/>
                  </a:lnTo>
                  <a:lnTo>
                    <a:pt x="130751" y="4364"/>
                  </a:lnTo>
                  <a:lnTo>
                    <a:pt x="128086" y="5467"/>
                  </a:lnTo>
                  <a:lnTo>
                    <a:pt x="127093" y="6467"/>
                  </a:lnTo>
                  <a:lnTo>
                    <a:pt x="123618" y="13141"/>
                  </a:lnTo>
                  <a:lnTo>
                    <a:pt x="110203" y="36381"/>
                  </a:lnTo>
                  <a:lnTo>
                    <a:pt x="94212" y="79095"/>
                  </a:lnTo>
                  <a:lnTo>
                    <a:pt x="75658" y="120802"/>
                  </a:lnTo>
                  <a:lnTo>
                    <a:pt x="58607" y="166437"/>
                  </a:lnTo>
                  <a:lnTo>
                    <a:pt x="41578" y="211285"/>
                  </a:lnTo>
                  <a:lnTo>
                    <a:pt x="22373" y="253595"/>
                  </a:lnTo>
                  <a:lnTo>
                    <a:pt x="10936" y="276908"/>
                  </a:lnTo>
                  <a:lnTo>
                    <a:pt x="2366" y="287374"/>
                  </a:lnTo>
                  <a:lnTo>
                    <a:pt x="946" y="287538"/>
                  </a:lnTo>
                  <a:lnTo>
                    <a:pt x="0" y="286236"/>
                  </a:lnTo>
                  <a:lnTo>
                    <a:pt x="4457" y="254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8" name="SMARTInkShape-805">
              <a:extLst>
                <a:ext uri="{FF2B5EF4-FFF2-40B4-BE49-F238E27FC236}">
                  <a16:creationId xmlns:a16="http://schemas.microsoft.com/office/drawing/2014/main" id="{F7306F00-4815-4F62-AB38-A14E654989D4}"/>
                </a:ext>
              </a:extLst>
            </p:cNvPr>
            <p:cNvSpPr/>
            <p:nvPr>
              <p:custDataLst>
                <p:tags r:id="rId12"/>
              </p:custDataLst>
            </p:nvPr>
          </p:nvSpPr>
          <p:spPr>
            <a:xfrm>
              <a:off x="1085850" y="2997200"/>
              <a:ext cx="19049" cy="329501"/>
            </a:xfrm>
            <a:custGeom>
              <a:avLst/>
              <a:gdLst/>
              <a:ahLst/>
              <a:cxnLst/>
              <a:rect l="0" t="0" r="0" b="0"/>
              <a:pathLst>
                <a:path w="19049" h="329501">
                  <a:moveTo>
                    <a:pt x="6350" y="0"/>
                  </a:moveTo>
                  <a:lnTo>
                    <a:pt x="6350" y="0"/>
                  </a:lnTo>
                  <a:lnTo>
                    <a:pt x="6350" y="8838"/>
                  </a:lnTo>
                  <a:lnTo>
                    <a:pt x="12308" y="43305"/>
                  </a:lnTo>
                  <a:lnTo>
                    <a:pt x="14547" y="83565"/>
                  </a:lnTo>
                  <a:lnTo>
                    <a:pt x="18160" y="119988"/>
                  </a:lnTo>
                  <a:lnTo>
                    <a:pt x="13907" y="166615"/>
                  </a:lnTo>
                  <a:lnTo>
                    <a:pt x="16309" y="207732"/>
                  </a:lnTo>
                  <a:lnTo>
                    <a:pt x="18689" y="251601"/>
                  </a:lnTo>
                  <a:lnTo>
                    <a:pt x="19029" y="298309"/>
                  </a:lnTo>
                  <a:lnTo>
                    <a:pt x="19048" y="322232"/>
                  </a:lnTo>
                  <a:lnTo>
                    <a:pt x="18343" y="324888"/>
                  </a:lnTo>
                  <a:lnTo>
                    <a:pt x="17168" y="326659"/>
                  </a:lnTo>
                  <a:lnTo>
                    <a:pt x="13583" y="329500"/>
                  </a:lnTo>
                  <a:lnTo>
                    <a:pt x="13288" y="329028"/>
                  </a:lnTo>
                  <a:lnTo>
                    <a:pt x="10935" y="321319"/>
                  </a:lnTo>
                  <a:lnTo>
                    <a:pt x="0" y="292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9" name="SMARTInkShape-806">
              <a:extLst>
                <a:ext uri="{FF2B5EF4-FFF2-40B4-BE49-F238E27FC236}">
                  <a16:creationId xmlns:a16="http://schemas.microsoft.com/office/drawing/2014/main" id="{A2FE6929-846A-4CAA-B483-3B54DAB24DB9}"/>
                </a:ext>
              </a:extLst>
            </p:cNvPr>
            <p:cNvSpPr/>
            <p:nvPr>
              <p:custDataLst>
                <p:tags r:id="rId13"/>
              </p:custDataLst>
            </p:nvPr>
          </p:nvSpPr>
          <p:spPr>
            <a:xfrm>
              <a:off x="984250" y="3149600"/>
              <a:ext cx="241301" cy="82551"/>
            </a:xfrm>
            <a:custGeom>
              <a:avLst/>
              <a:gdLst/>
              <a:ahLst/>
              <a:cxnLst/>
              <a:rect l="0" t="0" r="0" b="0"/>
              <a:pathLst>
                <a:path w="241301" h="82551">
                  <a:moveTo>
                    <a:pt x="0" y="0"/>
                  </a:moveTo>
                  <a:lnTo>
                    <a:pt x="0" y="0"/>
                  </a:lnTo>
                  <a:lnTo>
                    <a:pt x="0" y="5467"/>
                  </a:lnTo>
                  <a:lnTo>
                    <a:pt x="706" y="5762"/>
                  </a:lnTo>
                  <a:lnTo>
                    <a:pt x="3371" y="6089"/>
                  </a:lnTo>
                  <a:lnTo>
                    <a:pt x="6908" y="8115"/>
                  </a:lnTo>
                  <a:lnTo>
                    <a:pt x="8838" y="9644"/>
                  </a:lnTo>
                  <a:lnTo>
                    <a:pt x="14747" y="11342"/>
                  </a:lnTo>
                  <a:lnTo>
                    <a:pt x="54662" y="21459"/>
                  </a:lnTo>
                  <a:lnTo>
                    <a:pt x="97361" y="36814"/>
                  </a:lnTo>
                  <a:lnTo>
                    <a:pt x="138000" y="46313"/>
                  </a:lnTo>
                  <a:lnTo>
                    <a:pt x="185529" y="64024"/>
                  </a:lnTo>
                  <a:lnTo>
                    <a:pt x="232171" y="80089"/>
                  </a:lnTo>
                  <a:lnTo>
                    <a:pt x="241300" y="82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91" name="SMARTInkShape-807">
            <a:extLst>
              <a:ext uri="{FF2B5EF4-FFF2-40B4-BE49-F238E27FC236}">
                <a16:creationId xmlns:a16="http://schemas.microsoft.com/office/drawing/2014/main" id="{2E514AAE-A45D-4D93-8EAC-76A07BDCE366}"/>
              </a:ext>
            </a:extLst>
          </p:cNvPr>
          <p:cNvSpPr/>
          <p:nvPr>
            <p:custDataLst>
              <p:tags r:id="rId4"/>
            </p:custDataLst>
          </p:nvPr>
        </p:nvSpPr>
        <p:spPr>
          <a:xfrm>
            <a:off x="3930650" y="3403600"/>
            <a:ext cx="368301" cy="12701"/>
          </a:xfrm>
          <a:custGeom>
            <a:avLst/>
            <a:gdLst/>
            <a:ahLst/>
            <a:cxnLst/>
            <a:rect l="0" t="0" r="0" b="0"/>
            <a:pathLst>
              <a:path w="368301" h="12701">
                <a:moveTo>
                  <a:pt x="0" y="0"/>
                </a:moveTo>
                <a:lnTo>
                  <a:pt x="0" y="0"/>
                </a:lnTo>
                <a:lnTo>
                  <a:pt x="41427" y="5026"/>
                </a:lnTo>
                <a:lnTo>
                  <a:pt x="87833" y="2717"/>
                </a:lnTo>
                <a:lnTo>
                  <a:pt x="133417" y="357"/>
                </a:lnTo>
                <a:lnTo>
                  <a:pt x="175692" y="47"/>
                </a:lnTo>
                <a:lnTo>
                  <a:pt x="222121" y="710"/>
                </a:lnTo>
                <a:lnTo>
                  <a:pt x="266038" y="5762"/>
                </a:lnTo>
                <a:lnTo>
                  <a:pt x="312993" y="8197"/>
                </a:lnTo>
                <a:lnTo>
                  <a:pt x="359253" y="12622"/>
                </a:lnTo>
                <a:lnTo>
                  <a:pt x="36830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2" name="SMARTInkShape-808">
            <a:extLst>
              <a:ext uri="{FF2B5EF4-FFF2-40B4-BE49-F238E27FC236}">
                <a16:creationId xmlns:a16="http://schemas.microsoft.com/office/drawing/2014/main" id="{99510DD4-3793-4880-B848-C614E3EF72BE}"/>
              </a:ext>
            </a:extLst>
          </p:cNvPr>
          <p:cNvSpPr/>
          <p:nvPr>
            <p:custDataLst>
              <p:tags r:id="rId5"/>
            </p:custDataLst>
          </p:nvPr>
        </p:nvSpPr>
        <p:spPr>
          <a:xfrm>
            <a:off x="3098800" y="3387756"/>
            <a:ext cx="298451" cy="41245"/>
          </a:xfrm>
          <a:custGeom>
            <a:avLst/>
            <a:gdLst/>
            <a:ahLst/>
            <a:cxnLst/>
            <a:rect l="0" t="0" r="0" b="0"/>
            <a:pathLst>
              <a:path w="298451" h="41245">
                <a:moveTo>
                  <a:pt x="0" y="3144"/>
                </a:moveTo>
                <a:lnTo>
                  <a:pt x="0" y="3144"/>
                </a:lnTo>
                <a:lnTo>
                  <a:pt x="46137" y="0"/>
                </a:lnTo>
                <a:lnTo>
                  <a:pt x="91606" y="6331"/>
                </a:lnTo>
                <a:lnTo>
                  <a:pt x="133509" y="19434"/>
                </a:lnTo>
                <a:lnTo>
                  <a:pt x="178689" y="27554"/>
                </a:lnTo>
                <a:lnTo>
                  <a:pt x="225513" y="40074"/>
                </a:lnTo>
                <a:lnTo>
                  <a:pt x="272458" y="41223"/>
                </a:lnTo>
                <a:lnTo>
                  <a:pt x="298450" y="412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3" name="SMARTInkShape-809">
            <a:extLst>
              <a:ext uri="{FF2B5EF4-FFF2-40B4-BE49-F238E27FC236}">
                <a16:creationId xmlns:a16="http://schemas.microsoft.com/office/drawing/2014/main" id="{A2631569-F4DF-4A77-B4A7-31472B90D895}"/>
              </a:ext>
            </a:extLst>
          </p:cNvPr>
          <p:cNvSpPr/>
          <p:nvPr>
            <p:custDataLst>
              <p:tags r:id="rId6"/>
            </p:custDataLst>
          </p:nvPr>
        </p:nvSpPr>
        <p:spPr>
          <a:xfrm>
            <a:off x="1314450" y="3384550"/>
            <a:ext cx="469901" cy="12678"/>
          </a:xfrm>
          <a:custGeom>
            <a:avLst/>
            <a:gdLst/>
            <a:ahLst/>
            <a:cxnLst/>
            <a:rect l="0" t="0" r="0" b="0"/>
            <a:pathLst>
              <a:path w="469901" h="12678">
                <a:moveTo>
                  <a:pt x="0" y="0"/>
                </a:moveTo>
                <a:lnTo>
                  <a:pt x="0" y="0"/>
                </a:lnTo>
                <a:lnTo>
                  <a:pt x="10139" y="4364"/>
                </a:lnTo>
                <a:lnTo>
                  <a:pt x="28093" y="6272"/>
                </a:lnTo>
                <a:lnTo>
                  <a:pt x="45735" y="876"/>
                </a:lnTo>
                <a:lnTo>
                  <a:pt x="87003" y="5991"/>
                </a:lnTo>
                <a:lnTo>
                  <a:pt x="132505" y="6279"/>
                </a:lnTo>
                <a:lnTo>
                  <a:pt x="177898" y="6341"/>
                </a:lnTo>
                <a:lnTo>
                  <a:pt x="223583" y="6349"/>
                </a:lnTo>
                <a:lnTo>
                  <a:pt x="266259" y="6350"/>
                </a:lnTo>
                <a:lnTo>
                  <a:pt x="311124" y="6350"/>
                </a:lnTo>
                <a:lnTo>
                  <a:pt x="356937" y="6350"/>
                </a:lnTo>
                <a:lnTo>
                  <a:pt x="396456" y="7055"/>
                </a:lnTo>
                <a:lnTo>
                  <a:pt x="418580" y="12308"/>
                </a:lnTo>
                <a:lnTo>
                  <a:pt x="439354" y="12677"/>
                </a:lnTo>
                <a:lnTo>
                  <a:pt x="469900"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4" name="SMARTInkShape-810">
            <a:extLst>
              <a:ext uri="{FF2B5EF4-FFF2-40B4-BE49-F238E27FC236}">
                <a16:creationId xmlns:a16="http://schemas.microsoft.com/office/drawing/2014/main" id="{66940218-28AC-4403-BE33-37A312454BFB}"/>
              </a:ext>
            </a:extLst>
          </p:cNvPr>
          <p:cNvSpPr/>
          <p:nvPr>
            <p:custDataLst>
              <p:tags r:id="rId7"/>
            </p:custDataLst>
          </p:nvPr>
        </p:nvSpPr>
        <p:spPr>
          <a:xfrm>
            <a:off x="3905250" y="2260638"/>
            <a:ext cx="317501" cy="25363"/>
          </a:xfrm>
          <a:custGeom>
            <a:avLst/>
            <a:gdLst/>
            <a:ahLst/>
            <a:cxnLst/>
            <a:rect l="0" t="0" r="0" b="0"/>
            <a:pathLst>
              <a:path w="317501" h="25363">
                <a:moveTo>
                  <a:pt x="0" y="25362"/>
                </a:moveTo>
                <a:lnTo>
                  <a:pt x="0" y="25362"/>
                </a:lnTo>
                <a:lnTo>
                  <a:pt x="3371" y="21991"/>
                </a:lnTo>
                <a:lnTo>
                  <a:pt x="29235" y="9061"/>
                </a:lnTo>
                <a:lnTo>
                  <a:pt x="76493" y="622"/>
                </a:lnTo>
                <a:lnTo>
                  <a:pt x="122548" y="0"/>
                </a:lnTo>
                <a:lnTo>
                  <a:pt x="169735" y="4991"/>
                </a:lnTo>
                <a:lnTo>
                  <a:pt x="214425" y="11222"/>
                </a:lnTo>
                <a:lnTo>
                  <a:pt x="259842" y="12472"/>
                </a:lnTo>
                <a:lnTo>
                  <a:pt x="305969" y="12659"/>
                </a:lnTo>
                <a:lnTo>
                  <a:pt x="317500" y="126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5" name="SMARTInkShape-811">
            <a:extLst>
              <a:ext uri="{FF2B5EF4-FFF2-40B4-BE49-F238E27FC236}">
                <a16:creationId xmlns:a16="http://schemas.microsoft.com/office/drawing/2014/main" id="{FC207A5D-EADB-4D9D-8E57-2B8179DFBC5C}"/>
              </a:ext>
            </a:extLst>
          </p:cNvPr>
          <p:cNvSpPr/>
          <p:nvPr>
            <p:custDataLst>
              <p:tags r:id="rId8"/>
            </p:custDataLst>
          </p:nvPr>
        </p:nvSpPr>
        <p:spPr>
          <a:xfrm>
            <a:off x="3105157" y="2292350"/>
            <a:ext cx="342894" cy="19051"/>
          </a:xfrm>
          <a:custGeom>
            <a:avLst/>
            <a:gdLst/>
            <a:ahLst/>
            <a:cxnLst/>
            <a:rect l="0" t="0" r="0" b="0"/>
            <a:pathLst>
              <a:path w="342894" h="19051">
                <a:moveTo>
                  <a:pt x="6343" y="0"/>
                </a:moveTo>
                <a:lnTo>
                  <a:pt x="6343" y="0"/>
                </a:lnTo>
                <a:lnTo>
                  <a:pt x="0" y="0"/>
                </a:lnTo>
                <a:lnTo>
                  <a:pt x="46494" y="1881"/>
                </a:lnTo>
                <a:lnTo>
                  <a:pt x="76463" y="5761"/>
                </a:lnTo>
                <a:lnTo>
                  <a:pt x="119386" y="10662"/>
                </a:lnTo>
                <a:lnTo>
                  <a:pt x="160973" y="12432"/>
                </a:lnTo>
                <a:lnTo>
                  <a:pt x="198182" y="15809"/>
                </a:lnTo>
                <a:lnTo>
                  <a:pt x="212960" y="14787"/>
                </a:lnTo>
                <a:lnTo>
                  <a:pt x="257147" y="18842"/>
                </a:lnTo>
                <a:lnTo>
                  <a:pt x="304464" y="19050"/>
                </a:lnTo>
                <a:lnTo>
                  <a:pt x="313495" y="19050"/>
                </a:lnTo>
                <a:lnTo>
                  <a:pt x="314828" y="18344"/>
                </a:lnTo>
                <a:lnTo>
                  <a:pt x="315716" y="17168"/>
                </a:lnTo>
                <a:lnTo>
                  <a:pt x="316309" y="15679"/>
                </a:lnTo>
                <a:lnTo>
                  <a:pt x="317409" y="14686"/>
                </a:lnTo>
                <a:lnTo>
                  <a:pt x="322856" y="12961"/>
                </a:lnTo>
                <a:lnTo>
                  <a:pt x="326921" y="12777"/>
                </a:lnTo>
                <a:lnTo>
                  <a:pt x="330620" y="10853"/>
                </a:lnTo>
                <a:lnTo>
                  <a:pt x="335373" y="7239"/>
                </a:lnTo>
                <a:lnTo>
                  <a:pt x="342893"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6" name="SMARTInkShape-812">
            <a:extLst>
              <a:ext uri="{FF2B5EF4-FFF2-40B4-BE49-F238E27FC236}">
                <a16:creationId xmlns:a16="http://schemas.microsoft.com/office/drawing/2014/main" id="{FF9C24BD-D215-49B7-9EBF-867287E75E2B}"/>
              </a:ext>
            </a:extLst>
          </p:cNvPr>
          <p:cNvSpPr/>
          <p:nvPr>
            <p:custDataLst>
              <p:tags r:id="rId9"/>
            </p:custDataLst>
          </p:nvPr>
        </p:nvSpPr>
        <p:spPr>
          <a:xfrm>
            <a:off x="1327437" y="2247900"/>
            <a:ext cx="444214" cy="31751"/>
          </a:xfrm>
          <a:custGeom>
            <a:avLst/>
            <a:gdLst/>
            <a:ahLst/>
            <a:cxnLst/>
            <a:rect l="0" t="0" r="0" b="0"/>
            <a:pathLst>
              <a:path w="444214" h="31751">
                <a:moveTo>
                  <a:pt x="56863" y="0"/>
                </a:moveTo>
                <a:lnTo>
                  <a:pt x="56863" y="0"/>
                </a:lnTo>
                <a:lnTo>
                  <a:pt x="29268" y="3658"/>
                </a:lnTo>
                <a:lnTo>
                  <a:pt x="0" y="5"/>
                </a:lnTo>
                <a:lnTo>
                  <a:pt x="3169" y="3372"/>
                </a:lnTo>
                <a:lnTo>
                  <a:pt x="6658" y="5026"/>
                </a:lnTo>
                <a:lnTo>
                  <a:pt x="52172" y="12298"/>
                </a:lnTo>
                <a:lnTo>
                  <a:pt x="93096" y="15991"/>
                </a:lnTo>
                <a:lnTo>
                  <a:pt x="135961" y="18446"/>
                </a:lnTo>
                <a:lnTo>
                  <a:pt x="177667" y="18931"/>
                </a:lnTo>
                <a:lnTo>
                  <a:pt x="218716" y="20896"/>
                </a:lnTo>
                <a:lnTo>
                  <a:pt x="264275" y="24065"/>
                </a:lnTo>
                <a:lnTo>
                  <a:pt x="304953" y="25136"/>
                </a:lnTo>
                <a:lnTo>
                  <a:pt x="348742" y="25365"/>
                </a:lnTo>
                <a:lnTo>
                  <a:pt x="387810" y="27278"/>
                </a:lnTo>
                <a:lnTo>
                  <a:pt x="431431" y="31749"/>
                </a:lnTo>
                <a:lnTo>
                  <a:pt x="444213"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8078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Other New England Colonies</a:t>
            </a:r>
          </a:p>
        </p:txBody>
      </p:sp>
      <p:sp>
        <p:nvSpPr>
          <p:cNvPr id="3" name="Content Placeholder 2"/>
          <p:cNvSpPr>
            <a:spLocks noGrp="1"/>
          </p:cNvSpPr>
          <p:nvPr>
            <p:ph sz="half" idx="1"/>
          </p:nvPr>
        </p:nvSpPr>
        <p:spPr>
          <a:xfrm>
            <a:off x="1298448" y="2560319"/>
            <a:ext cx="4718304" cy="3595781"/>
          </a:xfrm>
        </p:spPr>
        <p:txBody>
          <a:bodyPr>
            <a:normAutofit fontScale="92500" lnSpcReduction="20000"/>
          </a:bodyPr>
          <a:lstStyle/>
          <a:p>
            <a:r>
              <a:rPr lang="en-US" dirty="0"/>
              <a:t>Rhode Island</a:t>
            </a:r>
          </a:p>
          <a:p>
            <a:pPr lvl="1"/>
            <a:r>
              <a:rPr lang="en-US" dirty="0"/>
              <a:t>Formed by Roger Williams when banished from Massachusetts Colony in 1636</a:t>
            </a:r>
          </a:p>
          <a:p>
            <a:pPr lvl="1"/>
            <a:r>
              <a:rPr lang="en-US" dirty="0"/>
              <a:t>Characteristics of colony:</a:t>
            </a:r>
          </a:p>
          <a:p>
            <a:pPr lvl="2"/>
            <a:r>
              <a:rPr lang="en-US" dirty="0"/>
              <a:t>1) Treated American Indians more respectfully &amp; paid them for their land</a:t>
            </a:r>
          </a:p>
          <a:p>
            <a:pPr lvl="2"/>
            <a:r>
              <a:rPr lang="en-US" dirty="0"/>
              <a:t>2) Practiced true religious toleration</a:t>
            </a:r>
          </a:p>
          <a:p>
            <a:pPr lvl="1"/>
            <a:r>
              <a:rPr lang="en-US" dirty="0"/>
              <a:t>Anne Hutchinson who was also banished from Massachusetts after impressively defending herself against John Winthrop, fled here</a:t>
            </a:r>
          </a:p>
        </p:txBody>
      </p:sp>
      <p:sp>
        <p:nvSpPr>
          <p:cNvPr id="4" name="Content Placeholder 3"/>
          <p:cNvSpPr>
            <a:spLocks noGrp="1"/>
          </p:cNvSpPr>
          <p:nvPr>
            <p:ph sz="half" idx="2"/>
          </p:nvPr>
        </p:nvSpPr>
        <p:spPr>
          <a:xfrm>
            <a:off x="6181343" y="2560319"/>
            <a:ext cx="4920245" cy="3595781"/>
          </a:xfrm>
        </p:spPr>
        <p:txBody>
          <a:bodyPr>
            <a:normAutofit fontScale="92500" lnSpcReduction="20000"/>
          </a:bodyPr>
          <a:lstStyle/>
          <a:p>
            <a:r>
              <a:rPr lang="en-US" dirty="0"/>
              <a:t>Connecticut</a:t>
            </a:r>
          </a:p>
          <a:p>
            <a:pPr lvl="1"/>
            <a:r>
              <a:rPr lang="en-US" dirty="0"/>
              <a:t>Separated from Massachusetts colony in 1636</a:t>
            </a:r>
          </a:p>
          <a:p>
            <a:pPr lvl="1"/>
            <a:r>
              <a:rPr lang="en-US" dirty="0"/>
              <a:t>Drafted America’s 1</a:t>
            </a:r>
            <a:r>
              <a:rPr lang="en-US" baseline="30000" dirty="0"/>
              <a:t>st</a:t>
            </a:r>
            <a:r>
              <a:rPr lang="en-US" dirty="0"/>
              <a:t> written constitution – The Fundamental Orders of Connecticut in 1639</a:t>
            </a:r>
          </a:p>
          <a:p>
            <a:pPr lvl="1"/>
            <a:r>
              <a:rPr lang="en-US" dirty="0"/>
              <a:t>Also site of controversial Pequot War</a:t>
            </a:r>
          </a:p>
          <a:p>
            <a:r>
              <a:rPr lang="en-US" dirty="0"/>
              <a:t>New Hampshire</a:t>
            </a:r>
          </a:p>
          <a:p>
            <a:pPr lvl="1"/>
            <a:r>
              <a:rPr lang="en-US" dirty="0"/>
              <a:t>Separated from Massachusetts colony in 1679</a:t>
            </a:r>
          </a:p>
          <a:p>
            <a:pPr lvl="1"/>
            <a:r>
              <a:rPr lang="en-US" dirty="0"/>
              <a:t>Was a bit more religiously diverse</a:t>
            </a:r>
          </a:p>
        </p:txBody>
      </p:sp>
      <p:sp>
        <p:nvSpPr>
          <p:cNvPr id="5" name="TextBox 4"/>
          <p:cNvSpPr txBox="1"/>
          <p:nvPr/>
        </p:nvSpPr>
        <p:spPr>
          <a:xfrm>
            <a:off x="11666483" y="105103"/>
            <a:ext cx="439544" cy="369332"/>
          </a:xfrm>
          <a:prstGeom prst="rect">
            <a:avLst/>
          </a:prstGeom>
          <a:noFill/>
        </p:spPr>
        <p:txBody>
          <a:bodyPr wrap="none" rtlCol="0">
            <a:spAutoFit/>
          </a:bodyPr>
          <a:lstStyle/>
          <a:p>
            <a:r>
              <a:rPr lang="en-US" dirty="0"/>
              <a:t>1C</a:t>
            </a:r>
          </a:p>
        </p:txBody>
      </p:sp>
      <p:sp>
        <p:nvSpPr>
          <p:cNvPr id="6" name="SMARTInkShape-220">
            <a:extLst>
              <a:ext uri="{FF2B5EF4-FFF2-40B4-BE49-F238E27FC236}">
                <a16:creationId xmlns:a16="http://schemas.microsoft.com/office/drawing/2014/main" id="{6CEEDED2-5D2B-4BA5-AFD8-45C24B0AAE87}"/>
              </a:ext>
            </a:extLst>
          </p:cNvPr>
          <p:cNvSpPr/>
          <p:nvPr>
            <p:custDataLst>
              <p:tags r:id="rId1"/>
            </p:custDataLst>
          </p:nvPr>
        </p:nvSpPr>
        <p:spPr>
          <a:xfrm>
            <a:off x="1524000" y="2864121"/>
            <a:ext cx="1555639" cy="63173"/>
          </a:xfrm>
          <a:custGeom>
            <a:avLst/>
            <a:gdLst/>
            <a:ahLst/>
            <a:cxnLst/>
            <a:rect l="0" t="0" r="0" b="0"/>
            <a:pathLst>
              <a:path w="1555639" h="63173">
                <a:moveTo>
                  <a:pt x="0" y="18779"/>
                </a:moveTo>
                <a:lnTo>
                  <a:pt x="0" y="18779"/>
                </a:lnTo>
                <a:lnTo>
                  <a:pt x="3371" y="15408"/>
                </a:lnTo>
                <a:lnTo>
                  <a:pt x="6907" y="13753"/>
                </a:lnTo>
                <a:lnTo>
                  <a:pt x="39337" y="12436"/>
                </a:lnTo>
                <a:lnTo>
                  <a:pt x="84136" y="12429"/>
                </a:lnTo>
                <a:lnTo>
                  <a:pt x="103377" y="14310"/>
                </a:lnTo>
                <a:lnTo>
                  <a:pt x="146154" y="21889"/>
                </a:lnTo>
                <a:lnTo>
                  <a:pt x="189626" y="24845"/>
                </a:lnTo>
                <a:lnTo>
                  <a:pt x="233991" y="30571"/>
                </a:lnTo>
                <a:lnTo>
                  <a:pt x="276626" y="38267"/>
                </a:lnTo>
                <a:lnTo>
                  <a:pt x="324164" y="48686"/>
                </a:lnTo>
                <a:lnTo>
                  <a:pt x="366225" y="54650"/>
                </a:lnTo>
                <a:lnTo>
                  <a:pt x="408522" y="59956"/>
                </a:lnTo>
                <a:lnTo>
                  <a:pt x="450851" y="62798"/>
                </a:lnTo>
                <a:lnTo>
                  <a:pt x="493183" y="63172"/>
                </a:lnTo>
                <a:lnTo>
                  <a:pt x="539619" y="62518"/>
                </a:lnTo>
                <a:lnTo>
                  <a:pt x="583538" y="53103"/>
                </a:lnTo>
                <a:lnTo>
                  <a:pt x="628611" y="43772"/>
                </a:lnTo>
                <a:lnTo>
                  <a:pt x="674379" y="32991"/>
                </a:lnTo>
                <a:lnTo>
                  <a:pt x="720348" y="17444"/>
                </a:lnTo>
                <a:lnTo>
                  <a:pt x="733666" y="12034"/>
                </a:lnTo>
                <a:lnTo>
                  <a:pt x="740235" y="8725"/>
                </a:lnTo>
                <a:lnTo>
                  <a:pt x="786249" y="0"/>
                </a:lnTo>
                <a:lnTo>
                  <a:pt x="792298" y="1731"/>
                </a:lnTo>
                <a:lnTo>
                  <a:pt x="797338" y="4147"/>
                </a:lnTo>
                <a:lnTo>
                  <a:pt x="808204" y="5697"/>
                </a:lnTo>
                <a:lnTo>
                  <a:pt x="814991" y="6615"/>
                </a:lnTo>
                <a:lnTo>
                  <a:pt x="838638" y="17053"/>
                </a:lnTo>
                <a:lnTo>
                  <a:pt x="851030" y="20149"/>
                </a:lnTo>
                <a:lnTo>
                  <a:pt x="878193" y="29717"/>
                </a:lnTo>
                <a:lnTo>
                  <a:pt x="920861" y="36843"/>
                </a:lnTo>
                <a:lnTo>
                  <a:pt x="965912" y="43533"/>
                </a:lnTo>
                <a:lnTo>
                  <a:pt x="1009768" y="44828"/>
                </a:lnTo>
                <a:lnTo>
                  <a:pt x="1053460" y="49935"/>
                </a:lnTo>
                <a:lnTo>
                  <a:pt x="1098513" y="48612"/>
                </a:lnTo>
                <a:lnTo>
                  <a:pt x="1142998" y="44438"/>
                </a:lnTo>
                <a:lnTo>
                  <a:pt x="1185961" y="38231"/>
                </a:lnTo>
                <a:lnTo>
                  <a:pt x="1195255" y="37302"/>
                </a:lnTo>
                <a:lnTo>
                  <a:pt x="1228656" y="31882"/>
                </a:lnTo>
                <a:lnTo>
                  <a:pt x="1272153" y="31484"/>
                </a:lnTo>
                <a:lnTo>
                  <a:pt x="1284827" y="30774"/>
                </a:lnTo>
                <a:lnTo>
                  <a:pt x="1310218" y="25717"/>
                </a:lnTo>
                <a:lnTo>
                  <a:pt x="1353386" y="25144"/>
                </a:lnTo>
                <a:lnTo>
                  <a:pt x="1397915" y="25130"/>
                </a:lnTo>
                <a:lnTo>
                  <a:pt x="1442809" y="25129"/>
                </a:lnTo>
                <a:lnTo>
                  <a:pt x="1487651" y="25129"/>
                </a:lnTo>
                <a:lnTo>
                  <a:pt x="1521573" y="25835"/>
                </a:lnTo>
                <a:lnTo>
                  <a:pt x="1542598" y="32968"/>
                </a:lnTo>
                <a:lnTo>
                  <a:pt x="1547083" y="35669"/>
                </a:lnTo>
                <a:lnTo>
                  <a:pt x="1551427" y="36869"/>
                </a:lnTo>
                <a:lnTo>
                  <a:pt x="1552868" y="37894"/>
                </a:lnTo>
                <a:lnTo>
                  <a:pt x="1553829" y="39284"/>
                </a:lnTo>
                <a:lnTo>
                  <a:pt x="1555638" y="43892"/>
                </a:lnTo>
                <a:lnTo>
                  <a:pt x="1549400" y="505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SMARTInkShape-Group77">
            <a:extLst>
              <a:ext uri="{FF2B5EF4-FFF2-40B4-BE49-F238E27FC236}">
                <a16:creationId xmlns:a16="http://schemas.microsoft.com/office/drawing/2014/main" id="{4B08B0E2-9270-4224-BA2D-F074E6472509}"/>
              </a:ext>
            </a:extLst>
          </p:cNvPr>
          <p:cNvGrpSpPr/>
          <p:nvPr/>
        </p:nvGrpSpPr>
        <p:grpSpPr>
          <a:xfrm>
            <a:off x="3206750" y="3194050"/>
            <a:ext cx="1543050" cy="32839"/>
            <a:chOff x="3206750" y="3194050"/>
            <a:chExt cx="1543050" cy="32839"/>
          </a:xfrm>
        </p:grpSpPr>
        <p:sp>
          <p:nvSpPr>
            <p:cNvPr id="7" name="SMARTInkShape-221">
              <a:extLst>
                <a:ext uri="{FF2B5EF4-FFF2-40B4-BE49-F238E27FC236}">
                  <a16:creationId xmlns:a16="http://schemas.microsoft.com/office/drawing/2014/main" id="{5BB8584A-781A-4439-9E91-5AB7B28DEBE3}"/>
                </a:ext>
              </a:extLst>
            </p:cNvPr>
            <p:cNvSpPr/>
            <p:nvPr>
              <p:custDataLst>
                <p:tags r:id="rId49"/>
              </p:custDataLst>
            </p:nvPr>
          </p:nvSpPr>
          <p:spPr>
            <a:xfrm>
              <a:off x="3206750" y="3194050"/>
              <a:ext cx="257220" cy="32839"/>
            </a:xfrm>
            <a:custGeom>
              <a:avLst/>
              <a:gdLst/>
              <a:ahLst/>
              <a:cxnLst/>
              <a:rect l="0" t="0" r="0" b="0"/>
              <a:pathLst>
                <a:path w="257220" h="32839">
                  <a:moveTo>
                    <a:pt x="0" y="0"/>
                  </a:moveTo>
                  <a:lnTo>
                    <a:pt x="0" y="0"/>
                  </a:lnTo>
                  <a:lnTo>
                    <a:pt x="0" y="6350"/>
                  </a:lnTo>
                  <a:lnTo>
                    <a:pt x="40352" y="7056"/>
                  </a:lnTo>
                  <a:lnTo>
                    <a:pt x="52290" y="11376"/>
                  </a:lnTo>
                  <a:lnTo>
                    <a:pt x="99568" y="12693"/>
                  </a:lnTo>
                  <a:lnTo>
                    <a:pt x="120092" y="13404"/>
                  </a:lnTo>
                  <a:lnTo>
                    <a:pt x="136166" y="17726"/>
                  </a:lnTo>
                  <a:lnTo>
                    <a:pt x="177708" y="20897"/>
                  </a:lnTo>
                  <a:lnTo>
                    <a:pt x="190473" y="24066"/>
                  </a:lnTo>
                  <a:lnTo>
                    <a:pt x="219042" y="27165"/>
                  </a:lnTo>
                  <a:lnTo>
                    <a:pt x="225763" y="29712"/>
                  </a:lnTo>
                  <a:lnTo>
                    <a:pt x="257219" y="328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222">
              <a:extLst>
                <a:ext uri="{FF2B5EF4-FFF2-40B4-BE49-F238E27FC236}">
                  <a16:creationId xmlns:a16="http://schemas.microsoft.com/office/drawing/2014/main" id="{1536EE2B-877D-419E-8FFC-7CA7450A8FCC}"/>
                </a:ext>
              </a:extLst>
            </p:cNvPr>
            <p:cNvSpPr/>
            <p:nvPr>
              <p:custDataLst>
                <p:tags r:id="rId50"/>
              </p:custDataLst>
            </p:nvPr>
          </p:nvSpPr>
          <p:spPr>
            <a:xfrm>
              <a:off x="4305165" y="3194050"/>
              <a:ext cx="444635" cy="31751"/>
            </a:xfrm>
            <a:custGeom>
              <a:avLst/>
              <a:gdLst/>
              <a:ahLst/>
              <a:cxnLst/>
              <a:rect l="0" t="0" r="0" b="0"/>
              <a:pathLst>
                <a:path w="444635" h="31751">
                  <a:moveTo>
                    <a:pt x="0" y="31750"/>
                  </a:moveTo>
                  <a:lnTo>
                    <a:pt x="0" y="31750"/>
                  </a:lnTo>
                  <a:lnTo>
                    <a:pt x="14303" y="31750"/>
                  </a:lnTo>
                  <a:lnTo>
                    <a:pt x="59454" y="31750"/>
                  </a:lnTo>
                  <a:lnTo>
                    <a:pt x="104026" y="31750"/>
                  </a:lnTo>
                  <a:lnTo>
                    <a:pt x="150420" y="31750"/>
                  </a:lnTo>
                  <a:lnTo>
                    <a:pt x="196985" y="31750"/>
                  </a:lnTo>
                  <a:lnTo>
                    <a:pt x="242432" y="31750"/>
                  </a:lnTo>
                  <a:lnTo>
                    <a:pt x="287345" y="31044"/>
                  </a:lnTo>
                  <a:lnTo>
                    <a:pt x="299919" y="26724"/>
                  </a:lnTo>
                  <a:lnTo>
                    <a:pt x="326036" y="24746"/>
                  </a:lnTo>
                  <a:lnTo>
                    <a:pt x="338135" y="20384"/>
                  </a:lnTo>
                  <a:lnTo>
                    <a:pt x="349815" y="17564"/>
                  </a:lnTo>
                  <a:lnTo>
                    <a:pt x="363032" y="13660"/>
                  </a:lnTo>
                  <a:lnTo>
                    <a:pt x="391110" y="12011"/>
                  </a:lnTo>
                  <a:lnTo>
                    <a:pt x="400065" y="7677"/>
                  </a:lnTo>
                  <a:lnTo>
                    <a:pt x="444632" y="6350"/>
                  </a:lnTo>
                  <a:lnTo>
                    <a:pt x="444634" y="2979"/>
                  </a:lnTo>
                  <a:lnTo>
                    <a:pt x="443929" y="1986"/>
                  </a:lnTo>
                  <a:lnTo>
                    <a:pt x="442753" y="1324"/>
                  </a:lnTo>
                  <a:lnTo>
                    <a:pt x="435846" y="392"/>
                  </a:lnTo>
                  <a:lnTo>
                    <a:pt x="41923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SMARTInkShape-223">
            <a:extLst>
              <a:ext uri="{FF2B5EF4-FFF2-40B4-BE49-F238E27FC236}">
                <a16:creationId xmlns:a16="http://schemas.microsoft.com/office/drawing/2014/main" id="{71A90E12-ED1F-44C8-94B7-409D8F1554D4}"/>
              </a:ext>
            </a:extLst>
          </p:cNvPr>
          <p:cNvSpPr/>
          <p:nvPr>
            <p:custDataLst>
              <p:tags r:id="rId2"/>
            </p:custDataLst>
          </p:nvPr>
        </p:nvSpPr>
        <p:spPr>
          <a:xfrm>
            <a:off x="1943318" y="3403719"/>
            <a:ext cx="837602" cy="374532"/>
          </a:xfrm>
          <a:custGeom>
            <a:avLst/>
            <a:gdLst/>
            <a:ahLst/>
            <a:cxnLst/>
            <a:rect l="0" t="0" r="0" b="0"/>
            <a:pathLst>
              <a:path w="837602" h="374532">
                <a:moveTo>
                  <a:pt x="50582" y="253881"/>
                </a:moveTo>
                <a:lnTo>
                  <a:pt x="50582" y="253881"/>
                </a:lnTo>
                <a:lnTo>
                  <a:pt x="56670" y="253881"/>
                </a:lnTo>
                <a:lnTo>
                  <a:pt x="56880" y="257539"/>
                </a:lnTo>
                <a:lnTo>
                  <a:pt x="56930" y="254065"/>
                </a:lnTo>
                <a:lnTo>
                  <a:pt x="103522" y="253881"/>
                </a:lnTo>
                <a:lnTo>
                  <a:pt x="148145" y="266646"/>
                </a:lnTo>
                <a:lnTo>
                  <a:pt x="192521" y="279207"/>
                </a:lnTo>
                <a:lnTo>
                  <a:pt x="237798" y="294177"/>
                </a:lnTo>
                <a:lnTo>
                  <a:pt x="261443" y="301874"/>
                </a:lnTo>
                <a:lnTo>
                  <a:pt x="304047" y="308799"/>
                </a:lnTo>
                <a:lnTo>
                  <a:pt x="350882" y="317808"/>
                </a:lnTo>
                <a:lnTo>
                  <a:pt x="391609" y="328020"/>
                </a:lnTo>
                <a:lnTo>
                  <a:pt x="433731" y="335184"/>
                </a:lnTo>
                <a:lnTo>
                  <a:pt x="476036" y="343174"/>
                </a:lnTo>
                <a:lnTo>
                  <a:pt x="518366" y="349052"/>
                </a:lnTo>
                <a:lnTo>
                  <a:pt x="560699" y="357865"/>
                </a:lnTo>
                <a:lnTo>
                  <a:pt x="606031" y="364853"/>
                </a:lnTo>
                <a:lnTo>
                  <a:pt x="634825" y="366818"/>
                </a:lnTo>
                <a:lnTo>
                  <a:pt x="682007" y="362185"/>
                </a:lnTo>
                <a:lnTo>
                  <a:pt x="701691" y="360054"/>
                </a:lnTo>
                <a:lnTo>
                  <a:pt x="744851" y="350590"/>
                </a:lnTo>
                <a:lnTo>
                  <a:pt x="771390" y="340577"/>
                </a:lnTo>
                <a:lnTo>
                  <a:pt x="817039" y="306120"/>
                </a:lnTo>
                <a:lnTo>
                  <a:pt x="824721" y="296876"/>
                </a:lnTo>
                <a:lnTo>
                  <a:pt x="835086" y="281336"/>
                </a:lnTo>
                <a:lnTo>
                  <a:pt x="837601" y="262061"/>
                </a:lnTo>
                <a:lnTo>
                  <a:pt x="837254" y="232697"/>
                </a:lnTo>
                <a:lnTo>
                  <a:pt x="816782" y="186148"/>
                </a:lnTo>
                <a:lnTo>
                  <a:pt x="776304" y="141436"/>
                </a:lnTo>
                <a:lnTo>
                  <a:pt x="733023" y="113050"/>
                </a:lnTo>
                <a:lnTo>
                  <a:pt x="687332" y="90143"/>
                </a:lnTo>
                <a:lnTo>
                  <a:pt x="662253" y="80583"/>
                </a:lnTo>
                <a:lnTo>
                  <a:pt x="615853" y="71275"/>
                </a:lnTo>
                <a:lnTo>
                  <a:pt x="569407" y="56997"/>
                </a:lnTo>
                <a:lnTo>
                  <a:pt x="525344" y="44328"/>
                </a:lnTo>
                <a:lnTo>
                  <a:pt x="482809" y="36657"/>
                </a:lnTo>
                <a:lnTo>
                  <a:pt x="439293" y="25165"/>
                </a:lnTo>
                <a:lnTo>
                  <a:pt x="394926" y="14453"/>
                </a:lnTo>
                <a:lnTo>
                  <a:pt x="350483" y="10863"/>
                </a:lnTo>
                <a:lnTo>
                  <a:pt x="309178" y="6638"/>
                </a:lnTo>
                <a:lnTo>
                  <a:pt x="266885" y="1241"/>
                </a:lnTo>
                <a:lnTo>
                  <a:pt x="223391" y="0"/>
                </a:lnTo>
                <a:lnTo>
                  <a:pt x="203385" y="1798"/>
                </a:lnTo>
                <a:lnTo>
                  <a:pt x="159891" y="7723"/>
                </a:lnTo>
                <a:lnTo>
                  <a:pt x="114162" y="21135"/>
                </a:lnTo>
                <a:lnTo>
                  <a:pt x="71124" y="43010"/>
                </a:lnTo>
                <a:lnTo>
                  <a:pt x="52993" y="55908"/>
                </a:lnTo>
                <a:lnTo>
                  <a:pt x="11781" y="96559"/>
                </a:lnTo>
                <a:lnTo>
                  <a:pt x="3505" y="116320"/>
                </a:lnTo>
                <a:lnTo>
                  <a:pt x="0" y="147925"/>
                </a:lnTo>
                <a:lnTo>
                  <a:pt x="552" y="160711"/>
                </a:lnTo>
                <a:lnTo>
                  <a:pt x="9244" y="200080"/>
                </a:lnTo>
                <a:lnTo>
                  <a:pt x="29874" y="229658"/>
                </a:lnTo>
                <a:lnTo>
                  <a:pt x="76987" y="270735"/>
                </a:lnTo>
                <a:lnTo>
                  <a:pt x="115435" y="299738"/>
                </a:lnTo>
                <a:lnTo>
                  <a:pt x="158000" y="315016"/>
                </a:lnTo>
                <a:lnTo>
                  <a:pt x="203844" y="332188"/>
                </a:lnTo>
                <a:lnTo>
                  <a:pt x="248717" y="350455"/>
                </a:lnTo>
                <a:lnTo>
                  <a:pt x="258631" y="353992"/>
                </a:lnTo>
                <a:lnTo>
                  <a:pt x="269393" y="355393"/>
                </a:lnTo>
                <a:lnTo>
                  <a:pt x="270540" y="356128"/>
                </a:lnTo>
                <a:lnTo>
                  <a:pt x="271304" y="357324"/>
                </a:lnTo>
                <a:lnTo>
                  <a:pt x="272743" y="361567"/>
                </a:lnTo>
                <a:lnTo>
                  <a:pt x="272805" y="365124"/>
                </a:lnTo>
                <a:lnTo>
                  <a:pt x="272109" y="366143"/>
                </a:lnTo>
                <a:lnTo>
                  <a:pt x="270939" y="366822"/>
                </a:lnTo>
                <a:lnTo>
                  <a:pt x="269453" y="367275"/>
                </a:lnTo>
                <a:lnTo>
                  <a:pt x="268463" y="368282"/>
                </a:lnTo>
                <a:lnTo>
                  <a:pt x="267362" y="371284"/>
                </a:lnTo>
                <a:lnTo>
                  <a:pt x="266363" y="372366"/>
                </a:lnTo>
                <a:lnTo>
                  <a:pt x="261092" y="374246"/>
                </a:lnTo>
                <a:lnTo>
                  <a:pt x="253782" y="3745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SMARTInkShape-Group79">
            <a:extLst>
              <a:ext uri="{FF2B5EF4-FFF2-40B4-BE49-F238E27FC236}">
                <a16:creationId xmlns:a16="http://schemas.microsoft.com/office/drawing/2014/main" id="{03718F7E-B836-4A86-8988-4162B5A0B2C6}"/>
              </a:ext>
            </a:extLst>
          </p:cNvPr>
          <p:cNvGrpSpPr/>
          <p:nvPr/>
        </p:nvGrpSpPr>
        <p:grpSpPr>
          <a:xfrm>
            <a:off x="2120923" y="4083311"/>
            <a:ext cx="342878" cy="341352"/>
            <a:chOff x="2120923" y="4083311"/>
            <a:chExt cx="342878" cy="341352"/>
          </a:xfrm>
        </p:grpSpPr>
        <p:sp>
          <p:nvSpPr>
            <p:cNvPr id="11" name="SMARTInkShape-224">
              <a:extLst>
                <a:ext uri="{FF2B5EF4-FFF2-40B4-BE49-F238E27FC236}">
                  <a16:creationId xmlns:a16="http://schemas.microsoft.com/office/drawing/2014/main" id="{7C16C141-D3C4-4102-8399-428153AF02CB}"/>
                </a:ext>
              </a:extLst>
            </p:cNvPr>
            <p:cNvSpPr/>
            <p:nvPr>
              <p:custDataLst>
                <p:tags r:id="rId46"/>
              </p:custDataLst>
            </p:nvPr>
          </p:nvSpPr>
          <p:spPr>
            <a:xfrm>
              <a:off x="2146300" y="4083311"/>
              <a:ext cx="202930" cy="310779"/>
            </a:xfrm>
            <a:custGeom>
              <a:avLst/>
              <a:gdLst/>
              <a:ahLst/>
              <a:cxnLst/>
              <a:rect l="0" t="0" r="0" b="0"/>
              <a:pathLst>
                <a:path w="202930" h="310779">
                  <a:moveTo>
                    <a:pt x="0" y="6089"/>
                  </a:moveTo>
                  <a:lnTo>
                    <a:pt x="0" y="6089"/>
                  </a:lnTo>
                  <a:lnTo>
                    <a:pt x="6088" y="6089"/>
                  </a:lnTo>
                  <a:lnTo>
                    <a:pt x="11794" y="622"/>
                  </a:lnTo>
                  <a:lnTo>
                    <a:pt x="15803" y="0"/>
                  </a:lnTo>
                  <a:lnTo>
                    <a:pt x="16885" y="619"/>
                  </a:lnTo>
                  <a:lnTo>
                    <a:pt x="17607" y="1737"/>
                  </a:lnTo>
                  <a:lnTo>
                    <a:pt x="18088" y="3187"/>
                  </a:lnTo>
                  <a:lnTo>
                    <a:pt x="19114" y="4155"/>
                  </a:lnTo>
                  <a:lnTo>
                    <a:pt x="25831" y="7588"/>
                  </a:lnTo>
                  <a:lnTo>
                    <a:pt x="29825" y="11694"/>
                  </a:lnTo>
                  <a:lnTo>
                    <a:pt x="61502" y="59033"/>
                  </a:lnTo>
                  <a:lnTo>
                    <a:pt x="83452" y="85114"/>
                  </a:lnTo>
                  <a:lnTo>
                    <a:pt x="91587" y="106365"/>
                  </a:lnTo>
                  <a:lnTo>
                    <a:pt x="116086" y="153594"/>
                  </a:lnTo>
                  <a:lnTo>
                    <a:pt x="135199" y="196674"/>
                  </a:lnTo>
                  <a:lnTo>
                    <a:pt x="163969" y="244281"/>
                  </a:lnTo>
                  <a:lnTo>
                    <a:pt x="181138" y="279903"/>
                  </a:lnTo>
                  <a:lnTo>
                    <a:pt x="183963" y="288694"/>
                  </a:lnTo>
                  <a:lnTo>
                    <a:pt x="195082" y="304479"/>
                  </a:lnTo>
                  <a:lnTo>
                    <a:pt x="196501" y="309623"/>
                  </a:lnTo>
                  <a:lnTo>
                    <a:pt x="197323" y="310044"/>
                  </a:lnTo>
                  <a:lnTo>
                    <a:pt x="202286" y="310778"/>
                  </a:lnTo>
                  <a:lnTo>
                    <a:pt x="202591" y="310109"/>
                  </a:lnTo>
                  <a:lnTo>
                    <a:pt x="202929" y="307485"/>
                  </a:lnTo>
                  <a:lnTo>
                    <a:pt x="201198" y="303967"/>
                  </a:lnTo>
                  <a:lnTo>
                    <a:pt x="198782" y="300051"/>
                  </a:lnTo>
                  <a:lnTo>
                    <a:pt x="197104" y="293060"/>
                  </a:lnTo>
                  <a:lnTo>
                    <a:pt x="196850" y="2791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25">
              <a:extLst>
                <a:ext uri="{FF2B5EF4-FFF2-40B4-BE49-F238E27FC236}">
                  <a16:creationId xmlns:a16="http://schemas.microsoft.com/office/drawing/2014/main" id="{F18DD78B-A1E5-443D-91E1-3AEC447D9E90}"/>
                </a:ext>
              </a:extLst>
            </p:cNvPr>
            <p:cNvSpPr/>
            <p:nvPr>
              <p:custDataLst>
                <p:tags r:id="rId47"/>
              </p:custDataLst>
            </p:nvPr>
          </p:nvSpPr>
          <p:spPr>
            <a:xfrm>
              <a:off x="2184400" y="4140200"/>
              <a:ext cx="165101" cy="284463"/>
            </a:xfrm>
            <a:custGeom>
              <a:avLst/>
              <a:gdLst/>
              <a:ahLst/>
              <a:cxnLst/>
              <a:rect l="0" t="0" r="0" b="0"/>
              <a:pathLst>
                <a:path w="165101" h="284463">
                  <a:moveTo>
                    <a:pt x="165100" y="0"/>
                  </a:moveTo>
                  <a:lnTo>
                    <a:pt x="165100" y="0"/>
                  </a:lnTo>
                  <a:lnTo>
                    <a:pt x="165100" y="5467"/>
                  </a:lnTo>
                  <a:lnTo>
                    <a:pt x="150173" y="30092"/>
                  </a:lnTo>
                  <a:lnTo>
                    <a:pt x="133948" y="71116"/>
                  </a:lnTo>
                  <a:lnTo>
                    <a:pt x="106450" y="115079"/>
                  </a:lnTo>
                  <a:lnTo>
                    <a:pt x="93908" y="142859"/>
                  </a:lnTo>
                  <a:lnTo>
                    <a:pt x="71005" y="184335"/>
                  </a:lnTo>
                  <a:lnTo>
                    <a:pt x="44970" y="228050"/>
                  </a:lnTo>
                  <a:lnTo>
                    <a:pt x="21173" y="270091"/>
                  </a:lnTo>
                  <a:lnTo>
                    <a:pt x="7605" y="284462"/>
                  </a:lnTo>
                  <a:lnTo>
                    <a:pt x="6481" y="284186"/>
                  </a:lnTo>
                  <a:lnTo>
                    <a:pt x="3351" y="281998"/>
                  </a:lnTo>
                  <a:lnTo>
                    <a:pt x="1489" y="278673"/>
                  </a:lnTo>
                  <a:lnTo>
                    <a:pt x="131" y="271662"/>
                  </a:lnTo>
                  <a:lnTo>
                    <a:pt x="0" y="266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26">
              <a:extLst>
                <a:ext uri="{FF2B5EF4-FFF2-40B4-BE49-F238E27FC236}">
                  <a16:creationId xmlns:a16="http://schemas.microsoft.com/office/drawing/2014/main" id="{88949EC7-6A33-46CA-9F18-A00CC8BFA253}"/>
                </a:ext>
              </a:extLst>
            </p:cNvPr>
            <p:cNvSpPr/>
            <p:nvPr>
              <p:custDataLst>
                <p:tags r:id="rId48"/>
              </p:custDataLst>
            </p:nvPr>
          </p:nvSpPr>
          <p:spPr>
            <a:xfrm>
              <a:off x="2120923" y="4229996"/>
              <a:ext cx="342878" cy="56255"/>
            </a:xfrm>
            <a:custGeom>
              <a:avLst/>
              <a:gdLst/>
              <a:ahLst/>
              <a:cxnLst/>
              <a:rect l="0" t="0" r="0" b="0"/>
              <a:pathLst>
                <a:path w="342878" h="56255">
                  <a:moveTo>
                    <a:pt x="6327" y="11804"/>
                  </a:moveTo>
                  <a:lnTo>
                    <a:pt x="6327" y="11804"/>
                  </a:lnTo>
                  <a:lnTo>
                    <a:pt x="0" y="18131"/>
                  </a:lnTo>
                  <a:lnTo>
                    <a:pt x="14904" y="18153"/>
                  </a:lnTo>
                  <a:lnTo>
                    <a:pt x="57612" y="8694"/>
                  </a:lnTo>
                  <a:lnTo>
                    <a:pt x="100208" y="1279"/>
                  </a:lnTo>
                  <a:lnTo>
                    <a:pt x="144627" y="0"/>
                  </a:lnTo>
                  <a:lnTo>
                    <a:pt x="186338" y="4596"/>
                  </a:lnTo>
                  <a:lnTo>
                    <a:pt x="228589" y="12249"/>
                  </a:lnTo>
                  <a:lnTo>
                    <a:pt x="272471" y="22662"/>
                  </a:lnTo>
                  <a:lnTo>
                    <a:pt x="290031" y="25840"/>
                  </a:lnTo>
                  <a:lnTo>
                    <a:pt x="323216" y="38563"/>
                  </a:lnTo>
                  <a:lnTo>
                    <a:pt x="327789" y="41336"/>
                  </a:lnTo>
                  <a:lnTo>
                    <a:pt x="334330" y="43602"/>
                  </a:lnTo>
                  <a:lnTo>
                    <a:pt x="341612" y="48935"/>
                  </a:lnTo>
                  <a:lnTo>
                    <a:pt x="342315" y="51354"/>
                  </a:lnTo>
                  <a:lnTo>
                    <a:pt x="342877" y="562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SMARTInkShape-Group80">
            <a:extLst>
              <a:ext uri="{FF2B5EF4-FFF2-40B4-BE49-F238E27FC236}">
                <a16:creationId xmlns:a16="http://schemas.microsoft.com/office/drawing/2014/main" id="{8AFF75E2-C8EC-4558-A620-A0C8F7AB8405}"/>
              </a:ext>
            </a:extLst>
          </p:cNvPr>
          <p:cNvGrpSpPr/>
          <p:nvPr/>
        </p:nvGrpSpPr>
        <p:grpSpPr>
          <a:xfrm>
            <a:off x="2159000" y="4673600"/>
            <a:ext cx="355601" cy="234839"/>
            <a:chOff x="2159000" y="4673600"/>
            <a:chExt cx="355601" cy="234839"/>
          </a:xfrm>
        </p:grpSpPr>
        <p:sp>
          <p:nvSpPr>
            <p:cNvPr id="15" name="SMARTInkShape-227">
              <a:extLst>
                <a:ext uri="{FF2B5EF4-FFF2-40B4-BE49-F238E27FC236}">
                  <a16:creationId xmlns:a16="http://schemas.microsoft.com/office/drawing/2014/main" id="{84545982-48DE-4EC7-8D58-F2396AAEC98D}"/>
                </a:ext>
              </a:extLst>
            </p:cNvPr>
            <p:cNvSpPr/>
            <p:nvPr>
              <p:custDataLst>
                <p:tags r:id="rId43"/>
              </p:custDataLst>
            </p:nvPr>
          </p:nvSpPr>
          <p:spPr>
            <a:xfrm>
              <a:off x="2254250" y="4673600"/>
              <a:ext cx="177778" cy="234839"/>
            </a:xfrm>
            <a:custGeom>
              <a:avLst/>
              <a:gdLst/>
              <a:ahLst/>
              <a:cxnLst/>
              <a:rect l="0" t="0" r="0" b="0"/>
              <a:pathLst>
                <a:path w="177778" h="234839">
                  <a:moveTo>
                    <a:pt x="171450" y="0"/>
                  </a:moveTo>
                  <a:lnTo>
                    <a:pt x="171450" y="0"/>
                  </a:lnTo>
                  <a:lnTo>
                    <a:pt x="171450" y="3371"/>
                  </a:lnTo>
                  <a:lnTo>
                    <a:pt x="172155" y="4364"/>
                  </a:lnTo>
                  <a:lnTo>
                    <a:pt x="173331" y="5026"/>
                  </a:lnTo>
                  <a:lnTo>
                    <a:pt x="177538" y="6272"/>
                  </a:lnTo>
                  <a:lnTo>
                    <a:pt x="177777" y="15182"/>
                  </a:lnTo>
                  <a:lnTo>
                    <a:pt x="175908" y="19212"/>
                  </a:lnTo>
                  <a:lnTo>
                    <a:pt x="141674" y="64605"/>
                  </a:lnTo>
                  <a:lnTo>
                    <a:pt x="118750" y="93514"/>
                  </a:lnTo>
                  <a:lnTo>
                    <a:pt x="76316" y="138331"/>
                  </a:lnTo>
                  <a:lnTo>
                    <a:pt x="39985" y="180577"/>
                  </a:lnTo>
                  <a:lnTo>
                    <a:pt x="16966" y="216962"/>
                  </a:lnTo>
                  <a:lnTo>
                    <a:pt x="9179" y="226275"/>
                  </a:lnTo>
                  <a:lnTo>
                    <a:pt x="7607" y="230624"/>
                  </a:lnTo>
                  <a:lnTo>
                    <a:pt x="6482" y="232066"/>
                  </a:lnTo>
                  <a:lnTo>
                    <a:pt x="294" y="234838"/>
                  </a:lnTo>
                  <a:lnTo>
                    <a:pt x="0" y="228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28">
              <a:extLst>
                <a:ext uri="{FF2B5EF4-FFF2-40B4-BE49-F238E27FC236}">
                  <a16:creationId xmlns:a16="http://schemas.microsoft.com/office/drawing/2014/main" id="{8BD88B08-7A14-4212-B2A0-018454AED51A}"/>
                </a:ext>
              </a:extLst>
            </p:cNvPr>
            <p:cNvSpPr/>
            <p:nvPr>
              <p:custDataLst>
                <p:tags r:id="rId44"/>
              </p:custDataLst>
            </p:nvPr>
          </p:nvSpPr>
          <p:spPr>
            <a:xfrm>
              <a:off x="2247900" y="4673600"/>
              <a:ext cx="247651" cy="202883"/>
            </a:xfrm>
            <a:custGeom>
              <a:avLst/>
              <a:gdLst/>
              <a:ahLst/>
              <a:cxnLst/>
              <a:rect l="0" t="0" r="0" b="0"/>
              <a:pathLst>
                <a:path w="247651" h="202883">
                  <a:moveTo>
                    <a:pt x="0" y="0"/>
                  </a:moveTo>
                  <a:lnTo>
                    <a:pt x="0" y="0"/>
                  </a:lnTo>
                  <a:lnTo>
                    <a:pt x="0" y="5467"/>
                  </a:lnTo>
                  <a:lnTo>
                    <a:pt x="706" y="5761"/>
                  </a:lnTo>
                  <a:lnTo>
                    <a:pt x="11245" y="7040"/>
                  </a:lnTo>
                  <a:lnTo>
                    <a:pt x="30913" y="21276"/>
                  </a:lnTo>
                  <a:lnTo>
                    <a:pt x="36787" y="29212"/>
                  </a:lnTo>
                  <a:lnTo>
                    <a:pt x="45943" y="43698"/>
                  </a:lnTo>
                  <a:lnTo>
                    <a:pt x="91034" y="91008"/>
                  </a:lnTo>
                  <a:lnTo>
                    <a:pt x="137583" y="137583"/>
                  </a:lnTo>
                  <a:lnTo>
                    <a:pt x="177780" y="172312"/>
                  </a:lnTo>
                  <a:lnTo>
                    <a:pt x="200271" y="185866"/>
                  </a:lnTo>
                  <a:lnTo>
                    <a:pt x="203364" y="189528"/>
                  </a:lnTo>
                  <a:lnTo>
                    <a:pt x="210564" y="193595"/>
                  </a:lnTo>
                  <a:lnTo>
                    <a:pt x="217762" y="196109"/>
                  </a:lnTo>
                  <a:lnTo>
                    <a:pt x="228131" y="201590"/>
                  </a:lnTo>
                  <a:lnTo>
                    <a:pt x="236974" y="202882"/>
                  </a:lnTo>
                  <a:lnTo>
                    <a:pt x="238416" y="202282"/>
                  </a:lnTo>
                  <a:lnTo>
                    <a:pt x="239377" y="201177"/>
                  </a:lnTo>
                  <a:lnTo>
                    <a:pt x="247039" y="184671"/>
                  </a:lnTo>
                  <a:lnTo>
                    <a:pt x="247650" y="1778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29">
              <a:extLst>
                <a:ext uri="{FF2B5EF4-FFF2-40B4-BE49-F238E27FC236}">
                  <a16:creationId xmlns:a16="http://schemas.microsoft.com/office/drawing/2014/main" id="{B0A7D1FF-9338-4793-9115-874381EA9795}"/>
                </a:ext>
              </a:extLst>
            </p:cNvPr>
            <p:cNvSpPr/>
            <p:nvPr>
              <p:custDataLst>
                <p:tags r:id="rId45"/>
              </p:custDataLst>
            </p:nvPr>
          </p:nvSpPr>
          <p:spPr>
            <a:xfrm>
              <a:off x="2159000" y="4768850"/>
              <a:ext cx="355601" cy="31751"/>
            </a:xfrm>
            <a:custGeom>
              <a:avLst/>
              <a:gdLst/>
              <a:ahLst/>
              <a:cxnLst/>
              <a:rect l="0" t="0" r="0" b="0"/>
              <a:pathLst>
                <a:path w="355601" h="31751">
                  <a:moveTo>
                    <a:pt x="355600" y="0"/>
                  </a:moveTo>
                  <a:lnTo>
                    <a:pt x="355600" y="0"/>
                  </a:lnTo>
                  <a:lnTo>
                    <a:pt x="334346" y="0"/>
                  </a:lnTo>
                  <a:lnTo>
                    <a:pt x="302750" y="5957"/>
                  </a:lnTo>
                  <a:lnTo>
                    <a:pt x="260230" y="6327"/>
                  </a:lnTo>
                  <a:lnTo>
                    <a:pt x="216772" y="11815"/>
                  </a:lnTo>
                  <a:lnTo>
                    <a:pt x="172409" y="12622"/>
                  </a:lnTo>
                  <a:lnTo>
                    <a:pt x="126350" y="13401"/>
                  </a:lnTo>
                  <a:lnTo>
                    <a:pt x="82438" y="18461"/>
                  </a:lnTo>
                  <a:lnTo>
                    <a:pt x="45411" y="22344"/>
                  </a:lnTo>
                  <a:lnTo>
                    <a:pt x="0" y="31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SMARTInkShape-230">
            <a:extLst>
              <a:ext uri="{FF2B5EF4-FFF2-40B4-BE49-F238E27FC236}">
                <a16:creationId xmlns:a16="http://schemas.microsoft.com/office/drawing/2014/main" id="{C6069629-E974-452E-A686-58A7730A87D0}"/>
              </a:ext>
            </a:extLst>
          </p:cNvPr>
          <p:cNvSpPr/>
          <p:nvPr>
            <p:custDataLst>
              <p:tags r:id="rId3"/>
            </p:custDataLst>
          </p:nvPr>
        </p:nvSpPr>
        <p:spPr>
          <a:xfrm>
            <a:off x="6438900" y="2870269"/>
            <a:ext cx="1619251" cy="114206"/>
          </a:xfrm>
          <a:custGeom>
            <a:avLst/>
            <a:gdLst/>
            <a:ahLst/>
            <a:cxnLst/>
            <a:rect l="0" t="0" r="0" b="0"/>
            <a:pathLst>
              <a:path w="1619251" h="114206">
                <a:moveTo>
                  <a:pt x="0" y="57081"/>
                </a:moveTo>
                <a:lnTo>
                  <a:pt x="0" y="57081"/>
                </a:lnTo>
                <a:lnTo>
                  <a:pt x="0" y="44460"/>
                </a:lnTo>
                <a:lnTo>
                  <a:pt x="3371" y="44404"/>
                </a:lnTo>
                <a:lnTo>
                  <a:pt x="4364" y="43691"/>
                </a:lnTo>
                <a:lnTo>
                  <a:pt x="5467" y="41017"/>
                </a:lnTo>
                <a:lnTo>
                  <a:pt x="7173" y="40022"/>
                </a:lnTo>
                <a:lnTo>
                  <a:pt x="20578" y="38293"/>
                </a:lnTo>
                <a:lnTo>
                  <a:pt x="33882" y="37377"/>
                </a:lnTo>
                <a:lnTo>
                  <a:pt x="45915" y="33015"/>
                </a:lnTo>
                <a:lnTo>
                  <a:pt x="90427" y="31715"/>
                </a:lnTo>
                <a:lnTo>
                  <a:pt x="135396" y="31682"/>
                </a:lnTo>
                <a:lnTo>
                  <a:pt x="180859" y="31681"/>
                </a:lnTo>
                <a:lnTo>
                  <a:pt x="209952" y="33562"/>
                </a:lnTo>
                <a:lnTo>
                  <a:pt x="254023" y="37770"/>
                </a:lnTo>
                <a:lnTo>
                  <a:pt x="297053" y="37310"/>
                </a:lnTo>
                <a:lnTo>
                  <a:pt x="337133" y="32268"/>
                </a:lnTo>
                <a:lnTo>
                  <a:pt x="377122" y="28387"/>
                </a:lnTo>
                <a:lnTo>
                  <a:pt x="422130" y="16761"/>
                </a:lnTo>
                <a:lnTo>
                  <a:pt x="468726" y="9623"/>
                </a:lnTo>
                <a:lnTo>
                  <a:pt x="513364" y="1107"/>
                </a:lnTo>
                <a:lnTo>
                  <a:pt x="558742" y="0"/>
                </a:lnTo>
                <a:lnTo>
                  <a:pt x="577127" y="657"/>
                </a:lnTo>
                <a:lnTo>
                  <a:pt x="617993" y="13280"/>
                </a:lnTo>
                <a:lnTo>
                  <a:pt x="664632" y="43465"/>
                </a:lnTo>
                <a:lnTo>
                  <a:pt x="711200" y="74772"/>
                </a:lnTo>
                <a:lnTo>
                  <a:pt x="756903" y="97274"/>
                </a:lnTo>
                <a:lnTo>
                  <a:pt x="782539" y="105997"/>
                </a:lnTo>
                <a:lnTo>
                  <a:pt x="827544" y="111466"/>
                </a:lnTo>
                <a:lnTo>
                  <a:pt x="870069" y="108153"/>
                </a:lnTo>
                <a:lnTo>
                  <a:pt x="903035" y="106023"/>
                </a:lnTo>
                <a:lnTo>
                  <a:pt x="947482" y="96637"/>
                </a:lnTo>
                <a:lnTo>
                  <a:pt x="965045" y="90582"/>
                </a:lnTo>
                <a:lnTo>
                  <a:pt x="977854" y="87468"/>
                </a:lnTo>
                <a:lnTo>
                  <a:pt x="990586" y="83959"/>
                </a:lnTo>
                <a:lnTo>
                  <a:pt x="1035651" y="82507"/>
                </a:lnTo>
                <a:lnTo>
                  <a:pt x="1074608" y="83187"/>
                </a:lnTo>
                <a:lnTo>
                  <a:pt x="1087182" y="87507"/>
                </a:lnTo>
                <a:lnTo>
                  <a:pt x="1098945" y="90320"/>
                </a:lnTo>
                <a:lnTo>
                  <a:pt x="1143395" y="106403"/>
                </a:lnTo>
                <a:lnTo>
                  <a:pt x="1155816" y="109325"/>
                </a:lnTo>
                <a:lnTo>
                  <a:pt x="1168433" y="112778"/>
                </a:lnTo>
                <a:lnTo>
                  <a:pt x="1185340" y="113944"/>
                </a:lnTo>
                <a:lnTo>
                  <a:pt x="1232892" y="108135"/>
                </a:lnTo>
                <a:lnTo>
                  <a:pt x="1266925" y="101007"/>
                </a:lnTo>
                <a:lnTo>
                  <a:pt x="1313872" y="84577"/>
                </a:lnTo>
                <a:lnTo>
                  <a:pt x="1351069" y="71661"/>
                </a:lnTo>
                <a:lnTo>
                  <a:pt x="1364810" y="68456"/>
                </a:lnTo>
                <a:lnTo>
                  <a:pt x="1375938" y="63039"/>
                </a:lnTo>
                <a:lnTo>
                  <a:pt x="1378725" y="61052"/>
                </a:lnTo>
                <a:lnTo>
                  <a:pt x="1385585" y="58846"/>
                </a:lnTo>
                <a:lnTo>
                  <a:pt x="1392632" y="57160"/>
                </a:lnTo>
                <a:lnTo>
                  <a:pt x="1402905" y="52210"/>
                </a:lnTo>
                <a:lnTo>
                  <a:pt x="1409302" y="50818"/>
                </a:lnTo>
                <a:lnTo>
                  <a:pt x="1415779" y="56822"/>
                </a:lnTo>
                <a:lnTo>
                  <a:pt x="1415969" y="60375"/>
                </a:lnTo>
                <a:lnTo>
                  <a:pt x="1417896" y="63954"/>
                </a:lnTo>
                <a:lnTo>
                  <a:pt x="1419397" y="65896"/>
                </a:lnTo>
                <a:lnTo>
                  <a:pt x="1422946" y="68055"/>
                </a:lnTo>
                <a:lnTo>
                  <a:pt x="1424880" y="68630"/>
                </a:lnTo>
                <a:lnTo>
                  <a:pt x="1426170" y="69719"/>
                </a:lnTo>
                <a:lnTo>
                  <a:pt x="1437488" y="84678"/>
                </a:lnTo>
                <a:lnTo>
                  <a:pt x="1449939" y="97305"/>
                </a:lnTo>
                <a:lnTo>
                  <a:pt x="1456041" y="99653"/>
                </a:lnTo>
                <a:lnTo>
                  <a:pt x="1462752" y="101402"/>
                </a:lnTo>
                <a:lnTo>
                  <a:pt x="1472809" y="106392"/>
                </a:lnTo>
                <a:lnTo>
                  <a:pt x="1477259" y="107925"/>
                </a:lnTo>
                <a:lnTo>
                  <a:pt x="1484437" y="112049"/>
                </a:lnTo>
                <a:lnTo>
                  <a:pt x="1519427" y="114205"/>
                </a:lnTo>
                <a:lnTo>
                  <a:pt x="1547671" y="106391"/>
                </a:lnTo>
                <a:lnTo>
                  <a:pt x="1553570" y="103691"/>
                </a:lnTo>
                <a:lnTo>
                  <a:pt x="1564118" y="101465"/>
                </a:lnTo>
                <a:lnTo>
                  <a:pt x="1602231" y="79474"/>
                </a:lnTo>
                <a:lnTo>
                  <a:pt x="1604630" y="75735"/>
                </a:lnTo>
                <a:lnTo>
                  <a:pt x="1605270" y="73751"/>
                </a:lnTo>
                <a:lnTo>
                  <a:pt x="1606403" y="72427"/>
                </a:lnTo>
                <a:lnTo>
                  <a:pt x="1609541" y="70957"/>
                </a:lnTo>
                <a:lnTo>
                  <a:pt x="1610661" y="69859"/>
                </a:lnTo>
                <a:lnTo>
                  <a:pt x="1611905" y="66758"/>
                </a:lnTo>
                <a:lnTo>
                  <a:pt x="1612942" y="65649"/>
                </a:lnTo>
                <a:lnTo>
                  <a:pt x="1615976" y="64417"/>
                </a:lnTo>
                <a:lnTo>
                  <a:pt x="1617066" y="63383"/>
                </a:lnTo>
                <a:lnTo>
                  <a:pt x="1619250" y="570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31">
            <a:extLst>
              <a:ext uri="{FF2B5EF4-FFF2-40B4-BE49-F238E27FC236}">
                <a16:creationId xmlns:a16="http://schemas.microsoft.com/office/drawing/2014/main" id="{DE91CE23-0ADA-49AF-89BE-56D402F42215}"/>
              </a:ext>
            </a:extLst>
          </p:cNvPr>
          <p:cNvSpPr/>
          <p:nvPr>
            <p:custDataLst>
              <p:tags r:id="rId4"/>
            </p:custDataLst>
          </p:nvPr>
        </p:nvSpPr>
        <p:spPr>
          <a:xfrm>
            <a:off x="6845300" y="3143280"/>
            <a:ext cx="774668" cy="355571"/>
          </a:xfrm>
          <a:custGeom>
            <a:avLst/>
            <a:gdLst/>
            <a:ahLst/>
            <a:cxnLst/>
            <a:rect l="0" t="0" r="0" b="0"/>
            <a:pathLst>
              <a:path w="774668" h="355571">
                <a:moveTo>
                  <a:pt x="0" y="215870"/>
                </a:moveTo>
                <a:lnTo>
                  <a:pt x="0" y="215870"/>
                </a:lnTo>
                <a:lnTo>
                  <a:pt x="0" y="231656"/>
                </a:lnTo>
                <a:lnTo>
                  <a:pt x="705" y="232744"/>
                </a:lnTo>
                <a:lnTo>
                  <a:pt x="1881" y="233470"/>
                </a:lnTo>
                <a:lnTo>
                  <a:pt x="3370" y="233953"/>
                </a:lnTo>
                <a:lnTo>
                  <a:pt x="4363" y="234981"/>
                </a:lnTo>
                <a:lnTo>
                  <a:pt x="5467" y="238004"/>
                </a:lnTo>
                <a:lnTo>
                  <a:pt x="6467" y="239093"/>
                </a:lnTo>
                <a:lnTo>
                  <a:pt x="17835" y="245443"/>
                </a:lnTo>
                <a:lnTo>
                  <a:pt x="28411" y="248386"/>
                </a:lnTo>
                <a:lnTo>
                  <a:pt x="40481" y="256157"/>
                </a:lnTo>
                <a:lnTo>
                  <a:pt x="84436" y="273113"/>
                </a:lnTo>
                <a:lnTo>
                  <a:pt x="129060" y="289957"/>
                </a:lnTo>
                <a:lnTo>
                  <a:pt x="171570" y="304770"/>
                </a:lnTo>
                <a:lnTo>
                  <a:pt x="216493" y="321703"/>
                </a:lnTo>
                <a:lnTo>
                  <a:pt x="260385" y="336520"/>
                </a:lnTo>
                <a:lnTo>
                  <a:pt x="304802" y="345869"/>
                </a:lnTo>
                <a:lnTo>
                  <a:pt x="348368" y="352297"/>
                </a:lnTo>
                <a:lnTo>
                  <a:pt x="390644" y="355282"/>
                </a:lnTo>
                <a:lnTo>
                  <a:pt x="434902" y="355544"/>
                </a:lnTo>
                <a:lnTo>
                  <a:pt x="481432" y="355568"/>
                </a:lnTo>
                <a:lnTo>
                  <a:pt x="521104" y="355570"/>
                </a:lnTo>
                <a:lnTo>
                  <a:pt x="563087" y="351206"/>
                </a:lnTo>
                <a:lnTo>
                  <a:pt x="609474" y="344325"/>
                </a:lnTo>
                <a:lnTo>
                  <a:pt x="653389" y="332934"/>
                </a:lnTo>
                <a:lnTo>
                  <a:pt x="685712" y="327163"/>
                </a:lnTo>
                <a:lnTo>
                  <a:pt x="713776" y="312327"/>
                </a:lnTo>
                <a:lnTo>
                  <a:pt x="747485" y="284262"/>
                </a:lnTo>
                <a:lnTo>
                  <a:pt x="770435" y="243361"/>
                </a:lnTo>
                <a:lnTo>
                  <a:pt x="773436" y="230679"/>
                </a:lnTo>
                <a:lnTo>
                  <a:pt x="774667" y="192587"/>
                </a:lnTo>
                <a:lnTo>
                  <a:pt x="767788" y="166394"/>
                </a:lnTo>
                <a:lnTo>
                  <a:pt x="756987" y="144077"/>
                </a:lnTo>
                <a:lnTo>
                  <a:pt x="720644" y="101573"/>
                </a:lnTo>
                <a:lnTo>
                  <a:pt x="690540" y="78052"/>
                </a:lnTo>
                <a:lnTo>
                  <a:pt x="647605" y="55996"/>
                </a:lnTo>
                <a:lnTo>
                  <a:pt x="604124" y="36923"/>
                </a:lnTo>
                <a:lnTo>
                  <a:pt x="564707" y="25498"/>
                </a:lnTo>
                <a:lnTo>
                  <a:pt x="522758" y="15509"/>
                </a:lnTo>
                <a:lnTo>
                  <a:pt x="477104" y="9673"/>
                </a:lnTo>
                <a:lnTo>
                  <a:pt x="430309" y="1736"/>
                </a:lnTo>
                <a:lnTo>
                  <a:pt x="383756" y="203"/>
                </a:lnTo>
                <a:lnTo>
                  <a:pt x="340867" y="0"/>
                </a:lnTo>
                <a:lnTo>
                  <a:pt x="293361" y="3343"/>
                </a:lnTo>
                <a:lnTo>
                  <a:pt x="253609" y="7810"/>
                </a:lnTo>
                <a:lnTo>
                  <a:pt x="210072" y="17269"/>
                </a:lnTo>
                <a:lnTo>
                  <a:pt x="174210" y="23859"/>
                </a:lnTo>
                <a:lnTo>
                  <a:pt x="126819" y="45677"/>
                </a:lnTo>
                <a:lnTo>
                  <a:pt x="87609" y="62008"/>
                </a:lnTo>
                <a:lnTo>
                  <a:pt x="49410" y="93045"/>
                </a:lnTo>
                <a:lnTo>
                  <a:pt x="34117" y="116568"/>
                </a:lnTo>
                <a:lnTo>
                  <a:pt x="21894" y="141802"/>
                </a:lnTo>
                <a:lnTo>
                  <a:pt x="15641" y="167188"/>
                </a:lnTo>
                <a:lnTo>
                  <a:pt x="20669" y="196820"/>
                </a:lnTo>
                <a:lnTo>
                  <a:pt x="24709" y="205287"/>
                </a:lnTo>
                <a:lnTo>
                  <a:pt x="61685" y="251853"/>
                </a:lnTo>
                <a:lnTo>
                  <a:pt x="79082" y="268081"/>
                </a:lnTo>
                <a:lnTo>
                  <a:pt x="123299" y="290585"/>
                </a:lnTo>
                <a:lnTo>
                  <a:pt x="167037" y="314471"/>
                </a:lnTo>
                <a:lnTo>
                  <a:pt x="207665" y="325257"/>
                </a:lnTo>
                <a:lnTo>
                  <a:pt x="213651" y="327986"/>
                </a:lnTo>
                <a:lnTo>
                  <a:pt x="236772" y="330085"/>
                </a:lnTo>
                <a:lnTo>
                  <a:pt x="238282" y="329408"/>
                </a:lnTo>
                <a:lnTo>
                  <a:pt x="239288" y="328250"/>
                </a:lnTo>
                <a:lnTo>
                  <a:pt x="241183" y="324079"/>
                </a:lnTo>
                <a:lnTo>
                  <a:pt x="241300" y="3174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SMARTInkShape-Group83">
            <a:extLst>
              <a:ext uri="{FF2B5EF4-FFF2-40B4-BE49-F238E27FC236}">
                <a16:creationId xmlns:a16="http://schemas.microsoft.com/office/drawing/2014/main" id="{83E404AE-AEA9-49F7-B012-9A7A23CE87B4}"/>
              </a:ext>
            </a:extLst>
          </p:cNvPr>
          <p:cNvGrpSpPr/>
          <p:nvPr/>
        </p:nvGrpSpPr>
        <p:grpSpPr>
          <a:xfrm>
            <a:off x="6394452" y="3524250"/>
            <a:ext cx="355493" cy="323851"/>
            <a:chOff x="6394452" y="3524250"/>
            <a:chExt cx="355493" cy="323851"/>
          </a:xfrm>
        </p:grpSpPr>
        <p:sp>
          <p:nvSpPr>
            <p:cNvPr id="21" name="SMARTInkShape-232">
              <a:extLst>
                <a:ext uri="{FF2B5EF4-FFF2-40B4-BE49-F238E27FC236}">
                  <a16:creationId xmlns:a16="http://schemas.microsoft.com/office/drawing/2014/main" id="{133D4932-1CAB-4CFA-9CEB-092552D9F6A4}"/>
                </a:ext>
              </a:extLst>
            </p:cNvPr>
            <p:cNvSpPr/>
            <p:nvPr>
              <p:custDataLst>
                <p:tags r:id="rId41"/>
              </p:custDataLst>
            </p:nvPr>
          </p:nvSpPr>
          <p:spPr>
            <a:xfrm>
              <a:off x="6394452" y="3638550"/>
              <a:ext cx="304799" cy="19051"/>
            </a:xfrm>
            <a:custGeom>
              <a:avLst/>
              <a:gdLst/>
              <a:ahLst/>
              <a:cxnLst/>
              <a:rect l="0" t="0" r="0" b="0"/>
              <a:pathLst>
                <a:path w="304799" h="19051">
                  <a:moveTo>
                    <a:pt x="38098" y="0"/>
                  </a:moveTo>
                  <a:lnTo>
                    <a:pt x="38098" y="0"/>
                  </a:lnTo>
                  <a:lnTo>
                    <a:pt x="34727" y="0"/>
                  </a:lnTo>
                  <a:lnTo>
                    <a:pt x="31191" y="1881"/>
                  </a:lnTo>
                  <a:lnTo>
                    <a:pt x="27266" y="4364"/>
                  </a:lnTo>
                  <a:lnTo>
                    <a:pt x="18999" y="5958"/>
                  </a:lnTo>
                  <a:lnTo>
                    <a:pt x="0" y="6350"/>
                  </a:lnTo>
                  <a:lnTo>
                    <a:pt x="5466" y="11817"/>
                  </a:lnTo>
                  <a:lnTo>
                    <a:pt x="11738" y="12622"/>
                  </a:lnTo>
                  <a:lnTo>
                    <a:pt x="59172" y="12700"/>
                  </a:lnTo>
                  <a:lnTo>
                    <a:pt x="102266" y="12700"/>
                  </a:lnTo>
                  <a:lnTo>
                    <a:pt x="146956" y="12700"/>
                  </a:lnTo>
                  <a:lnTo>
                    <a:pt x="194383" y="12700"/>
                  </a:lnTo>
                  <a:lnTo>
                    <a:pt x="240061" y="12700"/>
                  </a:lnTo>
                  <a:lnTo>
                    <a:pt x="271690" y="12700"/>
                  </a:lnTo>
                  <a:lnTo>
                    <a:pt x="279775" y="17726"/>
                  </a:lnTo>
                  <a:lnTo>
                    <a:pt x="298363" y="19050"/>
                  </a:lnTo>
                  <a:lnTo>
                    <a:pt x="298423" y="15679"/>
                  </a:lnTo>
                  <a:lnTo>
                    <a:pt x="299137" y="14686"/>
                  </a:lnTo>
                  <a:lnTo>
                    <a:pt x="303914" y="12961"/>
                  </a:lnTo>
                  <a:lnTo>
                    <a:pt x="304404" y="10935"/>
                  </a:lnTo>
                  <a:lnTo>
                    <a:pt x="304798"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33">
              <a:extLst>
                <a:ext uri="{FF2B5EF4-FFF2-40B4-BE49-F238E27FC236}">
                  <a16:creationId xmlns:a16="http://schemas.microsoft.com/office/drawing/2014/main" id="{47EC19E1-A58D-44FB-B068-6223E7D44945}"/>
                </a:ext>
              </a:extLst>
            </p:cNvPr>
            <p:cNvSpPr/>
            <p:nvPr>
              <p:custDataLst>
                <p:tags r:id="rId42"/>
              </p:custDataLst>
            </p:nvPr>
          </p:nvSpPr>
          <p:spPr>
            <a:xfrm>
              <a:off x="6515100" y="3524250"/>
              <a:ext cx="234845" cy="323851"/>
            </a:xfrm>
            <a:custGeom>
              <a:avLst/>
              <a:gdLst/>
              <a:ahLst/>
              <a:cxnLst/>
              <a:rect l="0" t="0" r="0" b="0"/>
              <a:pathLst>
                <a:path w="234845" h="323851">
                  <a:moveTo>
                    <a:pt x="50800" y="0"/>
                  </a:moveTo>
                  <a:lnTo>
                    <a:pt x="50800" y="0"/>
                  </a:lnTo>
                  <a:lnTo>
                    <a:pt x="50799" y="12432"/>
                  </a:lnTo>
                  <a:lnTo>
                    <a:pt x="61340" y="23940"/>
                  </a:lnTo>
                  <a:lnTo>
                    <a:pt x="68380" y="40405"/>
                  </a:lnTo>
                  <a:lnTo>
                    <a:pt x="81195" y="59228"/>
                  </a:lnTo>
                  <a:lnTo>
                    <a:pt x="93936" y="71306"/>
                  </a:lnTo>
                  <a:lnTo>
                    <a:pt x="99606" y="78258"/>
                  </a:lnTo>
                  <a:lnTo>
                    <a:pt x="143959" y="113151"/>
                  </a:lnTo>
                  <a:lnTo>
                    <a:pt x="188461" y="147258"/>
                  </a:lnTo>
                  <a:lnTo>
                    <a:pt x="233749" y="182973"/>
                  </a:lnTo>
                  <a:lnTo>
                    <a:pt x="234416" y="185508"/>
                  </a:lnTo>
                  <a:lnTo>
                    <a:pt x="234844" y="189514"/>
                  </a:lnTo>
                  <a:lnTo>
                    <a:pt x="225489" y="199934"/>
                  </a:lnTo>
                  <a:lnTo>
                    <a:pt x="221807" y="201748"/>
                  </a:lnTo>
                  <a:lnTo>
                    <a:pt x="177552" y="222377"/>
                  </a:lnTo>
                  <a:lnTo>
                    <a:pt x="169222" y="225834"/>
                  </a:lnTo>
                  <a:lnTo>
                    <a:pt x="121972" y="241417"/>
                  </a:lnTo>
                  <a:lnTo>
                    <a:pt x="77558" y="262234"/>
                  </a:lnTo>
                  <a:lnTo>
                    <a:pt x="31644" y="293947"/>
                  </a:lnTo>
                  <a:lnTo>
                    <a:pt x="0" y="323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 name="SMARTInkShape-234">
            <a:extLst>
              <a:ext uri="{FF2B5EF4-FFF2-40B4-BE49-F238E27FC236}">
                <a16:creationId xmlns:a16="http://schemas.microsoft.com/office/drawing/2014/main" id="{D364A184-5738-4158-89E5-B9D2124BB1CF}"/>
              </a:ext>
            </a:extLst>
          </p:cNvPr>
          <p:cNvSpPr/>
          <p:nvPr>
            <p:custDataLst>
              <p:tags r:id="rId5"/>
            </p:custDataLst>
          </p:nvPr>
        </p:nvSpPr>
        <p:spPr>
          <a:xfrm>
            <a:off x="6546849" y="5048250"/>
            <a:ext cx="1765302" cy="44451"/>
          </a:xfrm>
          <a:custGeom>
            <a:avLst/>
            <a:gdLst/>
            <a:ahLst/>
            <a:cxnLst/>
            <a:rect l="0" t="0" r="0" b="0"/>
            <a:pathLst>
              <a:path w="1765302" h="44451">
                <a:moveTo>
                  <a:pt x="1" y="38100"/>
                </a:moveTo>
                <a:lnTo>
                  <a:pt x="1" y="38100"/>
                </a:lnTo>
                <a:lnTo>
                  <a:pt x="0" y="31772"/>
                </a:lnTo>
                <a:lnTo>
                  <a:pt x="45011" y="31750"/>
                </a:lnTo>
                <a:lnTo>
                  <a:pt x="91730" y="31750"/>
                </a:lnTo>
                <a:lnTo>
                  <a:pt x="137715" y="31750"/>
                </a:lnTo>
                <a:lnTo>
                  <a:pt x="181931" y="25988"/>
                </a:lnTo>
                <a:lnTo>
                  <a:pt x="224436" y="25434"/>
                </a:lnTo>
                <a:lnTo>
                  <a:pt x="266335" y="25403"/>
                </a:lnTo>
                <a:lnTo>
                  <a:pt x="309795" y="20374"/>
                </a:lnTo>
                <a:lnTo>
                  <a:pt x="355521" y="19127"/>
                </a:lnTo>
                <a:lnTo>
                  <a:pt x="399160" y="19057"/>
                </a:lnTo>
                <a:lnTo>
                  <a:pt x="445154" y="19050"/>
                </a:lnTo>
                <a:lnTo>
                  <a:pt x="488357" y="19050"/>
                </a:lnTo>
                <a:lnTo>
                  <a:pt x="533365" y="19050"/>
                </a:lnTo>
                <a:lnTo>
                  <a:pt x="577849" y="19050"/>
                </a:lnTo>
                <a:lnTo>
                  <a:pt x="622301" y="19050"/>
                </a:lnTo>
                <a:lnTo>
                  <a:pt x="666750" y="19050"/>
                </a:lnTo>
                <a:lnTo>
                  <a:pt x="711201" y="19050"/>
                </a:lnTo>
                <a:lnTo>
                  <a:pt x="755651" y="18344"/>
                </a:lnTo>
                <a:lnTo>
                  <a:pt x="800100" y="13092"/>
                </a:lnTo>
                <a:lnTo>
                  <a:pt x="845139" y="12010"/>
                </a:lnTo>
                <a:lnTo>
                  <a:pt x="889906" y="6612"/>
                </a:lnTo>
                <a:lnTo>
                  <a:pt x="933504" y="5659"/>
                </a:lnTo>
                <a:lnTo>
                  <a:pt x="977903" y="393"/>
                </a:lnTo>
                <a:lnTo>
                  <a:pt x="1021027" y="34"/>
                </a:lnTo>
                <a:lnTo>
                  <a:pt x="1062216" y="3"/>
                </a:lnTo>
                <a:lnTo>
                  <a:pt x="1104498" y="0"/>
                </a:lnTo>
                <a:lnTo>
                  <a:pt x="1147991" y="1881"/>
                </a:lnTo>
                <a:lnTo>
                  <a:pt x="1192358" y="5958"/>
                </a:lnTo>
                <a:lnTo>
                  <a:pt x="1233655" y="8197"/>
                </a:lnTo>
                <a:lnTo>
                  <a:pt x="1277829" y="12305"/>
                </a:lnTo>
                <a:lnTo>
                  <a:pt x="1322254" y="14547"/>
                </a:lnTo>
                <a:lnTo>
                  <a:pt x="1369847" y="18655"/>
                </a:lnTo>
                <a:lnTo>
                  <a:pt x="1414573" y="20897"/>
                </a:lnTo>
                <a:lnTo>
                  <a:pt x="1455902" y="26886"/>
                </a:lnTo>
                <a:lnTo>
                  <a:pt x="1498197" y="36349"/>
                </a:lnTo>
                <a:lnTo>
                  <a:pt x="1545123" y="41368"/>
                </a:lnTo>
                <a:lnTo>
                  <a:pt x="1592050" y="44330"/>
                </a:lnTo>
                <a:lnTo>
                  <a:pt x="1636153" y="44448"/>
                </a:lnTo>
                <a:lnTo>
                  <a:pt x="1683573" y="44450"/>
                </a:lnTo>
                <a:lnTo>
                  <a:pt x="1728967" y="44450"/>
                </a:lnTo>
                <a:lnTo>
                  <a:pt x="1733395" y="42568"/>
                </a:lnTo>
                <a:lnTo>
                  <a:pt x="1737715" y="40086"/>
                </a:lnTo>
                <a:lnTo>
                  <a:pt x="1744819" y="38688"/>
                </a:lnTo>
                <a:lnTo>
                  <a:pt x="1765301"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35">
            <a:extLst>
              <a:ext uri="{FF2B5EF4-FFF2-40B4-BE49-F238E27FC236}">
                <a16:creationId xmlns:a16="http://schemas.microsoft.com/office/drawing/2014/main" id="{02FA0D40-5C47-4C42-9424-5110B644F87E}"/>
              </a:ext>
            </a:extLst>
          </p:cNvPr>
          <p:cNvSpPr/>
          <p:nvPr>
            <p:custDataLst>
              <p:tags r:id="rId6"/>
            </p:custDataLst>
          </p:nvPr>
        </p:nvSpPr>
        <p:spPr>
          <a:xfrm>
            <a:off x="6917920" y="5353083"/>
            <a:ext cx="651170" cy="361739"/>
          </a:xfrm>
          <a:custGeom>
            <a:avLst/>
            <a:gdLst/>
            <a:ahLst/>
            <a:cxnLst/>
            <a:rect l="0" t="0" r="0" b="0"/>
            <a:pathLst>
              <a:path w="651170" h="361739">
                <a:moveTo>
                  <a:pt x="9930" y="260317"/>
                </a:moveTo>
                <a:lnTo>
                  <a:pt x="9930" y="260317"/>
                </a:lnTo>
                <a:lnTo>
                  <a:pt x="9929" y="266644"/>
                </a:lnTo>
                <a:lnTo>
                  <a:pt x="31184" y="266667"/>
                </a:lnTo>
                <a:lnTo>
                  <a:pt x="32565" y="267373"/>
                </a:lnTo>
                <a:lnTo>
                  <a:pt x="33487" y="268548"/>
                </a:lnTo>
                <a:lnTo>
                  <a:pt x="34101" y="270038"/>
                </a:lnTo>
                <a:lnTo>
                  <a:pt x="35921" y="271031"/>
                </a:lnTo>
                <a:lnTo>
                  <a:pt x="44520" y="273134"/>
                </a:lnTo>
                <a:lnTo>
                  <a:pt x="63560" y="283090"/>
                </a:lnTo>
                <a:lnTo>
                  <a:pt x="75052" y="285644"/>
                </a:lnTo>
                <a:lnTo>
                  <a:pt x="120050" y="309016"/>
                </a:lnTo>
                <a:lnTo>
                  <a:pt x="146107" y="320996"/>
                </a:lnTo>
                <a:lnTo>
                  <a:pt x="176559" y="328639"/>
                </a:lnTo>
                <a:lnTo>
                  <a:pt x="221698" y="346410"/>
                </a:lnTo>
                <a:lnTo>
                  <a:pt x="264059" y="354078"/>
                </a:lnTo>
                <a:lnTo>
                  <a:pt x="308388" y="358851"/>
                </a:lnTo>
                <a:lnTo>
                  <a:pt x="352830" y="361738"/>
                </a:lnTo>
                <a:lnTo>
                  <a:pt x="400424" y="360025"/>
                </a:lnTo>
                <a:lnTo>
                  <a:pt x="447382" y="352456"/>
                </a:lnTo>
                <a:lnTo>
                  <a:pt x="492895" y="342436"/>
                </a:lnTo>
                <a:lnTo>
                  <a:pt x="537001" y="322558"/>
                </a:lnTo>
                <a:lnTo>
                  <a:pt x="583059" y="296184"/>
                </a:lnTo>
                <a:lnTo>
                  <a:pt x="595397" y="287721"/>
                </a:lnTo>
                <a:lnTo>
                  <a:pt x="608125" y="274458"/>
                </a:lnTo>
                <a:lnTo>
                  <a:pt x="615167" y="268718"/>
                </a:lnTo>
                <a:lnTo>
                  <a:pt x="640670" y="224308"/>
                </a:lnTo>
                <a:lnTo>
                  <a:pt x="648452" y="207395"/>
                </a:lnTo>
                <a:lnTo>
                  <a:pt x="651169" y="173534"/>
                </a:lnTo>
                <a:lnTo>
                  <a:pt x="646188" y="156600"/>
                </a:lnTo>
                <a:lnTo>
                  <a:pt x="633566" y="131200"/>
                </a:lnTo>
                <a:lnTo>
                  <a:pt x="597582" y="93100"/>
                </a:lnTo>
                <a:lnTo>
                  <a:pt x="555860" y="63467"/>
                </a:lnTo>
                <a:lnTo>
                  <a:pt x="535048" y="52649"/>
                </a:lnTo>
                <a:lnTo>
                  <a:pt x="491037" y="33206"/>
                </a:lnTo>
                <a:lnTo>
                  <a:pt x="450000" y="21329"/>
                </a:lnTo>
                <a:lnTo>
                  <a:pt x="407837" y="10576"/>
                </a:lnTo>
                <a:lnTo>
                  <a:pt x="365526" y="1852"/>
                </a:lnTo>
                <a:lnTo>
                  <a:pt x="322490" y="215"/>
                </a:lnTo>
                <a:lnTo>
                  <a:pt x="275396" y="0"/>
                </a:lnTo>
                <a:lnTo>
                  <a:pt x="236457" y="679"/>
                </a:lnTo>
                <a:lnTo>
                  <a:pt x="192248" y="8806"/>
                </a:lnTo>
                <a:lnTo>
                  <a:pt x="146656" y="21166"/>
                </a:lnTo>
                <a:lnTo>
                  <a:pt x="102105" y="42675"/>
                </a:lnTo>
                <a:lnTo>
                  <a:pt x="72537" y="60371"/>
                </a:lnTo>
                <a:lnTo>
                  <a:pt x="28189" y="101486"/>
                </a:lnTo>
                <a:lnTo>
                  <a:pt x="20868" y="110703"/>
                </a:lnTo>
                <a:lnTo>
                  <a:pt x="6619" y="141192"/>
                </a:lnTo>
                <a:lnTo>
                  <a:pt x="0" y="179868"/>
                </a:lnTo>
                <a:lnTo>
                  <a:pt x="4164" y="217277"/>
                </a:lnTo>
                <a:lnTo>
                  <a:pt x="20584" y="249203"/>
                </a:lnTo>
                <a:lnTo>
                  <a:pt x="58613" y="296247"/>
                </a:lnTo>
                <a:lnTo>
                  <a:pt x="71313" y="308290"/>
                </a:lnTo>
                <a:lnTo>
                  <a:pt x="78526" y="310745"/>
                </a:lnTo>
                <a:lnTo>
                  <a:pt x="78944" y="311575"/>
                </a:lnTo>
                <a:lnTo>
                  <a:pt x="79408" y="314378"/>
                </a:lnTo>
                <a:lnTo>
                  <a:pt x="80237" y="315407"/>
                </a:lnTo>
                <a:lnTo>
                  <a:pt x="86094" y="317457"/>
                </a:lnTo>
                <a:lnTo>
                  <a:pt x="86127" y="317466"/>
                </a:lnTo>
                <a:lnTo>
                  <a:pt x="86128" y="317466"/>
                </a:lnTo>
                <a:lnTo>
                  <a:pt x="67080" y="3174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36">
            <a:extLst>
              <a:ext uri="{FF2B5EF4-FFF2-40B4-BE49-F238E27FC236}">
                <a16:creationId xmlns:a16="http://schemas.microsoft.com/office/drawing/2014/main" id="{66F0FAA9-46E0-4657-BA35-AC3693D05E1D}"/>
              </a:ext>
            </a:extLst>
          </p:cNvPr>
          <p:cNvSpPr/>
          <p:nvPr>
            <p:custDataLst>
              <p:tags r:id="rId7"/>
            </p:custDataLst>
          </p:nvPr>
        </p:nvSpPr>
        <p:spPr>
          <a:xfrm>
            <a:off x="7092950" y="6064264"/>
            <a:ext cx="3111501" cy="171404"/>
          </a:xfrm>
          <a:custGeom>
            <a:avLst/>
            <a:gdLst/>
            <a:ahLst/>
            <a:cxnLst/>
            <a:rect l="0" t="0" r="0" b="0"/>
            <a:pathLst>
              <a:path w="3111501" h="171404">
                <a:moveTo>
                  <a:pt x="0" y="82536"/>
                </a:moveTo>
                <a:lnTo>
                  <a:pt x="0" y="82536"/>
                </a:lnTo>
                <a:lnTo>
                  <a:pt x="14927" y="82535"/>
                </a:lnTo>
                <a:lnTo>
                  <a:pt x="19099" y="84418"/>
                </a:lnTo>
                <a:lnTo>
                  <a:pt x="21199" y="85907"/>
                </a:lnTo>
                <a:lnTo>
                  <a:pt x="36780" y="90376"/>
                </a:lnTo>
                <a:lnTo>
                  <a:pt x="41746" y="93076"/>
                </a:lnTo>
                <a:lnTo>
                  <a:pt x="49215" y="94595"/>
                </a:lnTo>
                <a:lnTo>
                  <a:pt x="60051" y="95752"/>
                </a:lnTo>
                <a:lnTo>
                  <a:pt x="103494" y="108374"/>
                </a:lnTo>
                <a:lnTo>
                  <a:pt x="146712" y="118419"/>
                </a:lnTo>
                <a:lnTo>
                  <a:pt x="192421" y="120507"/>
                </a:lnTo>
                <a:lnTo>
                  <a:pt x="239586" y="120624"/>
                </a:lnTo>
                <a:lnTo>
                  <a:pt x="278599" y="115565"/>
                </a:lnTo>
                <a:lnTo>
                  <a:pt x="325165" y="109079"/>
                </a:lnTo>
                <a:lnTo>
                  <a:pt x="370076" y="101179"/>
                </a:lnTo>
                <a:lnTo>
                  <a:pt x="410983" y="96410"/>
                </a:lnTo>
                <a:lnTo>
                  <a:pt x="458570" y="85338"/>
                </a:lnTo>
                <a:lnTo>
                  <a:pt x="503175" y="79719"/>
                </a:lnTo>
                <a:lnTo>
                  <a:pt x="543317" y="71814"/>
                </a:lnTo>
                <a:lnTo>
                  <a:pt x="584486" y="61578"/>
                </a:lnTo>
                <a:lnTo>
                  <a:pt x="626590" y="49547"/>
                </a:lnTo>
                <a:lnTo>
                  <a:pt x="664514" y="40376"/>
                </a:lnTo>
                <a:lnTo>
                  <a:pt x="703362" y="31770"/>
                </a:lnTo>
                <a:lnTo>
                  <a:pt x="741793" y="23276"/>
                </a:lnTo>
                <a:lnTo>
                  <a:pt x="786969" y="12688"/>
                </a:lnTo>
                <a:lnTo>
                  <a:pt x="828971" y="2808"/>
                </a:lnTo>
                <a:lnTo>
                  <a:pt x="874061" y="233"/>
                </a:lnTo>
                <a:lnTo>
                  <a:pt x="920619" y="0"/>
                </a:lnTo>
                <a:lnTo>
                  <a:pt x="960714" y="691"/>
                </a:lnTo>
                <a:lnTo>
                  <a:pt x="1007530" y="15096"/>
                </a:lnTo>
                <a:lnTo>
                  <a:pt x="1051721" y="45416"/>
                </a:lnTo>
                <a:lnTo>
                  <a:pt x="1080732" y="64620"/>
                </a:lnTo>
                <a:lnTo>
                  <a:pt x="1124021" y="84727"/>
                </a:lnTo>
                <a:lnTo>
                  <a:pt x="1166420" y="99290"/>
                </a:lnTo>
                <a:lnTo>
                  <a:pt x="1211395" y="112154"/>
                </a:lnTo>
                <a:lnTo>
                  <a:pt x="1253154" y="122751"/>
                </a:lnTo>
                <a:lnTo>
                  <a:pt x="1297293" y="133336"/>
                </a:lnTo>
                <a:lnTo>
                  <a:pt x="1344202" y="139555"/>
                </a:lnTo>
                <a:lnTo>
                  <a:pt x="1384742" y="144546"/>
                </a:lnTo>
                <a:lnTo>
                  <a:pt x="1423349" y="145743"/>
                </a:lnTo>
                <a:lnTo>
                  <a:pt x="1462516" y="145978"/>
                </a:lnTo>
                <a:lnTo>
                  <a:pt x="1506774" y="146028"/>
                </a:lnTo>
                <a:lnTo>
                  <a:pt x="1552506" y="147917"/>
                </a:lnTo>
                <a:lnTo>
                  <a:pt x="1592142" y="151798"/>
                </a:lnTo>
                <a:lnTo>
                  <a:pt x="1638205" y="153041"/>
                </a:lnTo>
                <a:lnTo>
                  <a:pt x="1682797" y="158143"/>
                </a:lnTo>
                <a:lnTo>
                  <a:pt x="1727258" y="163048"/>
                </a:lnTo>
                <a:lnTo>
                  <a:pt x="1771710" y="165612"/>
                </a:lnTo>
                <a:lnTo>
                  <a:pt x="1816160" y="170831"/>
                </a:lnTo>
                <a:lnTo>
                  <a:pt x="1856603" y="171356"/>
                </a:lnTo>
                <a:lnTo>
                  <a:pt x="1901675" y="165961"/>
                </a:lnTo>
                <a:lnTo>
                  <a:pt x="1948245" y="160175"/>
                </a:lnTo>
                <a:lnTo>
                  <a:pt x="1992330" y="153856"/>
                </a:lnTo>
                <a:lnTo>
                  <a:pt x="2039563" y="143834"/>
                </a:lnTo>
                <a:lnTo>
                  <a:pt x="2079224" y="131072"/>
                </a:lnTo>
                <a:lnTo>
                  <a:pt x="2119148" y="121025"/>
                </a:lnTo>
                <a:lnTo>
                  <a:pt x="2157792" y="112247"/>
                </a:lnTo>
                <a:lnTo>
                  <a:pt x="2203011" y="101596"/>
                </a:lnTo>
                <a:lnTo>
                  <a:pt x="2245020" y="87345"/>
                </a:lnTo>
                <a:lnTo>
                  <a:pt x="2286452" y="78594"/>
                </a:lnTo>
                <a:lnTo>
                  <a:pt x="2329133" y="76398"/>
                </a:lnTo>
                <a:lnTo>
                  <a:pt x="2375633" y="76897"/>
                </a:lnTo>
                <a:lnTo>
                  <a:pt x="2388790" y="81213"/>
                </a:lnTo>
                <a:lnTo>
                  <a:pt x="2400652" y="84025"/>
                </a:lnTo>
                <a:lnTo>
                  <a:pt x="2423848" y="95366"/>
                </a:lnTo>
                <a:lnTo>
                  <a:pt x="2470184" y="128476"/>
                </a:lnTo>
                <a:lnTo>
                  <a:pt x="2497434" y="150636"/>
                </a:lnTo>
                <a:lnTo>
                  <a:pt x="2540110" y="167100"/>
                </a:lnTo>
                <a:lnTo>
                  <a:pt x="2581480" y="171056"/>
                </a:lnTo>
                <a:lnTo>
                  <a:pt x="2627757" y="171403"/>
                </a:lnTo>
                <a:lnTo>
                  <a:pt x="2667406" y="169550"/>
                </a:lnTo>
                <a:lnTo>
                  <a:pt x="2709387" y="160604"/>
                </a:lnTo>
                <a:lnTo>
                  <a:pt x="2751673" y="146865"/>
                </a:lnTo>
                <a:lnTo>
                  <a:pt x="2794001" y="131843"/>
                </a:lnTo>
                <a:lnTo>
                  <a:pt x="2835628" y="116337"/>
                </a:lnTo>
                <a:lnTo>
                  <a:pt x="2880665" y="97292"/>
                </a:lnTo>
                <a:lnTo>
                  <a:pt x="2925167" y="78947"/>
                </a:lnTo>
                <a:lnTo>
                  <a:pt x="2971673" y="60380"/>
                </a:lnTo>
                <a:lnTo>
                  <a:pt x="3016242" y="48487"/>
                </a:lnTo>
                <a:lnTo>
                  <a:pt x="3058473" y="44541"/>
                </a:lnTo>
                <a:lnTo>
                  <a:pt x="3087504" y="50909"/>
                </a:lnTo>
                <a:lnTo>
                  <a:pt x="3093310" y="53897"/>
                </a:lnTo>
                <a:lnTo>
                  <a:pt x="3111500" y="761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SMARTInkShape-Group87">
            <a:extLst>
              <a:ext uri="{FF2B5EF4-FFF2-40B4-BE49-F238E27FC236}">
                <a16:creationId xmlns:a16="http://schemas.microsoft.com/office/drawing/2014/main" id="{7E3A88AF-18D4-461D-B6EF-B6A63D68D3DE}"/>
              </a:ext>
            </a:extLst>
          </p:cNvPr>
          <p:cNvGrpSpPr/>
          <p:nvPr/>
        </p:nvGrpSpPr>
        <p:grpSpPr>
          <a:xfrm>
            <a:off x="1304442" y="588538"/>
            <a:ext cx="2219809" cy="762613"/>
            <a:chOff x="1304442" y="588538"/>
            <a:chExt cx="2219809" cy="762613"/>
          </a:xfrm>
        </p:grpSpPr>
        <p:sp>
          <p:nvSpPr>
            <p:cNvPr id="27" name="SMARTInkShape-237">
              <a:extLst>
                <a:ext uri="{FF2B5EF4-FFF2-40B4-BE49-F238E27FC236}">
                  <a16:creationId xmlns:a16="http://schemas.microsoft.com/office/drawing/2014/main" id="{E3483FEE-386A-4CFF-9DB6-08F915193F24}"/>
                </a:ext>
              </a:extLst>
            </p:cNvPr>
            <p:cNvSpPr/>
            <p:nvPr>
              <p:custDataLst>
                <p:tags r:id="rId35"/>
              </p:custDataLst>
            </p:nvPr>
          </p:nvSpPr>
          <p:spPr>
            <a:xfrm>
              <a:off x="1524000" y="660400"/>
              <a:ext cx="30871" cy="444501"/>
            </a:xfrm>
            <a:custGeom>
              <a:avLst/>
              <a:gdLst/>
              <a:ahLst/>
              <a:cxnLst/>
              <a:rect l="0" t="0" r="0" b="0"/>
              <a:pathLst>
                <a:path w="30871" h="444501">
                  <a:moveTo>
                    <a:pt x="25400" y="0"/>
                  </a:moveTo>
                  <a:lnTo>
                    <a:pt x="25400" y="0"/>
                  </a:lnTo>
                  <a:lnTo>
                    <a:pt x="28771" y="3371"/>
                  </a:lnTo>
                  <a:lnTo>
                    <a:pt x="30426" y="8789"/>
                  </a:lnTo>
                  <a:lnTo>
                    <a:pt x="30870" y="33613"/>
                  </a:lnTo>
                  <a:lnTo>
                    <a:pt x="28571" y="66168"/>
                  </a:lnTo>
                  <a:lnTo>
                    <a:pt x="27751" y="106360"/>
                  </a:lnTo>
                  <a:lnTo>
                    <a:pt x="25864" y="153340"/>
                  </a:lnTo>
                  <a:lnTo>
                    <a:pt x="25537" y="190073"/>
                  </a:lnTo>
                  <a:lnTo>
                    <a:pt x="25427" y="234448"/>
                  </a:lnTo>
                  <a:lnTo>
                    <a:pt x="25406" y="277184"/>
                  </a:lnTo>
                  <a:lnTo>
                    <a:pt x="20375" y="323279"/>
                  </a:lnTo>
                  <a:lnTo>
                    <a:pt x="18519" y="365403"/>
                  </a:lnTo>
                  <a:lnTo>
                    <a:pt x="13103" y="410699"/>
                  </a:lnTo>
                  <a:lnTo>
                    <a:pt x="12173" y="420305"/>
                  </a:lnTo>
                  <a:lnTo>
                    <a:pt x="6618" y="442838"/>
                  </a:lnTo>
                  <a:lnTo>
                    <a:pt x="5823" y="443392"/>
                  </a:lnTo>
                  <a:lnTo>
                    <a:pt x="0" y="444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38">
              <a:extLst>
                <a:ext uri="{FF2B5EF4-FFF2-40B4-BE49-F238E27FC236}">
                  <a16:creationId xmlns:a16="http://schemas.microsoft.com/office/drawing/2014/main" id="{CFCE0489-A3D0-4AAA-A2DB-001D399D91BB}"/>
                </a:ext>
              </a:extLst>
            </p:cNvPr>
            <p:cNvSpPr/>
            <p:nvPr>
              <p:custDataLst>
                <p:tags r:id="rId36"/>
              </p:custDataLst>
            </p:nvPr>
          </p:nvSpPr>
          <p:spPr>
            <a:xfrm>
              <a:off x="1304442" y="588538"/>
              <a:ext cx="455995" cy="578488"/>
            </a:xfrm>
            <a:custGeom>
              <a:avLst/>
              <a:gdLst/>
              <a:ahLst/>
              <a:cxnLst/>
              <a:rect l="0" t="0" r="0" b="0"/>
              <a:pathLst>
                <a:path w="455995" h="578488">
                  <a:moveTo>
                    <a:pt x="3658" y="97262"/>
                  </a:moveTo>
                  <a:lnTo>
                    <a:pt x="3658" y="97262"/>
                  </a:lnTo>
                  <a:lnTo>
                    <a:pt x="3658" y="88424"/>
                  </a:lnTo>
                  <a:lnTo>
                    <a:pt x="0" y="75891"/>
                  </a:lnTo>
                  <a:lnTo>
                    <a:pt x="6408" y="56905"/>
                  </a:lnTo>
                  <a:lnTo>
                    <a:pt x="12171" y="49222"/>
                  </a:lnTo>
                  <a:lnTo>
                    <a:pt x="46510" y="22969"/>
                  </a:lnTo>
                  <a:lnTo>
                    <a:pt x="90318" y="8892"/>
                  </a:lnTo>
                  <a:lnTo>
                    <a:pt x="134449" y="0"/>
                  </a:lnTo>
                  <a:lnTo>
                    <a:pt x="169881" y="318"/>
                  </a:lnTo>
                  <a:lnTo>
                    <a:pt x="210562" y="4881"/>
                  </a:lnTo>
                  <a:lnTo>
                    <a:pt x="250524" y="14073"/>
                  </a:lnTo>
                  <a:lnTo>
                    <a:pt x="289176" y="29104"/>
                  </a:lnTo>
                  <a:lnTo>
                    <a:pt x="327439" y="50334"/>
                  </a:lnTo>
                  <a:lnTo>
                    <a:pt x="368861" y="87862"/>
                  </a:lnTo>
                  <a:lnTo>
                    <a:pt x="406519" y="129246"/>
                  </a:lnTo>
                  <a:lnTo>
                    <a:pt x="434759" y="174763"/>
                  </a:lnTo>
                  <a:lnTo>
                    <a:pt x="447559" y="211947"/>
                  </a:lnTo>
                  <a:lnTo>
                    <a:pt x="455820" y="253147"/>
                  </a:lnTo>
                  <a:lnTo>
                    <a:pt x="455994" y="293263"/>
                  </a:lnTo>
                  <a:lnTo>
                    <a:pt x="453390" y="340380"/>
                  </a:lnTo>
                  <a:lnTo>
                    <a:pt x="438870" y="387840"/>
                  </a:lnTo>
                  <a:lnTo>
                    <a:pt x="415827" y="431395"/>
                  </a:lnTo>
                  <a:lnTo>
                    <a:pt x="377674" y="477665"/>
                  </a:lnTo>
                  <a:lnTo>
                    <a:pt x="348957" y="501604"/>
                  </a:lnTo>
                  <a:lnTo>
                    <a:pt x="308070" y="528655"/>
                  </a:lnTo>
                  <a:lnTo>
                    <a:pt x="262677" y="549312"/>
                  </a:lnTo>
                  <a:lnTo>
                    <a:pt x="226219" y="561952"/>
                  </a:lnTo>
                  <a:lnTo>
                    <a:pt x="181938" y="572901"/>
                  </a:lnTo>
                  <a:lnTo>
                    <a:pt x="139219" y="578487"/>
                  </a:lnTo>
                  <a:lnTo>
                    <a:pt x="95009" y="572773"/>
                  </a:lnTo>
                  <a:lnTo>
                    <a:pt x="61837" y="562126"/>
                  </a:lnTo>
                  <a:lnTo>
                    <a:pt x="37939" y="543494"/>
                  </a:lnTo>
                  <a:lnTo>
                    <a:pt x="33005" y="535241"/>
                  </a:lnTo>
                  <a:lnTo>
                    <a:pt x="29578" y="522951"/>
                  </a:lnTo>
                  <a:lnTo>
                    <a:pt x="29058" y="5100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39">
              <a:extLst>
                <a:ext uri="{FF2B5EF4-FFF2-40B4-BE49-F238E27FC236}">
                  <a16:creationId xmlns:a16="http://schemas.microsoft.com/office/drawing/2014/main" id="{5E97FF50-D9FD-47C3-8E54-F1E6A611090A}"/>
                </a:ext>
              </a:extLst>
            </p:cNvPr>
            <p:cNvSpPr/>
            <p:nvPr>
              <p:custDataLst>
                <p:tags r:id="rId37"/>
              </p:custDataLst>
            </p:nvPr>
          </p:nvSpPr>
          <p:spPr>
            <a:xfrm>
              <a:off x="1816100" y="679834"/>
              <a:ext cx="633070" cy="671317"/>
            </a:xfrm>
            <a:custGeom>
              <a:avLst/>
              <a:gdLst/>
              <a:ahLst/>
              <a:cxnLst/>
              <a:rect l="0" t="0" r="0" b="0"/>
              <a:pathLst>
                <a:path w="633070" h="671317">
                  <a:moveTo>
                    <a:pt x="0" y="393316"/>
                  </a:moveTo>
                  <a:lnTo>
                    <a:pt x="0" y="393316"/>
                  </a:lnTo>
                  <a:lnTo>
                    <a:pt x="0" y="389945"/>
                  </a:lnTo>
                  <a:lnTo>
                    <a:pt x="1881" y="386408"/>
                  </a:lnTo>
                  <a:lnTo>
                    <a:pt x="5775" y="382485"/>
                  </a:lnTo>
                  <a:lnTo>
                    <a:pt x="15195" y="375604"/>
                  </a:lnTo>
                  <a:lnTo>
                    <a:pt x="46769" y="330198"/>
                  </a:lnTo>
                  <a:lnTo>
                    <a:pt x="82538" y="282996"/>
                  </a:lnTo>
                  <a:lnTo>
                    <a:pt x="109128" y="236993"/>
                  </a:lnTo>
                  <a:lnTo>
                    <a:pt x="118645" y="222464"/>
                  </a:lnTo>
                  <a:lnTo>
                    <a:pt x="120640" y="215552"/>
                  </a:lnTo>
                  <a:lnTo>
                    <a:pt x="119942" y="225662"/>
                  </a:lnTo>
                  <a:lnTo>
                    <a:pt x="103432" y="268226"/>
                  </a:lnTo>
                  <a:lnTo>
                    <a:pt x="101648" y="315676"/>
                  </a:lnTo>
                  <a:lnTo>
                    <a:pt x="102312" y="338093"/>
                  </a:lnTo>
                  <a:lnTo>
                    <a:pt x="106671" y="350221"/>
                  </a:lnTo>
                  <a:lnTo>
                    <a:pt x="110439" y="356053"/>
                  </a:lnTo>
                  <a:lnTo>
                    <a:pt x="128267" y="369920"/>
                  </a:lnTo>
                  <a:lnTo>
                    <a:pt x="136735" y="372335"/>
                  </a:lnTo>
                  <a:lnTo>
                    <a:pt x="146849" y="372702"/>
                  </a:lnTo>
                  <a:lnTo>
                    <a:pt x="172531" y="365315"/>
                  </a:lnTo>
                  <a:lnTo>
                    <a:pt x="209645" y="344218"/>
                  </a:lnTo>
                  <a:lnTo>
                    <a:pt x="254396" y="301029"/>
                  </a:lnTo>
                  <a:lnTo>
                    <a:pt x="280732" y="261637"/>
                  </a:lnTo>
                  <a:lnTo>
                    <a:pt x="305951" y="219691"/>
                  </a:lnTo>
                  <a:lnTo>
                    <a:pt x="324768" y="172382"/>
                  </a:lnTo>
                  <a:lnTo>
                    <a:pt x="345137" y="128906"/>
                  </a:lnTo>
                  <a:lnTo>
                    <a:pt x="362828" y="86422"/>
                  </a:lnTo>
                  <a:lnTo>
                    <a:pt x="376658" y="44440"/>
                  </a:lnTo>
                  <a:lnTo>
                    <a:pt x="387335" y="21154"/>
                  </a:lnTo>
                  <a:lnTo>
                    <a:pt x="398167" y="6184"/>
                  </a:lnTo>
                  <a:lnTo>
                    <a:pt x="399940" y="0"/>
                  </a:lnTo>
                  <a:lnTo>
                    <a:pt x="396646" y="3101"/>
                  </a:lnTo>
                  <a:lnTo>
                    <a:pt x="378850" y="48575"/>
                  </a:lnTo>
                  <a:lnTo>
                    <a:pt x="363269" y="90713"/>
                  </a:lnTo>
                  <a:lnTo>
                    <a:pt x="350373" y="131283"/>
                  </a:lnTo>
                  <a:lnTo>
                    <a:pt x="334237" y="178338"/>
                  </a:lnTo>
                  <a:lnTo>
                    <a:pt x="322381" y="215789"/>
                  </a:lnTo>
                  <a:lnTo>
                    <a:pt x="313380" y="253697"/>
                  </a:lnTo>
                  <a:lnTo>
                    <a:pt x="302090" y="291034"/>
                  </a:lnTo>
                  <a:lnTo>
                    <a:pt x="287514" y="337495"/>
                  </a:lnTo>
                  <a:lnTo>
                    <a:pt x="279923" y="374660"/>
                  </a:lnTo>
                  <a:lnTo>
                    <a:pt x="271323" y="412483"/>
                  </a:lnTo>
                  <a:lnTo>
                    <a:pt x="259147" y="459818"/>
                  </a:lnTo>
                  <a:lnTo>
                    <a:pt x="250653" y="502434"/>
                  </a:lnTo>
                  <a:lnTo>
                    <a:pt x="248046" y="547429"/>
                  </a:lnTo>
                  <a:lnTo>
                    <a:pt x="249584" y="583205"/>
                  </a:lnTo>
                  <a:lnTo>
                    <a:pt x="254124" y="609005"/>
                  </a:lnTo>
                  <a:lnTo>
                    <a:pt x="255494" y="611192"/>
                  </a:lnTo>
                  <a:lnTo>
                    <a:pt x="257113" y="612650"/>
                  </a:lnTo>
                  <a:lnTo>
                    <a:pt x="258911" y="616151"/>
                  </a:lnTo>
                  <a:lnTo>
                    <a:pt x="259391" y="618073"/>
                  </a:lnTo>
                  <a:lnTo>
                    <a:pt x="260416" y="618648"/>
                  </a:lnTo>
                  <a:lnTo>
                    <a:pt x="261805" y="618327"/>
                  </a:lnTo>
                  <a:lnTo>
                    <a:pt x="265230" y="616793"/>
                  </a:lnTo>
                  <a:lnTo>
                    <a:pt x="269104" y="616111"/>
                  </a:lnTo>
                  <a:lnTo>
                    <a:pt x="273178" y="612045"/>
                  </a:lnTo>
                  <a:lnTo>
                    <a:pt x="281542" y="594566"/>
                  </a:lnTo>
                  <a:lnTo>
                    <a:pt x="289867" y="547588"/>
                  </a:lnTo>
                  <a:lnTo>
                    <a:pt x="290733" y="526515"/>
                  </a:lnTo>
                  <a:lnTo>
                    <a:pt x="285575" y="482853"/>
                  </a:lnTo>
                  <a:lnTo>
                    <a:pt x="274260" y="444172"/>
                  </a:lnTo>
                  <a:lnTo>
                    <a:pt x="255718" y="415744"/>
                  </a:lnTo>
                  <a:lnTo>
                    <a:pt x="234897" y="395364"/>
                  </a:lnTo>
                  <a:lnTo>
                    <a:pt x="203756" y="376201"/>
                  </a:lnTo>
                  <a:lnTo>
                    <a:pt x="190881" y="374300"/>
                  </a:lnTo>
                  <a:lnTo>
                    <a:pt x="193984" y="374276"/>
                  </a:lnTo>
                  <a:lnTo>
                    <a:pt x="197458" y="376152"/>
                  </a:lnTo>
                  <a:lnTo>
                    <a:pt x="199372" y="377640"/>
                  </a:lnTo>
                  <a:lnTo>
                    <a:pt x="205262" y="379293"/>
                  </a:lnTo>
                  <a:lnTo>
                    <a:pt x="216511" y="382106"/>
                  </a:lnTo>
                  <a:lnTo>
                    <a:pt x="225344" y="384806"/>
                  </a:lnTo>
                  <a:lnTo>
                    <a:pt x="264986" y="386071"/>
                  </a:lnTo>
                  <a:lnTo>
                    <a:pt x="309014" y="376118"/>
                  </a:lnTo>
                  <a:lnTo>
                    <a:pt x="336128" y="365982"/>
                  </a:lnTo>
                  <a:lnTo>
                    <a:pt x="379639" y="340465"/>
                  </a:lnTo>
                  <a:lnTo>
                    <a:pt x="425370" y="303413"/>
                  </a:lnTo>
                  <a:lnTo>
                    <a:pt x="460334" y="270652"/>
                  </a:lnTo>
                  <a:lnTo>
                    <a:pt x="488657" y="230067"/>
                  </a:lnTo>
                  <a:lnTo>
                    <a:pt x="511916" y="184593"/>
                  </a:lnTo>
                  <a:lnTo>
                    <a:pt x="533358" y="139704"/>
                  </a:lnTo>
                  <a:lnTo>
                    <a:pt x="556915" y="93576"/>
                  </a:lnTo>
                  <a:lnTo>
                    <a:pt x="566473" y="72847"/>
                  </a:lnTo>
                  <a:lnTo>
                    <a:pt x="572794" y="61796"/>
                  </a:lnTo>
                  <a:lnTo>
                    <a:pt x="578733" y="41218"/>
                  </a:lnTo>
                  <a:lnTo>
                    <a:pt x="588746" y="25323"/>
                  </a:lnTo>
                  <a:lnTo>
                    <a:pt x="590444" y="19056"/>
                  </a:lnTo>
                  <a:lnTo>
                    <a:pt x="590541" y="27539"/>
                  </a:lnTo>
                  <a:lnTo>
                    <a:pt x="572252" y="73329"/>
                  </a:lnTo>
                  <a:lnTo>
                    <a:pt x="557296" y="114146"/>
                  </a:lnTo>
                  <a:lnTo>
                    <a:pt x="541570" y="154570"/>
                  </a:lnTo>
                  <a:lnTo>
                    <a:pt x="529079" y="190873"/>
                  </a:lnTo>
                  <a:lnTo>
                    <a:pt x="519811" y="228440"/>
                  </a:lnTo>
                  <a:lnTo>
                    <a:pt x="509226" y="266382"/>
                  </a:lnTo>
                  <a:lnTo>
                    <a:pt x="497153" y="307807"/>
                  </a:lnTo>
                  <a:lnTo>
                    <a:pt x="488009" y="347989"/>
                  </a:lnTo>
                  <a:lnTo>
                    <a:pt x="480832" y="386706"/>
                  </a:lnTo>
                  <a:lnTo>
                    <a:pt x="474237" y="424989"/>
                  </a:lnTo>
                  <a:lnTo>
                    <a:pt x="471185" y="463143"/>
                  </a:lnTo>
                  <a:lnTo>
                    <a:pt x="470281" y="501259"/>
                  </a:lnTo>
                  <a:lnTo>
                    <a:pt x="470681" y="546290"/>
                  </a:lnTo>
                  <a:lnTo>
                    <a:pt x="478748" y="591801"/>
                  </a:lnTo>
                  <a:lnTo>
                    <a:pt x="499938" y="634202"/>
                  </a:lnTo>
                  <a:lnTo>
                    <a:pt x="516547" y="654159"/>
                  </a:lnTo>
                  <a:lnTo>
                    <a:pt x="537644" y="667990"/>
                  </a:lnTo>
                  <a:lnTo>
                    <a:pt x="553707" y="671316"/>
                  </a:lnTo>
                  <a:lnTo>
                    <a:pt x="563827" y="668331"/>
                  </a:lnTo>
                  <a:lnTo>
                    <a:pt x="594706" y="648293"/>
                  </a:lnTo>
                  <a:lnTo>
                    <a:pt x="607460" y="633024"/>
                  </a:lnTo>
                  <a:lnTo>
                    <a:pt x="624043" y="590909"/>
                  </a:lnTo>
                  <a:lnTo>
                    <a:pt x="633069" y="549725"/>
                  </a:lnTo>
                  <a:lnTo>
                    <a:pt x="631248" y="512641"/>
                  </a:lnTo>
                  <a:lnTo>
                    <a:pt x="611201" y="466586"/>
                  </a:lnTo>
                  <a:lnTo>
                    <a:pt x="577433" y="425366"/>
                  </a:lnTo>
                  <a:lnTo>
                    <a:pt x="533376" y="391465"/>
                  </a:lnTo>
                  <a:lnTo>
                    <a:pt x="485804" y="363463"/>
                  </a:lnTo>
                  <a:lnTo>
                    <a:pt x="440507" y="342565"/>
                  </a:lnTo>
                  <a:lnTo>
                    <a:pt x="425450" y="3298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40">
              <a:extLst>
                <a:ext uri="{FF2B5EF4-FFF2-40B4-BE49-F238E27FC236}">
                  <a16:creationId xmlns:a16="http://schemas.microsoft.com/office/drawing/2014/main" id="{ED115D9F-3C84-410A-9743-F20CC5DCE7EC}"/>
                </a:ext>
              </a:extLst>
            </p:cNvPr>
            <p:cNvSpPr/>
            <p:nvPr>
              <p:custDataLst>
                <p:tags r:id="rId38"/>
              </p:custDataLst>
            </p:nvPr>
          </p:nvSpPr>
          <p:spPr>
            <a:xfrm>
              <a:off x="2438400" y="743365"/>
              <a:ext cx="1047640" cy="281978"/>
            </a:xfrm>
            <a:custGeom>
              <a:avLst/>
              <a:gdLst/>
              <a:ahLst/>
              <a:cxnLst/>
              <a:rect l="0" t="0" r="0" b="0"/>
              <a:pathLst>
                <a:path w="1047640" h="281978">
                  <a:moveTo>
                    <a:pt x="0" y="247235"/>
                  </a:moveTo>
                  <a:lnTo>
                    <a:pt x="0" y="247235"/>
                  </a:lnTo>
                  <a:lnTo>
                    <a:pt x="34173" y="246529"/>
                  </a:lnTo>
                  <a:lnTo>
                    <a:pt x="81231" y="228136"/>
                  </a:lnTo>
                  <a:lnTo>
                    <a:pt x="128396" y="204901"/>
                  </a:lnTo>
                  <a:lnTo>
                    <a:pt x="148056" y="187968"/>
                  </a:lnTo>
                  <a:lnTo>
                    <a:pt x="150469" y="181854"/>
                  </a:lnTo>
                  <a:lnTo>
                    <a:pt x="152287" y="159459"/>
                  </a:lnTo>
                  <a:lnTo>
                    <a:pt x="150468" y="153425"/>
                  </a:lnTo>
                  <a:lnTo>
                    <a:pt x="143552" y="143803"/>
                  </a:lnTo>
                  <a:lnTo>
                    <a:pt x="139530" y="141293"/>
                  </a:lnTo>
                  <a:lnTo>
                    <a:pt x="131418" y="139880"/>
                  </a:lnTo>
                  <a:lnTo>
                    <a:pt x="111929" y="140069"/>
                  </a:lnTo>
                  <a:lnTo>
                    <a:pt x="103604" y="142691"/>
                  </a:lnTo>
                  <a:lnTo>
                    <a:pt x="82535" y="159062"/>
                  </a:lnTo>
                  <a:lnTo>
                    <a:pt x="59030" y="183799"/>
                  </a:lnTo>
                  <a:lnTo>
                    <a:pt x="49055" y="204052"/>
                  </a:lnTo>
                  <a:lnTo>
                    <a:pt x="45814" y="218839"/>
                  </a:lnTo>
                  <a:lnTo>
                    <a:pt x="48225" y="235529"/>
                  </a:lnTo>
                  <a:lnTo>
                    <a:pt x="56779" y="250509"/>
                  </a:lnTo>
                  <a:lnTo>
                    <a:pt x="67947" y="263142"/>
                  </a:lnTo>
                  <a:lnTo>
                    <a:pt x="84892" y="272432"/>
                  </a:lnTo>
                  <a:lnTo>
                    <a:pt x="102294" y="277043"/>
                  </a:lnTo>
                  <a:lnTo>
                    <a:pt x="146665" y="278204"/>
                  </a:lnTo>
                  <a:lnTo>
                    <a:pt x="164577" y="273187"/>
                  </a:lnTo>
                  <a:lnTo>
                    <a:pt x="206447" y="248325"/>
                  </a:lnTo>
                  <a:lnTo>
                    <a:pt x="226589" y="223024"/>
                  </a:lnTo>
                  <a:lnTo>
                    <a:pt x="255437" y="177808"/>
                  </a:lnTo>
                  <a:lnTo>
                    <a:pt x="279272" y="149017"/>
                  </a:lnTo>
                  <a:lnTo>
                    <a:pt x="285712" y="144755"/>
                  </a:lnTo>
                  <a:lnTo>
                    <a:pt x="294209" y="136995"/>
                  </a:lnTo>
                  <a:lnTo>
                    <a:pt x="296328" y="136347"/>
                  </a:lnTo>
                  <a:lnTo>
                    <a:pt x="298447" y="136621"/>
                  </a:lnTo>
                  <a:lnTo>
                    <a:pt x="303545" y="138759"/>
                  </a:lnTo>
                  <a:lnTo>
                    <a:pt x="307799" y="142500"/>
                  </a:lnTo>
                  <a:lnTo>
                    <a:pt x="309661" y="148005"/>
                  </a:lnTo>
                  <a:lnTo>
                    <a:pt x="310856" y="159665"/>
                  </a:lnTo>
                  <a:lnTo>
                    <a:pt x="301504" y="207045"/>
                  </a:lnTo>
                  <a:lnTo>
                    <a:pt x="298529" y="241748"/>
                  </a:lnTo>
                  <a:lnTo>
                    <a:pt x="298457" y="261059"/>
                  </a:lnTo>
                  <a:lnTo>
                    <a:pt x="300335" y="265844"/>
                  </a:lnTo>
                  <a:lnTo>
                    <a:pt x="301823" y="268108"/>
                  </a:lnTo>
                  <a:lnTo>
                    <a:pt x="310660" y="274664"/>
                  </a:lnTo>
                  <a:lnTo>
                    <a:pt x="329109" y="281977"/>
                  </a:lnTo>
                  <a:lnTo>
                    <a:pt x="337006" y="281961"/>
                  </a:lnTo>
                  <a:lnTo>
                    <a:pt x="381265" y="274032"/>
                  </a:lnTo>
                  <a:lnTo>
                    <a:pt x="399423" y="267483"/>
                  </a:lnTo>
                  <a:lnTo>
                    <a:pt x="445957" y="236703"/>
                  </a:lnTo>
                  <a:lnTo>
                    <a:pt x="454790" y="229384"/>
                  </a:lnTo>
                  <a:lnTo>
                    <a:pt x="478249" y="186089"/>
                  </a:lnTo>
                  <a:lnTo>
                    <a:pt x="481740" y="168965"/>
                  </a:lnTo>
                  <a:lnTo>
                    <a:pt x="482218" y="160472"/>
                  </a:lnTo>
                  <a:lnTo>
                    <a:pt x="480549" y="153876"/>
                  </a:lnTo>
                  <a:lnTo>
                    <a:pt x="473728" y="143892"/>
                  </a:lnTo>
                  <a:lnTo>
                    <a:pt x="467664" y="137279"/>
                  </a:lnTo>
                  <a:lnTo>
                    <a:pt x="463497" y="134866"/>
                  </a:lnTo>
                  <a:lnTo>
                    <a:pt x="455072" y="133316"/>
                  </a:lnTo>
                  <a:lnTo>
                    <a:pt x="430173" y="141807"/>
                  </a:lnTo>
                  <a:lnTo>
                    <a:pt x="422140" y="147697"/>
                  </a:lnTo>
                  <a:lnTo>
                    <a:pt x="386430" y="188004"/>
                  </a:lnTo>
                  <a:lnTo>
                    <a:pt x="382609" y="204050"/>
                  </a:lnTo>
                  <a:lnTo>
                    <a:pt x="381141" y="228787"/>
                  </a:lnTo>
                  <a:lnTo>
                    <a:pt x="382944" y="233862"/>
                  </a:lnTo>
                  <a:lnTo>
                    <a:pt x="384413" y="236203"/>
                  </a:lnTo>
                  <a:lnTo>
                    <a:pt x="415703" y="254780"/>
                  </a:lnTo>
                  <a:lnTo>
                    <a:pt x="432675" y="258407"/>
                  </a:lnTo>
                  <a:lnTo>
                    <a:pt x="456667" y="258928"/>
                  </a:lnTo>
                  <a:lnTo>
                    <a:pt x="501918" y="244996"/>
                  </a:lnTo>
                  <a:lnTo>
                    <a:pt x="539648" y="229589"/>
                  </a:lnTo>
                  <a:lnTo>
                    <a:pt x="579909" y="197903"/>
                  </a:lnTo>
                  <a:lnTo>
                    <a:pt x="613759" y="155505"/>
                  </a:lnTo>
                  <a:lnTo>
                    <a:pt x="621036" y="152449"/>
                  </a:lnTo>
                  <a:lnTo>
                    <a:pt x="631027" y="152026"/>
                  </a:lnTo>
                  <a:lnTo>
                    <a:pt x="632351" y="153423"/>
                  </a:lnTo>
                  <a:lnTo>
                    <a:pt x="634215" y="161427"/>
                  </a:lnTo>
                  <a:lnTo>
                    <a:pt x="634969" y="188295"/>
                  </a:lnTo>
                  <a:lnTo>
                    <a:pt x="628088" y="214204"/>
                  </a:lnTo>
                  <a:lnTo>
                    <a:pt x="608272" y="261249"/>
                  </a:lnTo>
                  <a:lnTo>
                    <a:pt x="603276" y="272576"/>
                  </a:lnTo>
                  <a:lnTo>
                    <a:pt x="606629" y="272618"/>
                  </a:lnTo>
                  <a:lnTo>
                    <a:pt x="607619" y="271212"/>
                  </a:lnTo>
                  <a:lnTo>
                    <a:pt x="608719" y="265888"/>
                  </a:lnTo>
                  <a:lnTo>
                    <a:pt x="610424" y="263198"/>
                  </a:lnTo>
                  <a:lnTo>
                    <a:pt x="654695" y="223014"/>
                  </a:lnTo>
                  <a:lnTo>
                    <a:pt x="700511" y="188014"/>
                  </a:lnTo>
                  <a:lnTo>
                    <a:pt x="727144" y="170179"/>
                  </a:lnTo>
                  <a:lnTo>
                    <a:pt x="746704" y="165167"/>
                  </a:lnTo>
                  <a:lnTo>
                    <a:pt x="751902" y="164828"/>
                  </a:lnTo>
                  <a:lnTo>
                    <a:pt x="753151" y="166191"/>
                  </a:lnTo>
                  <a:lnTo>
                    <a:pt x="754909" y="174147"/>
                  </a:lnTo>
                  <a:lnTo>
                    <a:pt x="755552" y="189075"/>
                  </a:lnTo>
                  <a:lnTo>
                    <a:pt x="749559" y="226097"/>
                  </a:lnTo>
                  <a:lnTo>
                    <a:pt x="752748" y="238777"/>
                  </a:lnTo>
                  <a:lnTo>
                    <a:pt x="762175" y="258055"/>
                  </a:lnTo>
                  <a:lnTo>
                    <a:pt x="767017" y="263333"/>
                  </a:lnTo>
                  <a:lnTo>
                    <a:pt x="773873" y="268030"/>
                  </a:lnTo>
                  <a:lnTo>
                    <a:pt x="798096" y="275602"/>
                  </a:lnTo>
                  <a:lnTo>
                    <a:pt x="808382" y="275600"/>
                  </a:lnTo>
                  <a:lnTo>
                    <a:pt x="837749" y="271614"/>
                  </a:lnTo>
                  <a:lnTo>
                    <a:pt x="882921" y="248264"/>
                  </a:lnTo>
                  <a:lnTo>
                    <a:pt x="920774" y="220485"/>
                  </a:lnTo>
                  <a:lnTo>
                    <a:pt x="953385" y="180245"/>
                  </a:lnTo>
                  <a:lnTo>
                    <a:pt x="982485" y="139104"/>
                  </a:lnTo>
                  <a:lnTo>
                    <a:pt x="1005184" y="96928"/>
                  </a:lnTo>
                  <a:lnTo>
                    <a:pt x="1025727" y="51219"/>
                  </a:lnTo>
                  <a:lnTo>
                    <a:pt x="1041350" y="14773"/>
                  </a:lnTo>
                  <a:lnTo>
                    <a:pt x="1044905" y="9157"/>
                  </a:lnTo>
                  <a:lnTo>
                    <a:pt x="1047639" y="0"/>
                  </a:lnTo>
                  <a:lnTo>
                    <a:pt x="1044346" y="3079"/>
                  </a:lnTo>
                  <a:lnTo>
                    <a:pt x="1042710" y="6547"/>
                  </a:lnTo>
                  <a:lnTo>
                    <a:pt x="1042273" y="8460"/>
                  </a:lnTo>
                  <a:lnTo>
                    <a:pt x="1015704" y="49800"/>
                  </a:lnTo>
                  <a:lnTo>
                    <a:pt x="988692" y="95341"/>
                  </a:lnTo>
                  <a:lnTo>
                    <a:pt x="959240" y="138772"/>
                  </a:lnTo>
                  <a:lnTo>
                    <a:pt x="931450" y="184478"/>
                  </a:lnTo>
                  <a:lnTo>
                    <a:pt x="908050" y="2027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41">
              <a:extLst>
                <a:ext uri="{FF2B5EF4-FFF2-40B4-BE49-F238E27FC236}">
                  <a16:creationId xmlns:a16="http://schemas.microsoft.com/office/drawing/2014/main" id="{84CB772F-78F4-4F72-8457-D9A9EEDFA912}"/>
                </a:ext>
              </a:extLst>
            </p:cNvPr>
            <p:cNvSpPr/>
            <p:nvPr>
              <p:custDataLst>
                <p:tags r:id="rId39"/>
              </p:custDataLst>
            </p:nvPr>
          </p:nvSpPr>
          <p:spPr>
            <a:xfrm>
              <a:off x="3333750" y="850900"/>
              <a:ext cx="190501" cy="19051"/>
            </a:xfrm>
            <a:custGeom>
              <a:avLst/>
              <a:gdLst/>
              <a:ahLst/>
              <a:cxnLst/>
              <a:rect l="0" t="0" r="0" b="0"/>
              <a:pathLst>
                <a:path w="190501" h="19051">
                  <a:moveTo>
                    <a:pt x="0" y="19050"/>
                  </a:moveTo>
                  <a:lnTo>
                    <a:pt x="0" y="19050"/>
                  </a:lnTo>
                  <a:lnTo>
                    <a:pt x="3371" y="19050"/>
                  </a:lnTo>
                  <a:lnTo>
                    <a:pt x="4364" y="18344"/>
                  </a:lnTo>
                  <a:lnTo>
                    <a:pt x="5026" y="17169"/>
                  </a:lnTo>
                  <a:lnTo>
                    <a:pt x="5467" y="15679"/>
                  </a:lnTo>
                  <a:lnTo>
                    <a:pt x="7173" y="14686"/>
                  </a:lnTo>
                  <a:lnTo>
                    <a:pt x="23949" y="12962"/>
                  </a:lnTo>
                  <a:lnTo>
                    <a:pt x="70991" y="12710"/>
                  </a:lnTo>
                  <a:lnTo>
                    <a:pt x="112333" y="12701"/>
                  </a:lnTo>
                  <a:lnTo>
                    <a:pt x="157927" y="8336"/>
                  </a:lnTo>
                  <a:lnTo>
                    <a:pt x="180279" y="6612"/>
                  </a:lnTo>
                  <a:lnTo>
                    <a:pt x="184311" y="4585"/>
                  </a:lnTo>
                  <a:lnTo>
                    <a:pt x="1905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42">
              <a:extLst>
                <a:ext uri="{FF2B5EF4-FFF2-40B4-BE49-F238E27FC236}">
                  <a16:creationId xmlns:a16="http://schemas.microsoft.com/office/drawing/2014/main" id="{DDA2D7DC-4F55-47C7-8165-CE0ECB4FC3EF}"/>
                </a:ext>
              </a:extLst>
            </p:cNvPr>
            <p:cNvSpPr/>
            <p:nvPr>
              <p:custDataLst>
                <p:tags r:id="rId40"/>
              </p:custDataLst>
            </p:nvPr>
          </p:nvSpPr>
          <p:spPr>
            <a:xfrm>
              <a:off x="2160322" y="635000"/>
              <a:ext cx="30429" cy="25401"/>
            </a:xfrm>
            <a:custGeom>
              <a:avLst/>
              <a:gdLst/>
              <a:ahLst/>
              <a:cxnLst/>
              <a:rect l="0" t="0" r="0" b="0"/>
              <a:pathLst>
                <a:path w="30429" h="25401">
                  <a:moveTo>
                    <a:pt x="30428" y="25400"/>
                  </a:moveTo>
                  <a:lnTo>
                    <a:pt x="30428" y="25400"/>
                  </a:lnTo>
                  <a:lnTo>
                    <a:pt x="30428" y="22029"/>
                  </a:lnTo>
                  <a:lnTo>
                    <a:pt x="29722" y="21036"/>
                  </a:lnTo>
                  <a:lnTo>
                    <a:pt x="28546" y="20374"/>
                  </a:lnTo>
                  <a:lnTo>
                    <a:pt x="18219" y="15941"/>
                  </a:lnTo>
                  <a:lnTo>
                    <a:pt x="0" y="1228"/>
                  </a:lnTo>
                  <a:lnTo>
                    <a:pt x="265" y="819"/>
                  </a:lnTo>
                  <a:lnTo>
                    <a:pt x="502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SMARTInkShape-Group88">
            <a:extLst>
              <a:ext uri="{FF2B5EF4-FFF2-40B4-BE49-F238E27FC236}">
                <a16:creationId xmlns:a16="http://schemas.microsoft.com/office/drawing/2014/main" id="{6EF75CC5-6B2C-471F-B170-DEA693ED5CCD}"/>
              </a:ext>
            </a:extLst>
          </p:cNvPr>
          <p:cNvGrpSpPr/>
          <p:nvPr/>
        </p:nvGrpSpPr>
        <p:grpSpPr>
          <a:xfrm>
            <a:off x="3806341" y="508910"/>
            <a:ext cx="4663761" cy="727853"/>
            <a:chOff x="3806341" y="508910"/>
            <a:chExt cx="4663761" cy="727853"/>
          </a:xfrm>
        </p:grpSpPr>
        <p:sp>
          <p:nvSpPr>
            <p:cNvPr id="34" name="SMARTInkShape-243">
              <a:extLst>
                <a:ext uri="{FF2B5EF4-FFF2-40B4-BE49-F238E27FC236}">
                  <a16:creationId xmlns:a16="http://schemas.microsoft.com/office/drawing/2014/main" id="{9C4E9C74-B553-487B-80F4-893ED5E90A08}"/>
                </a:ext>
              </a:extLst>
            </p:cNvPr>
            <p:cNvSpPr/>
            <p:nvPr>
              <p:custDataLst>
                <p:tags r:id="rId25"/>
              </p:custDataLst>
            </p:nvPr>
          </p:nvSpPr>
          <p:spPr>
            <a:xfrm>
              <a:off x="3806341" y="543374"/>
              <a:ext cx="454391" cy="693389"/>
            </a:xfrm>
            <a:custGeom>
              <a:avLst/>
              <a:gdLst/>
              <a:ahLst/>
              <a:cxnLst/>
              <a:rect l="0" t="0" r="0" b="0"/>
              <a:pathLst>
                <a:path w="454391" h="693389">
                  <a:moveTo>
                    <a:pt x="3659" y="358326"/>
                  </a:moveTo>
                  <a:lnTo>
                    <a:pt x="3659" y="358326"/>
                  </a:lnTo>
                  <a:lnTo>
                    <a:pt x="0" y="358326"/>
                  </a:lnTo>
                  <a:lnTo>
                    <a:pt x="1563" y="358326"/>
                  </a:lnTo>
                  <a:lnTo>
                    <a:pt x="2261" y="359031"/>
                  </a:lnTo>
                  <a:lnTo>
                    <a:pt x="3950" y="363396"/>
                  </a:lnTo>
                  <a:lnTo>
                    <a:pt x="6846" y="367164"/>
                  </a:lnTo>
                  <a:lnTo>
                    <a:pt x="27408" y="379525"/>
                  </a:lnTo>
                  <a:lnTo>
                    <a:pt x="67434" y="393606"/>
                  </a:lnTo>
                  <a:lnTo>
                    <a:pt x="110352" y="396178"/>
                  </a:lnTo>
                  <a:lnTo>
                    <a:pt x="151939" y="393022"/>
                  </a:lnTo>
                  <a:lnTo>
                    <a:pt x="194174" y="383556"/>
                  </a:lnTo>
                  <a:lnTo>
                    <a:pt x="211099" y="378006"/>
                  </a:lnTo>
                  <a:lnTo>
                    <a:pt x="253426" y="354594"/>
                  </a:lnTo>
                  <a:lnTo>
                    <a:pt x="298758" y="316527"/>
                  </a:lnTo>
                  <a:lnTo>
                    <a:pt x="335299" y="273686"/>
                  </a:lnTo>
                  <a:lnTo>
                    <a:pt x="368010" y="233030"/>
                  </a:lnTo>
                  <a:lnTo>
                    <a:pt x="396579" y="190322"/>
                  </a:lnTo>
                  <a:lnTo>
                    <a:pt x="418842" y="145615"/>
                  </a:lnTo>
                  <a:lnTo>
                    <a:pt x="433823" y="105818"/>
                  </a:lnTo>
                  <a:lnTo>
                    <a:pt x="449946" y="60564"/>
                  </a:lnTo>
                  <a:lnTo>
                    <a:pt x="454390" y="14953"/>
                  </a:lnTo>
                  <a:lnTo>
                    <a:pt x="452575" y="9807"/>
                  </a:lnTo>
                  <a:lnTo>
                    <a:pt x="450121" y="5167"/>
                  </a:lnTo>
                  <a:lnTo>
                    <a:pt x="449031" y="754"/>
                  </a:lnTo>
                  <a:lnTo>
                    <a:pt x="448035" y="0"/>
                  </a:lnTo>
                  <a:lnTo>
                    <a:pt x="446665" y="203"/>
                  </a:lnTo>
                  <a:lnTo>
                    <a:pt x="436026" y="5599"/>
                  </a:lnTo>
                  <a:lnTo>
                    <a:pt x="430302" y="11293"/>
                  </a:lnTo>
                  <a:lnTo>
                    <a:pt x="405524" y="51048"/>
                  </a:lnTo>
                  <a:lnTo>
                    <a:pt x="388127" y="88576"/>
                  </a:lnTo>
                  <a:lnTo>
                    <a:pt x="363158" y="133723"/>
                  </a:lnTo>
                  <a:lnTo>
                    <a:pt x="341364" y="175360"/>
                  </a:lnTo>
                  <a:lnTo>
                    <a:pt x="317738" y="220858"/>
                  </a:lnTo>
                  <a:lnTo>
                    <a:pt x="292158" y="268206"/>
                  </a:lnTo>
                  <a:lnTo>
                    <a:pt x="269292" y="315396"/>
                  </a:lnTo>
                  <a:lnTo>
                    <a:pt x="253657" y="348418"/>
                  </a:lnTo>
                  <a:lnTo>
                    <a:pt x="239653" y="381910"/>
                  </a:lnTo>
                  <a:lnTo>
                    <a:pt x="224491" y="415609"/>
                  </a:lnTo>
                  <a:lnTo>
                    <a:pt x="209756" y="448696"/>
                  </a:lnTo>
                  <a:lnTo>
                    <a:pt x="193528" y="495091"/>
                  </a:lnTo>
                  <a:lnTo>
                    <a:pt x="179782" y="538706"/>
                  </a:lnTo>
                  <a:lnTo>
                    <a:pt x="164377" y="585763"/>
                  </a:lnTo>
                  <a:lnTo>
                    <a:pt x="154331" y="625659"/>
                  </a:lnTo>
                  <a:lnTo>
                    <a:pt x="151328" y="655647"/>
                  </a:lnTo>
                  <a:lnTo>
                    <a:pt x="155049" y="674080"/>
                  </a:lnTo>
                  <a:lnTo>
                    <a:pt x="158667" y="681635"/>
                  </a:lnTo>
                  <a:lnTo>
                    <a:pt x="164509" y="687345"/>
                  </a:lnTo>
                  <a:lnTo>
                    <a:pt x="168042" y="689855"/>
                  </a:lnTo>
                  <a:lnTo>
                    <a:pt x="183128" y="693388"/>
                  </a:lnTo>
                  <a:lnTo>
                    <a:pt x="193019" y="690452"/>
                  </a:lnTo>
                  <a:lnTo>
                    <a:pt x="231392" y="665325"/>
                  </a:lnTo>
                  <a:lnTo>
                    <a:pt x="275309" y="621456"/>
                  </a:lnTo>
                  <a:lnTo>
                    <a:pt x="307568" y="576003"/>
                  </a:lnTo>
                  <a:lnTo>
                    <a:pt x="327975" y="531961"/>
                  </a:lnTo>
                  <a:lnTo>
                    <a:pt x="329362" y="518047"/>
                  </a:lnTo>
                  <a:lnTo>
                    <a:pt x="324504" y="491868"/>
                  </a:lnTo>
                  <a:lnTo>
                    <a:pt x="312037" y="472683"/>
                  </a:lnTo>
                  <a:lnTo>
                    <a:pt x="294938" y="456964"/>
                  </a:lnTo>
                  <a:lnTo>
                    <a:pt x="254216" y="435871"/>
                  </a:lnTo>
                  <a:lnTo>
                    <a:pt x="207997" y="420013"/>
                  </a:lnTo>
                  <a:lnTo>
                    <a:pt x="163391" y="412503"/>
                  </a:lnTo>
                  <a:lnTo>
                    <a:pt x="130659" y="4027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44">
              <a:extLst>
                <a:ext uri="{FF2B5EF4-FFF2-40B4-BE49-F238E27FC236}">
                  <a16:creationId xmlns:a16="http://schemas.microsoft.com/office/drawing/2014/main" id="{18FD3603-DBCE-4E1D-ACB3-3B3DEB5FFFE5}"/>
                </a:ext>
              </a:extLst>
            </p:cNvPr>
            <p:cNvSpPr/>
            <p:nvPr>
              <p:custDataLst>
                <p:tags r:id="rId26"/>
              </p:custDataLst>
            </p:nvPr>
          </p:nvSpPr>
          <p:spPr>
            <a:xfrm>
              <a:off x="4184952" y="819150"/>
              <a:ext cx="145749" cy="139239"/>
            </a:xfrm>
            <a:custGeom>
              <a:avLst/>
              <a:gdLst/>
              <a:ahLst/>
              <a:cxnLst/>
              <a:rect l="0" t="0" r="0" b="0"/>
              <a:pathLst>
                <a:path w="145749" h="139239">
                  <a:moveTo>
                    <a:pt x="56848" y="0"/>
                  </a:moveTo>
                  <a:lnTo>
                    <a:pt x="56848" y="0"/>
                  </a:lnTo>
                  <a:lnTo>
                    <a:pt x="60219" y="0"/>
                  </a:lnTo>
                  <a:lnTo>
                    <a:pt x="63755" y="1881"/>
                  </a:lnTo>
                  <a:lnTo>
                    <a:pt x="68403" y="5467"/>
                  </a:lnTo>
                  <a:lnTo>
                    <a:pt x="69039" y="7839"/>
                  </a:lnTo>
                  <a:lnTo>
                    <a:pt x="69447" y="15111"/>
                  </a:lnTo>
                  <a:lnTo>
                    <a:pt x="62369" y="44846"/>
                  </a:lnTo>
                  <a:lnTo>
                    <a:pt x="38834" y="89204"/>
                  </a:lnTo>
                  <a:lnTo>
                    <a:pt x="27132" y="108585"/>
                  </a:lnTo>
                  <a:lnTo>
                    <a:pt x="11246" y="125664"/>
                  </a:lnTo>
                  <a:lnTo>
                    <a:pt x="6369" y="136196"/>
                  </a:lnTo>
                  <a:lnTo>
                    <a:pt x="4851" y="137364"/>
                  </a:lnTo>
                  <a:lnTo>
                    <a:pt x="716" y="139238"/>
                  </a:lnTo>
                  <a:lnTo>
                    <a:pt x="376" y="138687"/>
                  </a:lnTo>
                  <a:lnTo>
                    <a:pt x="0" y="136192"/>
                  </a:lnTo>
                  <a:lnTo>
                    <a:pt x="605" y="135245"/>
                  </a:lnTo>
                  <a:lnTo>
                    <a:pt x="1713" y="134613"/>
                  </a:lnTo>
                  <a:lnTo>
                    <a:pt x="3158" y="134192"/>
                  </a:lnTo>
                  <a:lnTo>
                    <a:pt x="4121" y="132500"/>
                  </a:lnTo>
                  <a:lnTo>
                    <a:pt x="14811" y="100147"/>
                  </a:lnTo>
                  <a:lnTo>
                    <a:pt x="44325" y="58582"/>
                  </a:lnTo>
                  <a:lnTo>
                    <a:pt x="73792" y="25504"/>
                  </a:lnTo>
                  <a:lnTo>
                    <a:pt x="99051" y="9302"/>
                  </a:lnTo>
                  <a:lnTo>
                    <a:pt x="118493" y="6739"/>
                  </a:lnTo>
                  <a:lnTo>
                    <a:pt x="145748"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45">
              <a:extLst>
                <a:ext uri="{FF2B5EF4-FFF2-40B4-BE49-F238E27FC236}">
                  <a16:creationId xmlns:a16="http://schemas.microsoft.com/office/drawing/2014/main" id="{59E16468-662B-4933-94B5-B11C2ABEBBC8}"/>
                </a:ext>
              </a:extLst>
            </p:cNvPr>
            <p:cNvSpPr/>
            <p:nvPr>
              <p:custDataLst>
                <p:tags r:id="rId27"/>
              </p:custDataLst>
            </p:nvPr>
          </p:nvSpPr>
          <p:spPr>
            <a:xfrm>
              <a:off x="4371866" y="806625"/>
              <a:ext cx="497272" cy="183976"/>
            </a:xfrm>
            <a:custGeom>
              <a:avLst/>
              <a:gdLst/>
              <a:ahLst/>
              <a:cxnLst/>
              <a:rect l="0" t="0" r="0" b="0"/>
              <a:pathLst>
                <a:path w="497272" h="183976">
                  <a:moveTo>
                    <a:pt x="111234" y="25225"/>
                  </a:moveTo>
                  <a:lnTo>
                    <a:pt x="111234" y="25225"/>
                  </a:lnTo>
                  <a:lnTo>
                    <a:pt x="102395" y="25225"/>
                  </a:lnTo>
                  <a:lnTo>
                    <a:pt x="81196" y="34063"/>
                  </a:lnTo>
                  <a:lnTo>
                    <a:pt x="60224" y="48007"/>
                  </a:lnTo>
                  <a:lnTo>
                    <a:pt x="21154" y="91850"/>
                  </a:lnTo>
                  <a:lnTo>
                    <a:pt x="9676" y="108701"/>
                  </a:lnTo>
                  <a:lnTo>
                    <a:pt x="474" y="137118"/>
                  </a:lnTo>
                  <a:lnTo>
                    <a:pt x="0" y="140742"/>
                  </a:lnTo>
                  <a:lnTo>
                    <a:pt x="1354" y="146651"/>
                  </a:lnTo>
                  <a:lnTo>
                    <a:pt x="2703" y="148509"/>
                  </a:lnTo>
                  <a:lnTo>
                    <a:pt x="14002" y="156263"/>
                  </a:lnTo>
                  <a:lnTo>
                    <a:pt x="18160" y="157547"/>
                  </a:lnTo>
                  <a:lnTo>
                    <a:pt x="39644" y="158485"/>
                  </a:lnTo>
                  <a:lnTo>
                    <a:pt x="52079" y="155177"/>
                  </a:lnTo>
                  <a:lnTo>
                    <a:pt x="73148" y="138799"/>
                  </a:lnTo>
                  <a:lnTo>
                    <a:pt x="119701" y="92658"/>
                  </a:lnTo>
                  <a:lnTo>
                    <a:pt x="153567" y="47552"/>
                  </a:lnTo>
                  <a:lnTo>
                    <a:pt x="194385" y="11693"/>
                  </a:lnTo>
                  <a:lnTo>
                    <a:pt x="201342" y="8627"/>
                  </a:lnTo>
                  <a:lnTo>
                    <a:pt x="205172" y="7810"/>
                  </a:lnTo>
                  <a:lnTo>
                    <a:pt x="213191" y="8783"/>
                  </a:lnTo>
                  <a:lnTo>
                    <a:pt x="220754" y="11568"/>
                  </a:lnTo>
                  <a:lnTo>
                    <a:pt x="233650" y="21144"/>
                  </a:lnTo>
                  <a:lnTo>
                    <a:pt x="240247" y="30758"/>
                  </a:lnTo>
                  <a:lnTo>
                    <a:pt x="243299" y="45914"/>
                  </a:lnTo>
                  <a:lnTo>
                    <a:pt x="240832" y="60440"/>
                  </a:lnTo>
                  <a:lnTo>
                    <a:pt x="229624" y="92008"/>
                  </a:lnTo>
                  <a:lnTo>
                    <a:pt x="195699" y="139357"/>
                  </a:lnTo>
                  <a:lnTo>
                    <a:pt x="195061" y="141529"/>
                  </a:lnTo>
                  <a:lnTo>
                    <a:pt x="193930" y="142978"/>
                  </a:lnTo>
                  <a:lnTo>
                    <a:pt x="188429" y="145493"/>
                  </a:lnTo>
                  <a:lnTo>
                    <a:pt x="188803" y="145621"/>
                  </a:lnTo>
                  <a:lnTo>
                    <a:pt x="191100" y="145762"/>
                  </a:lnTo>
                  <a:lnTo>
                    <a:pt x="191994" y="145094"/>
                  </a:lnTo>
                  <a:lnTo>
                    <a:pt x="205923" y="124203"/>
                  </a:lnTo>
                  <a:lnTo>
                    <a:pt x="246134" y="81880"/>
                  </a:lnTo>
                  <a:lnTo>
                    <a:pt x="275832" y="56335"/>
                  </a:lnTo>
                  <a:lnTo>
                    <a:pt x="299272" y="42631"/>
                  </a:lnTo>
                  <a:lnTo>
                    <a:pt x="315777" y="38855"/>
                  </a:lnTo>
                  <a:lnTo>
                    <a:pt x="321616" y="38338"/>
                  </a:lnTo>
                  <a:lnTo>
                    <a:pt x="326563" y="39990"/>
                  </a:lnTo>
                  <a:lnTo>
                    <a:pt x="328870" y="41418"/>
                  </a:lnTo>
                  <a:lnTo>
                    <a:pt x="330408" y="43782"/>
                  </a:lnTo>
                  <a:lnTo>
                    <a:pt x="332876" y="55832"/>
                  </a:lnTo>
                  <a:lnTo>
                    <a:pt x="333364" y="68587"/>
                  </a:lnTo>
                  <a:lnTo>
                    <a:pt x="331549" y="74601"/>
                  </a:lnTo>
                  <a:lnTo>
                    <a:pt x="309951" y="113605"/>
                  </a:lnTo>
                  <a:lnTo>
                    <a:pt x="308208" y="118127"/>
                  </a:lnTo>
                  <a:lnTo>
                    <a:pt x="301821" y="126712"/>
                  </a:lnTo>
                  <a:lnTo>
                    <a:pt x="341895" y="80706"/>
                  </a:lnTo>
                  <a:lnTo>
                    <a:pt x="383141" y="44128"/>
                  </a:lnTo>
                  <a:lnTo>
                    <a:pt x="420247" y="13917"/>
                  </a:lnTo>
                  <a:lnTo>
                    <a:pt x="440095" y="4314"/>
                  </a:lnTo>
                  <a:lnTo>
                    <a:pt x="467634" y="416"/>
                  </a:lnTo>
                  <a:lnTo>
                    <a:pt x="479379" y="0"/>
                  </a:lnTo>
                  <a:lnTo>
                    <a:pt x="482253" y="1353"/>
                  </a:lnTo>
                  <a:lnTo>
                    <a:pt x="494151" y="14146"/>
                  </a:lnTo>
                  <a:lnTo>
                    <a:pt x="496614" y="20536"/>
                  </a:lnTo>
                  <a:lnTo>
                    <a:pt x="497271" y="24216"/>
                  </a:lnTo>
                  <a:lnTo>
                    <a:pt x="490693" y="69883"/>
                  </a:lnTo>
                  <a:lnTo>
                    <a:pt x="475240" y="114016"/>
                  </a:lnTo>
                  <a:lnTo>
                    <a:pt x="462362" y="145745"/>
                  </a:lnTo>
                  <a:lnTo>
                    <a:pt x="460855" y="162783"/>
                  </a:lnTo>
                  <a:lnTo>
                    <a:pt x="462530" y="169382"/>
                  </a:lnTo>
                  <a:lnTo>
                    <a:pt x="463965" y="172130"/>
                  </a:lnTo>
                  <a:lnTo>
                    <a:pt x="465627" y="173961"/>
                  </a:lnTo>
                  <a:lnTo>
                    <a:pt x="485884" y="1839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246">
              <a:extLst>
                <a:ext uri="{FF2B5EF4-FFF2-40B4-BE49-F238E27FC236}">
                  <a16:creationId xmlns:a16="http://schemas.microsoft.com/office/drawing/2014/main" id="{85DE2BAC-2052-4E4F-8C80-6971BB3A8022}"/>
                </a:ext>
              </a:extLst>
            </p:cNvPr>
            <p:cNvSpPr/>
            <p:nvPr>
              <p:custDataLst>
                <p:tags r:id="rId28"/>
              </p:custDataLst>
            </p:nvPr>
          </p:nvSpPr>
          <p:spPr>
            <a:xfrm>
              <a:off x="5054753" y="508910"/>
              <a:ext cx="558547" cy="512092"/>
            </a:xfrm>
            <a:custGeom>
              <a:avLst/>
              <a:gdLst/>
              <a:ahLst/>
              <a:cxnLst/>
              <a:rect l="0" t="0" r="0" b="0"/>
              <a:pathLst>
                <a:path w="558547" h="512092">
                  <a:moveTo>
                    <a:pt x="545947" y="119740"/>
                  </a:moveTo>
                  <a:lnTo>
                    <a:pt x="545947" y="119740"/>
                  </a:lnTo>
                  <a:lnTo>
                    <a:pt x="545947" y="116369"/>
                  </a:lnTo>
                  <a:lnTo>
                    <a:pt x="547828" y="112832"/>
                  </a:lnTo>
                  <a:lnTo>
                    <a:pt x="554785" y="101442"/>
                  </a:lnTo>
                  <a:lnTo>
                    <a:pt x="557502" y="89702"/>
                  </a:lnTo>
                  <a:lnTo>
                    <a:pt x="558546" y="59204"/>
                  </a:lnTo>
                  <a:lnTo>
                    <a:pt x="555246" y="45908"/>
                  </a:lnTo>
                  <a:lnTo>
                    <a:pt x="546429" y="33031"/>
                  </a:lnTo>
                  <a:lnTo>
                    <a:pt x="525738" y="16744"/>
                  </a:lnTo>
                  <a:lnTo>
                    <a:pt x="491624" y="3697"/>
                  </a:lnTo>
                  <a:lnTo>
                    <a:pt x="453816" y="0"/>
                  </a:lnTo>
                  <a:lnTo>
                    <a:pt x="410495" y="1151"/>
                  </a:lnTo>
                  <a:lnTo>
                    <a:pt x="373874" y="6051"/>
                  </a:lnTo>
                  <a:lnTo>
                    <a:pt x="326945" y="17398"/>
                  </a:lnTo>
                  <a:lnTo>
                    <a:pt x="279954" y="39253"/>
                  </a:lnTo>
                  <a:lnTo>
                    <a:pt x="252262" y="59626"/>
                  </a:lnTo>
                  <a:lnTo>
                    <a:pt x="241069" y="76293"/>
                  </a:lnTo>
                  <a:lnTo>
                    <a:pt x="236655" y="91266"/>
                  </a:lnTo>
                  <a:lnTo>
                    <a:pt x="237505" y="100265"/>
                  </a:lnTo>
                  <a:lnTo>
                    <a:pt x="243831" y="115145"/>
                  </a:lnTo>
                  <a:lnTo>
                    <a:pt x="279776" y="161314"/>
                  </a:lnTo>
                  <a:lnTo>
                    <a:pt x="316093" y="202469"/>
                  </a:lnTo>
                  <a:lnTo>
                    <a:pt x="348932" y="245352"/>
                  </a:lnTo>
                  <a:lnTo>
                    <a:pt x="374083" y="292427"/>
                  </a:lnTo>
                  <a:lnTo>
                    <a:pt x="378843" y="318446"/>
                  </a:lnTo>
                  <a:lnTo>
                    <a:pt x="373676" y="361006"/>
                  </a:lnTo>
                  <a:lnTo>
                    <a:pt x="368488" y="377958"/>
                  </a:lnTo>
                  <a:lnTo>
                    <a:pt x="347910" y="409955"/>
                  </a:lnTo>
                  <a:lnTo>
                    <a:pt x="320091" y="436868"/>
                  </a:lnTo>
                  <a:lnTo>
                    <a:pt x="275288" y="463915"/>
                  </a:lnTo>
                  <a:lnTo>
                    <a:pt x="231036" y="481550"/>
                  </a:lnTo>
                  <a:lnTo>
                    <a:pt x="187618" y="496192"/>
                  </a:lnTo>
                  <a:lnTo>
                    <a:pt x="142771" y="506610"/>
                  </a:lnTo>
                  <a:lnTo>
                    <a:pt x="102946" y="512091"/>
                  </a:lnTo>
                  <a:lnTo>
                    <a:pt x="59355" y="511381"/>
                  </a:lnTo>
                  <a:lnTo>
                    <a:pt x="12064" y="502188"/>
                  </a:lnTo>
                  <a:lnTo>
                    <a:pt x="5747" y="498326"/>
                  </a:lnTo>
                  <a:lnTo>
                    <a:pt x="2469" y="494258"/>
                  </a:lnTo>
                  <a:lnTo>
                    <a:pt x="624" y="488001"/>
                  </a:lnTo>
                  <a:lnTo>
                    <a:pt x="0" y="482937"/>
                  </a:lnTo>
                  <a:lnTo>
                    <a:pt x="655" y="482521"/>
                  </a:lnTo>
                  <a:lnTo>
                    <a:pt x="6197" y="4816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247">
              <a:extLst>
                <a:ext uri="{FF2B5EF4-FFF2-40B4-BE49-F238E27FC236}">
                  <a16:creationId xmlns:a16="http://schemas.microsoft.com/office/drawing/2014/main" id="{7A281E3F-896A-4194-8D1F-0F51BCC2480B}"/>
                </a:ext>
              </a:extLst>
            </p:cNvPr>
            <p:cNvSpPr/>
            <p:nvPr>
              <p:custDataLst>
                <p:tags r:id="rId29"/>
              </p:custDataLst>
            </p:nvPr>
          </p:nvSpPr>
          <p:spPr>
            <a:xfrm>
              <a:off x="5437238" y="698924"/>
              <a:ext cx="594938" cy="291557"/>
            </a:xfrm>
            <a:custGeom>
              <a:avLst/>
              <a:gdLst/>
              <a:ahLst/>
              <a:cxnLst/>
              <a:rect l="0" t="0" r="0" b="0"/>
              <a:pathLst>
                <a:path w="594938" h="291557">
                  <a:moveTo>
                    <a:pt x="182512" y="120226"/>
                  </a:moveTo>
                  <a:lnTo>
                    <a:pt x="182512" y="120226"/>
                  </a:lnTo>
                  <a:lnTo>
                    <a:pt x="182512" y="116855"/>
                  </a:lnTo>
                  <a:lnTo>
                    <a:pt x="181806" y="115862"/>
                  </a:lnTo>
                  <a:lnTo>
                    <a:pt x="180631" y="115200"/>
                  </a:lnTo>
                  <a:lnTo>
                    <a:pt x="177045" y="114137"/>
                  </a:lnTo>
                  <a:lnTo>
                    <a:pt x="171267" y="109564"/>
                  </a:lnTo>
                  <a:lnTo>
                    <a:pt x="167401" y="108432"/>
                  </a:lnTo>
                  <a:lnTo>
                    <a:pt x="146132" y="107606"/>
                  </a:lnTo>
                  <a:lnTo>
                    <a:pt x="133711" y="110921"/>
                  </a:lnTo>
                  <a:lnTo>
                    <a:pt x="92652" y="135365"/>
                  </a:lnTo>
                  <a:lnTo>
                    <a:pt x="56361" y="159623"/>
                  </a:lnTo>
                  <a:lnTo>
                    <a:pt x="26325" y="202007"/>
                  </a:lnTo>
                  <a:lnTo>
                    <a:pt x="3889" y="237437"/>
                  </a:lnTo>
                  <a:lnTo>
                    <a:pt x="0" y="254439"/>
                  </a:lnTo>
                  <a:lnTo>
                    <a:pt x="971" y="262896"/>
                  </a:lnTo>
                  <a:lnTo>
                    <a:pt x="7344" y="277446"/>
                  </a:lnTo>
                  <a:lnTo>
                    <a:pt x="13172" y="283705"/>
                  </a:lnTo>
                  <a:lnTo>
                    <a:pt x="20466" y="288133"/>
                  </a:lnTo>
                  <a:lnTo>
                    <a:pt x="33212" y="290626"/>
                  </a:lnTo>
                  <a:lnTo>
                    <a:pt x="64120" y="290878"/>
                  </a:lnTo>
                  <a:lnTo>
                    <a:pt x="90539" y="282825"/>
                  </a:lnTo>
                  <a:lnTo>
                    <a:pt x="103911" y="273375"/>
                  </a:lnTo>
                  <a:lnTo>
                    <a:pt x="116003" y="257539"/>
                  </a:lnTo>
                  <a:lnTo>
                    <a:pt x="128812" y="232386"/>
                  </a:lnTo>
                  <a:lnTo>
                    <a:pt x="131636" y="187842"/>
                  </a:lnTo>
                  <a:lnTo>
                    <a:pt x="130984" y="171070"/>
                  </a:lnTo>
                  <a:lnTo>
                    <a:pt x="125622" y="140594"/>
                  </a:lnTo>
                  <a:lnTo>
                    <a:pt x="127360" y="134453"/>
                  </a:lnTo>
                  <a:lnTo>
                    <a:pt x="129777" y="129371"/>
                  </a:lnTo>
                  <a:lnTo>
                    <a:pt x="130852" y="124761"/>
                  </a:lnTo>
                  <a:lnTo>
                    <a:pt x="135093" y="120360"/>
                  </a:lnTo>
                  <a:lnTo>
                    <a:pt x="154030" y="109660"/>
                  </a:lnTo>
                  <a:lnTo>
                    <a:pt x="190377" y="96709"/>
                  </a:lnTo>
                  <a:lnTo>
                    <a:pt x="211190" y="95198"/>
                  </a:lnTo>
                  <a:lnTo>
                    <a:pt x="224562" y="98307"/>
                  </a:lnTo>
                  <a:lnTo>
                    <a:pt x="234091" y="103697"/>
                  </a:lnTo>
                  <a:lnTo>
                    <a:pt x="241382" y="113133"/>
                  </a:lnTo>
                  <a:lnTo>
                    <a:pt x="244640" y="124866"/>
                  </a:lnTo>
                  <a:lnTo>
                    <a:pt x="243520" y="133107"/>
                  </a:lnTo>
                  <a:lnTo>
                    <a:pt x="226897" y="178870"/>
                  </a:lnTo>
                  <a:lnTo>
                    <a:pt x="206674" y="221913"/>
                  </a:lnTo>
                  <a:lnTo>
                    <a:pt x="190139" y="264673"/>
                  </a:lnTo>
                  <a:lnTo>
                    <a:pt x="188974" y="280766"/>
                  </a:lnTo>
                  <a:lnTo>
                    <a:pt x="189642" y="282286"/>
                  </a:lnTo>
                  <a:lnTo>
                    <a:pt x="190793" y="283299"/>
                  </a:lnTo>
                  <a:lnTo>
                    <a:pt x="192266" y="283975"/>
                  </a:lnTo>
                  <a:lnTo>
                    <a:pt x="212630" y="285207"/>
                  </a:lnTo>
                  <a:lnTo>
                    <a:pt x="215996" y="283836"/>
                  </a:lnTo>
                  <a:lnTo>
                    <a:pt x="226221" y="275869"/>
                  </a:lnTo>
                  <a:lnTo>
                    <a:pt x="250125" y="264617"/>
                  </a:lnTo>
                  <a:lnTo>
                    <a:pt x="296973" y="225877"/>
                  </a:lnTo>
                  <a:lnTo>
                    <a:pt x="325213" y="196123"/>
                  </a:lnTo>
                  <a:lnTo>
                    <a:pt x="361170" y="150633"/>
                  </a:lnTo>
                  <a:lnTo>
                    <a:pt x="371915" y="134293"/>
                  </a:lnTo>
                  <a:lnTo>
                    <a:pt x="369316" y="136702"/>
                  </a:lnTo>
                  <a:lnTo>
                    <a:pt x="367842" y="140013"/>
                  </a:lnTo>
                  <a:lnTo>
                    <a:pt x="367449" y="141884"/>
                  </a:lnTo>
                  <a:lnTo>
                    <a:pt x="340664" y="184454"/>
                  </a:lnTo>
                  <a:lnTo>
                    <a:pt x="327581" y="209270"/>
                  </a:lnTo>
                  <a:lnTo>
                    <a:pt x="316884" y="256820"/>
                  </a:lnTo>
                  <a:lnTo>
                    <a:pt x="321419" y="279751"/>
                  </a:lnTo>
                  <a:lnTo>
                    <a:pt x="323094" y="282315"/>
                  </a:lnTo>
                  <a:lnTo>
                    <a:pt x="328719" y="287045"/>
                  </a:lnTo>
                  <a:lnTo>
                    <a:pt x="335923" y="289618"/>
                  </a:lnTo>
                  <a:lnTo>
                    <a:pt x="364605" y="291556"/>
                  </a:lnTo>
                  <a:lnTo>
                    <a:pt x="380634" y="288269"/>
                  </a:lnTo>
                  <a:lnTo>
                    <a:pt x="398789" y="279456"/>
                  </a:lnTo>
                  <a:lnTo>
                    <a:pt x="442884" y="240532"/>
                  </a:lnTo>
                  <a:lnTo>
                    <a:pt x="480964" y="197676"/>
                  </a:lnTo>
                  <a:lnTo>
                    <a:pt x="509341" y="152724"/>
                  </a:lnTo>
                  <a:lnTo>
                    <a:pt x="532350" y="112195"/>
                  </a:lnTo>
                  <a:lnTo>
                    <a:pt x="556848" y="67645"/>
                  </a:lnTo>
                  <a:lnTo>
                    <a:pt x="576450" y="28783"/>
                  </a:lnTo>
                  <a:lnTo>
                    <a:pt x="585220" y="15286"/>
                  </a:lnTo>
                  <a:lnTo>
                    <a:pt x="589699" y="6818"/>
                  </a:lnTo>
                  <a:lnTo>
                    <a:pt x="594937" y="0"/>
                  </a:lnTo>
                  <a:lnTo>
                    <a:pt x="590128" y="5435"/>
                  </a:lnTo>
                  <a:lnTo>
                    <a:pt x="570689" y="47915"/>
                  </a:lnTo>
                  <a:lnTo>
                    <a:pt x="543735" y="90591"/>
                  </a:lnTo>
                  <a:lnTo>
                    <a:pt x="522289" y="131227"/>
                  </a:lnTo>
                  <a:lnTo>
                    <a:pt x="500158" y="176874"/>
                  </a:lnTo>
                  <a:lnTo>
                    <a:pt x="479226" y="224404"/>
                  </a:lnTo>
                  <a:lnTo>
                    <a:pt x="469550" y="253410"/>
                  </a:lnTo>
                  <a:lnTo>
                    <a:pt x="468272" y="266148"/>
                  </a:lnTo>
                  <a:lnTo>
                    <a:pt x="461912" y="2599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248">
              <a:extLst>
                <a:ext uri="{FF2B5EF4-FFF2-40B4-BE49-F238E27FC236}">
                  <a16:creationId xmlns:a16="http://schemas.microsoft.com/office/drawing/2014/main" id="{90AE617A-2D97-40E6-B813-D17CB1D36417}"/>
                </a:ext>
              </a:extLst>
            </p:cNvPr>
            <p:cNvSpPr/>
            <p:nvPr>
              <p:custDataLst>
                <p:tags r:id="rId30"/>
              </p:custDataLst>
            </p:nvPr>
          </p:nvSpPr>
          <p:spPr>
            <a:xfrm>
              <a:off x="5861049" y="705341"/>
              <a:ext cx="304310" cy="374160"/>
            </a:xfrm>
            <a:custGeom>
              <a:avLst/>
              <a:gdLst/>
              <a:ahLst/>
              <a:cxnLst/>
              <a:rect l="0" t="0" r="0" b="0"/>
              <a:pathLst>
                <a:path w="304310" h="374160">
                  <a:moveTo>
                    <a:pt x="1" y="151909"/>
                  </a:moveTo>
                  <a:lnTo>
                    <a:pt x="1" y="151909"/>
                  </a:lnTo>
                  <a:lnTo>
                    <a:pt x="0" y="155280"/>
                  </a:lnTo>
                  <a:lnTo>
                    <a:pt x="706" y="156273"/>
                  </a:lnTo>
                  <a:lnTo>
                    <a:pt x="1883" y="156935"/>
                  </a:lnTo>
                  <a:lnTo>
                    <a:pt x="3372" y="157376"/>
                  </a:lnTo>
                  <a:lnTo>
                    <a:pt x="45825" y="179452"/>
                  </a:lnTo>
                  <a:lnTo>
                    <a:pt x="67279" y="179041"/>
                  </a:lnTo>
                  <a:lnTo>
                    <a:pt x="111096" y="168623"/>
                  </a:lnTo>
                  <a:lnTo>
                    <a:pt x="152536" y="156349"/>
                  </a:lnTo>
                  <a:lnTo>
                    <a:pt x="189682" y="136135"/>
                  </a:lnTo>
                  <a:lnTo>
                    <a:pt x="233022" y="99605"/>
                  </a:lnTo>
                  <a:lnTo>
                    <a:pt x="273799" y="56012"/>
                  </a:lnTo>
                  <a:lnTo>
                    <a:pt x="295538" y="11029"/>
                  </a:lnTo>
                  <a:lnTo>
                    <a:pt x="298067" y="1165"/>
                  </a:lnTo>
                  <a:lnTo>
                    <a:pt x="297489" y="613"/>
                  </a:lnTo>
                  <a:lnTo>
                    <a:pt x="294967" y="0"/>
                  </a:lnTo>
                  <a:lnTo>
                    <a:pt x="291493" y="1609"/>
                  </a:lnTo>
                  <a:lnTo>
                    <a:pt x="289579" y="3025"/>
                  </a:lnTo>
                  <a:lnTo>
                    <a:pt x="258715" y="47848"/>
                  </a:lnTo>
                  <a:lnTo>
                    <a:pt x="230944" y="94935"/>
                  </a:lnTo>
                  <a:lnTo>
                    <a:pt x="202674" y="140835"/>
                  </a:lnTo>
                  <a:lnTo>
                    <a:pt x="176451" y="186565"/>
                  </a:lnTo>
                  <a:lnTo>
                    <a:pt x="145218" y="231836"/>
                  </a:lnTo>
                  <a:lnTo>
                    <a:pt x="134718" y="250956"/>
                  </a:lnTo>
                  <a:lnTo>
                    <a:pt x="133387" y="259531"/>
                  </a:lnTo>
                  <a:lnTo>
                    <a:pt x="144889" y="247598"/>
                  </a:lnTo>
                  <a:lnTo>
                    <a:pt x="161239" y="228823"/>
                  </a:lnTo>
                  <a:lnTo>
                    <a:pt x="193925" y="199627"/>
                  </a:lnTo>
                  <a:lnTo>
                    <a:pt x="228215" y="186912"/>
                  </a:lnTo>
                  <a:lnTo>
                    <a:pt x="247537" y="185328"/>
                  </a:lnTo>
                  <a:lnTo>
                    <a:pt x="271146" y="190757"/>
                  </a:lnTo>
                  <a:lnTo>
                    <a:pt x="289608" y="198623"/>
                  </a:lnTo>
                  <a:lnTo>
                    <a:pt x="296403" y="204656"/>
                  </a:lnTo>
                  <a:lnTo>
                    <a:pt x="299202" y="208240"/>
                  </a:lnTo>
                  <a:lnTo>
                    <a:pt x="302312" y="217867"/>
                  </a:lnTo>
                  <a:lnTo>
                    <a:pt x="304309" y="237924"/>
                  </a:lnTo>
                  <a:lnTo>
                    <a:pt x="295919" y="272863"/>
                  </a:lnTo>
                  <a:lnTo>
                    <a:pt x="275026" y="316321"/>
                  </a:lnTo>
                  <a:lnTo>
                    <a:pt x="243523" y="362289"/>
                  </a:lnTo>
                  <a:lnTo>
                    <a:pt x="234951" y="3741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249">
              <a:extLst>
                <a:ext uri="{FF2B5EF4-FFF2-40B4-BE49-F238E27FC236}">
                  <a16:creationId xmlns:a16="http://schemas.microsoft.com/office/drawing/2014/main" id="{025127AB-46E4-40FF-8DC6-463F2D10C185}"/>
                </a:ext>
              </a:extLst>
            </p:cNvPr>
            <p:cNvSpPr/>
            <p:nvPr>
              <p:custDataLst>
                <p:tags r:id="rId31"/>
              </p:custDataLst>
            </p:nvPr>
          </p:nvSpPr>
          <p:spPr>
            <a:xfrm>
              <a:off x="6184899" y="844954"/>
              <a:ext cx="514352" cy="177276"/>
            </a:xfrm>
            <a:custGeom>
              <a:avLst/>
              <a:gdLst/>
              <a:ahLst/>
              <a:cxnLst/>
              <a:rect l="0" t="0" r="0" b="0"/>
              <a:pathLst>
                <a:path w="514352" h="177276">
                  <a:moveTo>
                    <a:pt x="1" y="132946"/>
                  </a:moveTo>
                  <a:lnTo>
                    <a:pt x="1" y="132946"/>
                  </a:lnTo>
                  <a:lnTo>
                    <a:pt x="0" y="136317"/>
                  </a:lnTo>
                  <a:lnTo>
                    <a:pt x="706" y="137310"/>
                  </a:lnTo>
                  <a:lnTo>
                    <a:pt x="1883" y="137972"/>
                  </a:lnTo>
                  <a:lnTo>
                    <a:pt x="6467" y="139122"/>
                  </a:lnTo>
                  <a:lnTo>
                    <a:pt x="9461" y="139218"/>
                  </a:lnTo>
                  <a:lnTo>
                    <a:pt x="42471" y="124367"/>
                  </a:lnTo>
                  <a:lnTo>
                    <a:pt x="89727" y="87009"/>
                  </a:lnTo>
                  <a:lnTo>
                    <a:pt x="112777" y="62699"/>
                  </a:lnTo>
                  <a:lnTo>
                    <a:pt x="122467" y="46084"/>
                  </a:lnTo>
                  <a:lnTo>
                    <a:pt x="129973" y="20756"/>
                  </a:lnTo>
                  <a:lnTo>
                    <a:pt x="130394" y="17230"/>
                  </a:lnTo>
                  <a:lnTo>
                    <a:pt x="127587" y="4200"/>
                  </a:lnTo>
                  <a:lnTo>
                    <a:pt x="126686" y="2665"/>
                  </a:lnTo>
                  <a:lnTo>
                    <a:pt x="125381" y="1642"/>
                  </a:lnTo>
                  <a:lnTo>
                    <a:pt x="123803" y="960"/>
                  </a:lnTo>
                  <a:lnTo>
                    <a:pt x="114843" y="0"/>
                  </a:lnTo>
                  <a:lnTo>
                    <a:pt x="109133" y="1657"/>
                  </a:lnTo>
                  <a:lnTo>
                    <a:pt x="73765" y="22385"/>
                  </a:lnTo>
                  <a:lnTo>
                    <a:pt x="57840" y="38804"/>
                  </a:lnTo>
                  <a:lnTo>
                    <a:pt x="33363" y="82211"/>
                  </a:lnTo>
                  <a:lnTo>
                    <a:pt x="22085" y="113904"/>
                  </a:lnTo>
                  <a:lnTo>
                    <a:pt x="19451" y="142276"/>
                  </a:lnTo>
                  <a:lnTo>
                    <a:pt x="22540" y="155858"/>
                  </a:lnTo>
                  <a:lnTo>
                    <a:pt x="27892" y="162649"/>
                  </a:lnTo>
                  <a:lnTo>
                    <a:pt x="42826" y="172758"/>
                  </a:lnTo>
                  <a:lnTo>
                    <a:pt x="51809" y="176022"/>
                  </a:lnTo>
                  <a:lnTo>
                    <a:pt x="79826" y="177275"/>
                  </a:lnTo>
                  <a:lnTo>
                    <a:pt x="92954" y="173989"/>
                  </a:lnTo>
                  <a:lnTo>
                    <a:pt x="123986" y="156999"/>
                  </a:lnTo>
                  <a:lnTo>
                    <a:pt x="165623" y="118622"/>
                  </a:lnTo>
                  <a:lnTo>
                    <a:pt x="205090" y="74452"/>
                  </a:lnTo>
                  <a:lnTo>
                    <a:pt x="242620" y="38267"/>
                  </a:lnTo>
                  <a:lnTo>
                    <a:pt x="251753" y="32713"/>
                  </a:lnTo>
                  <a:lnTo>
                    <a:pt x="253207" y="32963"/>
                  </a:lnTo>
                  <a:lnTo>
                    <a:pt x="256706" y="35122"/>
                  </a:lnTo>
                  <a:lnTo>
                    <a:pt x="257921" y="36685"/>
                  </a:lnTo>
                  <a:lnTo>
                    <a:pt x="259270" y="40304"/>
                  </a:lnTo>
                  <a:lnTo>
                    <a:pt x="260031" y="46308"/>
                  </a:lnTo>
                  <a:lnTo>
                    <a:pt x="258327" y="50461"/>
                  </a:lnTo>
                  <a:lnTo>
                    <a:pt x="230711" y="97573"/>
                  </a:lnTo>
                  <a:lnTo>
                    <a:pt x="211433" y="137425"/>
                  </a:lnTo>
                  <a:lnTo>
                    <a:pt x="209922" y="147393"/>
                  </a:lnTo>
                  <a:lnTo>
                    <a:pt x="211210" y="149633"/>
                  </a:lnTo>
                  <a:lnTo>
                    <a:pt x="230576" y="166803"/>
                  </a:lnTo>
                  <a:lnTo>
                    <a:pt x="233446" y="167512"/>
                  </a:lnTo>
                  <a:lnTo>
                    <a:pt x="252244" y="165206"/>
                  </a:lnTo>
                  <a:lnTo>
                    <a:pt x="288006" y="147428"/>
                  </a:lnTo>
                  <a:lnTo>
                    <a:pt x="333268" y="115917"/>
                  </a:lnTo>
                  <a:lnTo>
                    <a:pt x="368255" y="71159"/>
                  </a:lnTo>
                  <a:lnTo>
                    <a:pt x="381854" y="52851"/>
                  </a:lnTo>
                  <a:lnTo>
                    <a:pt x="386970" y="37057"/>
                  </a:lnTo>
                  <a:lnTo>
                    <a:pt x="388508" y="35154"/>
                  </a:lnTo>
                  <a:lnTo>
                    <a:pt x="390239" y="33884"/>
                  </a:lnTo>
                  <a:lnTo>
                    <a:pt x="392162" y="30593"/>
                  </a:lnTo>
                  <a:lnTo>
                    <a:pt x="392675" y="28727"/>
                  </a:lnTo>
                  <a:lnTo>
                    <a:pt x="393017" y="28189"/>
                  </a:lnTo>
                  <a:lnTo>
                    <a:pt x="393245" y="28536"/>
                  </a:lnTo>
                  <a:lnTo>
                    <a:pt x="393397" y="29472"/>
                  </a:lnTo>
                  <a:lnTo>
                    <a:pt x="392793" y="30097"/>
                  </a:lnTo>
                  <a:lnTo>
                    <a:pt x="390239" y="30791"/>
                  </a:lnTo>
                  <a:lnTo>
                    <a:pt x="389276" y="32387"/>
                  </a:lnTo>
                  <a:lnTo>
                    <a:pt x="386510" y="41375"/>
                  </a:lnTo>
                  <a:lnTo>
                    <a:pt x="354188" y="84055"/>
                  </a:lnTo>
                  <a:lnTo>
                    <a:pt x="320263" y="129942"/>
                  </a:lnTo>
                  <a:lnTo>
                    <a:pt x="314164" y="136916"/>
                  </a:lnTo>
                  <a:lnTo>
                    <a:pt x="311185" y="145533"/>
                  </a:lnTo>
                  <a:lnTo>
                    <a:pt x="314533" y="145612"/>
                  </a:lnTo>
                  <a:lnTo>
                    <a:pt x="318063" y="141868"/>
                  </a:lnTo>
                  <a:lnTo>
                    <a:pt x="329450" y="127966"/>
                  </a:lnTo>
                  <a:lnTo>
                    <a:pt x="375679" y="81755"/>
                  </a:lnTo>
                  <a:lnTo>
                    <a:pt x="400254" y="58080"/>
                  </a:lnTo>
                  <a:lnTo>
                    <a:pt x="437605" y="34877"/>
                  </a:lnTo>
                  <a:lnTo>
                    <a:pt x="442020" y="33700"/>
                  </a:lnTo>
                  <a:lnTo>
                    <a:pt x="450689" y="34274"/>
                  </a:lnTo>
                  <a:lnTo>
                    <a:pt x="458540" y="36881"/>
                  </a:lnTo>
                  <a:lnTo>
                    <a:pt x="471637" y="46334"/>
                  </a:lnTo>
                  <a:lnTo>
                    <a:pt x="478255" y="55934"/>
                  </a:lnTo>
                  <a:lnTo>
                    <a:pt x="481313" y="67716"/>
                  </a:lnTo>
                  <a:lnTo>
                    <a:pt x="481641" y="85045"/>
                  </a:lnTo>
                  <a:lnTo>
                    <a:pt x="471348" y="122779"/>
                  </a:lnTo>
                  <a:lnTo>
                    <a:pt x="464716" y="140213"/>
                  </a:lnTo>
                  <a:lnTo>
                    <a:pt x="463653" y="154007"/>
                  </a:lnTo>
                  <a:lnTo>
                    <a:pt x="464325" y="155453"/>
                  </a:lnTo>
                  <a:lnTo>
                    <a:pt x="465478" y="156418"/>
                  </a:lnTo>
                  <a:lnTo>
                    <a:pt x="468641" y="157489"/>
                  </a:lnTo>
                  <a:lnTo>
                    <a:pt x="472398" y="157965"/>
                  </a:lnTo>
                  <a:lnTo>
                    <a:pt x="476420" y="156295"/>
                  </a:lnTo>
                  <a:lnTo>
                    <a:pt x="514351" y="1265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250">
              <a:extLst>
                <a:ext uri="{FF2B5EF4-FFF2-40B4-BE49-F238E27FC236}">
                  <a16:creationId xmlns:a16="http://schemas.microsoft.com/office/drawing/2014/main" id="{528E9D73-C2F6-4681-993F-984805289AD3}"/>
                </a:ext>
              </a:extLst>
            </p:cNvPr>
            <p:cNvSpPr/>
            <p:nvPr>
              <p:custDataLst>
                <p:tags r:id="rId32"/>
              </p:custDataLst>
            </p:nvPr>
          </p:nvSpPr>
          <p:spPr>
            <a:xfrm>
              <a:off x="6853790" y="565556"/>
              <a:ext cx="790068" cy="561551"/>
            </a:xfrm>
            <a:custGeom>
              <a:avLst/>
              <a:gdLst/>
              <a:ahLst/>
              <a:cxnLst/>
              <a:rect l="0" t="0" r="0" b="0"/>
              <a:pathLst>
                <a:path w="790068" h="561551">
                  <a:moveTo>
                    <a:pt x="359810" y="101194"/>
                  </a:moveTo>
                  <a:lnTo>
                    <a:pt x="359810" y="101194"/>
                  </a:lnTo>
                  <a:lnTo>
                    <a:pt x="366082" y="101194"/>
                  </a:lnTo>
                  <a:lnTo>
                    <a:pt x="366159" y="122393"/>
                  </a:lnTo>
                  <a:lnTo>
                    <a:pt x="364279" y="126608"/>
                  </a:lnTo>
                  <a:lnTo>
                    <a:pt x="359887" y="132834"/>
                  </a:lnTo>
                  <a:lnTo>
                    <a:pt x="363204" y="129540"/>
                  </a:lnTo>
                  <a:lnTo>
                    <a:pt x="364846" y="126022"/>
                  </a:lnTo>
                  <a:lnTo>
                    <a:pt x="365284" y="124096"/>
                  </a:lnTo>
                  <a:lnTo>
                    <a:pt x="376234" y="104569"/>
                  </a:lnTo>
                  <a:lnTo>
                    <a:pt x="378792" y="60838"/>
                  </a:lnTo>
                  <a:lnTo>
                    <a:pt x="378134" y="44081"/>
                  </a:lnTo>
                  <a:lnTo>
                    <a:pt x="375480" y="34418"/>
                  </a:lnTo>
                  <a:lnTo>
                    <a:pt x="366648" y="21044"/>
                  </a:lnTo>
                  <a:lnTo>
                    <a:pt x="351021" y="8953"/>
                  </a:lnTo>
                  <a:lnTo>
                    <a:pt x="337842" y="2681"/>
                  </a:lnTo>
                  <a:lnTo>
                    <a:pt x="305254" y="0"/>
                  </a:lnTo>
                  <a:lnTo>
                    <a:pt x="281008" y="6456"/>
                  </a:lnTo>
                  <a:lnTo>
                    <a:pt x="237214" y="25340"/>
                  </a:lnTo>
                  <a:lnTo>
                    <a:pt x="196442" y="45367"/>
                  </a:lnTo>
                  <a:lnTo>
                    <a:pt x="154417" y="79139"/>
                  </a:lnTo>
                  <a:lnTo>
                    <a:pt x="112145" y="117482"/>
                  </a:lnTo>
                  <a:lnTo>
                    <a:pt x="80405" y="153057"/>
                  </a:lnTo>
                  <a:lnTo>
                    <a:pt x="50540" y="192291"/>
                  </a:lnTo>
                  <a:lnTo>
                    <a:pt x="25699" y="231432"/>
                  </a:lnTo>
                  <a:lnTo>
                    <a:pt x="8696" y="265372"/>
                  </a:lnTo>
                  <a:lnTo>
                    <a:pt x="0" y="308445"/>
                  </a:lnTo>
                  <a:lnTo>
                    <a:pt x="23" y="352731"/>
                  </a:lnTo>
                  <a:lnTo>
                    <a:pt x="10124" y="383479"/>
                  </a:lnTo>
                  <a:lnTo>
                    <a:pt x="25013" y="404967"/>
                  </a:lnTo>
                  <a:lnTo>
                    <a:pt x="42829" y="421369"/>
                  </a:lnTo>
                  <a:lnTo>
                    <a:pt x="82917" y="438863"/>
                  </a:lnTo>
                  <a:lnTo>
                    <a:pt x="112903" y="447013"/>
                  </a:lnTo>
                  <a:lnTo>
                    <a:pt x="151269" y="449766"/>
                  </a:lnTo>
                  <a:lnTo>
                    <a:pt x="191799" y="449605"/>
                  </a:lnTo>
                  <a:lnTo>
                    <a:pt x="237957" y="441629"/>
                  </a:lnTo>
                  <a:lnTo>
                    <a:pt x="277884" y="430045"/>
                  </a:lnTo>
                  <a:lnTo>
                    <a:pt x="317312" y="420257"/>
                  </a:lnTo>
                  <a:lnTo>
                    <a:pt x="361625" y="401409"/>
                  </a:lnTo>
                  <a:lnTo>
                    <a:pt x="407232" y="378426"/>
                  </a:lnTo>
                  <a:lnTo>
                    <a:pt x="447690" y="352610"/>
                  </a:lnTo>
                  <a:lnTo>
                    <a:pt x="468840" y="327636"/>
                  </a:lnTo>
                  <a:lnTo>
                    <a:pt x="472549" y="315671"/>
                  </a:lnTo>
                  <a:lnTo>
                    <a:pt x="473415" y="309876"/>
                  </a:lnTo>
                  <a:lnTo>
                    <a:pt x="471919" y="304949"/>
                  </a:lnTo>
                  <a:lnTo>
                    <a:pt x="469609" y="300407"/>
                  </a:lnTo>
                  <a:lnTo>
                    <a:pt x="468581" y="296037"/>
                  </a:lnTo>
                  <a:lnTo>
                    <a:pt x="461261" y="286239"/>
                  </a:lnTo>
                  <a:lnTo>
                    <a:pt x="455934" y="282214"/>
                  </a:lnTo>
                  <a:lnTo>
                    <a:pt x="435529" y="274251"/>
                  </a:lnTo>
                  <a:lnTo>
                    <a:pt x="427329" y="274064"/>
                  </a:lnTo>
                  <a:lnTo>
                    <a:pt x="414074" y="278631"/>
                  </a:lnTo>
                  <a:lnTo>
                    <a:pt x="374885" y="303311"/>
                  </a:lnTo>
                  <a:lnTo>
                    <a:pt x="352621" y="333235"/>
                  </a:lnTo>
                  <a:lnTo>
                    <a:pt x="343834" y="350804"/>
                  </a:lnTo>
                  <a:lnTo>
                    <a:pt x="341165" y="372107"/>
                  </a:lnTo>
                  <a:lnTo>
                    <a:pt x="342821" y="378703"/>
                  </a:lnTo>
                  <a:lnTo>
                    <a:pt x="344250" y="381450"/>
                  </a:lnTo>
                  <a:lnTo>
                    <a:pt x="349602" y="386384"/>
                  </a:lnTo>
                  <a:lnTo>
                    <a:pt x="361164" y="395300"/>
                  </a:lnTo>
                  <a:lnTo>
                    <a:pt x="369584" y="397713"/>
                  </a:lnTo>
                  <a:lnTo>
                    <a:pt x="378971" y="399491"/>
                  </a:lnTo>
                  <a:lnTo>
                    <a:pt x="385494" y="402634"/>
                  </a:lnTo>
                  <a:lnTo>
                    <a:pt x="394508" y="402619"/>
                  </a:lnTo>
                  <a:lnTo>
                    <a:pt x="431644" y="394691"/>
                  </a:lnTo>
                  <a:lnTo>
                    <a:pt x="444437" y="388142"/>
                  </a:lnTo>
                  <a:lnTo>
                    <a:pt x="462267" y="372982"/>
                  </a:lnTo>
                  <a:lnTo>
                    <a:pt x="476116" y="354035"/>
                  </a:lnTo>
                  <a:lnTo>
                    <a:pt x="478529" y="347388"/>
                  </a:lnTo>
                  <a:lnTo>
                    <a:pt x="480078" y="331623"/>
                  </a:lnTo>
                  <a:lnTo>
                    <a:pt x="478409" y="325198"/>
                  </a:lnTo>
                  <a:lnTo>
                    <a:pt x="476021" y="319284"/>
                  </a:lnTo>
                  <a:lnTo>
                    <a:pt x="474958" y="311953"/>
                  </a:lnTo>
                  <a:lnTo>
                    <a:pt x="473265" y="308728"/>
                  </a:lnTo>
                  <a:lnTo>
                    <a:pt x="467619" y="303263"/>
                  </a:lnTo>
                  <a:lnTo>
                    <a:pt x="462288" y="300363"/>
                  </a:lnTo>
                  <a:lnTo>
                    <a:pt x="453117" y="298502"/>
                  </a:lnTo>
                  <a:lnTo>
                    <a:pt x="437269" y="298056"/>
                  </a:lnTo>
                  <a:lnTo>
                    <a:pt x="436849" y="298757"/>
                  </a:lnTo>
                  <a:lnTo>
                    <a:pt x="436120" y="306883"/>
                  </a:lnTo>
                  <a:lnTo>
                    <a:pt x="437940" y="310910"/>
                  </a:lnTo>
                  <a:lnTo>
                    <a:pt x="439414" y="312971"/>
                  </a:lnTo>
                  <a:lnTo>
                    <a:pt x="455787" y="323459"/>
                  </a:lnTo>
                  <a:lnTo>
                    <a:pt x="500086" y="342494"/>
                  </a:lnTo>
                  <a:lnTo>
                    <a:pt x="518731" y="346963"/>
                  </a:lnTo>
                  <a:lnTo>
                    <a:pt x="554697" y="347891"/>
                  </a:lnTo>
                  <a:lnTo>
                    <a:pt x="598246" y="342355"/>
                  </a:lnTo>
                  <a:lnTo>
                    <a:pt x="615156" y="336887"/>
                  </a:lnTo>
                  <a:lnTo>
                    <a:pt x="658338" y="315566"/>
                  </a:lnTo>
                  <a:lnTo>
                    <a:pt x="691340" y="289678"/>
                  </a:lnTo>
                  <a:lnTo>
                    <a:pt x="716866" y="258973"/>
                  </a:lnTo>
                  <a:lnTo>
                    <a:pt x="742869" y="215354"/>
                  </a:lnTo>
                  <a:lnTo>
                    <a:pt x="760714" y="174980"/>
                  </a:lnTo>
                  <a:lnTo>
                    <a:pt x="774565" y="129919"/>
                  </a:lnTo>
                  <a:lnTo>
                    <a:pt x="789724" y="82831"/>
                  </a:lnTo>
                  <a:lnTo>
                    <a:pt x="790067" y="74688"/>
                  </a:lnTo>
                  <a:lnTo>
                    <a:pt x="785069" y="59135"/>
                  </a:lnTo>
                  <a:lnTo>
                    <a:pt x="781049" y="52592"/>
                  </a:lnTo>
                  <a:lnTo>
                    <a:pt x="779860" y="48314"/>
                  </a:lnTo>
                  <a:lnTo>
                    <a:pt x="778838" y="46890"/>
                  </a:lnTo>
                  <a:lnTo>
                    <a:pt x="777451" y="45942"/>
                  </a:lnTo>
                  <a:lnTo>
                    <a:pt x="772127" y="44606"/>
                  </a:lnTo>
                  <a:lnTo>
                    <a:pt x="770155" y="44419"/>
                  </a:lnTo>
                  <a:lnTo>
                    <a:pt x="760637" y="47526"/>
                  </a:lnTo>
                  <a:lnTo>
                    <a:pt x="723842" y="80173"/>
                  </a:lnTo>
                  <a:lnTo>
                    <a:pt x="693005" y="123117"/>
                  </a:lnTo>
                  <a:lnTo>
                    <a:pt x="671003" y="161446"/>
                  </a:lnTo>
                  <a:lnTo>
                    <a:pt x="650454" y="202989"/>
                  </a:lnTo>
                  <a:lnTo>
                    <a:pt x="629594" y="248537"/>
                  </a:lnTo>
                  <a:lnTo>
                    <a:pt x="612843" y="285727"/>
                  </a:lnTo>
                  <a:lnTo>
                    <a:pt x="593288" y="331150"/>
                  </a:lnTo>
                  <a:lnTo>
                    <a:pt x="575838" y="374094"/>
                  </a:lnTo>
                  <a:lnTo>
                    <a:pt x="558802" y="413177"/>
                  </a:lnTo>
                  <a:lnTo>
                    <a:pt x="544521" y="456625"/>
                  </a:lnTo>
                  <a:lnTo>
                    <a:pt x="531309" y="500672"/>
                  </a:lnTo>
                  <a:lnTo>
                    <a:pt x="526173" y="523160"/>
                  </a:lnTo>
                  <a:lnTo>
                    <a:pt x="524943" y="555850"/>
                  </a:lnTo>
                  <a:lnTo>
                    <a:pt x="526806" y="559145"/>
                  </a:lnTo>
                  <a:lnTo>
                    <a:pt x="528290" y="561011"/>
                  </a:lnTo>
                  <a:lnTo>
                    <a:pt x="529986" y="561550"/>
                  </a:lnTo>
                  <a:lnTo>
                    <a:pt x="531822" y="561203"/>
                  </a:lnTo>
                  <a:lnTo>
                    <a:pt x="563010" y="5456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251">
              <a:extLst>
                <a:ext uri="{FF2B5EF4-FFF2-40B4-BE49-F238E27FC236}">
                  <a16:creationId xmlns:a16="http://schemas.microsoft.com/office/drawing/2014/main" id="{D3B53525-814C-4AEB-8D15-D4C4BF56B1E0}"/>
                </a:ext>
              </a:extLst>
            </p:cNvPr>
            <p:cNvSpPr/>
            <p:nvPr>
              <p:custDataLst>
                <p:tags r:id="rId33"/>
              </p:custDataLst>
            </p:nvPr>
          </p:nvSpPr>
          <p:spPr>
            <a:xfrm>
              <a:off x="7557529" y="838344"/>
              <a:ext cx="912573" cy="176109"/>
            </a:xfrm>
            <a:custGeom>
              <a:avLst/>
              <a:gdLst/>
              <a:ahLst/>
              <a:cxnLst/>
              <a:rect l="0" t="0" r="0" b="0"/>
              <a:pathLst>
                <a:path w="912573" h="176109">
                  <a:moveTo>
                    <a:pt x="119621" y="95106"/>
                  </a:moveTo>
                  <a:lnTo>
                    <a:pt x="119621" y="95106"/>
                  </a:lnTo>
                  <a:lnTo>
                    <a:pt x="119621" y="91735"/>
                  </a:lnTo>
                  <a:lnTo>
                    <a:pt x="121502" y="88198"/>
                  </a:lnTo>
                  <a:lnTo>
                    <a:pt x="142220" y="59705"/>
                  </a:lnTo>
                  <a:lnTo>
                    <a:pt x="143776" y="55148"/>
                  </a:lnTo>
                  <a:lnTo>
                    <a:pt x="144911" y="36745"/>
                  </a:lnTo>
                  <a:lnTo>
                    <a:pt x="141617" y="26387"/>
                  </a:lnTo>
                  <a:lnTo>
                    <a:pt x="139929" y="23893"/>
                  </a:lnTo>
                  <a:lnTo>
                    <a:pt x="130091" y="16192"/>
                  </a:lnTo>
                  <a:lnTo>
                    <a:pt x="124039" y="14172"/>
                  </a:lnTo>
                  <a:lnTo>
                    <a:pt x="120450" y="13633"/>
                  </a:lnTo>
                  <a:lnTo>
                    <a:pt x="112698" y="14916"/>
                  </a:lnTo>
                  <a:lnTo>
                    <a:pt x="68550" y="30992"/>
                  </a:lnTo>
                  <a:lnTo>
                    <a:pt x="50397" y="46006"/>
                  </a:lnTo>
                  <a:lnTo>
                    <a:pt x="13895" y="91801"/>
                  </a:lnTo>
                  <a:lnTo>
                    <a:pt x="4490" y="108708"/>
                  </a:lnTo>
                  <a:lnTo>
                    <a:pt x="61" y="128315"/>
                  </a:lnTo>
                  <a:lnTo>
                    <a:pt x="0" y="141478"/>
                  </a:lnTo>
                  <a:lnTo>
                    <a:pt x="4136" y="153609"/>
                  </a:lnTo>
                  <a:lnTo>
                    <a:pt x="7851" y="159443"/>
                  </a:lnTo>
                  <a:lnTo>
                    <a:pt x="11855" y="162506"/>
                  </a:lnTo>
                  <a:lnTo>
                    <a:pt x="16692" y="163867"/>
                  </a:lnTo>
                  <a:lnTo>
                    <a:pt x="35335" y="164813"/>
                  </a:lnTo>
                  <a:lnTo>
                    <a:pt x="61197" y="158030"/>
                  </a:lnTo>
                  <a:lnTo>
                    <a:pt x="70371" y="153411"/>
                  </a:lnTo>
                  <a:lnTo>
                    <a:pt x="115142" y="112221"/>
                  </a:lnTo>
                  <a:lnTo>
                    <a:pt x="159486" y="69821"/>
                  </a:lnTo>
                  <a:lnTo>
                    <a:pt x="197053" y="41619"/>
                  </a:lnTo>
                  <a:lnTo>
                    <a:pt x="206220" y="39041"/>
                  </a:lnTo>
                  <a:lnTo>
                    <a:pt x="213613" y="38438"/>
                  </a:lnTo>
                  <a:lnTo>
                    <a:pt x="219722" y="40052"/>
                  </a:lnTo>
                  <a:lnTo>
                    <a:pt x="229391" y="46837"/>
                  </a:lnTo>
                  <a:lnTo>
                    <a:pt x="231907" y="50840"/>
                  </a:lnTo>
                  <a:lnTo>
                    <a:pt x="233026" y="55677"/>
                  </a:lnTo>
                  <a:lnTo>
                    <a:pt x="233523" y="62530"/>
                  </a:lnTo>
                  <a:lnTo>
                    <a:pt x="230432" y="74322"/>
                  </a:lnTo>
                  <a:lnTo>
                    <a:pt x="216201" y="103595"/>
                  </a:lnTo>
                  <a:lnTo>
                    <a:pt x="194327" y="131326"/>
                  </a:lnTo>
                  <a:lnTo>
                    <a:pt x="181964" y="141301"/>
                  </a:lnTo>
                  <a:lnTo>
                    <a:pt x="179079" y="145741"/>
                  </a:lnTo>
                  <a:lnTo>
                    <a:pt x="178310" y="147913"/>
                  </a:lnTo>
                  <a:lnTo>
                    <a:pt x="177090" y="149360"/>
                  </a:lnTo>
                  <a:lnTo>
                    <a:pt x="172710" y="152104"/>
                  </a:lnTo>
                  <a:lnTo>
                    <a:pt x="171099" y="155660"/>
                  </a:lnTo>
                  <a:lnTo>
                    <a:pt x="170873" y="155231"/>
                  </a:lnTo>
                  <a:lnTo>
                    <a:pt x="170723" y="154239"/>
                  </a:lnTo>
                  <a:lnTo>
                    <a:pt x="171327" y="153578"/>
                  </a:lnTo>
                  <a:lnTo>
                    <a:pt x="175550" y="151942"/>
                  </a:lnTo>
                  <a:lnTo>
                    <a:pt x="188726" y="140098"/>
                  </a:lnTo>
                  <a:lnTo>
                    <a:pt x="224868" y="94693"/>
                  </a:lnTo>
                  <a:lnTo>
                    <a:pt x="265178" y="51337"/>
                  </a:lnTo>
                  <a:lnTo>
                    <a:pt x="310075" y="8136"/>
                  </a:lnTo>
                  <a:lnTo>
                    <a:pt x="318567" y="3536"/>
                  </a:lnTo>
                  <a:lnTo>
                    <a:pt x="340244" y="0"/>
                  </a:lnTo>
                  <a:lnTo>
                    <a:pt x="344760" y="3270"/>
                  </a:lnTo>
                  <a:lnTo>
                    <a:pt x="346682" y="6782"/>
                  </a:lnTo>
                  <a:lnTo>
                    <a:pt x="347195" y="8707"/>
                  </a:lnTo>
                  <a:lnTo>
                    <a:pt x="345884" y="14608"/>
                  </a:lnTo>
                  <a:lnTo>
                    <a:pt x="336950" y="49778"/>
                  </a:lnTo>
                  <a:lnTo>
                    <a:pt x="334062" y="63096"/>
                  </a:lnTo>
                  <a:lnTo>
                    <a:pt x="317700" y="105685"/>
                  </a:lnTo>
                  <a:lnTo>
                    <a:pt x="316502" y="138322"/>
                  </a:lnTo>
                  <a:lnTo>
                    <a:pt x="318366" y="144417"/>
                  </a:lnTo>
                  <a:lnTo>
                    <a:pt x="325312" y="154078"/>
                  </a:lnTo>
                  <a:lnTo>
                    <a:pt x="329337" y="156594"/>
                  </a:lnTo>
                  <a:lnTo>
                    <a:pt x="337452" y="158010"/>
                  </a:lnTo>
                  <a:lnTo>
                    <a:pt x="359799" y="158571"/>
                  </a:lnTo>
                  <a:lnTo>
                    <a:pt x="375934" y="153529"/>
                  </a:lnTo>
                  <a:lnTo>
                    <a:pt x="384292" y="149765"/>
                  </a:lnTo>
                  <a:lnTo>
                    <a:pt x="390828" y="143858"/>
                  </a:lnTo>
                  <a:lnTo>
                    <a:pt x="402239" y="132599"/>
                  </a:lnTo>
                  <a:lnTo>
                    <a:pt x="445271" y="95090"/>
                  </a:lnTo>
                  <a:lnTo>
                    <a:pt x="461172" y="80520"/>
                  </a:lnTo>
                  <a:lnTo>
                    <a:pt x="474821" y="66560"/>
                  </a:lnTo>
                  <a:lnTo>
                    <a:pt x="482804" y="59841"/>
                  </a:lnTo>
                  <a:lnTo>
                    <a:pt x="506883" y="31696"/>
                  </a:lnTo>
                  <a:lnTo>
                    <a:pt x="503574" y="35004"/>
                  </a:lnTo>
                  <a:lnTo>
                    <a:pt x="501933" y="38525"/>
                  </a:lnTo>
                  <a:lnTo>
                    <a:pt x="495724" y="53684"/>
                  </a:lnTo>
                  <a:lnTo>
                    <a:pt x="473096" y="99350"/>
                  </a:lnTo>
                  <a:lnTo>
                    <a:pt x="469705" y="115569"/>
                  </a:lnTo>
                  <a:lnTo>
                    <a:pt x="468904" y="140680"/>
                  </a:lnTo>
                  <a:lnTo>
                    <a:pt x="470767" y="145465"/>
                  </a:lnTo>
                  <a:lnTo>
                    <a:pt x="472251" y="147728"/>
                  </a:lnTo>
                  <a:lnTo>
                    <a:pt x="481083" y="154286"/>
                  </a:lnTo>
                  <a:lnTo>
                    <a:pt x="489266" y="157326"/>
                  </a:lnTo>
                  <a:lnTo>
                    <a:pt x="527365" y="158573"/>
                  </a:lnTo>
                  <a:lnTo>
                    <a:pt x="542098" y="155225"/>
                  </a:lnTo>
                  <a:lnTo>
                    <a:pt x="559718" y="147067"/>
                  </a:lnTo>
                  <a:lnTo>
                    <a:pt x="597982" y="111254"/>
                  </a:lnTo>
                  <a:lnTo>
                    <a:pt x="631018" y="67762"/>
                  </a:lnTo>
                  <a:lnTo>
                    <a:pt x="637250" y="54940"/>
                  </a:lnTo>
                  <a:lnTo>
                    <a:pt x="641596" y="39848"/>
                  </a:lnTo>
                  <a:lnTo>
                    <a:pt x="643287" y="37100"/>
                  </a:lnTo>
                  <a:lnTo>
                    <a:pt x="643710" y="35269"/>
                  </a:lnTo>
                  <a:lnTo>
                    <a:pt x="643285" y="34048"/>
                  </a:lnTo>
                  <a:lnTo>
                    <a:pt x="642297" y="33234"/>
                  </a:lnTo>
                  <a:lnTo>
                    <a:pt x="641199" y="30448"/>
                  </a:lnTo>
                  <a:lnTo>
                    <a:pt x="640906" y="28717"/>
                  </a:lnTo>
                  <a:lnTo>
                    <a:pt x="640006" y="27564"/>
                  </a:lnTo>
                  <a:lnTo>
                    <a:pt x="637124" y="26282"/>
                  </a:lnTo>
                  <a:lnTo>
                    <a:pt x="635367" y="26645"/>
                  </a:lnTo>
                  <a:lnTo>
                    <a:pt x="628819" y="29822"/>
                  </a:lnTo>
                  <a:lnTo>
                    <a:pt x="622038" y="30813"/>
                  </a:lnTo>
                  <a:lnTo>
                    <a:pt x="614321" y="35017"/>
                  </a:lnTo>
                  <a:lnTo>
                    <a:pt x="606894" y="41588"/>
                  </a:lnTo>
                  <a:lnTo>
                    <a:pt x="584645" y="71676"/>
                  </a:lnTo>
                  <a:lnTo>
                    <a:pt x="568440" y="105433"/>
                  </a:lnTo>
                  <a:lnTo>
                    <a:pt x="567922" y="114042"/>
                  </a:lnTo>
                  <a:lnTo>
                    <a:pt x="575205" y="135308"/>
                  </a:lnTo>
                  <a:lnTo>
                    <a:pt x="579160" y="143783"/>
                  </a:lnTo>
                  <a:lnTo>
                    <a:pt x="585151" y="150372"/>
                  </a:lnTo>
                  <a:lnTo>
                    <a:pt x="605304" y="162591"/>
                  </a:lnTo>
                  <a:lnTo>
                    <a:pt x="644970" y="175760"/>
                  </a:lnTo>
                  <a:lnTo>
                    <a:pt x="655087" y="176108"/>
                  </a:lnTo>
                  <a:lnTo>
                    <a:pt x="697591" y="164741"/>
                  </a:lnTo>
                  <a:lnTo>
                    <a:pt x="730556" y="150356"/>
                  </a:lnTo>
                  <a:lnTo>
                    <a:pt x="760442" y="130134"/>
                  </a:lnTo>
                  <a:lnTo>
                    <a:pt x="792566" y="88576"/>
                  </a:lnTo>
                  <a:lnTo>
                    <a:pt x="822346" y="44295"/>
                  </a:lnTo>
                  <a:lnTo>
                    <a:pt x="851988" y="17153"/>
                  </a:lnTo>
                  <a:lnTo>
                    <a:pt x="863982" y="9763"/>
                  </a:lnTo>
                  <a:lnTo>
                    <a:pt x="872318" y="7260"/>
                  </a:lnTo>
                  <a:lnTo>
                    <a:pt x="877015" y="6674"/>
                  </a:lnTo>
                  <a:lnTo>
                    <a:pt x="890850" y="11368"/>
                  </a:lnTo>
                  <a:lnTo>
                    <a:pt x="898893" y="15085"/>
                  </a:lnTo>
                  <a:lnTo>
                    <a:pt x="905290" y="20971"/>
                  </a:lnTo>
                  <a:lnTo>
                    <a:pt x="909780" y="28290"/>
                  </a:lnTo>
                  <a:lnTo>
                    <a:pt x="912307" y="41050"/>
                  </a:lnTo>
                  <a:lnTo>
                    <a:pt x="912572" y="71964"/>
                  </a:lnTo>
                  <a:lnTo>
                    <a:pt x="902532" y="102935"/>
                  </a:lnTo>
                  <a:lnTo>
                    <a:pt x="898441" y="111756"/>
                  </a:lnTo>
                  <a:lnTo>
                    <a:pt x="892389" y="118498"/>
                  </a:lnTo>
                  <a:lnTo>
                    <a:pt x="872900" y="134483"/>
                  </a:lnTo>
                  <a:lnTo>
                    <a:pt x="847026" y="143475"/>
                  </a:lnTo>
                  <a:lnTo>
                    <a:pt x="821118" y="145586"/>
                  </a:lnTo>
                  <a:lnTo>
                    <a:pt x="796189" y="140411"/>
                  </a:lnTo>
                  <a:lnTo>
                    <a:pt x="773671" y="1268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252">
              <a:extLst>
                <a:ext uri="{FF2B5EF4-FFF2-40B4-BE49-F238E27FC236}">
                  <a16:creationId xmlns:a16="http://schemas.microsoft.com/office/drawing/2014/main" id="{5C376459-763B-4D66-A12B-2716477F9F75}"/>
                </a:ext>
              </a:extLst>
            </p:cNvPr>
            <p:cNvSpPr/>
            <p:nvPr>
              <p:custDataLst>
                <p:tags r:id="rId34"/>
              </p:custDataLst>
            </p:nvPr>
          </p:nvSpPr>
          <p:spPr>
            <a:xfrm>
              <a:off x="8210550" y="781050"/>
              <a:ext cx="12701" cy="1"/>
            </a:xfrm>
            <a:custGeom>
              <a:avLst/>
              <a:gdLst/>
              <a:ahLst/>
              <a:cxnLst/>
              <a:rect l="0" t="0" r="0" b="0"/>
              <a:pathLst>
                <a:path w="12701" h="1">
                  <a:moveTo>
                    <a:pt x="0" y="0"/>
                  </a:moveTo>
                  <a:lnTo>
                    <a:pt x="0" y="0"/>
                  </a:lnTo>
                  <a:lnTo>
                    <a:pt x="127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SMARTInkShape-Group89">
            <a:extLst>
              <a:ext uri="{FF2B5EF4-FFF2-40B4-BE49-F238E27FC236}">
                <a16:creationId xmlns:a16="http://schemas.microsoft.com/office/drawing/2014/main" id="{0E4BF32C-6A0E-486C-A325-07A307A62E0E}"/>
              </a:ext>
            </a:extLst>
          </p:cNvPr>
          <p:cNvGrpSpPr/>
          <p:nvPr/>
        </p:nvGrpSpPr>
        <p:grpSpPr>
          <a:xfrm>
            <a:off x="8718550" y="762990"/>
            <a:ext cx="295063" cy="284761"/>
            <a:chOff x="8718550" y="762990"/>
            <a:chExt cx="295063" cy="284761"/>
          </a:xfrm>
        </p:grpSpPr>
        <p:sp>
          <p:nvSpPr>
            <p:cNvPr id="45" name="SMARTInkShape-253">
              <a:extLst>
                <a:ext uri="{FF2B5EF4-FFF2-40B4-BE49-F238E27FC236}">
                  <a16:creationId xmlns:a16="http://schemas.microsoft.com/office/drawing/2014/main" id="{A4F0C39A-A6D7-46D1-B5FA-403062451206}"/>
                </a:ext>
              </a:extLst>
            </p:cNvPr>
            <p:cNvSpPr/>
            <p:nvPr>
              <p:custDataLst>
                <p:tags r:id="rId22"/>
              </p:custDataLst>
            </p:nvPr>
          </p:nvSpPr>
          <p:spPr>
            <a:xfrm>
              <a:off x="8718550" y="857250"/>
              <a:ext cx="95251" cy="190501"/>
            </a:xfrm>
            <a:custGeom>
              <a:avLst/>
              <a:gdLst/>
              <a:ahLst/>
              <a:cxnLst/>
              <a:rect l="0" t="0" r="0" b="0"/>
              <a:pathLst>
                <a:path w="95251" h="190501">
                  <a:moveTo>
                    <a:pt x="95250" y="0"/>
                  </a:moveTo>
                  <a:lnTo>
                    <a:pt x="95250" y="0"/>
                  </a:lnTo>
                  <a:lnTo>
                    <a:pt x="95249" y="5467"/>
                  </a:lnTo>
                  <a:lnTo>
                    <a:pt x="70679" y="52113"/>
                  </a:lnTo>
                  <a:lnTo>
                    <a:pt x="48725" y="95327"/>
                  </a:lnTo>
                  <a:lnTo>
                    <a:pt x="26850" y="139705"/>
                  </a:lnTo>
                  <a:lnTo>
                    <a:pt x="17598" y="156870"/>
                  </a:lnTo>
                  <a:lnTo>
                    <a:pt x="1540" y="181531"/>
                  </a:lnTo>
                  <a:lnTo>
                    <a:pt x="0"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254">
              <a:extLst>
                <a:ext uri="{FF2B5EF4-FFF2-40B4-BE49-F238E27FC236}">
                  <a16:creationId xmlns:a16="http://schemas.microsoft.com/office/drawing/2014/main" id="{C3C267B6-66C9-4039-AC6E-7AB423A92D03}"/>
                </a:ext>
              </a:extLst>
            </p:cNvPr>
            <p:cNvSpPr/>
            <p:nvPr>
              <p:custDataLst>
                <p:tags r:id="rId23"/>
              </p:custDataLst>
            </p:nvPr>
          </p:nvSpPr>
          <p:spPr>
            <a:xfrm>
              <a:off x="8826612" y="863600"/>
              <a:ext cx="187001" cy="184151"/>
            </a:xfrm>
            <a:custGeom>
              <a:avLst/>
              <a:gdLst/>
              <a:ahLst/>
              <a:cxnLst/>
              <a:rect l="0" t="0" r="0" b="0"/>
              <a:pathLst>
                <a:path w="187001" h="184151">
                  <a:moveTo>
                    <a:pt x="69738" y="0"/>
                  </a:moveTo>
                  <a:lnTo>
                    <a:pt x="69738" y="0"/>
                  </a:lnTo>
                  <a:lnTo>
                    <a:pt x="69032" y="22076"/>
                  </a:lnTo>
                  <a:lnTo>
                    <a:pt x="60016" y="55879"/>
                  </a:lnTo>
                  <a:lnTo>
                    <a:pt x="31157" y="103056"/>
                  </a:lnTo>
                  <a:lnTo>
                    <a:pt x="10815" y="133926"/>
                  </a:lnTo>
                  <a:lnTo>
                    <a:pt x="6391" y="137134"/>
                  </a:lnTo>
                  <a:lnTo>
                    <a:pt x="1172" y="139193"/>
                  </a:lnTo>
                  <a:lnTo>
                    <a:pt x="744" y="138656"/>
                  </a:lnTo>
                  <a:lnTo>
                    <a:pt x="57" y="132726"/>
                  </a:lnTo>
                  <a:lnTo>
                    <a:pt x="0" y="130817"/>
                  </a:lnTo>
                  <a:lnTo>
                    <a:pt x="3292" y="118018"/>
                  </a:lnTo>
                  <a:lnTo>
                    <a:pt x="23656" y="87786"/>
                  </a:lnTo>
                  <a:lnTo>
                    <a:pt x="69922" y="44014"/>
                  </a:lnTo>
                  <a:lnTo>
                    <a:pt x="88842" y="29034"/>
                  </a:lnTo>
                  <a:lnTo>
                    <a:pt x="119840" y="16001"/>
                  </a:lnTo>
                  <a:lnTo>
                    <a:pt x="129869" y="14167"/>
                  </a:lnTo>
                  <a:lnTo>
                    <a:pt x="146821" y="16506"/>
                  </a:lnTo>
                  <a:lnTo>
                    <a:pt x="161878" y="21667"/>
                  </a:lnTo>
                  <a:lnTo>
                    <a:pt x="169016" y="27504"/>
                  </a:lnTo>
                  <a:lnTo>
                    <a:pt x="179345" y="42749"/>
                  </a:lnTo>
                  <a:lnTo>
                    <a:pt x="186997" y="76608"/>
                  </a:lnTo>
                  <a:lnTo>
                    <a:pt x="187000" y="87200"/>
                  </a:lnTo>
                  <a:lnTo>
                    <a:pt x="173322" y="132826"/>
                  </a:lnTo>
                  <a:lnTo>
                    <a:pt x="166360" y="147384"/>
                  </a:lnTo>
                  <a:lnTo>
                    <a:pt x="147678" y="169230"/>
                  </a:lnTo>
                  <a:lnTo>
                    <a:pt x="129363" y="182515"/>
                  </a:lnTo>
                  <a:lnTo>
                    <a:pt x="120538" y="184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255">
              <a:extLst>
                <a:ext uri="{FF2B5EF4-FFF2-40B4-BE49-F238E27FC236}">
                  <a16:creationId xmlns:a16="http://schemas.microsoft.com/office/drawing/2014/main" id="{C5E532D8-683E-47C9-A442-FDD0ED54C383}"/>
                </a:ext>
              </a:extLst>
            </p:cNvPr>
            <p:cNvSpPr/>
            <p:nvPr>
              <p:custDataLst>
                <p:tags r:id="rId24"/>
              </p:custDataLst>
            </p:nvPr>
          </p:nvSpPr>
          <p:spPr>
            <a:xfrm>
              <a:off x="8890006" y="762990"/>
              <a:ext cx="6345" cy="24411"/>
            </a:xfrm>
            <a:custGeom>
              <a:avLst/>
              <a:gdLst/>
              <a:ahLst/>
              <a:cxnLst/>
              <a:rect l="0" t="0" r="0" b="0"/>
              <a:pathLst>
                <a:path w="6345" h="24411">
                  <a:moveTo>
                    <a:pt x="6344" y="24410"/>
                  </a:moveTo>
                  <a:lnTo>
                    <a:pt x="6344" y="24410"/>
                  </a:lnTo>
                  <a:lnTo>
                    <a:pt x="6344" y="15572"/>
                  </a:lnTo>
                  <a:lnTo>
                    <a:pt x="4463" y="11545"/>
                  </a:lnTo>
                  <a:lnTo>
                    <a:pt x="877" y="6582"/>
                  </a:lnTo>
                  <a:lnTo>
                    <a:pt x="72" y="0"/>
                  </a:lnTo>
                  <a:lnTo>
                    <a:pt x="0" y="4564"/>
                  </a:lnTo>
                  <a:lnTo>
                    <a:pt x="1878" y="5006"/>
                  </a:lnTo>
                  <a:lnTo>
                    <a:pt x="6344" y="53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SMARTInkShape-Group90">
            <a:extLst>
              <a:ext uri="{FF2B5EF4-FFF2-40B4-BE49-F238E27FC236}">
                <a16:creationId xmlns:a16="http://schemas.microsoft.com/office/drawing/2014/main" id="{EFFA7EDB-F594-4CC1-BDAA-878346607227}"/>
              </a:ext>
            </a:extLst>
          </p:cNvPr>
          <p:cNvGrpSpPr/>
          <p:nvPr/>
        </p:nvGrpSpPr>
        <p:grpSpPr>
          <a:xfrm>
            <a:off x="8972550" y="609677"/>
            <a:ext cx="1974851" cy="1574658"/>
            <a:chOff x="8972550" y="609677"/>
            <a:chExt cx="1974851" cy="1574658"/>
          </a:xfrm>
        </p:grpSpPr>
        <p:sp>
          <p:nvSpPr>
            <p:cNvPr id="49" name="SMARTInkShape-256">
              <a:extLst>
                <a:ext uri="{FF2B5EF4-FFF2-40B4-BE49-F238E27FC236}">
                  <a16:creationId xmlns:a16="http://schemas.microsoft.com/office/drawing/2014/main" id="{B3CE57BB-AA50-4C50-B837-8642EEB86A5E}"/>
                </a:ext>
              </a:extLst>
            </p:cNvPr>
            <p:cNvSpPr/>
            <p:nvPr>
              <p:custDataLst>
                <p:tags r:id="rId8"/>
              </p:custDataLst>
            </p:nvPr>
          </p:nvSpPr>
          <p:spPr>
            <a:xfrm>
              <a:off x="10140950" y="2133600"/>
              <a:ext cx="1" cy="25401"/>
            </a:xfrm>
            <a:custGeom>
              <a:avLst/>
              <a:gdLst/>
              <a:ahLst/>
              <a:cxnLst/>
              <a:rect l="0" t="0" r="0" b="0"/>
              <a:pathLst>
                <a:path w="1" h="25401">
                  <a:moveTo>
                    <a:pt x="0" y="0"/>
                  </a:moveTo>
                  <a:lnTo>
                    <a:pt x="0" y="0"/>
                  </a:lnTo>
                  <a:lnTo>
                    <a:pt x="0" y="25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257">
              <a:extLst>
                <a:ext uri="{FF2B5EF4-FFF2-40B4-BE49-F238E27FC236}">
                  <a16:creationId xmlns:a16="http://schemas.microsoft.com/office/drawing/2014/main" id="{91B26986-3B3A-4121-9B9C-6742735BCC61}"/>
                </a:ext>
              </a:extLst>
            </p:cNvPr>
            <p:cNvSpPr/>
            <p:nvPr>
              <p:custDataLst>
                <p:tags r:id="rId9"/>
              </p:custDataLst>
            </p:nvPr>
          </p:nvSpPr>
          <p:spPr>
            <a:xfrm>
              <a:off x="9735931" y="1847996"/>
              <a:ext cx="287096" cy="311005"/>
            </a:xfrm>
            <a:custGeom>
              <a:avLst/>
              <a:gdLst/>
              <a:ahLst/>
              <a:cxnLst/>
              <a:rect l="0" t="0" r="0" b="0"/>
              <a:pathLst>
                <a:path w="287096" h="311005">
                  <a:moveTo>
                    <a:pt x="131969" y="203054"/>
                  </a:moveTo>
                  <a:lnTo>
                    <a:pt x="131969" y="203054"/>
                  </a:lnTo>
                  <a:lnTo>
                    <a:pt x="135339" y="199683"/>
                  </a:lnTo>
                  <a:lnTo>
                    <a:pt x="138876" y="198028"/>
                  </a:lnTo>
                  <a:lnTo>
                    <a:pt x="140806" y="197587"/>
                  </a:lnTo>
                  <a:lnTo>
                    <a:pt x="146896" y="193594"/>
                  </a:lnTo>
                  <a:lnTo>
                    <a:pt x="153168" y="187943"/>
                  </a:lnTo>
                  <a:lnTo>
                    <a:pt x="155502" y="183873"/>
                  </a:lnTo>
                  <a:lnTo>
                    <a:pt x="157123" y="177767"/>
                  </a:lnTo>
                  <a:lnTo>
                    <a:pt x="157259" y="174647"/>
                  </a:lnTo>
                  <a:lnTo>
                    <a:pt x="155438" y="170908"/>
                  </a:lnTo>
                  <a:lnTo>
                    <a:pt x="153965" y="168923"/>
                  </a:lnTo>
                  <a:lnTo>
                    <a:pt x="150447" y="166718"/>
                  </a:lnTo>
                  <a:lnTo>
                    <a:pt x="142618" y="165477"/>
                  </a:lnTo>
                  <a:lnTo>
                    <a:pt x="135291" y="165892"/>
                  </a:lnTo>
                  <a:lnTo>
                    <a:pt x="95558" y="183261"/>
                  </a:lnTo>
                  <a:lnTo>
                    <a:pt x="52546" y="212875"/>
                  </a:lnTo>
                  <a:lnTo>
                    <a:pt x="29706" y="235490"/>
                  </a:lnTo>
                  <a:lnTo>
                    <a:pt x="13487" y="260339"/>
                  </a:lnTo>
                  <a:lnTo>
                    <a:pt x="0" y="292453"/>
                  </a:lnTo>
                  <a:lnTo>
                    <a:pt x="244" y="295109"/>
                  </a:lnTo>
                  <a:lnTo>
                    <a:pt x="2399" y="299941"/>
                  </a:lnTo>
                  <a:lnTo>
                    <a:pt x="7578" y="306628"/>
                  </a:lnTo>
                  <a:lnTo>
                    <a:pt x="13420" y="309059"/>
                  </a:lnTo>
                  <a:lnTo>
                    <a:pt x="32039" y="310620"/>
                  </a:lnTo>
                  <a:lnTo>
                    <a:pt x="43812" y="307070"/>
                  </a:lnTo>
                  <a:lnTo>
                    <a:pt x="84997" y="285258"/>
                  </a:lnTo>
                  <a:lnTo>
                    <a:pt x="110291" y="270920"/>
                  </a:lnTo>
                  <a:lnTo>
                    <a:pt x="157695" y="232748"/>
                  </a:lnTo>
                  <a:lnTo>
                    <a:pt x="194675" y="191494"/>
                  </a:lnTo>
                  <a:lnTo>
                    <a:pt x="227114" y="144635"/>
                  </a:lnTo>
                  <a:lnTo>
                    <a:pt x="251893" y="105724"/>
                  </a:lnTo>
                  <a:lnTo>
                    <a:pt x="272157" y="64892"/>
                  </a:lnTo>
                  <a:lnTo>
                    <a:pt x="287095" y="24064"/>
                  </a:lnTo>
                  <a:lnTo>
                    <a:pt x="284516" y="1516"/>
                  </a:lnTo>
                  <a:lnTo>
                    <a:pt x="283763" y="962"/>
                  </a:lnTo>
                  <a:lnTo>
                    <a:pt x="281042" y="346"/>
                  </a:lnTo>
                  <a:lnTo>
                    <a:pt x="272173" y="0"/>
                  </a:lnTo>
                  <a:lnTo>
                    <a:pt x="266484" y="1800"/>
                  </a:lnTo>
                  <a:lnTo>
                    <a:pt x="253711" y="12076"/>
                  </a:lnTo>
                  <a:lnTo>
                    <a:pt x="212990" y="59115"/>
                  </a:lnTo>
                  <a:lnTo>
                    <a:pt x="187638" y="100321"/>
                  </a:lnTo>
                  <a:lnTo>
                    <a:pt x="175901" y="129184"/>
                  </a:lnTo>
                  <a:lnTo>
                    <a:pt x="167465" y="173170"/>
                  </a:lnTo>
                  <a:lnTo>
                    <a:pt x="164214" y="215721"/>
                  </a:lnTo>
                  <a:lnTo>
                    <a:pt x="167188" y="249614"/>
                  </a:lnTo>
                  <a:lnTo>
                    <a:pt x="178655" y="288211"/>
                  </a:lnTo>
                  <a:lnTo>
                    <a:pt x="191663" y="302055"/>
                  </a:lnTo>
                  <a:lnTo>
                    <a:pt x="201067" y="307027"/>
                  </a:lnTo>
                  <a:lnTo>
                    <a:pt x="214864" y="310480"/>
                  </a:lnTo>
                  <a:lnTo>
                    <a:pt x="233569" y="3110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258">
              <a:extLst>
                <a:ext uri="{FF2B5EF4-FFF2-40B4-BE49-F238E27FC236}">
                  <a16:creationId xmlns:a16="http://schemas.microsoft.com/office/drawing/2014/main" id="{5409504A-4E53-4E65-BD5C-2EC154B80AED}"/>
                </a:ext>
              </a:extLst>
            </p:cNvPr>
            <p:cNvSpPr/>
            <p:nvPr>
              <p:custDataLst>
                <p:tags r:id="rId10"/>
              </p:custDataLst>
            </p:nvPr>
          </p:nvSpPr>
          <p:spPr>
            <a:xfrm>
              <a:off x="9223818" y="1944163"/>
              <a:ext cx="478983" cy="195381"/>
            </a:xfrm>
            <a:custGeom>
              <a:avLst/>
              <a:gdLst/>
              <a:ahLst/>
              <a:cxnLst/>
              <a:rect l="0" t="0" r="0" b="0"/>
              <a:pathLst>
                <a:path w="478983" h="195381">
                  <a:moveTo>
                    <a:pt x="161482" y="30687"/>
                  </a:moveTo>
                  <a:lnTo>
                    <a:pt x="161482" y="30687"/>
                  </a:lnTo>
                  <a:lnTo>
                    <a:pt x="161481" y="27316"/>
                  </a:lnTo>
                  <a:lnTo>
                    <a:pt x="160777" y="26323"/>
                  </a:lnTo>
                  <a:lnTo>
                    <a:pt x="159601" y="25661"/>
                  </a:lnTo>
                  <a:lnTo>
                    <a:pt x="158111" y="25220"/>
                  </a:lnTo>
                  <a:lnTo>
                    <a:pt x="157118" y="24220"/>
                  </a:lnTo>
                  <a:lnTo>
                    <a:pt x="150237" y="9899"/>
                  </a:lnTo>
                  <a:lnTo>
                    <a:pt x="140227" y="2523"/>
                  </a:lnTo>
                  <a:lnTo>
                    <a:pt x="134162" y="531"/>
                  </a:lnTo>
                  <a:lnTo>
                    <a:pt x="130568" y="0"/>
                  </a:lnTo>
                  <a:lnTo>
                    <a:pt x="122812" y="1291"/>
                  </a:lnTo>
                  <a:lnTo>
                    <a:pt x="114662" y="4922"/>
                  </a:lnTo>
                  <a:lnTo>
                    <a:pt x="72201" y="38442"/>
                  </a:lnTo>
                  <a:lnTo>
                    <a:pt x="39915" y="78631"/>
                  </a:lnTo>
                  <a:lnTo>
                    <a:pt x="14860" y="124804"/>
                  </a:lnTo>
                  <a:lnTo>
                    <a:pt x="0" y="165251"/>
                  </a:lnTo>
                  <a:lnTo>
                    <a:pt x="1047" y="174219"/>
                  </a:lnTo>
                  <a:lnTo>
                    <a:pt x="5604" y="183830"/>
                  </a:lnTo>
                  <a:lnTo>
                    <a:pt x="11422" y="191147"/>
                  </a:lnTo>
                  <a:lnTo>
                    <a:pt x="19295" y="193725"/>
                  </a:lnTo>
                  <a:lnTo>
                    <a:pt x="41595" y="195380"/>
                  </a:lnTo>
                  <a:lnTo>
                    <a:pt x="60108" y="192295"/>
                  </a:lnTo>
                  <a:lnTo>
                    <a:pt x="105050" y="171600"/>
                  </a:lnTo>
                  <a:lnTo>
                    <a:pt x="147488" y="143256"/>
                  </a:lnTo>
                  <a:lnTo>
                    <a:pt x="188205" y="104780"/>
                  </a:lnTo>
                  <a:lnTo>
                    <a:pt x="202854" y="80077"/>
                  </a:lnTo>
                  <a:lnTo>
                    <a:pt x="205324" y="69345"/>
                  </a:lnTo>
                  <a:lnTo>
                    <a:pt x="205921" y="53097"/>
                  </a:lnTo>
                  <a:lnTo>
                    <a:pt x="205219" y="51977"/>
                  </a:lnTo>
                  <a:lnTo>
                    <a:pt x="204046" y="51230"/>
                  </a:lnTo>
                  <a:lnTo>
                    <a:pt x="200463" y="50032"/>
                  </a:lnTo>
                  <a:lnTo>
                    <a:pt x="199973" y="47987"/>
                  </a:lnTo>
                  <a:lnTo>
                    <a:pt x="199604" y="40285"/>
                  </a:lnTo>
                  <a:lnTo>
                    <a:pt x="198891" y="39202"/>
                  </a:lnTo>
                  <a:lnTo>
                    <a:pt x="197710" y="38481"/>
                  </a:lnTo>
                  <a:lnTo>
                    <a:pt x="194116" y="37322"/>
                  </a:lnTo>
                  <a:lnTo>
                    <a:pt x="193624" y="35282"/>
                  </a:lnTo>
                  <a:lnTo>
                    <a:pt x="193254" y="30956"/>
                  </a:lnTo>
                  <a:lnTo>
                    <a:pt x="187766" y="30711"/>
                  </a:lnTo>
                  <a:lnTo>
                    <a:pt x="187472" y="29997"/>
                  </a:lnTo>
                  <a:lnTo>
                    <a:pt x="187056" y="27033"/>
                  </a:lnTo>
                  <a:lnTo>
                    <a:pt x="186960" y="28593"/>
                  </a:lnTo>
                  <a:lnTo>
                    <a:pt x="186228" y="29291"/>
                  </a:lnTo>
                  <a:lnTo>
                    <a:pt x="181421" y="30503"/>
                  </a:lnTo>
                  <a:lnTo>
                    <a:pt x="177424" y="34003"/>
                  </a:lnTo>
                  <a:lnTo>
                    <a:pt x="149637" y="79412"/>
                  </a:lnTo>
                  <a:lnTo>
                    <a:pt x="141196" y="95454"/>
                  </a:lnTo>
                  <a:lnTo>
                    <a:pt x="130747" y="133072"/>
                  </a:lnTo>
                  <a:lnTo>
                    <a:pt x="132064" y="139927"/>
                  </a:lnTo>
                  <a:lnTo>
                    <a:pt x="136772" y="149838"/>
                  </a:lnTo>
                  <a:lnTo>
                    <a:pt x="141327" y="154904"/>
                  </a:lnTo>
                  <a:lnTo>
                    <a:pt x="159777" y="166066"/>
                  </a:lnTo>
                  <a:lnTo>
                    <a:pt x="172188" y="169107"/>
                  </a:lnTo>
                  <a:lnTo>
                    <a:pt x="194092" y="169429"/>
                  </a:lnTo>
                  <a:lnTo>
                    <a:pt x="235770" y="158828"/>
                  </a:lnTo>
                  <a:lnTo>
                    <a:pt x="282020" y="132106"/>
                  </a:lnTo>
                  <a:lnTo>
                    <a:pt x="313161" y="110391"/>
                  </a:lnTo>
                  <a:lnTo>
                    <a:pt x="343584" y="70502"/>
                  </a:lnTo>
                  <a:lnTo>
                    <a:pt x="349494" y="58476"/>
                  </a:lnTo>
                  <a:lnTo>
                    <a:pt x="351581" y="52916"/>
                  </a:lnTo>
                  <a:lnTo>
                    <a:pt x="356018" y="45818"/>
                  </a:lnTo>
                  <a:lnTo>
                    <a:pt x="358241" y="37421"/>
                  </a:lnTo>
                  <a:lnTo>
                    <a:pt x="349485" y="51376"/>
                  </a:lnTo>
                  <a:lnTo>
                    <a:pt x="315879" y="94656"/>
                  </a:lnTo>
                  <a:lnTo>
                    <a:pt x="292120" y="137959"/>
                  </a:lnTo>
                  <a:lnTo>
                    <a:pt x="259161" y="176131"/>
                  </a:lnTo>
                  <a:lnTo>
                    <a:pt x="256873" y="182680"/>
                  </a:lnTo>
                  <a:lnTo>
                    <a:pt x="256774" y="179595"/>
                  </a:lnTo>
                  <a:lnTo>
                    <a:pt x="258631" y="176126"/>
                  </a:lnTo>
                  <a:lnTo>
                    <a:pt x="288696" y="135085"/>
                  </a:lnTo>
                  <a:lnTo>
                    <a:pt x="308828" y="107440"/>
                  </a:lnTo>
                  <a:lnTo>
                    <a:pt x="351213" y="68836"/>
                  </a:lnTo>
                  <a:lnTo>
                    <a:pt x="377229" y="49172"/>
                  </a:lnTo>
                  <a:lnTo>
                    <a:pt x="395681" y="40946"/>
                  </a:lnTo>
                  <a:lnTo>
                    <a:pt x="419338" y="37552"/>
                  </a:lnTo>
                  <a:lnTo>
                    <a:pt x="428014" y="41029"/>
                  </a:lnTo>
                  <a:lnTo>
                    <a:pt x="435163" y="46572"/>
                  </a:lnTo>
                  <a:lnTo>
                    <a:pt x="449108" y="65298"/>
                  </a:lnTo>
                  <a:lnTo>
                    <a:pt x="458345" y="96112"/>
                  </a:lnTo>
                  <a:lnTo>
                    <a:pt x="459891" y="143548"/>
                  </a:lnTo>
                  <a:lnTo>
                    <a:pt x="460635" y="178092"/>
                  </a:lnTo>
                  <a:lnTo>
                    <a:pt x="463302" y="183925"/>
                  </a:lnTo>
                  <a:lnTo>
                    <a:pt x="465001" y="185762"/>
                  </a:lnTo>
                  <a:lnTo>
                    <a:pt x="471488" y="188953"/>
                  </a:lnTo>
                  <a:lnTo>
                    <a:pt x="478982" y="189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259">
              <a:extLst>
                <a:ext uri="{FF2B5EF4-FFF2-40B4-BE49-F238E27FC236}">
                  <a16:creationId xmlns:a16="http://schemas.microsoft.com/office/drawing/2014/main" id="{0D25B6FA-706A-492D-9215-285A6A3AD3D5}"/>
                </a:ext>
              </a:extLst>
            </p:cNvPr>
            <p:cNvSpPr/>
            <p:nvPr>
              <p:custDataLst>
                <p:tags r:id="rId11"/>
              </p:custDataLst>
            </p:nvPr>
          </p:nvSpPr>
          <p:spPr>
            <a:xfrm>
              <a:off x="8972550" y="1760350"/>
              <a:ext cx="333352" cy="423985"/>
            </a:xfrm>
            <a:custGeom>
              <a:avLst/>
              <a:gdLst/>
              <a:ahLst/>
              <a:cxnLst/>
              <a:rect l="0" t="0" r="0" b="0"/>
              <a:pathLst>
                <a:path w="333352" h="423985">
                  <a:moveTo>
                    <a:pt x="0" y="303400"/>
                  </a:moveTo>
                  <a:lnTo>
                    <a:pt x="0" y="303400"/>
                  </a:lnTo>
                  <a:lnTo>
                    <a:pt x="33846" y="301518"/>
                  </a:lnTo>
                  <a:lnTo>
                    <a:pt x="51421" y="294611"/>
                  </a:lnTo>
                  <a:lnTo>
                    <a:pt x="95862" y="271436"/>
                  </a:lnTo>
                  <a:lnTo>
                    <a:pt x="137664" y="245386"/>
                  </a:lnTo>
                  <a:lnTo>
                    <a:pt x="183298" y="211015"/>
                  </a:lnTo>
                  <a:lnTo>
                    <a:pt x="226327" y="174896"/>
                  </a:lnTo>
                  <a:lnTo>
                    <a:pt x="268381" y="132375"/>
                  </a:lnTo>
                  <a:lnTo>
                    <a:pt x="282970" y="118733"/>
                  </a:lnTo>
                  <a:lnTo>
                    <a:pt x="308388" y="78687"/>
                  </a:lnTo>
                  <a:lnTo>
                    <a:pt x="324429" y="50168"/>
                  </a:lnTo>
                  <a:lnTo>
                    <a:pt x="333351" y="17142"/>
                  </a:lnTo>
                  <a:lnTo>
                    <a:pt x="332070" y="10839"/>
                  </a:lnTo>
                  <a:lnTo>
                    <a:pt x="327383" y="3324"/>
                  </a:lnTo>
                  <a:lnTo>
                    <a:pt x="323538" y="699"/>
                  </a:lnTo>
                  <a:lnTo>
                    <a:pt x="321525" y="0"/>
                  </a:lnTo>
                  <a:lnTo>
                    <a:pt x="315527" y="1104"/>
                  </a:lnTo>
                  <a:lnTo>
                    <a:pt x="271314" y="21406"/>
                  </a:lnTo>
                  <a:lnTo>
                    <a:pt x="237534" y="45673"/>
                  </a:lnTo>
                  <a:lnTo>
                    <a:pt x="198470" y="86434"/>
                  </a:lnTo>
                  <a:lnTo>
                    <a:pt x="166884" y="126226"/>
                  </a:lnTo>
                  <a:lnTo>
                    <a:pt x="136681" y="168057"/>
                  </a:lnTo>
                  <a:lnTo>
                    <a:pt x="113677" y="205927"/>
                  </a:lnTo>
                  <a:lnTo>
                    <a:pt x="97427" y="246647"/>
                  </a:lnTo>
                  <a:lnTo>
                    <a:pt x="90022" y="294149"/>
                  </a:lnTo>
                  <a:lnTo>
                    <a:pt x="92418" y="337163"/>
                  </a:lnTo>
                  <a:lnTo>
                    <a:pt x="103840" y="373752"/>
                  </a:lnTo>
                  <a:lnTo>
                    <a:pt x="117277" y="393680"/>
                  </a:lnTo>
                  <a:lnTo>
                    <a:pt x="137696" y="415486"/>
                  </a:lnTo>
                  <a:lnTo>
                    <a:pt x="146100" y="420244"/>
                  </a:lnTo>
                  <a:lnTo>
                    <a:pt x="160646" y="422922"/>
                  </a:lnTo>
                  <a:lnTo>
                    <a:pt x="187730" y="423984"/>
                  </a:lnTo>
                  <a:lnTo>
                    <a:pt x="209550" y="417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260">
              <a:extLst>
                <a:ext uri="{FF2B5EF4-FFF2-40B4-BE49-F238E27FC236}">
                  <a16:creationId xmlns:a16="http://schemas.microsoft.com/office/drawing/2014/main" id="{046439B3-C6B7-4D3D-9370-ACE17478E25E}"/>
                </a:ext>
              </a:extLst>
            </p:cNvPr>
            <p:cNvSpPr/>
            <p:nvPr>
              <p:custDataLst>
                <p:tags r:id="rId12"/>
              </p:custDataLst>
            </p:nvPr>
          </p:nvSpPr>
          <p:spPr>
            <a:xfrm>
              <a:off x="10093726" y="1422429"/>
              <a:ext cx="853675" cy="149236"/>
            </a:xfrm>
            <a:custGeom>
              <a:avLst/>
              <a:gdLst/>
              <a:ahLst/>
              <a:cxnLst/>
              <a:rect l="0" t="0" r="0" b="0"/>
              <a:pathLst>
                <a:path w="853675" h="149236">
                  <a:moveTo>
                    <a:pt x="110724" y="69821"/>
                  </a:moveTo>
                  <a:lnTo>
                    <a:pt x="110724" y="69821"/>
                  </a:lnTo>
                  <a:lnTo>
                    <a:pt x="114095" y="69821"/>
                  </a:lnTo>
                  <a:lnTo>
                    <a:pt x="122933" y="66450"/>
                  </a:lnTo>
                  <a:lnTo>
                    <a:pt x="131118" y="60983"/>
                  </a:lnTo>
                  <a:lnTo>
                    <a:pt x="138012" y="51523"/>
                  </a:lnTo>
                  <a:lnTo>
                    <a:pt x="145454" y="36206"/>
                  </a:lnTo>
                  <a:lnTo>
                    <a:pt x="145871" y="34005"/>
                  </a:lnTo>
                  <a:lnTo>
                    <a:pt x="145444" y="31833"/>
                  </a:lnTo>
                  <a:lnTo>
                    <a:pt x="143794" y="27537"/>
                  </a:lnTo>
                  <a:lnTo>
                    <a:pt x="142159" y="21152"/>
                  </a:lnTo>
                  <a:lnTo>
                    <a:pt x="139277" y="16911"/>
                  </a:lnTo>
                  <a:lnTo>
                    <a:pt x="133762" y="14555"/>
                  </a:lnTo>
                  <a:lnTo>
                    <a:pt x="118724" y="13043"/>
                  </a:lnTo>
                  <a:lnTo>
                    <a:pt x="81540" y="21542"/>
                  </a:lnTo>
                  <a:lnTo>
                    <a:pt x="60684" y="30979"/>
                  </a:lnTo>
                  <a:lnTo>
                    <a:pt x="16993" y="71364"/>
                  </a:lnTo>
                  <a:lnTo>
                    <a:pt x="9093" y="82501"/>
                  </a:lnTo>
                  <a:lnTo>
                    <a:pt x="235" y="105523"/>
                  </a:lnTo>
                  <a:lnTo>
                    <a:pt x="0" y="114146"/>
                  </a:lnTo>
                  <a:lnTo>
                    <a:pt x="2246" y="121976"/>
                  </a:lnTo>
                  <a:lnTo>
                    <a:pt x="8183" y="131057"/>
                  </a:lnTo>
                  <a:lnTo>
                    <a:pt x="14821" y="138430"/>
                  </a:lnTo>
                  <a:lnTo>
                    <a:pt x="22474" y="142647"/>
                  </a:lnTo>
                  <a:lnTo>
                    <a:pt x="48146" y="149235"/>
                  </a:lnTo>
                  <a:lnTo>
                    <a:pt x="89846" y="144390"/>
                  </a:lnTo>
                  <a:lnTo>
                    <a:pt x="99329" y="140357"/>
                  </a:lnTo>
                  <a:lnTo>
                    <a:pt x="130604" y="113270"/>
                  </a:lnTo>
                  <a:lnTo>
                    <a:pt x="140104" y="98133"/>
                  </a:lnTo>
                  <a:lnTo>
                    <a:pt x="153277" y="68853"/>
                  </a:lnTo>
                  <a:lnTo>
                    <a:pt x="155165" y="51093"/>
                  </a:lnTo>
                  <a:lnTo>
                    <a:pt x="151800" y="54237"/>
                  </a:lnTo>
                  <a:lnTo>
                    <a:pt x="150146" y="57721"/>
                  </a:lnTo>
                  <a:lnTo>
                    <a:pt x="149705" y="59638"/>
                  </a:lnTo>
                  <a:lnTo>
                    <a:pt x="144635" y="68489"/>
                  </a:lnTo>
                  <a:lnTo>
                    <a:pt x="142558" y="96197"/>
                  </a:lnTo>
                  <a:lnTo>
                    <a:pt x="144393" y="101064"/>
                  </a:lnTo>
                  <a:lnTo>
                    <a:pt x="151319" y="109937"/>
                  </a:lnTo>
                  <a:lnTo>
                    <a:pt x="160774" y="116358"/>
                  </a:lnTo>
                  <a:lnTo>
                    <a:pt x="172512" y="119358"/>
                  </a:lnTo>
                  <a:lnTo>
                    <a:pt x="184926" y="120247"/>
                  </a:lnTo>
                  <a:lnTo>
                    <a:pt x="191446" y="118573"/>
                  </a:lnTo>
                  <a:lnTo>
                    <a:pt x="225965" y="99419"/>
                  </a:lnTo>
                  <a:lnTo>
                    <a:pt x="239739" y="85911"/>
                  </a:lnTo>
                  <a:lnTo>
                    <a:pt x="280142" y="40178"/>
                  </a:lnTo>
                  <a:lnTo>
                    <a:pt x="301063" y="10084"/>
                  </a:lnTo>
                  <a:lnTo>
                    <a:pt x="313786" y="706"/>
                  </a:lnTo>
                  <a:lnTo>
                    <a:pt x="323351" y="0"/>
                  </a:lnTo>
                  <a:lnTo>
                    <a:pt x="324441" y="696"/>
                  </a:lnTo>
                  <a:lnTo>
                    <a:pt x="325168" y="1865"/>
                  </a:lnTo>
                  <a:lnTo>
                    <a:pt x="326192" y="6882"/>
                  </a:lnTo>
                  <a:lnTo>
                    <a:pt x="326336" y="8812"/>
                  </a:lnTo>
                  <a:lnTo>
                    <a:pt x="324615" y="12837"/>
                  </a:lnTo>
                  <a:lnTo>
                    <a:pt x="322203" y="16978"/>
                  </a:lnTo>
                  <a:lnTo>
                    <a:pt x="315374" y="33975"/>
                  </a:lnTo>
                  <a:lnTo>
                    <a:pt x="297679" y="61420"/>
                  </a:lnTo>
                  <a:lnTo>
                    <a:pt x="295243" y="80691"/>
                  </a:lnTo>
                  <a:lnTo>
                    <a:pt x="294984" y="89818"/>
                  </a:lnTo>
                  <a:lnTo>
                    <a:pt x="296805" y="94701"/>
                  </a:lnTo>
                  <a:lnTo>
                    <a:pt x="303722" y="106956"/>
                  </a:lnTo>
                  <a:lnTo>
                    <a:pt x="306416" y="109394"/>
                  </a:lnTo>
                  <a:lnTo>
                    <a:pt x="329011" y="118207"/>
                  </a:lnTo>
                  <a:lnTo>
                    <a:pt x="353314" y="120303"/>
                  </a:lnTo>
                  <a:lnTo>
                    <a:pt x="392185" y="113430"/>
                  </a:lnTo>
                  <a:lnTo>
                    <a:pt x="432813" y="93600"/>
                  </a:lnTo>
                  <a:lnTo>
                    <a:pt x="478585" y="54266"/>
                  </a:lnTo>
                  <a:lnTo>
                    <a:pt x="515859" y="13940"/>
                  </a:lnTo>
                  <a:lnTo>
                    <a:pt x="516281" y="14223"/>
                  </a:lnTo>
                  <a:lnTo>
                    <a:pt x="516750" y="16418"/>
                  </a:lnTo>
                  <a:lnTo>
                    <a:pt x="516168" y="17286"/>
                  </a:lnTo>
                  <a:lnTo>
                    <a:pt x="513641" y="18250"/>
                  </a:lnTo>
                  <a:lnTo>
                    <a:pt x="512686" y="19212"/>
                  </a:lnTo>
                  <a:lnTo>
                    <a:pt x="496060" y="50976"/>
                  </a:lnTo>
                  <a:lnTo>
                    <a:pt x="484113" y="67745"/>
                  </a:lnTo>
                  <a:lnTo>
                    <a:pt x="458762" y="111894"/>
                  </a:lnTo>
                  <a:lnTo>
                    <a:pt x="442201" y="137417"/>
                  </a:lnTo>
                  <a:lnTo>
                    <a:pt x="440957" y="145701"/>
                  </a:lnTo>
                  <a:lnTo>
                    <a:pt x="486110" y="102714"/>
                  </a:lnTo>
                  <a:lnTo>
                    <a:pt x="529867" y="63166"/>
                  </a:lnTo>
                  <a:lnTo>
                    <a:pt x="572866" y="31245"/>
                  </a:lnTo>
                  <a:lnTo>
                    <a:pt x="583890" y="27111"/>
                  </a:lnTo>
                  <a:lnTo>
                    <a:pt x="600689" y="25600"/>
                  </a:lnTo>
                  <a:lnTo>
                    <a:pt x="602466" y="26229"/>
                  </a:lnTo>
                  <a:lnTo>
                    <a:pt x="603652" y="27354"/>
                  </a:lnTo>
                  <a:lnTo>
                    <a:pt x="607202" y="32309"/>
                  </a:lnTo>
                  <a:lnTo>
                    <a:pt x="608926" y="34229"/>
                  </a:lnTo>
                  <a:lnTo>
                    <a:pt x="610842" y="40126"/>
                  </a:lnTo>
                  <a:lnTo>
                    <a:pt x="612284" y="67825"/>
                  </a:lnTo>
                  <a:lnTo>
                    <a:pt x="605491" y="104970"/>
                  </a:lnTo>
                  <a:lnTo>
                    <a:pt x="601031" y="114106"/>
                  </a:lnTo>
                  <a:lnTo>
                    <a:pt x="599696" y="126597"/>
                  </a:lnTo>
                  <a:lnTo>
                    <a:pt x="603051" y="130231"/>
                  </a:lnTo>
                  <a:lnTo>
                    <a:pt x="604042" y="130556"/>
                  </a:lnTo>
                  <a:lnTo>
                    <a:pt x="604703" y="130066"/>
                  </a:lnTo>
                  <a:lnTo>
                    <a:pt x="605143" y="129035"/>
                  </a:lnTo>
                  <a:lnTo>
                    <a:pt x="606143" y="128347"/>
                  </a:lnTo>
                  <a:lnTo>
                    <a:pt x="610918" y="127379"/>
                  </a:lnTo>
                  <a:lnTo>
                    <a:pt x="614784" y="127152"/>
                  </a:lnTo>
                  <a:lnTo>
                    <a:pt x="657739" y="98017"/>
                  </a:lnTo>
                  <a:lnTo>
                    <a:pt x="702193" y="59471"/>
                  </a:lnTo>
                  <a:lnTo>
                    <a:pt x="732909" y="25491"/>
                  </a:lnTo>
                  <a:lnTo>
                    <a:pt x="733020" y="40301"/>
                  </a:lnTo>
                  <a:lnTo>
                    <a:pt x="727556" y="61736"/>
                  </a:lnTo>
                  <a:lnTo>
                    <a:pt x="730306" y="74167"/>
                  </a:lnTo>
                  <a:lnTo>
                    <a:pt x="745783" y="100086"/>
                  </a:lnTo>
                  <a:lnTo>
                    <a:pt x="750689" y="105144"/>
                  </a:lnTo>
                  <a:lnTo>
                    <a:pt x="781818" y="122712"/>
                  </a:lnTo>
                  <a:lnTo>
                    <a:pt x="824456" y="130556"/>
                  </a:lnTo>
                  <a:lnTo>
                    <a:pt x="845714" y="127152"/>
                  </a:lnTo>
                  <a:lnTo>
                    <a:pt x="853674" y="1206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261">
              <a:extLst>
                <a:ext uri="{FF2B5EF4-FFF2-40B4-BE49-F238E27FC236}">
                  <a16:creationId xmlns:a16="http://schemas.microsoft.com/office/drawing/2014/main" id="{6D20C7D5-9EA6-44F7-B657-797BED438A7E}"/>
                </a:ext>
              </a:extLst>
            </p:cNvPr>
            <p:cNvSpPr/>
            <p:nvPr>
              <p:custDataLst>
                <p:tags r:id="rId13"/>
              </p:custDataLst>
            </p:nvPr>
          </p:nvSpPr>
          <p:spPr>
            <a:xfrm>
              <a:off x="9772650" y="1289171"/>
              <a:ext cx="380965" cy="513248"/>
            </a:xfrm>
            <a:custGeom>
              <a:avLst/>
              <a:gdLst/>
              <a:ahLst/>
              <a:cxnLst/>
              <a:rect l="0" t="0" r="0" b="0"/>
              <a:pathLst>
                <a:path w="380965" h="513248">
                  <a:moveTo>
                    <a:pt x="0" y="279279"/>
                  </a:moveTo>
                  <a:lnTo>
                    <a:pt x="0" y="279279"/>
                  </a:lnTo>
                  <a:lnTo>
                    <a:pt x="47069" y="277397"/>
                  </a:lnTo>
                  <a:lnTo>
                    <a:pt x="87834" y="263378"/>
                  </a:lnTo>
                  <a:lnTo>
                    <a:pt x="134629" y="243153"/>
                  </a:lnTo>
                  <a:lnTo>
                    <a:pt x="179571" y="222110"/>
                  </a:lnTo>
                  <a:lnTo>
                    <a:pt x="206311" y="207542"/>
                  </a:lnTo>
                  <a:lnTo>
                    <a:pt x="245943" y="177430"/>
                  </a:lnTo>
                  <a:lnTo>
                    <a:pt x="287920" y="142525"/>
                  </a:lnTo>
                  <a:lnTo>
                    <a:pt x="326462" y="96270"/>
                  </a:lnTo>
                  <a:lnTo>
                    <a:pt x="358808" y="53758"/>
                  </a:lnTo>
                  <a:lnTo>
                    <a:pt x="378913" y="14746"/>
                  </a:lnTo>
                  <a:lnTo>
                    <a:pt x="380964" y="288"/>
                  </a:lnTo>
                  <a:lnTo>
                    <a:pt x="377619" y="0"/>
                  </a:lnTo>
                  <a:lnTo>
                    <a:pt x="374087" y="1814"/>
                  </a:lnTo>
                  <a:lnTo>
                    <a:pt x="329709" y="33288"/>
                  </a:lnTo>
                  <a:lnTo>
                    <a:pt x="300266" y="65479"/>
                  </a:lnTo>
                  <a:lnTo>
                    <a:pt x="272453" y="105989"/>
                  </a:lnTo>
                  <a:lnTo>
                    <a:pt x="241221" y="151453"/>
                  </a:lnTo>
                  <a:lnTo>
                    <a:pt x="220249" y="193456"/>
                  </a:lnTo>
                  <a:lnTo>
                    <a:pt x="198337" y="239905"/>
                  </a:lnTo>
                  <a:lnTo>
                    <a:pt x="180210" y="283261"/>
                  </a:lnTo>
                  <a:lnTo>
                    <a:pt x="163747" y="325796"/>
                  </a:lnTo>
                  <a:lnTo>
                    <a:pt x="152970" y="368169"/>
                  </a:lnTo>
                  <a:lnTo>
                    <a:pt x="144045" y="407139"/>
                  </a:lnTo>
                  <a:lnTo>
                    <a:pt x="135246" y="448682"/>
                  </a:lnTo>
                  <a:lnTo>
                    <a:pt x="135792" y="469172"/>
                  </a:lnTo>
                  <a:lnTo>
                    <a:pt x="142299" y="491688"/>
                  </a:lnTo>
                  <a:lnTo>
                    <a:pt x="148310" y="501984"/>
                  </a:lnTo>
                  <a:lnTo>
                    <a:pt x="161302" y="509503"/>
                  </a:lnTo>
                  <a:lnTo>
                    <a:pt x="175185" y="512829"/>
                  </a:lnTo>
                  <a:lnTo>
                    <a:pt x="197588" y="513247"/>
                  </a:lnTo>
                  <a:lnTo>
                    <a:pt x="216118" y="508372"/>
                  </a:lnTo>
                  <a:lnTo>
                    <a:pt x="235014" y="497598"/>
                  </a:lnTo>
                  <a:lnTo>
                    <a:pt x="279404" y="454967"/>
                  </a:lnTo>
                  <a:lnTo>
                    <a:pt x="309739" y="414467"/>
                  </a:lnTo>
                  <a:lnTo>
                    <a:pt x="325223" y="372376"/>
                  </a:lnTo>
                  <a:lnTo>
                    <a:pt x="328511" y="339244"/>
                  </a:lnTo>
                  <a:lnTo>
                    <a:pt x="321232" y="305050"/>
                  </a:lnTo>
                  <a:lnTo>
                    <a:pt x="311863" y="289110"/>
                  </a:lnTo>
                  <a:lnTo>
                    <a:pt x="300151" y="275450"/>
                  </a:lnTo>
                  <a:lnTo>
                    <a:pt x="284372" y="265836"/>
                  </a:lnTo>
                  <a:lnTo>
                    <a:pt x="237561" y="249726"/>
                  </a:lnTo>
                  <a:lnTo>
                    <a:pt x="214952" y="243076"/>
                  </a:lnTo>
                  <a:lnTo>
                    <a:pt x="181508" y="241290"/>
                  </a:lnTo>
                  <a:lnTo>
                    <a:pt x="177566" y="243110"/>
                  </a:lnTo>
                  <a:lnTo>
                    <a:pt x="172658" y="246656"/>
                  </a:lnTo>
                  <a:lnTo>
                    <a:pt x="172960" y="246947"/>
                  </a:lnTo>
                  <a:lnTo>
                    <a:pt x="215900" y="2475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262">
              <a:extLst>
                <a:ext uri="{FF2B5EF4-FFF2-40B4-BE49-F238E27FC236}">
                  <a16:creationId xmlns:a16="http://schemas.microsoft.com/office/drawing/2014/main" id="{D5B9EB22-2BCB-4B90-94DD-B8FACB239723}"/>
                </a:ext>
              </a:extLst>
            </p:cNvPr>
            <p:cNvSpPr/>
            <p:nvPr>
              <p:custDataLst>
                <p:tags r:id="rId14"/>
              </p:custDataLst>
            </p:nvPr>
          </p:nvSpPr>
          <p:spPr>
            <a:xfrm>
              <a:off x="9253575" y="1222859"/>
              <a:ext cx="404395" cy="519320"/>
            </a:xfrm>
            <a:custGeom>
              <a:avLst/>
              <a:gdLst/>
              <a:ahLst/>
              <a:cxnLst/>
              <a:rect l="0" t="0" r="0" b="0"/>
              <a:pathLst>
                <a:path w="404395" h="519320">
                  <a:moveTo>
                    <a:pt x="169825" y="123341"/>
                  </a:moveTo>
                  <a:lnTo>
                    <a:pt x="169825" y="123341"/>
                  </a:lnTo>
                  <a:lnTo>
                    <a:pt x="166454" y="123341"/>
                  </a:lnTo>
                  <a:lnTo>
                    <a:pt x="165461" y="122635"/>
                  </a:lnTo>
                  <a:lnTo>
                    <a:pt x="164799" y="121460"/>
                  </a:lnTo>
                  <a:lnTo>
                    <a:pt x="164357" y="119970"/>
                  </a:lnTo>
                  <a:lnTo>
                    <a:pt x="158085" y="111785"/>
                  </a:lnTo>
                  <a:lnTo>
                    <a:pt x="139533" y="110741"/>
                  </a:lnTo>
                  <a:lnTo>
                    <a:pt x="127297" y="114042"/>
                  </a:lnTo>
                  <a:lnTo>
                    <a:pt x="105450" y="127253"/>
                  </a:lnTo>
                  <a:lnTo>
                    <a:pt x="59943" y="168020"/>
                  </a:lnTo>
                  <a:lnTo>
                    <a:pt x="34368" y="193236"/>
                  </a:lnTo>
                  <a:lnTo>
                    <a:pt x="10399" y="236762"/>
                  </a:lnTo>
                  <a:lnTo>
                    <a:pt x="446" y="262368"/>
                  </a:lnTo>
                  <a:lnTo>
                    <a:pt x="0" y="271208"/>
                  </a:lnTo>
                  <a:lnTo>
                    <a:pt x="2155" y="279841"/>
                  </a:lnTo>
                  <a:lnTo>
                    <a:pt x="4423" y="282708"/>
                  </a:lnTo>
                  <a:lnTo>
                    <a:pt x="22175" y="291057"/>
                  </a:lnTo>
                  <a:lnTo>
                    <a:pt x="39400" y="294053"/>
                  </a:lnTo>
                  <a:lnTo>
                    <a:pt x="56392" y="293867"/>
                  </a:lnTo>
                  <a:lnTo>
                    <a:pt x="74832" y="288951"/>
                  </a:lnTo>
                  <a:lnTo>
                    <a:pt x="122013" y="264130"/>
                  </a:lnTo>
                  <a:lnTo>
                    <a:pt x="142379" y="238830"/>
                  </a:lnTo>
                  <a:lnTo>
                    <a:pt x="160090" y="207319"/>
                  </a:lnTo>
                  <a:lnTo>
                    <a:pt x="166687" y="180548"/>
                  </a:lnTo>
                  <a:lnTo>
                    <a:pt x="163144" y="157529"/>
                  </a:lnTo>
                  <a:lnTo>
                    <a:pt x="158056" y="144663"/>
                  </a:lnTo>
                  <a:lnTo>
                    <a:pt x="151739" y="137123"/>
                  </a:lnTo>
                  <a:lnTo>
                    <a:pt x="151418" y="137468"/>
                  </a:lnTo>
                  <a:lnTo>
                    <a:pt x="150800" y="148900"/>
                  </a:lnTo>
                  <a:lnTo>
                    <a:pt x="152667" y="154221"/>
                  </a:lnTo>
                  <a:lnTo>
                    <a:pt x="159616" y="163386"/>
                  </a:lnTo>
                  <a:lnTo>
                    <a:pt x="169073" y="169857"/>
                  </a:lnTo>
                  <a:lnTo>
                    <a:pt x="184184" y="172872"/>
                  </a:lnTo>
                  <a:lnTo>
                    <a:pt x="226237" y="174030"/>
                  </a:lnTo>
                  <a:lnTo>
                    <a:pt x="270477" y="165293"/>
                  </a:lnTo>
                  <a:lnTo>
                    <a:pt x="314908" y="144102"/>
                  </a:lnTo>
                  <a:lnTo>
                    <a:pt x="355199" y="108384"/>
                  </a:lnTo>
                  <a:lnTo>
                    <a:pt x="380707" y="72343"/>
                  </a:lnTo>
                  <a:lnTo>
                    <a:pt x="400428" y="27201"/>
                  </a:lnTo>
                  <a:lnTo>
                    <a:pt x="404203" y="10039"/>
                  </a:lnTo>
                  <a:lnTo>
                    <a:pt x="404394" y="7589"/>
                  </a:lnTo>
                  <a:lnTo>
                    <a:pt x="402724" y="2987"/>
                  </a:lnTo>
                  <a:lnTo>
                    <a:pt x="401291" y="772"/>
                  </a:lnTo>
                  <a:lnTo>
                    <a:pt x="399630" y="0"/>
                  </a:lnTo>
                  <a:lnTo>
                    <a:pt x="397817" y="191"/>
                  </a:lnTo>
                  <a:lnTo>
                    <a:pt x="393215" y="1580"/>
                  </a:lnTo>
                  <a:lnTo>
                    <a:pt x="386467" y="2197"/>
                  </a:lnTo>
                  <a:lnTo>
                    <a:pt x="378764" y="6235"/>
                  </a:lnTo>
                  <a:lnTo>
                    <a:pt x="334653" y="41766"/>
                  </a:lnTo>
                  <a:lnTo>
                    <a:pt x="292437" y="79682"/>
                  </a:lnTo>
                  <a:lnTo>
                    <a:pt x="255612" y="122861"/>
                  </a:lnTo>
                  <a:lnTo>
                    <a:pt x="226909" y="163881"/>
                  </a:lnTo>
                  <a:lnTo>
                    <a:pt x="196675" y="205955"/>
                  </a:lnTo>
                  <a:lnTo>
                    <a:pt x="166741" y="248237"/>
                  </a:lnTo>
                  <a:lnTo>
                    <a:pt x="138719" y="294924"/>
                  </a:lnTo>
                  <a:lnTo>
                    <a:pt x="114683" y="338849"/>
                  </a:lnTo>
                  <a:lnTo>
                    <a:pt x="96138" y="381497"/>
                  </a:lnTo>
                  <a:lnTo>
                    <a:pt x="84662" y="422481"/>
                  </a:lnTo>
                  <a:lnTo>
                    <a:pt x="81417" y="462517"/>
                  </a:lnTo>
                  <a:lnTo>
                    <a:pt x="87897" y="492474"/>
                  </a:lnTo>
                  <a:lnTo>
                    <a:pt x="92490" y="503300"/>
                  </a:lnTo>
                  <a:lnTo>
                    <a:pt x="99236" y="510464"/>
                  </a:lnTo>
                  <a:lnTo>
                    <a:pt x="110967" y="518463"/>
                  </a:lnTo>
                  <a:lnTo>
                    <a:pt x="121088" y="519319"/>
                  </a:lnTo>
                  <a:lnTo>
                    <a:pt x="163595" y="508336"/>
                  </a:lnTo>
                  <a:lnTo>
                    <a:pt x="207052" y="481548"/>
                  </a:lnTo>
                  <a:lnTo>
                    <a:pt x="242577" y="441395"/>
                  </a:lnTo>
                  <a:lnTo>
                    <a:pt x="260353" y="397322"/>
                  </a:lnTo>
                  <a:lnTo>
                    <a:pt x="264660" y="361744"/>
                  </a:lnTo>
                  <a:lnTo>
                    <a:pt x="261581" y="348104"/>
                  </a:lnTo>
                  <a:lnTo>
                    <a:pt x="256200" y="335125"/>
                  </a:lnTo>
                  <a:lnTo>
                    <a:pt x="250312" y="328475"/>
                  </a:lnTo>
                  <a:lnTo>
                    <a:pt x="235034" y="318456"/>
                  </a:lnTo>
                  <a:lnTo>
                    <a:pt x="207925" y="3074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263">
              <a:extLst>
                <a:ext uri="{FF2B5EF4-FFF2-40B4-BE49-F238E27FC236}">
                  <a16:creationId xmlns:a16="http://schemas.microsoft.com/office/drawing/2014/main" id="{6D75BA73-F041-43F6-9735-003AD281AE49}"/>
                </a:ext>
              </a:extLst>
            </p:cNvPr>
            <p:cNvSpPr/>
            <p:nvPr>
              <p:custDataLst>
                <p:tags r:id="rId15"/>
              </p:custDataLst>
            </p:nvPr>
          </p:nvSpPr>
          <p:spPr>
            <a:xfrm>
              <a:off x="9769821" y="1155713"/>
              <a:ext cx="758480" cy="57138"/>
            </a:xfrm>
            <a:custGeom>
              <a:avLst/>
              <a:gdLst/>
              <a:ahLst/>
              <a:cxnLst/>
              <a:rect l="0" t="0" r="0" b="0"/>
              <a:pathLst>
                <a:path w="758480" h="57138">
                  <a:moveTo>
                    <a:pt x="28229" y="38087"/>
                  </a:moveTo>
                  <a:lnTo>
                    <a:pt x="28229" y="38087"/>
                  </a:lnTo>
                  <a:lnTo>
                    <a:pt x="24858" y="38087"/>
                  </a:lnTo>
                  <a:lnTo>
                    <a:pt x="21322" y="36205"/>
                  </a:lnTo>
                  <a:lnTo>
                    <a:pt x="4923" y="21786"/>
                  </a:lnTo>
                  <a:lnTo>
                    <a:pt x="702" y="20259"/>
                  </a:lnTo>
                  <a:lnTo>
                    <a:pt x="0" y="19146"/>
                  </a:lnTo>
                  <a:lnTo>
                    <a:pt x="238" y="17698"/>
                  </a:lnTo>
                  <a:lnTo>
                    <a:pt x="1101" y="16028"/>
                  </a:lnTo>
                  <a:lnTo>
                    <a:pt x="2383" y="14914"/>
                  </a:lnTo>
                  <a:lnTo>
                    <a:pt x="35387" y="3936"/>
                  </a:lnTo>
                  <a:lnTo>
                    <a:pt x="82131" y="507"/>
                  </a:lnTo>
                  <a:lnTo>
                    <a:pt x="118048" y="141"/>
                  </a:lnTo>
                  <a:lnTo>
                    <a:pt x="157382" y="33"/>
                  </a:lnTo>
                  <a:lnTo>
                    <a:pt x="202198" y="0"/>
                  </a:lnTo>
                  <a:lnTo>
                    <a:pt x="234666" y="698"/>
                  </a:lnTo>
                  <a:lnTo>
                    <a:pt x="267909" y="3361"/>
                  </a:lnTo>
                  <a:lnTo>
                    <a:pt x="301500" y="5014"/>
                  </a:lnTo>
                  <a:lnTo>
                    <a:pt x="335244" y="6455"/>
                  </a:lnTo>
                  <a:lnTo>
                    <a:pt x="369055" y="9447"/>
                  </a:lnTo>
                  <a:lnTo>
                    <a:pt x="402898" y="13128"/>
                  </a:lnTo>
                  <a:lnTo>
                    <a:pt x="437461" y="16411"/>
                  </a:lnTo>
                  <a:lnTo>
                    <a:pt x="473987" y="17870"/>
                  </a:lnTo>
                  <a:lnTo>
                    <a:pt x="507625" y="20400"/>
                  </a:lnTo>
                  <a:lnTo>
                    <a:pt x="554329" y="25791"/>
                  </a:lnTo>
                  <a:lnTo>
                    <a:pt x="597566" y="31857"/>
                  </a:lnTo>
                  <a:lnTo>
                    <a:pt x="635307" y="38122"/>
                  </a:lnTo>
                  <a:lnTo>
                    <a:pt x="679664" y="46561"/>
                  </a:lnTo>
                  <a:lnTo>
                    <a:pt x="726106" y="52112"/>
                  </a:lnTo>
                  <a:lnTo>
                    <a:pt x="758479" y="571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264">
              <a:extLst>
                <a:ext uri="{FF2B5EF4-FFF2-40B4-BE49-F238E27FC236}">
                  <a16:creationId xmlns:a16="http://schemas.microsoft.com/office/drawing/2014/main" id="{EFEAE4AA-736E-41C9-9F24-5C71BF97D057}"/>
                </a:ext>
              </a:extLst>
            </p:cNvPr>
            <p:cNvSpPr/>
            <p:nvPr>
              <p:custDataLst>
                <p:tags r:id="rId16"/>
              </p:custDataLst>
            </p:nvPr>
          </p:nvSpPr>
          <p:spPr>
            <a:xfrm>
              <a:off x="10556668" y="844550"/>
              <a:ext cx="219283" cy="196818"/>
            </a:xfrm>
            <a:custGeom>
              <a:avLst/>
              <a:gdLst/>
              <a:ahLst/>
              <a:cxnLst/>
              <a:rect l="0" t="0" r="0" b="0"/>
              <a:pathLst>
                <a:path w="219283" h="196818">
                  <a:moveTo>
                    <a:pt x="193882" y="0"/>
                  </a:moveTo>
                  <a:lnTo>
                    <a:pt x="193882" y="0"/>
                  </a:lnTo>
                  <a:lnTo>
                    <a:pt x="193881" y="3371"/>
                  </a:lnTo>
                  <a:lnTo>
                    <a:pt x="192001" y="6908"/>
                  </a:lnTo>
                  <a:lnTo>
                    <a:pt x="175584" y="24570"/>
                  </a:lnTo>
                  <a:lnTo>
                    <a:pt x="148058" y="43329"/>
                  </a:lnTo>
                  <a:lnTo>
                    <a:pt x="105744" y="58982"/>
                  </a:lnTo>
                  <a:lnTo>
                    <a:pt x="61482" y="71942"/>
                  </a:lnTo>
                  <a:lnTo>
                    <a:pt x="15615" y="87645"/>
                  </a:lnTo>
                  <a:lnTo>
                    <a:pt x="4781" y="94257"/>
                  </a:lnTo>
                  <a:lnTo>
                    <a:pt x="426" y="101698"/>
                  </a:lnTo>
                  <a:lnTo>
                    <a:pt x="0" y="104487"/>
                  </a:lnTo>
                  <a:lnTo>
                    <a:pt x="422" y="107053"/>
                  </a:lnTo>
                  <a:lnTo>
                    <a:pt x="2772" y="111785"/>
                  </a:lnTo>
                  <a:lnTo>
                    <a:pt x="21628" y="132472"/>
                  </a:lnTo>
                  <a:lnTo>
                    <a:pt x="61561" y="154472"/>
                  </a:lnTo>
                  <a:lnTo>
                    <a:pt x="104422" y="169144"/>
                  </a:lnTo>
                  <a:lnTo>
                    <a:pt x="147518" y="184139"/>
                  </a:lnTo>
                  <a:lnTo>
                    <a:pt x="179689" y="194967"/>
                  </a:lnTo>
                  <a:lnTo>
                    <a:pt x="211279" y="196817"/>
                  </a:lnTo>
                  <a:lnTo>
                    <a:pt x="219282"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265">
              <a:extLst>
                <a:ext uri="{FF2B5EF4-FFF2-40B4-BE49-F238E27FC236}">
                  <a16:creationId xmlns:a16="http://schemas.microsoft.com/office/drawing/2014/main" id="{861AAAC3-6EFC-4344-B49C-AD2317A285EE}"/>
                </a:ext>
              </a:extLst>
            </p:cNvPr>
            <p:cNvSpPr/>
            <p:nvPr>
              <p:custDataLst>
                <p:tags r:id="rId17"/>
              </p:custDataLst>
            </p:nvPr>
          </p:nvSpPr>
          <p:spPr>
            <a:xfrm>
              <a:off x="10491460" y="724161"/>
              <a:ext cx="176541" cy="291719"/>
            </a:xfrm>
            <a:custGeom>
              <a:avLst/>
              <a:gdLst/>
              <a:ahLst/>
              <a:cxnLst/>
              <a:rect l="0" t="0" r="0" b="0"/>
              <a:pathLst>
                <a:path w="176541" h="291719">
                  <a:moveTo>
                    <a:pt x="176540" y="6089"/>
                  </a:moveTo>
                  <a:lnTo>
                    <a:pt x="176540" y="6089"/>
                  </a:lnTo>
                  <a:lnTo>
                    <a:pt x="176540" y="0"/>
                  </a:lnTo>
                  <a:lnTo>
                    <a:pt x="173169" y="3187"/>
                  </a:lnTo>
                  <a:lnTo>
                    <a:pt x="171513" y="6681"/>
                  </a:lnTo>
                  <a:lnTo>
                    <a:pt x="167080" y="18044"/>
                  </a:lnTo>
                  <a:lnTo>
                    <a:pt x="138236" y="59381"/>
                  </a:lnTo>
                  <a:lnTo>
                    <a:pt x="106114" y="102882"/>
                  </a:lnTo>
                  <a:lnTo>
                    <a:pt x="79934" y="143875"/>
                  </a:lnTo>
                  <a:lnTo>
                    <a:pt x="53134" y="189421"/>
                  </a:lnTo>
                  <a:lnTo>
                    <a:pt x="33709" y="215477"/>
                  </a:lnTo>
                  <a:lnTo>
                    <a:pt x="13682" y="261363"/>
                  </a:lnTo>
                  <a:lnTo>
                    <a:pt x="0" y="287201"/>
                  </a:lnTo>
                  <a:lnTo>
                    <a:pt x="286" y="288747"/>
                  </a:lnTo>
                  <a:lnTo>
                    <a:pt x="1181" y="289778"/>
                  </a:lnTo>
                  <a:lnTo>
                    <a:pt x="4058" y="290923"/>
                  </a:lnTo>
                  <a:lnTo>
                    <a:pt x="10328" y="291718"/>
                  </a:lnTo>
                  <a:lnTo>
                    <a:pt x="17790" y="2854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266">
              <a:extLst>
                <a:ext uri="{FF2B5EF4-FFF2-40B4-BE49-F238E27FC236}">
                  <a16:creationId xmlns:a16="http://schemas.microsoft.com/office/drawing/2014/main" id="{1C2142EB-7007-47B3-826F-064E11E909C8}"/>
                </a:ext>
              </a:extLst>
            </p:cNvPr>
            <p:cNvSpPr/>
            <p:nvPr>
              <p:custDataLst>
                <p:tags r:id="rId18"/>
              </p:custDataLst>
            </p:nvPr>
          </p:nvSpPr>
          <p:spPr>
            <a:xfrm>
              <a:off x="10249653" y="870312"/>
              <a:ext cx="170698" cy="177112"/>
            </a:xfrm>
            <a:custGeom>
              <a:avLst/>
              <a:gdLst/>
              <a:ahLst/>
              <a:cxnLst/>
              <a:rect l="0" t="0" r="0" b="0"/>
              <a:pathLst>
                <a:path w="170698" h="177112">
                  <a:moveTo>
                    <a:pt x="132597" y="18688"/>
                  </a:moveTo>
                  <a:lnTo>
                    <a:pt x="132597" y="18688"/>
                  </a:lnTo>
                  <a:lnTo>
                    <a:pt x="132597" y="860"/>
                  </a:lnTo>
                  <a:lnTo>
                    <a:pt x="125854" y="0"/>
                  </a:lnTo>
                  <a:lnTo>
                    <a:pt x="120664" y="1680"/>
                  </a:lnTo>
                  <a:lnTo>
                    <a:pt x="118292" y="3116"/>
                  </a:lnTo>
                  <a:lnTo>
                    <a:pt x="75136" y="14665"/>
                  </a:lnTo>
                  <a:lnTo>
                    <a:pt x="29704" y="40534"/>
                  </a:lnTo>
                  <a:lnTo>
                    <a:pt x="7822" y="61111"/>
                  </a:lnTo>
                  <a:lnTo>
                    <a:pt x="3058" y="69528"/>
                  </a:lnTo>
                  <a:lnTo>
                    <a:pt x="0" y="86429"/>
                  </a:lnTo>
                  <a:lnTo>
                    <a:pt x="2841" y="102495"/>
                  </a:lnTo>
                  <a:lnTo>
                    <a:pt x="8151" y="113918"/>
                  </a:lnTo>
                  <a:lnTo>
                    <a:pt x="34092" y="141577"/>
                  </a:lnTo>
                  <a:lnTo>
                    <a:pt x="66525" y="162637"/>
                  </a:lnTo>
                  <a:lnTo>
                    <a:pt x="110343" y="173717"/>
                  </a:lnTo>
                  <a:lnTo>
                    <a:pt x="146719" y="177111"/>
                  </a:lnTo>
                  <a:lnTo>
                    <a:pt x="170697" y="1710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267">
              <a:extLst>
                <a:ext uri="{FF2B5EF4-FFF2-40B4-BE49-F238E27FC236}">
                  <a16:creationId xmlns:a16="http://schemas.microsoft.com/office/drawing/2014/main" id="{3AEA85AF-492C-4263-890E-06805A861B19}"/>
                </a:ext>
              </a:extLst>
            </p:cNvPr>
            <p:cNvSpPr/>
            <p:nvPr>
              <p:custDataLst>
                <p:tags r:id="rId19"/>
              </p:custDataLst>
            </p:nvPr>
          </p:nvSpPr>
          <p:spPr>
            <a:xfrm>
              <a:off x="9957571" y="863974"/>
              <a:ext cx="195723" cy="190127"/>
            </a:xfrm>
            <a:custGeom>
              <a:avLst/>
              <a:gdLst/>
              <a:ahLst/>
              <a:cxnLst/>
              <a:rect l="0" t="0" r="0" b="0"/>
              <a:pathLst>
                <a:path w="195723" h="190127">
                  <a:moveTo>
                    <a:pt x="177029" y="56776"/>
                  </a:moveTo>
                  <a:lnTo>
                    <a:pt x="177029" y="56776"/>
                  </a:lnTo>
                  <a:lnTo>
                    <a:pt x="180399" y="53405"/>
                  </a:lnTo>
                  <a:lnTo>
                    <a:pt x="182055" y="47987"/>
                  </a:lnTo>
                  <a:lnTo>
                    <a:pt x="183301" y="24021"/>
                  </a:lnTo>
                  <a:lnTo>
                    <a:pt x="181462" y="19170"/>
                  </a:lnTo>
                  <a:lnTo>
                    <a:pt x="168450" y="3888"/>
                  </a:lnTo>
                  <a:lnTo>
                    <a:pt x="162398" y="1520"/>
                  </a:lnTo>
                  <a:lnTo>
                    <a:pt x="147015" y="0"/>
                  </a:lnTo>
                  <a:lnTo>
                    <a:pt x="113124" y="8497"/>
                  </a:lnTo>
                  <a:lnTo>
                    <a:pt x="72022" y="29667"/>
                  </a:lnTo>
                  <a:lnTo>
                    <a:pt x="26234" y="70981"/>
                  </a:lnTo>
                  <a:lnTo>
                    <a:pt x="5084" y="100719"/>
                  </a:lnTo>
                  <a:lnTo>
                    <a:pt x="963" y="115265"/>
                  </a:lnTo>
                  <a:lnTo>
                    <a:pt x="0" y="124164"/>
                  </a:lnTo>
                  <a:lnTo>
                    <a:pt x="2828" y="137107"/>
                  </a:lnTo>
                  <a:lnTo>
                    <a:pt x="8135" y="149879"/>
                  </a:lnTo>
                  <a:lnTo>
                    <a:pt x="14005" y="156481"/>
                  </a:lnTo>
                  <a:lnTo>
                    <a:pt x="29271" y="166468"/>
                  </a:lnTo>
                  <a:lnTo>
                    <a:pt x="50240" y="170166"/>
                  </a:lnTo>
                  <a:lnTo>
                    <a:pt x="81742" y="170290"/>
                  </a:lnTo>
                  <a:lnTo>
                    <a:pt x="123145" y="156146"/>
                  </a:lnTo>
                  <a:lnTo>
                    <a:pt x="152798" y="134711"/>
                  </a:lnTo>
                  <a:lnTo>
                    <a:pt x="161086" y="124575"/>
                  </a:lnTo>
                  <a:lnTo>
                    <a:pt x="167826" y="114425"/>
                  </a:lnTo>
                  <a:lnTo>
                    <a:pt x="178144" y="104039"/>
                  </a:lnTo>
                  <a:lnTo>
                    <a:pt x="186061" y="87477"/>
                  </a:lnTo>
                  <a:lnTo>
                    <a:pt x="195722" y="76225"/>
                  </a:lnTo>
                  <a:lnTo>
                    <a:pt x="192602" y="75944"/>
                  </a:lnTo>
                  <a:lnTo>
                    <a:pt x="191644" y="76610"/>
                  </a:lnTo>
                  <a:lnTo>
                    <a:pt x="191006" y="77760"/>
                  </a:lnTo>
                  <a:lnTo>
                    <a:pt x="189191" y="86664"/>
                  </a:lnTo>
                  <a:lnTo>
                    <a:pt x="185415" y="93540"/>
                  </a:lnTo>
                  <a:lnTo>
                    <a:pt x="178488" y="116297"/>
                  </a:lnTo>
                  <a:lnTo>
                    <a:pt x="172430" y="133026"/>
                  </a:lnTo>
                  <a:lnTo>
                    <a:pt x="169316" y="145691"/>
                  </a:lnTo>
                  <a:lnTo>
                    <a:pt x="165806" y="158380"/>
                  </a:lnTo>
                  <a:lnTo>
                    <a:pt x="164621" y="171939"/>
                  </a:lnTo>
                  <a:lnTo>
                    <a:pt x="166340" y="176869"/>
                  </a:lnTo>
                  <a:lnTo>
                    <a:pt x="169821" y="182412"/>
                  </a:lnTo>
                  <a:lnTo>
                    <a:pt x="181539" y="189124"/>
                  </a:lnTo>
                  <a:lnTo>
                    <a:pt x="189729" y="1901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268">
              <a:extLst>
                <a:ext uri="{FF2B5EF4-FFF2-40B4-BE49-F238E27FC236}">
                  <a16:creationId xmlns:a16="http://schemas.microsoft.com/office/drawing/2014/main" id="{2B7014EC-C147-46A1-A75C-9B97D6F12322}"/>
                </a:ext>
              </a:extLst>
            </p:cNvPr>
            <p:cNvSpPr/>
            <p:nvPr>
              <p:custDataLst>
                <p:tags r:id="rId20"/>
              </p:custDataLst>
            </p:nvPr>
          </p:nvSpPr>
          <p:spPr>
            <a:xfrm>
              <a:off x="9766791" y="609677"/>
              <a:ext cx="221389" cy="469824"/>
            </a:xfrm>
            <a:custGeom>
              <a:avLst/>
              <a:gdLst/>
              <a:ahLst/>
              <a:cxnLst/>
              <a:rect l="0" t="0" r="0" b="0"/>
              <a:pathLst>
                <a:path w="221389" h="469824">
                  <a:moveTo>
                    <a:pt x="177309" y="6273"/>
                  </a:moveTo>
                  <a:lnTo>
                    <a:pt x="177309" y="6273"/>
                  </a:lnTo>
                  <a:lnTo>
                    <a:pt x="180679" y="6273"/>
                  </a:lnTo>
                  <a:lnTo>
                    <a:pt x="181672" y="5567"/>
                  </a:lnTo>
                  <a:lnTo>
                    <a:pt x="182335" y="4392"/>
                  </a:lnTo>
                  <a:lnTo>
                    <a:pt x="182776" y="2902"/>
                  </a:lnTo>
                  <a:lnTo>
                    <a:pt x="183776" y="1909"/>
                  </a:lnTo>
                  <a:lnTo>
                    <a:pt x="186769" y="806"/>
                  </a:lnTo>
                  <a:lnTo>
                    <a:pt x="198564" y="0"/>
                  </a:lnTo>
                  <a:lnTo>
                    <a:pt x="202748" y="1839"/>
                  </a:lnTo>
                  <a:lnTo>
                    <a:pt x="204852" y="3317"/>
                  </a:lnTo>
                  <a:lnTo>
                    <a:pt x="217528" y="20319"/>
                  </a:lnTo>
                  <a:lnTo>
                    <a:pt x="219878" y="28744"/>
                  </a:lnTo>
                  <a:lnTo>
                    <a:pt x="221388" y="48028"/>
                  </a:lnTo>
                  <a:lnTo>
                    <a:pt x="218279" y="64506"/>
                  </a:lnTo>
                  <a:lnTo>
                    <a:pt x="197984" y="101618"/>
                  </a:lnTo>
                  <a:lnTo>
                    <a:pt x="164194" y="143002"/>
                  </a:lnTo>
                  <a:lnTo>
                    <a:pt x="123101" y="183812"/>
                  </a:lnTo>
                  <a:lnTo>
                    <a:pt x="82317" y="230988"/>
                  </a:lnTo>
                  <a:lnTo>
                    <a:pt x="50343" y="273019"/>
                  </a:lnTo>
                  <a:lnTo>
                    <a:pt x="23633" y="314607"/>
                  </a:lnTo>
                  <a:lnTo>
                    <a:pt x="5106" y="352173"/>
                  </a:lnTo>
                  <a:lnTo>
                    <a:pt x="0" y="396700"/>
                  </a:lnTo>
                  <a:lnTo>
                    <a:pt x="3490" y="411218"/>
                  </a:lnTo>
                  <a:lnTo>
                    <a:pt x="13389" y="429410"/>
                  </a:lnTo>
                  <a:lnTo>
                    <a:pt x="29375" y="448199"/>
                  </a:lnTo>
                  <a:lnTo>
                    <a:pt x="69359" y="4698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269">
              <a:extLst>
                <a:ext uri="{FF2B5EF4-FFF2-40B4-BE49-F238E27FC236}">
                  <a16:creationId xmlns:a16="http://schemas.microsoft.com/office/drawing/2014/main" id="{930B25ED-F91F-4FA8-8291-172BBCFA7F6A}"/>
                </a:ext>
              </a:extLst>
            </p:cNvPr>
            <p:cNvSpPr/>
            <p:nvPr>
              <p:custDataLst>
                <p:tags r:id="rId21"/>
              </p:custDataLst>
            </p:nvPr>
          </p:nvSpPr>
          <p:spPr>
            <a:xfrm>
              <a:off x="9328586" y="851013"/>
              <a:ext cx="212498" cy="209056"/>
            </a:xfrm>
            <a:custGeom>
              <a:avLst/>
              <a:gdLst/>
              <a:ahLst/>
              <a:cxnLst/>
              <a:rect l="0" t="0" r="0" b="0"/>
              <a:pathLst>
                <a:path w="212498" h="209056">
                  <a:moveTo>
                    <a:pt x="196414" y="57037"/>
                  </a:moveTo>
                  <a:lnTo>
                    <a:pt x="196414" y="57037"/>
                  </a:lnTo>
                  <a:lnTo>
                    <a:pt x="195708" y="34961"/>
                  </a:lnTo>
                  <a:lnTo>
                    <a:pt x="189946" y="15460"/>
                  </a:lnTo>
                  <a:lnTo>
                    <a:pt x="186954" y="10806"/>
                  </a:lnTo>
                  <a:lnTo>
                    <a:pt x="177932" y="4220"/>
                  </a:lnTo>
                  <a:lnTo>
                    <a:pt x="166321" y="1171"/>
                  </a:lnTo>
                  <a:lnTo>
                    <a:pt x="141341" y="0"/>
                  </a:lnTo>
                  <a:lnTo>
                    <a:pt x="115006" y="10048"/>
                  </a:lnTo>
                  <a:lnTo>
                    <a:pt x="69481" y="38086"/>
                  </a:lnTo>
                  <a:lnTo>
                    <a:pt x="24968" y="76464"/>
                  </a:lnTo>
                  <a:lnTo>
                    <a:pt x="12657" y="95249"/>
                  </a:lnTo>
                  <a:lnTo>
                    <a:pt x="2882" y="119853"/>
                  </a:lnTo>
                  <a:lnTo>
                    <a:pt x="0" y="143451"/>
                  </a:lnTo>
                  <a:lnTo>
                    <a:pt x="3064" y="156411"/>
                  </a:lnTo>
                  <a:lnTo>
                    <a:pt x="8440" y="165817"/>
                  </a:lnTo>
                  <a:lnTo>
                    <a:pt x="16209" y="168884"/>
                  </a:lnTo>
                  <a:lnTo>
                    <a:pt x="51477" y="171193"/>
                  </a:lnTo>
                  <a:lnTo>
                    <a:pt x="94029" y="162486"/>
                  </a:lnTo>
                  <a:lnTo>
                    <a:pt x="139217" y="137200"/>
                  </a:lnTo>
                  <a:lnTo>
                    <a:pt x="176655" y="111341"/>
                  </a:lnTo>
                  <a:lnTo>
                    <a:pt x="208888" y="71287"/>
                  </a:lnTo>
                  <a:lnTo>
                    <a:pt x="212071" y="70426"/>
                  </a:lnTo>
                  <a:lnTo>
                    <a:pt x="212497" y="70902"/>
                  </a:lnTo>
                  <a:lnTo>
                    <a:pt x="212075" y="71925"/>
                  </a:lnTo>
                  <a:lnTo>
                    <a:pt x="211088" y="73312"/>
                  </a:lnTo>
                  <a:lnTo>
                    <a:pt x="209991" y="76735"/>
                  </a:lnTo>
                  <a:lnTo>
                    <a:pt x="204160" y="96189"/>
                  </a:lnTo>
                  <a:lnTo>
                    <a:pt x="199023" y="110344"/>
                  </a:lnTo>
                  <a:lnTo>
                    <a:pt x="187677" y="153267"/>
                  </a:lnTo>
                  <a:lnTo>
                    <a:pt x="180287" y="185258"/>
                  </a:lnTo>
                  <a:lnTo>
                    <a:pt x="183123" y="198457"/>
                  </a:lnTo>
                  <a:lnTo>
                    <a:pt x="185333" y="202911"/>
                  </a:lnTo>
                  <a:lnTo>
                    <a:pt x="186910" y="205086"/>
                  </a:lnTo>
                  <a:lnTo>
                    <a:pt x="190545" y="207503"/>
                  </a:lnTo>
                  <a:lnTo>
                    <a:pt x="195254" y="209055"/>
                  </a:lnTo>
                  <a:lnTo>
                    <a:pt x="197779" y="207386"/>
                  </a:lnTo>
                  <a:lnTo>
                    <a:pt x="202764" y="2030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16534380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New England Colonies </a:t>
            </a:r>
          </a:p>
        </p:txBody>
      </p:sp>
      <p:sp>
        <p:nvSpPr>
          <p:cNvPr id="3" name="Content Placeholder 2"/>
          <p:cNvSpPr>
            <a:spLocks noGrp="1"/>
          </p:cNvSpPr>
          <p:nvPr>
            <p:ph idx="1"/>
          </p:nvPr>
        </p:nvSpPr>
        <p:spPr/>
        <p:txBody>
          <a:bodyPr>
            <a:normAutofit/>
          </a:bodyPr>
          <a:lstStyle/>
          <a:p>
            <a:pPr lvl="0"/>
            <a:r>
              <a:rPr lang="en-US" dirty="0"/>
              <a:t>Impact of geography: </a:t>
            </a:r>
          </a:p>
          <a:p>
            <a:pPr lvl="1"/>
            <a:r>
              <a:rPr lang="en-US" dirty="0"/>
              <a:t>Poor, thin, rock soil unsuitable for growing cash crops</a:t>
            </a:r>
          </a:p>
          <a:p>
            <a:pPr lvl="1"/>
            <a:r>
              <a:rPr lang="en-US" dirty="0"/>
              <a:t>Short growing season, cold winters make farming difficult </a:t>
            </a:r>
          </a:p>
          <a:p>
            <a:pPr lvl="1"/>
            <a:r>
              <a:rPr lang="en-US" sz="2200" dirty="0"/>
              <a:t>Coastal harbors lead to settlements to develop into ports for importing and exporting goods </a:t>
            </a:r>
          </a:p>
          <a:p>
            <a:endParaRPr lang="en-US" dirty="0"/>
          </a:p>
        </p:txBody>
      </p:sp>
      <p:pic>
        <p:nvPicPr>
          <p:cNvPr id="24578" name="Picture 2" descr="Servants and Colonists in Colonial Americ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6024" y="808397"/>
            <a:ext cx="2103120" cy="1477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rvants and Colonists in Colonial Americ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52856" y="808397"/>
            <a:ext cx="2103120" cy="1477602"/>
          </a:xfrm>
          <a:prstGeom prst="rect">
            <a:avLst/>
          </a:prstGeom>
          <a:noFill/>
          <a:extLst>
            <a:ext uri="{909E8E84-426E-40DD-AFC4-6F175D3DCCD1}">
              <a14:hiddenFill xmlns:a14="http://schemas.microsoft.com/office/drawing/2010/main">
                <a:solidFill>
                  <a:srgbClr val="FFFFFF"/>
                </a:solidFill>
              </a14:hiddenFill>
            </a:ext>
          </a:extLst>
        </p:spPr>
      </p:pic>
      <p:sp>
        <p:nvSpPr>
          <p:cNvPr id="4" name="SMARTInkShape-270">
            <a:extLst>
              <a:ext uri="{FF2B5EF4-FFF2-40B4-BE49-F238E27FC236}">
                <a16:creationId xmlns:a16="http://schemas.microsoft.com/office/drawing/2014/main" id="{2183F446-0A79-4A7D-A249-CAEBCDA6A2B5}"/>
              </a:ext>
            </a:extLst>
          </p:cNvPr>
          <p:cNvSpPr/>
          <p:nvPr>
            <p:custDataLst>
              <p:tags r:id="rId1"/>
            </p:custDataLst>
          </p:nvPr>
        </p:nvSpPr>
        <p:spPr>
          <a:xfrm>
            <a:off x="2159000" y="3441700"/>
            <a:ext cx="3219451" cy="69772"/>
          </a:xfrm>
          <a:custGeom>
            <a:avLst/>
            <a:gdLst/>
            <a:ahLst/>
            <a:cxnLst/>
            <a:rect l="0" t="0" r="0" b="0"/>
            <a:pathLst>
              <a:path w="3219451" h="69772">
                <a:moveTo>
                  <a:pt x="0" y="12700"/>
                </a:moveTo>
                <a:lnTo>
                  <a:pt x="0" y="12700"/>
                </a:lnTo>
                <a:lnTo>
                  <a:pt x="5467" y="18167"/>
                </a:lnTo>
                <a:lnTo>
                  <a:pt x="6348" y="25375"/>
                </a:lnTo>
                <a:lnTo>
                  <a:pt x="37412" y="24694"/>
                </a:lnTo>
                <a:lnTo>
                  <a:pt x="71505" y="19442"/>
                </a:lnTo>
                <a:lnTo>
                  <a:pt x="114397" y="13605"/>
                </a:lnTo>
                <a:lnTo>
                  <a:pt x="155780" y="9408"/>
                </a:lnTo>
                <a:lnTo>
                  <a:pt x="199960" y="6619"/>
                </a:lnTo>
                <a:lnTo>
                  <a:pt x="246483" y="9745"/>
                </a:lnTo>
                <a:lnTo>
                  <a:pt x="289019" y="12440"/>
                </a:lnTo>
                <a:lnTo>
                  <a:pt x="334972" y="18446"/>
                </a:lnTo>
                <a:lnTo>
                  <a:pt x="377763" y="19015"/>
                </a:lnTo>
                <a:lnTo>
                  <a:pt x="413790" y="20928"/>
                </a:lnTo>
                <a:lnTo>
                  <a:pt x="455967" y="25007"/>
                </a:lnTo>
                <a:lnTo>
                  <a:pt x="502896" y="25385"/>
                </a:lnTo>
                <a:lnTo>
                  <a:pt x="546265" y="25398"/>
                </a:lnTo>
                <a:lnTo>
                  <a:pt x="589914" y="25400"/>
                </a:lnTo>
                <a:lnTo>
                  <a:pt x="634963" y="27281"/>
                </a:lnTo>
                <a:lnTo>
                  <a:pt x="678123" y="33239"/>
                </a:lnTo>
                <a:lnTo>
                  <a:pt x="723822" y="41186"/>
                </a:lnTo>
                <a:lnTo>
                  <a:pt x="765365" y="49631"/>
                </a:lnTo>
                <a:lnTo>
                  <a:pt x="809559" y="56164"/>
                </a:lnTo>
                <a:lnTo>
                  <a:pt x="853986" y="62531"/>
                </a:lnTo>
                <a:lnTo>
                  <a:pt x="895478" y="65254"/>
                </a:lnTo>
                <a:lnTo>
                  <a:pt x="938406" y="69245"/>
                </a:lnTo>
                <a:lnTo>
                  <a:pt x="985486" y="69771"/>
                </a:lnTo>
                <a:lnTo>
                  <a:pt x="1025129" y="69129"/>
                </a:lnTo>
                <a:lnTo>
                  <a:pt x="1065049" y="64821"/>
                </a:lnTo>
                <a:lnTo>
                  <a:pt x="1103692" y="63761"/>
                </a:lnTo>
                <a:lnTo>
                  <a:pt x="1143885" y="59187"/>
                </a:lnTo>
                <a:lnTo>
                  <a:pt x="1187123" y="57418"/>
                </a:lnTo>
                <a:lnTo>
                  <a:pt x="1229697" y="52159"/>
                </a:lnTo>
                <a:lnTo>
                  <a:pt x="1271688" y="50919"/>
                </a:lnTo>
                <a:lnTo>
                  <a:pt x="1315060" y="50807"/>
                </a:lnTo>
                <a:lnTo>
                  <a:pt x="1361659" y="50800"/>
                </a:lnTo>
                <a:lnTo>
                  <a:pt x="1405996" y="50800"/>
                </a:lnTo>
                <a:lnTo>
                  <a:pt x="1447955" y="50800"/>
                </a:lnTo>
                <a:lnTo>
                  <a:pt x="1490940" y="45774"/>
                </a:lnTo>
                <a:lnTo>
                  <a:pt x="1532116" y="44566"/>
                </a:lnTo>
                <a:lnTo>
                  <a:pt x="1576279" y="44460"/>
                </a:lnTo>
                <a:lnTo>
                  <a:pt x="1618822" y="39425"/>
                </a:lnTo>
                <a:lnTo>
                  <a:pt x="1663675" y="38177"/>
                </a:lnTo>
                <a:lnTo>
                  <a:pt x="1707591" y="32145"/>
                </a:lnTo>
                <a:lnTo>
                  <a:pt x="1751624" y="31752"/>
                </a:lnTo>
                <a:lnTo>
                  <a:pt x="1757576" y="33632"/>
                </a:lnTo>
                <a:lnTo>
                  <a:pt x="1762572" y="36114"/>
                </a:lnTo>
                <a:lnTo>
                  <a:pt x="1773686" y="37838"/>
                </a:lnTo>
                <a:lnTo>
                  <a:pt x="1792815" y="38093"/>
                </a:lnTo>
                <a:lnTo>
                  <a:pt x="1797049" y="39978"/>
                </a:lnTo>
                <a:lnTo>
                  <a:pt x="1799166" y="41469"/>
                </a:lnTo>
                <a:lnTo>
                  <a:pt x="1808887" y="43566"/>
                </a:lnTo>
                <a:lnTo>
                  <a:pt x="1851319" y="44445"/>
                </a:lnTo>
                <a:lnTo>
                  <a:pt x="1881185" y="43744"/>
                </a:lnTo>
                <a:lnTo>
                  <a:pt x="1916345" y="38492"/>
                </a:lnTo>
                <a:lnTo>
                  <a:pt x="1948007" y="36253"/>
                </a:lnTo>
                <a:lnTo>
                  <a:pt x="1963604" y="33084"/>
                </a:lnTo>
                <a:lnTo>
                  <a:pt x="1993470" y="29985"/>
                </a:lnTo>
                <a:lnTo>
                  <a:pt x="2008354" y="26759"/>
                </a:lnTo>
                <a:lnTo>
                  <a:pt x="2053288" y="25416"/>
                </a:lnTo>
                <a:lnTo>
                  <a:pt x="2099829" y="26105"/>
                </a:lnTo>
                <a:lnTo>
                  <a:pt x="2115703" y="30867"/>
                </a:lnTo>
                <a:lnTo>
                  <a:pt x="2137894" y="32404"/>
                </a:lnTo>
                <a:lnTo>
                  <a:pt x="2157170" y="37211"/>
                </a:lnTo>
                <a:lnTo>
                  <a:pt x="2178088" y="39864"/>
                </a:lnTo>
                <a:lnTo>
                  <a:pt x="2190761" y="43091"/>
                </a:lnTo>
                <a:lnTo>
                  <a:pt x="2219296" y="46212"/>
                </a:lnTo>
                <a:lnTo>
                  <a:pt x="2226720" y="48761"/>
                </a:lnTo>
                <a:lnTo>
                  <a:pt x="2273208" y="50765"/>
                </a:lnTo>
                <a:lnTo>
                  <a:pt x="2315501" y="50094"/>
                </a:lnTo>
                <a:lnTo>
                  <a:pt x="2334945" y="45333"/>
                </a:lnTo>
                <a:lnTo>
                  <a:pt x="2351268" y="44528"/>
                </a:lnTo>
                <a:lnTo>
                  <a:pt x="2355695" y="42602"/>
                </a:lnTo>
                <a:lnTo>
                  <a:pt x="2360014" y="40101"/>
                </a:lnTo>
                <a:lnTo>
                  <a:pt x="2368536" y="38495"/>
                </a:lnTo>
                <a:lnTo>
                  <a:pt x="2377014" y="38178"/>
                </a:lnTo>
                <a:lnTo>
                  <a:pt x="2381249" y="36253"/>
                </a:lnTo>
                <a:lnTo>
                  <a:pt x="2383366" y="34752"/>
                </a:lnTo>
                <a:lnTo>
                  <a:pt x="2393087" y="32639"/>
                </a:lnTo>
                <a:lnTo>
                  <a:pt x="2439886" y="31751"/>
                </a:lnTo>
                <a:lnTo>
                  <a:pt x="2480833" y="32455"/>
                </a:lnTo>
                <a:lnTo>
                  <a:pt x="2500075" y="37217"/>
                </a:lnTo>
                <a:lnTo>
                  <a:pt x="2527703" y="39947"/>
                </a:lnTo>
                <a:lnTo>
                  <a:pt x="2560181" y="49839"/>
                </a:lnTo>
                <a:lnTo>
                  <a:pt x="2598617" y="51489"/>
                </a:lnTo>
                <a:lnTo>
                  <a:pt x="2611602" y="56265"/>
                </a:lnTo>
                <a:lnTo>
                  <a:pt x="2624635" y="57072"/>
                </a:lnTo>
                <a:lnTo>
                  <a:pt x="2652720" y="50145"/>
                </a:lnTo>
                <a:lnTo>
                  <a:pt x="2658692" y="46451"/>
                </a:lnTo>
                <a:lnTo>
                  <a:pt x="2664930" y="44337"/>
                </a:lnTo>
                <a:lnTo>
                  <a:pt x="2671247" y="40261"/>
                </a:lnTo>
                <a:lnTo>
                  <a:pt x="2677587" y="38035"/>
                </a:lnTo>
                <a:lnTo>
                  <a:pt x="2684640" y="33925"/>
                </a:lnTo>
                <a:lnTo>
                  <a:pt x="2693942" y="31689"/>
                </a:lnTo>
                <a:lnTo>
                  <a:pt x="2695544" y="30298"/>
                </a:lnTo>
                <a:lnTo>
                  <a:pt x="2696613" y="28665"/>
                </a:lnTo>
                <a:lnTo>
                  <a:pt x="2698030" y="27577"/>
                </a:lnTo>
                <a:lnTo>
                  <a:pt x="2701488" y="26367"/>
                </a:lnTo>
                <a:lnTo>
                  <a:pt x="2713820" y="24885"/>
                </a:lnTo>
                <a:lnTo>
                  <a:pt x="2722187" y="21093"/>
                </a:lnTo>
                <a:lnTo>
                  <a:pt x="2769548" y="19057"/>
                </a:lnTo>
                <a:lnTo>
                  <a:pt x="2813085" y="19050"/>
                </a:lnTo>
                <a:lnTo>
                  <a:pt x="2857893" y="19050"/>
                </a:lnTo>
                <a:lnTo>
                  <a:pt x="2904831" y="19050"/>
                </a:lnTo>
                <a:lnTo>
                  <a:pt x="2944333" y="18344"/>
                </a:lnTo>
                <a:lnTo>
                  <a:pt x="2960248" y="13583"/>
                </a:lnTo>
                <a:lnTo>
                  <a:pt x="3004758" y="12702"/>
                </a:lnTo>
                <a:lnTo>
                  <a:pt x="3052333" y="6365"/>
                </a:lnTo>
                <a:lnTo>
                  <a:pt x="3080699" y="6350"/>
                </a:lnTo>
                <a:lnTo>
                  <a:pt x="3085580" y="8232"/>
                </a:lnTo>
                <a:lnTo>
                  <a:pt x="3087870" y="9721"/>
                </a:lnTo>
                <a:lnTo>
                  <a:pt x="3097835" y="11817"/>
                </a:lnTo>
                <a:lnTo>
                  <a:pt x="3121314" y="13354"/>
                </a:lnTo>
                <a:lnTo>
                  <a:pt x="3128911" y="17049"/>
                </a:lnTo>
                <a:lnTo>
                  <a:pt x="3174873" y="19047"/>
                </a:lnTo>
                <a:lnTo>
                  <a:pt x="3183442" y="19049"/>
                </a:lnTo>
                <a:lnTo>
                  <a:pt x="3187689" y="17168"/>
                </a:lnTo>
                <a:lnTo>
                  <a:pt x="3192793" y="13583"/>
                </a:lnTo>
                <a:lnTo>
                  <a:pt x="3198871" y="12874"/>
                </a:lnTo>
                <a:lnTo>
                  <a:pt x="3208944" y="12723"/>
                </a:lnTo>
                <a:lnTo>
                  <a:pt x="3210329" y="12009"/>
                </a:lnTo>
                <a:lnTo>
                  <a:pt x="3211252" y="10828"/>
                </a:lnTo>
                <a:lnTo>
                  <a:pt x="3211868" y="9335"/>
                </a:lnTo>
                <a:lnTo>
                  <a:pt x="3212984" y="8340"/>
                </a:lnTo>
                <a:lnTo>
                  <a:pt x="3219442" y="6352"/>
                </a:lnTo>
                <a:lnTo>
                  <a:pt x="32194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SMARTInkShape-Group92">
            <a:extLst>
              <a:ext uri="{FF2B5EF4-FFF2-40B4-BE49-F238E27FC236}">
                <a16:creationId xmlns:a16="http://schemas.microsoft.com/office/drawing/2014/main" id="{EA43B5A8-C4A7-4A38-AE42-8ED8D466175F}"/>
              </a:ext>
            </a:extLst>
          </p:cNvPr>
          <p:cNvGrpSpPr/>
          <p:nvPr/>
        </p:nvGrpSpPr>
        <p:grpSpPr>
          <a:xfrm>
            <a:off x="6794500" y="2610255"/>
            <a:ext cx="1063787" cy="596496"/>
            <a:chOff x="6794500" y="2610255"/>
            <a:chExt cx="1063787" cy="596496"/>
          </a:xfrm>
        </p:grpSpPr>
        <p:sp>
          <p:nvSpPr>
            <p:cNvPr id="6" name="SMARTInkShape-271">
              <a:extLst>
                <a:ext uri="{FF2B5EF4-FFF2-40B4-BE49-F238E27FC236}">
                  <a16:creationId xmlns:a16="http://schemas.microsoft.com/office/drawing/2014/main" id="{B1E7DFB0-2444-4E41-911A-F8563A4FA8CB}"/>
                </a:ext>
              </a:extLst>
            </p:cNvPr>
            <p:cNvSpPr/>
            <p:nvPr>
              <p:custDataLst>
                <p:tags r:id="rId6"/>
              </p:custDataLst>
            </p:nvPr>
          </p:nvSpPr>
          <p:spPr>
            <a:xfrm>
              <a:off x="6794500" y="2927350"/>
              <a:ext cx="520701" cy="279401"/>
            </a:xfrm>
            <a:custGeom>
              <a:avLst/>
              <a:gdLst/>
              <a:ahLst/>
              <a:cxnLst/>
              <a:rect l="0" t="0" r="0" b="0"/>
              <a:pathLst>
                <a:path w="520701" h="279401">
                  <a:moveTo>
                    <a:pt x="0" y="279400"/>
                  </a:moveTo>
                  <a:lnTo>
                    <a:pt x="0" y="279400"/>
                  </a:lnTo>
                  <a:lnTo>
                    <a:pt x="3370" y="279400"/>
                  </a:lnTo>
                  <a:lnTo>
                    <a:pt x="6907" y="275637"/>
                  </a:lnTo>
                  <a:lnTo>
                    <a:pt x="18297" y="261723"/>
                  </a:lnTo>
                  <a:lnTo>
                    <a:pt x="60129" y="233631"/>
                  </a:lnTo>
                  <a:lnTo>
                    <a:pt x="99784" y="214359"/>
                  </a:lnTo>
                  <a:lnTo>
                    <a:pt x="138848" y="201254"/>
                  </a:lnTo>
                  <a:lnTo>
                    <a:pt x="177547" y="188434"/>
                  </a:lnTo>
                  <a:lnTo>
                    <a:pt x="215825" y="176404"/>
                  </a:lnTo>
                  <a:lnTo>
                    <a:pt x="253978" y="167352"/>
                  </a:lnTo>
                  <a:lnTo>
                    <a:pt x="292093" y="156046"/>
                  </a:lnTo>
                  <a:lnTo>
                    <a:pt x="339136" y="139584"/>
                  </a:lnTo>
                  <a:lnTo>
                    <a:pt x="384738" y="118518"/>
                  </a:lnTo>
                  <a:lnTo>
                    <a:pt x="430919" y="93132"/>
                  </a:lnTo>
                  <a:lnTo>
                    <a:pt x="478096" y="59397"/>
                  </a:lnTo>
                  <a:lnTo>
                    <a:pt x="486714" y="52034"/>
                  </a:lnTo>
                  <a:lnTo>
                    <a:pt x="518269" y="4515"/>
                  </a:lnTo>
                  <a:lnTo>
                    <a:pt x="5207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72">
              <a:extLst>
                <a:ext uri="{FF2B5EF4-FFF2-40B4-BE49-F238E27FC236}">
                  <a16:creationId xmlns:a16="http://schemas.microsoft.com/office/drawing/2014/main" id="{6C46AB0E-DF60-4DD4-B738-B3B6A5CEE528}"/>
                </a:ext>
              </a:extLst>
            </p:cNvPr>
            <p:cNvSpPr/>
            <p:nvPr>
              <p:custDataLst>
                <p:tags r:id="rId7"/>
              </p:custDataLst>
            </p:nvPr>
          </p:nvSpPr>
          <p:spPr>
            <a:xfrm>
              <a:off x="7429500" y="2692400"/>
              <a:ext cx="18998" cy="214272"/>
            </a:xfrm>
            <a:custGeom>
              <a:avLst/>
              <a:gdLst/>
              <a:ahLst/>
              <a:cxnLst/>
              <a:rect l="0" t="0" r="0" b="0"/>
              <a:pathLst>
                <a:path w="18998" h="214272">
                  <a:moveTo>
                    <a:pt x="0" y="0"/>
                  </a:moveTo>
                  <a:lnTo>
                    <a:pt x="0" y="0"/>
                  </a:lnTo>
                  <a:lnTo>
                    <a:pt x="5467" y="0"/>
                  </a:lnTo>
                  <a:lnTo>
                    <a:pt x="5762" y="706"/>
                  </a:lnTo>
                  <a:lnTo>
                    <a:pt x="6272" y="5467"/>
                  </a:lnTo>
                  <a:lnTo>
                    <a:pt x="9699" y="9460"/>
                  </a:lnTo>
                  <a:lnTo>
                    <a:pt x="11366" y="15023"/>
                  </a:lnTo>
                  <a:lnTo>
                    <a:pt x="18145" y="58444"/>
                  </a:lnTo>
                  <a:lnTo>
                    <a:pt x="18997" y="100970"/>
                  </a:lnTo>
                  <a:lnTo>
                    <a:pt x="17165" y="140097"/>
                  </a:lnTo>
                  <a:lnTo>
                    <a:pt x="12815" y="183995"/>
                  </a:lnTo>
                  <a:lnTo>
                    <a:pt x="12706" y="210403"/>
                  </a:lnTo>
                  <a:lnTo>
                    <a:pt x="11999" y="212235"/>
                  </a:lnTo>
                  <a:lnTo>
                    <a:pt x="10821" y="213457"/>
                  </a:lnTo>
                  <a:lnTo>
                    <a:pt x="9330" y="214271"/>
                  </a:lnTo>
                  <a:lnTo>
                    <a:pt x="8337" y="214109"/>
                  </a:lnTo>
                  <a:lnTo>
                    <a:pt x="7675" y="213295"/>
                  </a:lnTo>
                  <a:lnTo>
                    <a:pt x="6939" y="210508"/>
                  </a:lnTo>
                  <a:lnTo>
                    <a:pt x="6427" y="204302"/>
                  </a:lnTo>
                  <a:lnTo>
                    <a:pt x="0" y="196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273">
              <a:extLst>
                <a:ext uri="{FF2B5EF4-FFF2-40B4-BE49-F238E27FC236}">
                  <a16:creationId xmlns:a16="http://schemas.microsoft.com/office/drawing/2014/main" id="{0AB162F8-F91D-402C-A9DD-88F2132A86D1}"/>
                </a:ext>
              </a:extLst>
            </p:cNvPr>
            <p:cNvSpPr/>
            <p:nvPr>
              <p:custDataLst>
                <p:tags r:id="rId8"/>
              </p:custDataLst>
            </p:nvPr>
          </p:nvSpPr>
          <p:spPr>
            <a:xfrm>
              <a:off x="7416800" y="2622573"/>
              <a:ext cx="209551" cy="234815"/>
            </a:xfrm>
            <a:custGeom>
              <a:avLst/>
              <a:gdLst/>
              <a:ahLst/>
              <a:cxnLst/>
              <a:rect l="0" t="0" r="0" b="0"/>
              <a:pathLst>
                <a:path w="209551" h="234815">
                  <a:moveTo>
                    <a:pt x="0" y="6327"/>
                  </a:moveTo>
                  <a:lnTo>
                    <a:pt x="0" y="6327"/>
                  </a:lnTo>
                  <a:lnTo>
                    <a:pt x="0" y="860"/>
                  </a:lnTo>
                  <a:lnTo>
                    <a:pt x="705" y="565"/>
                  </a:lnTo>
                  <a:lnTo>
                    <a:pt x="11556" y="0"/>
                  </a:lnTo>
                  <a:lnTo>
                    <a:pt x="11937" y="698"/>
                  </a:lnTo>
                  <a:lnTo>
                    <a:pt x="15970" y="12188"/>
                  </a:lnTo>
                  <a:lnTo>
                    <a:pt x="27433" y="31941"/>
                  </a:lnTo>
                  <a:lnTo>
                    <a:pt x="34065" y="40995"/>
                  </a:lnTo>
                  <a:lnTo>
                    <a:pt x="61680" y="83523"/>
                  </a:lnTo>
                  <a:lnTo>
                    <a:pt x="91034" y="126330"/>
                  </a:lnTo>
                  <a:lnTo>
                    <a:pt x="106072" y="147363"/>
                  </a:lnTo>
                  <a:lnTo>
                    <a:pt x="115626" y="163591"/>
                  </a:lnTo>
                  <a:lnTo>
                    <a:pt x="139815" y="193491"/>
                  </a:lnTo>
                  <a:lnTo>
                    <a:pt x="147513" y="200283"/>
                  </a:lnTo>
                  <a:lnTo>
                    <a:pt x="173534" y="230599"/>
                  </a:lnTo>
                  <a:lnTo>
                    <a:pt x="177785" y="233003"/>
                  </a:lnTo>
                  <a:lnTo>
                    <a:pt x="184017" y="234674"/>
                  </a:lnTo>
                  <a:lnTo>
                    <a:pt x="187148" y="234814"/>
                  </a:lnTo>
                  <a:lnTo>
                    <a:pt x="190891" y="232995"/>
                  </a:lnTo>
                  <a:lnTo>
                    <a:pt x="192878" y="231523"/>
                  </a:lnTo>
                  <a:lnTo>
                    <a:pt x="199044" y="222708"/>
                  </a:lnTo>
                  <a:lnTo>
                    <a:pt x="201968" y="214530"/>
                  </a:lnTo>
                  <a:lnTo>
                    <a:pt x="204918" y="196371"/>
                  </a:lnTo>
                  <a:lnTo>
                    <a:pt x="208178" y="183992"/>
                  </a:lnTo>
                  <a:lnTo>
                    <a:pt x="209469" y="151115"/>
                  </a:lnTo>
                  <a:lnTo>
                    <a:pt x="203459" y="104654"/>
                  </a:lnTo>
                  <a:lnTo>
                    <a:pt x="203202" y="58989"/>
                  </a:lnTo>
                  <a:lnTo>
                    <a:pt x="203200" y="19035"/>
                  </a:lnTo>
                  <a:lnTo>
                    <a:pt x="209550" y="190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274">
              <a:extLst>
                <a:ext uri="{FF2B5EF4-FFF2-40B4-BE49-F238E27FC236}">
                  <a16:creationId xmlns:a16="http://schemas.microsoft.com/office/drawing/2014/main" id="{54FE6090-2259-4BCE-B601-806F03C7A572}"/>
                </a:ext>
              </a:extLst>
            </p:cNvPr>
            <p:cNvSpPr/>
            <p:nvPr>
              <p:custDataLst>
                <p:tags r:id="rId9"/>
              </p:custDataLst>
            </p:nvPr>
          </p:nvSpPr>
          <p:spPr>
            <a:xfrm>
              <a:off x="7683879" y="2610255"/>
              <a:ext cx="174408" cy="258635"/>
            </a:xfrm>
            <a:custGeom>
              <a:avLst/>
              <a:gdLst/>
              <a:ahLst/>
              <a:cxnLst/>
              <a:rect l="0" t="0" r="0" b="0"/>
              <a:pathLst>
                <a:path w="174408" h="258635">
                  <a:moveTo>
                    <a:pt x="94871" y="69445"/>
                  </a:moveTo>
                  <a:lnTo>
                    <a:pt x="94871" y="69445"/>
                  </a:lnTo>
                  <a:lnTo>
                    <a:pt x="85411" y="69445"/>
                  </a:lnTo>
                  <a:lnTo>
                    <a:pt x="84331" y="68739"/>
                  </a:lnTo>
                  <a:lnTo>
                    <a:pt x="83612" y="67564"/>
                  </a:lnTo>
                  <a:lnTo>
                    <a:pt x="82455" y="63978"/>
                  </a:lnTo>
                  <a:lnTo>
                    <a:pt x="80415" y="63487"/>
                  </a:lnTo>
                  <a:lnTo>
                    <a:pt x="51274" y="63097"/>
                  </a:lnTo>
                  <a:lnTo>
                    <a:pt x="45391" y="64977"/>
                  </a:lnTo>
                  <a:lnTo>
                    <a:pt x="22825" y="80807"/>
                  </a:lnTo>
                  <a:lnTo>
                    <a:pt x="8266" y="99907"/>
                  </a:lnTo>
                  <a:lnTo>
                    <a:pt x="2496" y="114689"/>
                  </a:lnTo>
                  <a:lnTo>
                    <a:pt x="0" y="137004"/>
                  </a:lnTo>
                  <a:lnTo>
                    <a:pt x="4766" y="158441"/>
                  </a:lnTo>
                  <a:lnTo>
                    <a:pt x="17339" y="190048"/>
                  </a:lnTo>
                  <a:lnTo>
                    <a:pt x="51788" y="229365"/>
                  </a:lnTo>
                  <a:lnTo>
                    <a:pt x="71727" y="243687"/>
                  </a:lnTo>
                  <a:lnTo>
                    <a:pt x="107064" y="256996"/>
                  </a:lnTo>
                  <a:lnTo>
                    <a:pt x="116988" y="258634"/>
                  </a:lnTo>
                  <a:lnTo>
                    <a:pt x="126102" y="257481"/>
                  </a:lnTo>
                  <a:lnTo>
                    <a:pt x="156224" y="244984"/>
                  </a:lnTo>
                  <a:lnTo>
                    <a:pt x="162826" y="238950"/>
                  </a:lnTo>
                  <a:lnTo>
                    <a:pt x="167406" y="231564"/>
                  </a:lnTo>
                  <a:lnTo>
                    <a:pt x="174407" y="202588"/>
                  </a:lnTo>
                  <a:lnTo>
                    <a:pt x="167871" y="158048"/>
                  </a:lnTo>
                  <a:lnTo>
                    <a:pt x="147320" y="116848"/>
                  </a:lnTo>
                  <a:lnTo>
                    <a:pt x="118126" y="70323"/>
                  </a:lnTo>
                  <a:lnTo>
                    <a:pt x="77702" y="25047"/>
                  </a:lnTo>
                  <a:lnTo>
                    <a:pt x="71717" y="17257"/>
                  </a:lnTo>
                  <a:lnTo>
                    <a:pt x="52276" y="4203"/>
                  </a:lnTo>
                  <a:lnTo>
                    <a:pt x="43131" y="960"/>
                  </a:lnTo>
                  <a:lnTo>
                    <a:pt x="35952" y="0"/>
                  </a:lnTo>
                  <a:lnTo>
                    <a:pt x="31526" y="1656"/>
                  </a:lnTo>
                  <a:lnTo>
                    <a:pt x="18671" y="122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SMARTInkShape-275">
            <a:extLst>
              <a:ext uri="{FF2B5EF4-FFF2-40B4-BE49-F238E27FC236}">
                <a16:creationId xmlns:a16="http://schemas.microsoft.com/office/drawing/2014/main" id="{595C2FB1-FEE6-4187-8511-D352136D9FE3}"/>
              </a:ext>
            </a:extLst>
          </p:cNvPr>
          <p:cNvSpPr/>
          <p:nvPr>
            <p:custDataLst>
              <p:tags r:id="rId2"/>
            </p:custDataLst>
          </p:nvPr>
        </p:nvSpPr>
        <p:spPr>
          <a:xfrm>
            <a:off x="2260600" y="3822701"/>
            <a:ext cx="1987551" cy="114297"/>
          </a:xfrm>
          <a:custGeom>
            <a:avLst/>
            <a:gdLst/>
            <a:ahLst/>
            <a:cxnLst/>
            <a:rect l="0" t="0" r="0" b="0"/>
            <a:pathLst>
              <a:path w="1987551" h="114297">
                <a:moveTo>
                  <a:pt x="0" y="25399"/>
                </a:moveTo>
                <a:lnTo>
                  <a:pt x="0" y="25399"/>
                </a:lnTo>
                <a:lnTo>
                  <a:pt x="3371" y="25399"/>
                </a:lnTo>
                <a:lnTo>
                  <a:pt x="4364" y="26104"/>
                </a:lnTo>
                <a:lnTo>
                  <a:pt x="5026" y="27280"/>
                </a:lnTo>
                <a:lnTo>
                  <a:pt x="6088" y="30866"/>
                </a:lnTo>
                <a:lnTo>
                  <a:pt x="8115" y="31357"/>
                </a:lnTo>
                <a:lnTo>
                  <a:pt x="11794" y="31671"/>
                </a:lnTo>
                <a:lnTo>
                  <a:pt x="18765" y="25658"/>
                </a:lnTo>
                <a:lnTo>
                  <a:pt x="28764" y="25399"/>
                </a:lnTo>
                <a:lnTo>
                  <a:pt x="29759" y="24693"/>
                </a:lnTo>
                <a:lnTo>
                  <a:pt x="30423" y="23517"/>
                </a:lnTo>
                <a:lnTo>
                  <a:pt x="30865" y="22028"/>
                </a:lnTo>
                <a:lnTo>
                  <a:pt x="31866" y="21035"/>
                </a:lnTo>
                <a:lnTo>
                  <a:pt x="37140" y="19310"/>
                </a:lnTo>
                <a:lnTo>
                  <a:pt x="53824" y="19051"/>
                </a:lnTo>
                <a:lnTo>
                  <a:pt x="57553" y="20931"/>
                </a:lnTo>
                <a:lnTo>
                  <a:pt x="61563" y="23413"/>
                </a:lnTo>
                <a:lnTo>
                  <a:pt x="68619" y="25137"/>
                </a:lnTo>
                <a:lnTo>
                  <a:pt x="92597" y="26100"/>
                </a:lnTo>
                <a:lnTo>
                  <a:pt x="101494" y="30424"/>
                </a:lnTo>
                <a:lnTo>
                  <a:pt x="138259" y="33621"/>
                </a:lnTo>
                <a:lnTo>
                  <a:pt x="143999" y="36108"/>
                </a:lnTo>
                <a:lnTo>
                  <a:pt x="189351" y="44181"/>
                </a:lnTo>
                <a:lnTo>
                  <a:pt x="204802" y="43691"/>
                </a:lnTo>
                <a:lnTo>
                  <a:pt x="217262" y="39412"/>
                </a:lnTo>
                <a:lnTo>
                  <a:pt x="264509" y="37398"/>
                </a:lnTo>
                <a:lnTo>
                  <a:pt x="283902" y="32632"/>
                </a:lnTo>
                <a:lnTo>
                  <a:pt x="324245" y="29877"/>
                </a:lnTo>
                <a:lnTo>
                  <a:pt x="336667" y="26726"/>
                </a:lnTo>
                <a:lnTo>
                  <a:pt x="379679" y="25433"/>
                </a:lnTo>
                <a:lnTo>
                  <a:pt x="401993" y="26109"/>
                </a:lnTo>
                <a:lnTo>
                  <a:pt x="431915" y="31161"/>
                </a:lnTo>
                <a:lnTo>
                  <a:pt x="476216" y="31739"/>
                </a:lnTo>
                <a:lnTo>
                  <a:pt x="522816" y="32454"/>
                </a:lnTo>
                <a:lnTo>
                  <a:pt x="548217" y="37510"/>
                </a:lnTo>
                <a:lnTo>
                  <a:pt x="593694" y="43115"/>
                </a:lnTo>
                <a:lnTo>
                  <a:pt x="631876" y="46296"/>
                </a:lnTo>
                <a:lnTo>
                  <a:pt x="638551" y="48798"/>
                </a:lnTo>
                <a:lnTo>
                  <a:pt x="683700" y="50776"/>
                </a:lnTo>
                <a:lnTo>
                  <a:pt x="728395" y="50799"/>
                </a:lnTo>
                <a:lnTo>
                  <a:pt x="772663" y="50799"/>
                </a:lnTo>
                <a:lnTo>
                  <a:pt x="817111" y="50799"/>
                </a:lnTo>
                <a:lnTo>
                  <a:pt x="863601" y="50799"/>
                </a:lnTo>
                <a:lnTo>
                  <a:pt x="871362" y="51504"/>
                </a:lnTo>
                <a:lnTo>
                  <a:pt x="881108" y="55163"/>
                </a:lnTo>
                <a:lnTo>
                  <a:pt x="927018" y="58996"/>
                </a:lnTo>
                <a:lnTo>
                  <a:pt x="939776" y="62165"/>
                </a:lnTo>
                <a:lnTo>
                  <a:pt x="965198" y="65263"/>
                </a:lnTo>
                <a:lnTo>
                  <a:pt x="977899" y="68490"/>
                </a:lnTo>
                <a:lnTo>
                  <a:pt x="1021958" y="74839"/>
                </a:lnTo>
                <a:lnTo>
                  <a:pt x="1060440" y="78045"/>
                </a:lnTo>
                <a:lnTo>
                  <a:pt x="1074010" y="81660"/>
                </a:lnTo>
                <a:lnTo>
                  <a:pt x="1117634" y="82539"/>
                </a:lnTo>
                <a:lnTo>
                  <a:pt x="1163462" y="83254"/>
                </a:lnTo>
                <a:lnTo>
                  <a:pt x="1176074" y="87575"/>
                </a:lnTo>
                <a:lnTo>
                  <a:pt x="1221332" y="88883"/>
                </a:lnTo>
                <a:lnTo>
                  <a:pt x="1267753" y="88899"/>
                </a:lnTo>
                <a:lnTo>
                  <a:pt x="1312218" y="88899"/>
                </a:lnTo>
                <a:lnTo>
                  <a:pt x="1335792" y="88193"/>
                </a:lnTo>
                <a:lnTo>
                  <a:pt x="1360234" y="82941"/>
                </a:lnTo>
                <a:lnTo>
                  <a:pt x="1404684" y="82552"/>
                </a:lnTo>
                <a:lnTo>
                  <a:pt x="1424692" y="81844"/>
                </a:lnTo>
                <a:lnTo>
                  <a:pt x="1452279" y="76591"/>
                </a:lnTo>
                <a:lnTo>
                  <a:pt x="1469556" y="75545"/>
                </a:lnTo>
                <a:lnTo>
                  <a:pt x="1496753" y="68363"/>
                </a:lnTo>
                <a:lnTo>
                  <a:pt x="1502012" y="65660"/>
                </a:lnTo>
                <a:lnTo>
                  <a:pt x="1534969" y="55697"/>
                </a:lnTo>
                <a:lnTo>
                  <a:pt x="1540165" y="52976"/>
                </a:lnTo>
                <a:lnTo>
                  <a:pt x="1570794" y="45094"/>
                </a:lnTo>
                <a:lnTo>
                  <a:pt x="1582628" y="43934"/>
                </a:lnTo>
                <a:lnTo>
                  <a:pt x="1595187" y="39461"/>
                </a:lnTo>
                <a:lnTo>
                  <a:pt x="1602205" y="37999"/>
                </a:lnTo>
                <a:lnTo>
                  <a:pt x="1610123" y="33209"/>
                </a:lnTo>
                <a:lnTo>
                  <a:pt x="1614723" y="29340"/>
                </a:lnTo>
                <a:lnTo>
                  <a:pt x="1621001" y="27150"/>
                </a:lnTo>
                <a:lnTo>
                  <a:pt x="1627789" y="25472"/>
                </a:lnTo>
                <a:lnTo>
                  <a:pt x="1637896" y="20527"/>
                </a:lnTo>
                <a:lnTo>
                  <a:pt x="1650058" y="15969"/>
                </a:lnTo>
                <a:lnTo>
                  <a:pt x="1661685" y="8981"/>
                </a:lnTo>
                <a:lnTo>
                  <a:pt x="1707001" y="269"/>
                </a:lnTo>
                <a:lnTo>
                  <a:pt x="1754605" y="0"/>
                </a:lnTo>
                <a:lnTo>
                  <a:pt x="1773701" y="704"/>
                </a:lnTo>
                <a:lnTo>
                  <a:pt x="1785800" y="5025"/>
                </a:lnTo>
                <a:lnTo>
                  <a:pt x="1797479" y="7838"/>
                </a:lnTo>
                <a:lnTo>
                  <a:pt x="1809877" y="11259"/>
                </a:lnTo>
                <a:lnTo>
                  <a:pt x="1822488" y="14154"/>
                </a:lnTo>
                <a:lnTo>
                  <a:pt x="1868312" y="35999"/>
                </a:lnTo>
                <a:lnTo>
                  <a:pt x="1915868" y="65616"/>
                </a:lnTo>
                <a:lnTo>
                  <a:pt x="1922295" y="71730"/>
                </a:lnTo>
                <a:lnTo>
                  <a:pt x="1928209" y="78446"/>
                </a:lnTo>
                <a:lnTo>
                  <a:pt x="1941621" y="90388"/>
                </a:lnTo>
                <a:lnTo>
                  <a:pt x="1944231" y="94125"/>
                </a:lnTo>
                <a:lnTo>
                  <a:pt x="1947382" y="96616"/>
                </a:lnTo>
                <a:lnTo>
                  <a:pt x="1963298" y="104314"/>
                </a:lnTo>
                <a:lnTo>
                  <a:pt x="1973510" y="113097"/>
                </a:lnTo>
                <a:lnTo>
                  <a:pt x="1976136" y="113765"/>
                </a:lnTo>
                <a:lnTo>
                  <a:pt x="1981174" y="114296"/>
                </a:lnTo>
                <a:lnTo>
                  <a:pt x="1987550" y="1079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76">
            <a:extLst>
              <a:ext uri="{FF2B5EF4-FFF2-40B4-BE49-F238E27FC236}">
                <a16:creationId xmlns:a16="http://schemas.microsoft.com/office/drawing/2014/main" id="{8FEA8A32-9334-4158-A331-6B97CA128455}"/>
              </a:ext>
            </a:extLst>
          </p:cNvPr>
          <p:cNvSpPr/>
          <p:nvPr>
            <p:custDataLst>
              <p:tags r:id="rId3"/>
            </p:custDataLst>
          </p:nvPr>
        </p:nvSpPr>
        <p:spPr>
          <a:xfrm>
            <a:off x="3098800" y="4324619"/>
            <a:ext cx="762001" cy="63224"/>
          </a:xfrm>
          <a:custGeom>
            <a:avLst/>
            <a:gdLst/>
            <a:ahLst/>
            <a:cxnLst/>
            <a:rect l="0" t="0" r="0" b="0"/>
            <a:pathLst>
              <a:path w="762001" h="63224">
                <a:moveTo>
                  <a:pt x="0" y="25131"/>
                </a:moveTo>
                <a:lnTo>
                  <a:pt x="0" y="25131"/>
                </a:lnTo>
                <a:lnTo>
                  <a:pt x="8838" y="25131"/>
                </a:lnTo>
                <a:lnTo>
                  <a:pt x="39082" y="31219"/>
                </a:lnTo>
                <a:lnTo>
                  <a:pt x="84132" y="31476"/>
                </a:lnTo>
                <a:lnTo>
                  <a:pt x="127351" y="31480"/>
                </a:lnTo>
                <a:lnTo>
                  <a:pt x="158796" y="29599"/>
                </a:lnTo>
                <a:lnTo>
                  <a:pt x="203203" y="25392"/>
                </a:lnTo>
                <a:lnTo>
                  <a:pt x="248355" y="15021"/>
                </a:lnTo>
                <a:lnTo>
                  <a:pt x="291512" y="8294"/>
                </a:lnTo>
                <a:lnTo>
                  <a:pt x="336516" y="4329"/>
                </a:lnTo>
                <a:lnTo>
                  <a:pt x="380998" y="0"/>
                </a:lnTo>
                <a:lnTo>
                  <a:pt x="401330" y="490"/>
                </a:lnTo>
                <a:lnTo>
                  <a:pt x="429869" y="7573"/>
                </a:lnTo>
                <a:lnTo>
                  <a:pt x="435881" y="10272"/>
                </a:lnTo>
                <a:lnTo>
                  <a:pt x="446493" y="12497"/>
                </a:lnTo>
                <a:lnTo>
                  <a:pt x="471046" y="27333"/>
                </a:lnTo>
                <a:lnTo>
                  <a:pt x="505290" y="54059"/>
                </a:lnTo>
                <a:lnTo>
                  <a:pt x="528260" y="62238"/>
                </a:lnTo>
                <a:lnTo>
                  <a:pt x="575759" y="63223"/>
                </a:lnTo>
                <a:lnTo>
                  <a:pt x="592672" y="58160"/>
                </a:lnTo>
                <a:lnTo>
                  <a:pt x="607719" y="50366"/>
                </a:lnTo>
                <a:lnTo>
                  <a:pt x="630119" y="33591"/>
                </a:lnTo>
                <a:lnTo>
                  <a:pt x="634259" y="27951"/>
                </a:lnTo>
                <a:lnTo>
                  <a:pt x="643648" y="22132"/>
                </a:lnTo>
                <a:lnTo>
                  <a:pt x="645899" y="18389"/>
                </a:lnTo>
                <a:lnTo>
                  <a:pt x="646499" y="16403"/>
                </a:lnTo>
                <a:lnTo>
                  <a:pt x="647605" y="15079"/>
                </a:lnTo>
                <a:lnTo>
                  <a:pt x="653062" y="12779"/>
                </a:lnTo>
                <a:lnTo>
                  <a:pt x="653610" y="10704"/>
                </a:lnTo>
                <a:lnTo>
                  <a:pt x="653963" y="6995"/>
                </a:lnTo>
                <a:lnTo>
                  <a:pt x="654698" y="6690"/>
                </a:lnTo>
                <a:lnTo>
                  <a:pt x="659510" y="6161"/>
                </a:lnTo>
                <a:lnTo>
                  <a:pt x="665999" y="10461"/>
                </a:lnTo>
                <a:lnTo>
                  <a:pt x="709936" y="17423"/>
                </a:lnTo>
                <a:lnTo>
                  <a:pt x="757169" y="24941"/>
                </a:lnTo>
                <a:lnTo>
                  <a:pt x="762000" y="251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77">
            <a:extLst>
              <a:ext uri="{FF2B5EF4-FFF2-40B4-BE49-F238E27FC236}">
                <a16:creationId xmlns:a16="http://schemas.microsoft.com/office/drawing/2014/main" id="{76C8FA95-3351-45D6-A48B-583293CF1717}"/>
              </a:ext>
            </a:extLst>
          </p:cNvPr>
          <p:cNvSpPr/>
          <p:nvPr>
            <p:custDataLst>
              <p:tags r:id="rId4"/>
            </p:custDataLst>
          </p:nvPr>
        </p:nvSpPr>
        <p:spPr>
          <a:xfrm>
            <a:off x="6381750" y="4318007"/>
            <a:ext cx="3727451" cy="139688"/>
          </a:xfrm>
          <a:custGeom>
            <a:avLst/>
            <a:gdLst/>
            <a:ahLst/>
            <a:cxnLst/>
            <a:rect l="0" t="0" r="0" b="0"/>
            <a:pathLst>
              <a:path w="3727451" h="139688">
                <a:moveTo>
                  <a:pt x="0" y="19043"/>
                </a:moveTo>
                <a:lnTo>
                  <a:pt x="0" y="19043"/>
                </a:lnTo>
                <a:lnTo>
                  <a:pt x="0" y="31718"/>
                </a:lnTo>
                <a:lnTo>
                  <a:pt x="43002" y="31743"/>
                </a:lnTo>
                <a:lnTo>
                  <a:pt x="64468" y="29861"/>
                </a:lnTo>
                <a:lnTo>
                  <a:pt x="103567" y="25785"/>
                </a:lnTo>
                <a:lnTo>
                  <a:pt x="149428" y="20401"/>
                </a:lnTo>
                <a:lnTo>
                  <a:pt x="194342" y="14152"/>
                </a:lnTo>
                <a:lnTo>
                  <a:pt x="240386" y="7511"/>
                </a:lnTo>
                <a:lnTo>
                  <a:pt x="285350" y="1471"/>
                </a:lnTo>
                <a:lnTo>
                  <a:pt x="322908" y="285"/>
                </a:lnTo>
                <a:lnTo>
                  <a:pt x="363593" y="51"/>
                </a:lnTo>
                <a:lnTo>
                  <a:pt x="408175" y="0"/>
                </a:lnTo>
                <a:lnTo>
                  <a:pt x="446680" y="700"/>
                </a:lnTo>
                <a:lnTo>
                  <a:pt x="490796" y="5460"/>
                </a:lnTo>
                <a:lnTo>
                  <a:pt x="536376" y="11733"/>
                </a:lnTo>
                <a:lnTo>
                  <a:pt x="565189" y="18278"/>
                </a:lnTo>
                <a:lnTo>
                  <a:pt x="608954" y="35444"/>
                </a:lnTo>
                <a:lnTo>
                  <a:pt x="651301" y="52994"/>
                </a:lnTo>
                <a:lnTo>
                  <a:pt x="697448" y="69724"/>
                </a:lnTo>
                <a:lnTo>
                  <a:pt x="741534" y="84414"/>
                </a:lnTo>
                <a:lnTo>
                  <a:pt x="787833" y="101200"/>
                </a:lnTo>
                <a:lnTo>
                  <a:pt x="834154" y="107760"/>
                </a:lnTo>
                <a:lnTo>
                  <a:pt x="878163" y="113293"/>
                </a:lnTo>
                <a:lnTo>
                  <a:pt x="925743" y="119187"/>
                </a:lnTo>
                <a:lnTo>
                  <a:pt x="969960" y="116087"/>
                </a:lnTo>
                <a:lnTo>
                  <a:pt x="1017210" y="114529"/>
                </a:lnTo>
                <a:lnTo>
                  <a:pt x="1062212" y="109298"/>
                </a:lnTo>
                <a:lnTo>
                  <a:pt x="1104165" y="103052"/>
                </a:lnTo>
                <a:lnTo>
                  <a:pt x="1149341" y="90952"/>
                </a:lnTo>
                <a:lnTo>
                  <a:pt x="1193854" y="79009"/>
                </a:lnTo>
                <a:lnTo>
                  <a:pt x="1237604" y="71370"/>
                </a:lnTo>
                <a:lnTo>
                  <a:pt x="1276293" y="64277"/>
                </a:lnTo>
                <a:lnTo>
                  <a:pt x="1323777" y="63523"/>
                </a:lnTo>
                <a:lnTo>
                  <a:pt x="1364719" y="64200"/>
                </a:lnTo>
                <a:lnTo>
                  <a:pt x="1409968" y="72953"/>
                </a:lnTo>
                <a:lnTo>
                  <a:pt x="1455301" y="85568"/>
                </a:lnTo>
                <a:lnTo>
                  <a:pt x="1482907" y="93481"/>
                </a:lnTo>
                <a:lnTo>
                  <a:pt x="1525619" y="95088"/>
                </a:lnTo>
                <a:lnTo>
                  <a:pt x="1566546" y="95222"/>
                </a:lnTo>
                <a:lnTo>
                  <a:pt x="1612788" y="95241"/>
                </a:lnTo>
                <a:lnTo>
                  <a:pt x="1653380" y="95242"/>
                </a:lnTo>
                <a:lnTo>
                  <a:pt x="1700569" y="91872"/>
                </a:lnTo>
                <a:lnTo>
                  <a:pt x="1740296" y="84259"/>
                </a:lnTo>
                <a:lnTo>
                  <a:pt x="1781580" y="77699"/>
                </a:lnTo>
                <a:lnTo>
                  <a:pt x="1827277" y="66262"/>
                </a:lnTo>
                <a:lnTo>
                  <a:pt x="1869095" y="60486"/>
                </a:lnTo>
                <a:lnTo>
                  <a:pt x="1914357" y="48598"/>
                </a:lnTo>
                <a:lnTo>
                  <a:pt x="1955506" y="44807"/>
                </a:lnTo>
                <a:lnTo>
                  <a:pt x="1999342" y="44474"/>
                </a:lnTo>
                <a:lnTo>
                  <a:pt x="2043738" y="44445"/>
                </a:lnTo>
                <a:lnTo>
                  <a:pt x="2076323" y="46324"/>
                </a:lnTo>
                <a:lnTo>
                  <a:pt x="2120893" y="53903"/>
                </a:lnTo>
                <a:lnTo>
                  <a:pt x="2165349" y="67784"/>
                </a:lnTo>
                <a:lnTo>
                  <a:pt x="2210682" y="79194"/>
                </a:lnTo>
                <a:lnTo>
                  <a:pt x="2254676" y="87438"/>
                </a:lnTo>
                <a:lnTo>
                  <a:pt x="2271544" y="90344"/>
                </a:lnTo>
                <a:lnTo>
                  <a:pt x="2287361" y="93791"/>
                </a:lnTo>
                <a:lnTo>
                  <a:pt x="2317930" y="94346"/>
                </a:lnTo>
                <a:lnTo>
                  <a:pt x="2362210" y="87392"/>
                </a:lnTo>
                <a:lnTo>
                  <a:pt x="2395275" y="82969"/>
                </a:lnTo>
                <a:lnTo>
                  <a:pt x="2438478" y="77101"/>
                </a:lnTo>
                <a:lnTo>
                  <a:pt x="2482853" y="70484"/>
                </a:lnTo>
                <a:lnTo>
                  <a:pt x="2529181" y="69880"/>
                </a:lnTo>
                <a:lnTo>
                  <a:pt x="2573239" y="74872"/>
                </a:lnTo>
                <a:lnTo>
                  <a:pt x="2617654" y="82985"/>
                </a:lnTo>
                <a:lnTo>
                  <a:pt x="2665246" y="95282"/>
                </a:lnTo>
                <a:lnTo>
                  <a:pt x="2709972" y="107946"/>
                </a:lnTo>
                <a:lnTo>
                  <a:pt x="2754446" y="120643"/>
                </a:lnTo>
                <a:lnTo>
                  <a:pt x="2800265" y="132088"/>
                </a:lnTo>
                <a:lnTo>
                  <a:pt x="2843909" y="138700"/>
                </a:lnTo>
                <a:lnTo>
                  <a:pt x="2886193" y="139606"/>
                </a:lnTo>
                <a:lnTo>
                  <a:pt x="2933521" y="139687"/>
                </a:lnTo>
                <a:lnTo>
                  <a:pt x="2959064" y="137811"/>
                </a:lnTo>
                <a:lnTo>
                  <a:pt x="3003548" y="130233"/>
                </a:lnTo>
                <a:lnTo>
                  <a:pt x="3048705" y="116351"/>
                </a:lnTo>
                <a:lnTo>
                  <a:pt x="3095263" y="106615"/>
                </a:lnTo>
                <a:lnTo>
                  <a:pt x="3136590" y="97008"/>
                </a:lnTo>
                <a:lnTo>
                  <a:pt x="3179999" y="93516"/>
                </a:lnTo>
                <a:lnTo>
                  <a:pt x="3225720" y="89164"/>
                </a:lnTo>
                <a:lnTo>
                  <a:pt x="3269360" y="88917"/>
                </a:lnTo>
                <a:lnTo>
                  <a:pt x="3313740" y="92266"/>
                </a:lnTo>
                <a:lnTo>
                  <a:pt x="3353230" y="94850"/>
                </a:lnTo>
                <a:lnTo>
                  <a:pt x="3398612" y="100234"/>
                </a:lnTo>
                <a:lnTo>
                  <a:pt x="3439763" y="105778"/>
                </a:lnTo>
                <a:lnTo>
                  <a:pt x="3486035" y="112117"/>
                </a:lnTo>
                <a:lnTo>
                  <a:pt x="3530645" y="114102"/>
                </a:lnTo>
                <a:lnTo>
                  <a:pt x="3575108" y="114276"/>
                </a:lnTo>
                <a:lnTo>
                  <a:pt x="3619560" y="118656"/>
                </a:lnTo>
                <a:lnTo>
                  <a:pt x="3663305" y="124832"/>
                </a:lnTo>
                <a:lnTo>
                  <a:pt x="3682103" y="125647"/>
                </a:lnTo>
                <a:lnTo>
                  <a:pt x="3709546" y="120469"/>
                </a:lnTo>
                <a:lnTo>
                  <a:pt x="3715495" y="117508"/>
                </a:lnTo>
                <a:lnTo>
                  <a:pt x="3726075" y="103641"/>
                </a:lnTo>
                <a:lnTo>
                  <a:pt x="3727450" y="888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78">
            <a:extLst>
              <a:ext uri="{FF2B5EF4-FFF2-40B4-BE49-F238E27FC236}">
                <a16:creationId xmlns:a16="http://schemas.microsoft.com/office/drawing/2014/main" id="{744A82B9-6FEC-4F83-8901-D6FD0C1D2DCC}"/>
              </a:ext>
            </a:extLst>
          </p:cNvPr>
          <p:cNvSpPr/>
          <p:nvPr>
            <p:custDataLst>
              <p:tags r:id="rId5"/>
            </p:custDataLst>
          </p:nvPr>
        </p:nvSpPr>
        <p:spPr>
          <a:xfrm>
            <a:off x="2038931" y="4686964"/>
            <a:ext cx="1771070" cy="151737"/>
          </a:xfrm>
          <a:custGeom>
            <a:avLst/>
            <a:gdLst/>
            <a:ahLst/>
            <a:cxnLst/>
            <a:rect l="0" t="0" r="0" b="0"/>
            <a:pathLst>
              <a:path w="1771070" h="151737">
                <a:moveTo>
                  <a:pt x="1771069" y="151736"/>
                </a:moveTo>
                <a:lnTo>
                  <a:pt x="1771069" y="151736"/>
                </a:lnTo>
                <a:lnTo>
                  <a:pt x="1771069" y="148365"/>
                </a:lnTo>
                <a:lnTo>
                  <a:pt x="1770363" y="147372"/>
                </a:lnTo>
                <a:lnTo>
                  <a:pt x="1769187" y="146710"/>
                </a:lnTo>
                <a:lnTo>
                  <a:pt x="1767698" y="146269"/>
                </a:lnTo>
                <a:lnTo>
                  <a:pt x="1758204" y="138595"/>
                </a:lnTo>
                <a:lnTo>
                  <a:pt x="1754062" y="133901"/>
                </a:lnTo>
                <a:lnTo>
                  <a:pt x="1724502" y="89382"/>
                </a:lnTo>
                <a:lnTo>
                  <a:pt x="1708980" y="67130"/>
                </a:lnTo>
                <a:lnTo>
                  <a:pt x="1696193" y="55034"/>
                </a:lnTo>
                <a:lnTo>
                  <a:pt x="1690518" y="48080"/>
                </a:lnTo>
                <a:lnTo>
                  <a:pt x="1680096" y="40903"/>
                </a:lnTo>
                <a:lnTo>
                  <a:pt x="1655992" y="33376"/>
                </a:lnTo>
                <a:lnTo>
                  <a:pt x="1608629" y="31176"/>
                </a:lnTo>
                <a:lnTo>
                  <a:pt x="1565780" y="32979"/>
                </a:lnTo>
                <a:lnTo>
                  <a:pt x="1519041" y="41919"/>
                </a:lnTo>
                <a:lnTo>
                  <a:pt x="1476641" y="50185"/>
                </a:lnTo>
                <a:lnTo>
                  <a:pt x="1434451" y="61983"/>
                </a:lnTo>
                <a:lnTo>
                  <a:pt x="1389507" y="73538"/>
                </a:lnTo>
                <a:lnTo>
                  <a:pt x="1345926" y="86796"/>
                </a:lnTo>
                <a:lnTo>
                  <a:pt x="1306717" y="96418"/>
                </a:lnTo>
                <a:lnTo>
                  <a:pt x="1260097" y="109130"/>
                </a:lnTo>
                <a:lnTo>
                  <a:pt x="1244815" y="115161"/>
                </a:lnTo>
                <a:lnTo>
                  <a:pt x="1200289" y="123926"/>
                </a:lnTo>
                <a:lnTo>
                  <a:pt x="1181438" y="124917"/>
                </a:lnTo>
                <a:lnTo>
                  <a:pt x="1136017" y="115072"/>
                </a:lnTo>
                <a:lnTo>
                  <a:pt x="1121864" y="108495"/>
                </a:lnTo>
                <a:lnTo>
                  <a:pt x="1078571" y="83002"/>
                </a:lnTo>
                <a:lnTo>
                  <a:pt x="1034064" y="56055"/>
                </a:lnTo>
                <a:lnTo>
                  <a:pt x="1008989" y="42838"/>
                </a:lnTo>
                <a:lnTo>
                  <a:pt x="962123" y="25701"/>
                </a:lnTo>
                <a:lnTo>
                  <a:pt x="922786" y="15467"/>
                </a:lnTo>
                <a:lnTo>
                  <a:pt x="876863" y="12713"/>
                </a:lnTo>
                <a:lnTo>
                  <a:pt x="830241" y="12170"/>
                </a:lnTo>
                <a:lnTo>
                  <a:pt x="789493" y="12076"/>
                </a:lnTo>
                <a:lnTo>
                  <a:pt x="749512" y="15419"/>
                </a:lnTo>
                <a:lnTo>
                  <a:pt x="710854" y="20878"/>
                </a:lnTo>
                <a:lnTo>
                  <a:pt x="669218" y="26963"/>
                </a:lnTo>
                <a:lnTo>
                  <a:pt x="632343" y="36606"/>
                </a:lnTo>
                <a:lnTo>
                  <a:pt x="595704" y="45030"/>
                </a:lnTo>
                <a:lnTo>
                  <a:pt x="551173" y="54197"/>
                </a:lnTo>
                <a:lnTo>
                  <a:pt x="505768" y="64930"/>
                </a:lnTo>
                <a:lnTo>
                  <a:pt x="463382" y="74279"/>
                </a:lnTo>
                <a:lnTo>
                  <a:pt x="419092" y="75487"/>
                </a:lnTo>
                <a:lnTo>
                  <a:pt x="410307" y="74808"/>
                </a:lnTo>
                <a:lnTo>
                  <a:pt x="388919" y="66695"/>
                </a:lnTo>
                <a:lnTo>
                  <a:pt x="350787" y="38550"/>
                </a:lnTo>
                <a:lnTo>
                  <a:pt x="337511" y="23127"/>
                </a:lnTo>
                <a:lnTo>
                  <a:pt x="303797" y="4374"/>
                </a:lnTo>
                <a:lnTo>
                  <a:pt x="269042" y="0"/>
                </a:lnTo>
                <a:lnTo>
                  <a:pt x="225965" y="1304"/>
                </a:lnTo>
                <a:lnTo>
                  <a:pt x="185280" y="8191"/>
                </a:lnTo>
                <a:lnTo>
                  <a:pt x="138908" y="21416"/>
                </a:lnTo>
                <a:lnTo>
                  <a:pt x="95045" y="37616"/>
                </a:lnTo>
                <a:lnTo>
                  <a:pt x="48282" y="58627"/>
                </a:lnTo>
                <a:lnTo>
                  <a:pt x="13267" y="84004"/>
                </a:lnTo>
                <a:lnTo>
                  <a:pt x="3836" y="95998"/>
                </a:lnTo>
                <a:lnTo>
                  <a:pt x="728" y="104333"/>
                </a:lnTo>
                <a:lnTo>
                  <a:pt x="0" y="109031"/>
                </a:lnTo>
                <a:lnTo>
                  <a:pt x="1559" y="113471"/>
                </a:lnTo>
                <a:lnTo>
                  <a:pt x="12119" y="1263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7118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1007503" y="2560320"/>
            <a:ext cx="4718304" cy="3310128"/>
          </a:xfrm>
        </p:spPr>
        <p:txBody>
          <a:bodyPr>
            <a:normAutofit fontScale="92500"/>
          </a:bodyPr>
          <a:lstStyle/>
          <a:p>
            <a:pPr lvl="1"/>
            <a:r>
              <a:rPr lang="en-US" sz="2400" dirty="0"/>
              <a:t>Economic Development: </a:t>
            </a:r>
          </a:p>
          <a:p>
            <a:pPr lvl="1"/>
            <a:r>
              <a:rPr lang="en-US" sz="2400" dirty="0"/>
              <a:t>Fishing, whaling, and commercial trade from harbors such as Boston </a:t>
            </a:r>
          </a:p>
          <a:p>
            <a:pPr lvl="1"/>
            <a:r>
              <a:rPr lang="en-US" sz="2200" dirty="0"/>
              <a:t>New England colonists became the merchants of the colonies </a:t>
            </a:r>
          </a:p>
          <a:p>
            <a:pPr lvl="2"/>
            <a:r>
              <a:rPr lang="en-US" sz="2000" dirty="0"/>
              <a:t>New England-based ships were the carriers of colonial goods in the Trans-Atlantic trade</a:t>
            </a:r>
          </a:p>
          <a:p>
            <a:endParaRPr lang="en-US" dirty="0"/>
          </a:p>
        </p:txBody>
      </p:sp>
      <p:pic>
        <p:nvPicPr>
          <p:cNvPr id="6" name="Content Placeholder 5" descr="Maryland - The Thirteen Original Colonie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8689" y="2560638"/>
            <a:ext cx="4535209" cy="3309937"/>
          </a:xfrm>
        </p:spPr>
      </p:pic>
    </p:spTree>
    <p:extLst>
      <p:ext uri="{BB962C8B-B14F-4D97-AF65-F5344CB8AC3E}">
        <p14:creationId xmlns:p14="http://schemas.microsoft.com/office/powerpoint/2010/main" val="153656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1" y="2556932"/>
            <a:ext cx="4905894" cy="3318936"/>
          </a:xfrm>
        </p:spPr>
        <p:txBody>
          <a:bodyPr>
            <a:normAutofit/>
          </a:bodyPr>
          <a:lstStyle/>
          <a:p>
            <a:pPr lvl="0"/>
            <a:r>
              <a:rPr lang="en-US" dirty="0"/>
              <a:t>Impact of location on colonial settlement</a:t>
            </a:r>
          </a:p>
          <a:p>
            <a:pPr lvl="1"/>
            <a:r>
              <a:rPr lang="en-US" dirty="0"/>
              <a:t>In Massachusetts colonists live within a half mile of the town square </a:t>
            </a:r>
          </a:p>
          <a:p>
            <a:pPr lvl="1"/>
            <a:r>
              <a:rPr lang="en-US" dirty="0"/>
              <a:t>Most colonists live in towns or villages</a:t>
            </a:r>
          </a:p>
          <a:p>
            <a:pPr lvl="1"/>
            <a:r>
              <a:rPr lang="en-US" dirty="0"/>
              <a:t>In terms of land, colonies are smaller than middle or southern colonies </a:t>
            </a:r>
          </a:p>
          <a:p>
            <a:endParaRPr lang="en-US" dirty="0"/>
          </a:p>
        </p:txBody>
      </p:sp>
      <p:pic>
        <p:nvPicPr>
          <p:cNvPr id="1026" name="Picture 2" descr="Image result for new england colonial town 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757" y="1244080"/>
            <a:ext cx="436245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55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Relations with American Indians</a:t>
            </a:r>
          </a:p>
        </p:txBody>
      </p:sp>
      <p:sp>
        <p:nvSpPr>
          <p:cNvPr id="3" name="Content Placeholder 2"/>
          <p:cNvSpPr>
            <a:spLocks noGrp="1"/>
          </p:cNvSpPr>
          <p:nvPr>
            <p:ph idx="1"/>
          </p:nvPr>
        </p:nvSpPr>
        <p:spPr/>
        <p:txBody>
          <a:bodyPr/>
          <a:lstStyle/>
          <a:p>
            <a:r>
              <a:rPr lang="en-US" dirty="0"/>
              <a:t>Relations with American Indians</a:t>
            </a:r>
          </a:p>
          <a:p>
            <a:pPr lvl="1"/>
            <a:r>
              <a:rPr lang="en-US" dirty="0"/>
              <a:t>English outnumbered by American Indians in early years </a:t>
            </a:r>
          </a:p>
          <a:p>
            <a:pPr lvl="1"/>
            <a:r>
              <a:rPr lang="en-US" dirty="0"/>
              <a:t>Viewed by Puritans as needed to be saved from their sinful ways as they were not Christians </a:t>
            </a:r>
          </a:p>
          <a:p>
            <a:pPr lvl="1"/>
            <a:r>
              <a:rPr lang="en-US" dirty="0"/>
              <a:t> Built successful trade relationships in early years</a:t>
            </a:r>
          </a:p>
          <a:p>
            <a:pPr lvl="1"/>
            <a:r>
              <a:rPr lang="en-US" dirty="0"/>
              <a:t>As English population increased so did conflicts</a:t>
            </a:r>
          </a:p>
          <a:p>
            <a:pPr lvl="2"/>
            <a:r>
              <a:rPr lang="en-US" dirty="0"/>
              <a:t>Due to fight over land </a:t>
            </a:r>
          </a:p>
        </p:txBody>
      </p:sp>
    </p:spTree>
    <p:extLst>
      <p:ext uri="{BB962C8B-B14F-4D97-AF65-F5344CB8AC3E}">
        <p14:creationId xmlns:p14="http://schemas.microsoft.com/office/powerpoint/2010/main" val="358893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 Colonies</a:t>
            </a:r>
          </a:p>
        </p:txBody>
      </p:sp>
      <p:sp>
        <p:nvSpPr>
          <p:cNvPr id="4" name="Content Placeholder 3"/>
          <p:cNvSpPr>
            <a:spLocks noGrp="1"/>
          </p:cNvSpPr>
          <p:nvPr>
            <p:ph sz="half" idx="2"/>
          </p:nvPr>
        </p:nvSpPr>
        <p:spPr>
          <a:xfrm>
            <a:off x="6181344" y="2704306"/>
            <a:ext cx="4718304" cy="3166142"/>
          </a:xfrm>
        </p:spPr>
        <p:txBody>
          <a:bodyPr/>
          <a:lstStyle/>
          <a:p>
            <a:r>
              <a:rPr lang="en-US" dirty="0"/>
              <a:t>New York</a:t>
            </a:r>
          </a:p>
          <a:p>
            <a:r>
              <a:rPr lang="en-US" dirty="0"/>
              <a:t>New Jersey</a:t>
            </a:r>
          </a:p>
          <a:p>
            <a:r>
              <a:rPr lang="en-US" dirty="0"/>
              <a:t>Pennsylvania</a:t>
            </a:r>
          </a:p>
          <a:p>
            <a:r>
              <a:rPr lang="en-US" dirty="0"/>
              <a:t>Delaware </a:t>
            </a:r>
          </a:p>
        </p:txBody>
      </p:sp>
      <p:pic>
        <p:nvPicPr>
          <p:cNvPr id="5" name="Content Placeholder 4" descr="http://englishcolonizationofna06.pbworks.com/f/1317276363/Middle%20Colonie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06550" y="2704306"/>
            <a:ext cx="4102100" cy="3022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666483" y="105103"/>
            <a:ext cx="471604" cy="369332"/>
          </a:xfrm>
          <a:prstGeom prst="rect">
            <a:avLst/>
          </a:prstGeom>
          <a:noFill/>
        </p:spPr>
        <p:txBody>
          <a:bodyPr wrap="none" rtlCol="0">
            <a:spAutoFit/>
          </a:bodyPr>
          <a:lstStyle/>
          <a:p>
            <a:r>
              <a:rPr lang="en-US" dirty="0"/>
              <a:t>1D</a:t>
            </a:r>
          </a:p>
        </p:txBody>
      </p:sp>
    </p:spTree>
    <p:extLst>
      <p:ext uri="{BB962C8B-B14F-4D97-AF65-F5344CB8AC3E}">
        <p14:creationId xmlns:p14="http://schemas.microsoft.com/office/powerpoint/2010/main" val="3171679661"/>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8325115" cy="1303867"/>
          </a:xfrm>
        </p:spPr>
        <p:txBody>
          <a:bodyPr/>
          <a:lstStyle/>
          <a:p>
            <a:r>
              <a:rPr lang="en-US" dirty="0"/>
              <a:t>Development of New York</a:t>
            </a:r>
          </a:p>
        </p:txBody>
      </p:sp>
      <p:sp>
        <p:nvSpPr>
          <p:cNvPr id="4" name="Content Placeholder 3"/>
          <p:cNvSpPr>
            <a:spLocks noGrp="1"/>
          </p:cNvSpPr>
          <p:nvPr>
            <p:ph sz="half" idx="2"/>
          </p:nvPr>
        </p:nvSpPr>
        <p:spPr>
          <a:xfrm>
            <a:off x="4958366" y="2560320"/>
            <a:ext cx="5941282" cy="3310128"/>
          </a:xfrm>
        </p:spPr>
        <p:txBody>
          <a:bodyPr>
            <a:normAutofit fontScale="85000" lnSpcReduction="20000"/>
          </a:bodyPr>
          <a:lstStyle/>
          <a:p>
            <a:pPr lvl="0"/>
            <a:r>
              <a:rPr lang="en-US" dirty="0"/>
              <a:t>The Dutch originally founded the colony of New Amsterdam in 1614. </a:t>
            </a:r>
          </a:p>
          <a:p>
            <a:pPr lvl="0"/>
            <a:r>
              <a:rPr lang="en-US" dirty="0"/>
              <a:t>Had a diverse population and was known for its tolerance of political and social issues</a:t>
            </a:r>
          </a:p>
          <a:p>
            <a:pPr lvl="0"/>
            <a:r>
              <a:rPr lang="en-US" b="1" dirty="0"/>
              <a:t>Colony quickly became profitable through trade business </a:t>
            </a:r>
          </a:p>
          <a:p>
            <a:pPr lvl="0"/>
            <a:r>
              <a:rPr lang="en-US" b="1" dirty="0"/>
              <a:t>England took over in 1664 to gain more of the trade business </a:t>
            </a:r>
          </a:p>
          <a:p>
            <a:pPr lvl="0"/>
            <a:r>
              <a:rPr lang="en-US" dirty="0"/>
              <a:t>Colony was given to James, the Duke of York, as a proprietary colony and thus renamed New York</a:t>
            </a:r>
          </a:p>
        </p:txBody>
      </p:sp>
      <p:pic>
        <p:nvPicPr>
          <p:cNvPr id="5" name="Picture 2" descr="https://iex-wordpress-images.s3.amazonaws.com/blog.interexchange.org/career-training-usa/2012/03/new_amsterdam_foto1.jpe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5511"/>
          <a:stretch/>
        </p:blipFill>
        <p:spPr bwMode="auto">
          <a:xfrm>
            <a:off x="1463505" y="2573516"/>
            <a:ext cx="3198647" cy="33099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srcRect/>
          <a:stretch>
            <a:fillRect/>
          </a:stretch>
        </p:blipFill>
        <p:spPr bwMode="auto">
          <a:xfrm>
            <a:off x="9620517" y="863400"/>
            <a:ext cx="1106099" cy="1387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1666483" y="105103"/>
            <a:ext cx="471604" cy="369332"/>
          </a:xfrm>
          <a:prstGeom prst="rect">
            <a:avLst/>
          </a:prstGeom>
          <a:noFill/>
        </p:spPr>
        <p:txBody>
          <a:bodyPr wrap="none" rtlCol="0">
            <a:spAutoFit/>
          </a:bodyPr>
          <a:lstStyle/>
          <a:p>
            <a:r>
              <a:rPr lang="en-US" dirty="0"/>
              <a:t>1D</a:t>
            </a:r>
          </a:p>
        </p:txBody>
      </p:sp>
    </p:spTree>
    <p:extLst>
      <p:ext uri="{BB962C8B-B14F-4D97-AF65-F5344CB8AC3E}">
        <p14:creationId xmlns:p14="http://schemas.microsoft.com/office/powerpoint/2010/main" val="4290317077"/>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Development of Pennsylvania - 1681</a:t>
            </a:r>
          </a:p>
        </p:txBody>
      </p:sp>
      <p:sp>
        <p:nvSpPr>
          <p:cNvPr id="3" name="Content Placeholder 2"/>
          <p:cNvSpPr>
            <a:spLocks noGrp="1"/>
          </p:cNvSpPr>
          <p:nvPr>
            <p:ph idx="1"/>
          </p:nvPr>
        </p:nvSpPr>
        <p:spPr>
          <a:xfrm>
            <a:off x="1295401" y="2556932"/>
            <a:ext cx="7051765" cy="3318936"/>
          </a:xfrm>
        </p:spPr>
        <p:txBody>
          <a:bodyPr>
            <a:normAutofit fontScale="92500" lnSpcReduction="20000"/>
          </a:bodyPr>
          <a:lstStyle/>
          <a:p>
            <a:pPr lvl="0"/>
            <a:r>
              <a:rPr lang="en-US" dirty="0"/>
              <a:t>In, King Charles II granted William Penn a land charter as re-payment of a debt made by Penn’s father to the king.</a:t>
            </a:r>
          </a:p>
          <a:p>
            <a:pPr lvl="0"/>
            <a:r>
              <a:rPr lang="en-US" dirty="0"/>
              <a:t>Land becomes known as Pennsylvania </a:t>
            </a:r>
          </a:p>
          <a:p>
            <a:pPr lvl="0"/>
            <a:r>
              <a:rPr lang="en-US" dirty="0"/>
              <a:t>Colony became a place of refuge for English Quakers who faced persecution for their beliefs in Great Britain and in the English colonies of North America. </a:t>
            </a:r>
          </a:p>
          <a:p>
            <a:pPr lvl="0"/>
            <a:r>
              <a:rPr lang="en-US" dirty="0"/>
              <a:t>Quakers believe that individuals are capable of interpreting religion without the need for formal clergy</a:t>
            </a:r>
          </a:p>
          <a:p>
            <a:pPr lvl="0"/>
            <a:r>
              <a:rPr lang="en-US" dirty="0"/>
              <a:t>Women given full participation in faith </a:t>
            </a:r>
          </a:p>
          <a:p>
            <a:pPr lvl="0"/>
            <a:endParaRPr lang="en-US" dirty="0"/>
          </a:p>
        </p:txBody>
      </p:sp>
      <p:pic>
        <p:nvPicPr>
          <p:cNvPr id="16386" name="Picture 2" descr="https://store.ushistory.org/images/medium/penn-de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1929" y="2556932"/>
            <a:ext cx="2770505" cy="3533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1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2" y="2556932"/>
            <a:ext cx="5136930" cy="3318936"/>
          </a:xfrm>
        </p:spPr>
        <p:txBody>
          <a:bodyPr/>
          <a:lstStyle/>
          <a:p>
            <a:r>
              <a:rPr lang="en-US" b="1" dirty="0"/>
              <a:t>Penn called his colony the “Holy Experiment” </a:t>
            </a:r>
          </a:p>
          <a:p>
            <a:pPr lvl="1"/>
            <a:r>
              <a:rPr lang="en-US" dirty="0"/>
              <a:t>Penn’s philosophy of religious tolerance attracted other immigrants such as Germans and Scots-Irish</a:t>
            </a:r>
          </a:p>
          <a:p>
            <a:pPr lvl="1"/>
            <a:r>
              <a:rPr lang="en-US" dirty="0"/>
              <a:t>Purchased lands from American Indians </a:t>
            </a:r>
          </a:p>
          <a:p>
            <a:r>
              <a:rPr lang="en-US" b="1" dirty="0"/>
              <a:t>Religious tolerance and political freedom granted in Pennsylvania </a:t>
            </a:r>
          </a:p>
          <a:p>
            <a:pPr lv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939" y="2654717"/>
            <a:ext cx="4718050" cy="342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8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Jersey &amp; Delaware</a:t>
            </a:r>
          </a:p>
        </p:txBody>
      </p:sp>
      <p:sp>
        <p:nvSpPr>
          <p:cNvPr id="3" name="Content Placeholder 2"/>
          <p:cNvSpPr>
            <a:spLocks noGrp="1"/>
          </p:cNvSpPr>
          <p:nvPr>
            <p:ph sz="half" idx="1"/>
          </p:nvPr>
        </p:nvSpPr>
        <p:spPr/>
        <p:txBody>
          <a:bodyPr/>
          <a:lstStyle/>
          <a:p>
            <a:r>
              <a:rPr lang="en-US" dirty="0"/>
              <a:t>New Jersey</a:t>
            </a:r>
          </a:p>
          <a:p>
            <a:pPr lvl="1"/>
            <a:r>
              <a:rPr lang="en-US" dirty="0"/>
              <a:t>James, the Duke of York had believed the New York colony to be too large to administer</a:t>
            </a:r>
          </a:p>
          <a:p>
            <a:pPr lvl="1"/>
            <a:r>
              <a:rPr lang="en-US" dirty="0"/>
              <a:t>Thus gave two of his friends (Lord John Berkeley &amp; Sir George Carteret) part of the colony</a:t>
            </a:r>
          </a:p>
          <a:p>
            <a:pPr lvl="1"/>
            <a:r>
              <a:rPr lang="en-US" dirty="0"/>
              <a:t>Land was sold at low prices to attract settlers</a:t>
            </a:r>
          </a:p>
        </p:txBody>
      </p:sp>
      <p:sp>
        <p:nvSpPr>
          <p:cNvPr id="4" name="Content Placeholder 3"/>
          <p:cNvSpPr>
            <a:spLocks noGrp="1"/>
          </p:cNvSpPr>
          <p:nvPr>
            <p:ph sz="half" idx="2"/>
          </p:nvPr>
        </p:nvSpPr>
        <p:spPr/>
        <p:txBody>
          <a:bodyPr/>
          <a:lstStyle/>
          <a:p>
            <a:r>
              <a:rPr lang="en-US" dirty="0"/>
              <a:t>Delaware</a:t>
            </a:r>
          </a:p>
          <a:p>
            <a:pPr lvl="1"/>
            <a:r>
              <a:rPr lang="en-US" dirty="0"/>
              <a:t>Originally was New Sweden</a:t>
            </a:r>
          </a:p>
          <a:p>
            <a:pPr lvl="1"/>
            <a:r>
              <a:rPr lang="en-US" dirty="0"/>
              <a:t>Colony was then taken by the Dutch &amp; absorbed into New Netherland in 1631 prior to British takeover</a:t>
            </a:r>
          </a:p>
          <a:p>
            <a:pPr lvl="1"/>
            <a:r>
              <a:rPr lang="en-US" dirty="0"/>
              <a:t>The Duke of York then gave this land to William Penn in 1682, where it was part of Pennsylvania until 1704</a:t>
            </a:r>
          </a:p>
        </p:txBody>
      </p:sp>
      <p:sp>
        <p:nvSpPr>
          <p:cNvPr id="5" name="TextBox 4"/>
          <p:cNvSpPr txBox="1"/>
          <p:nvPr/>
        </p:nvSpPr>
        <p:spPr>
          <a:xfrm>
            <a:off x="11666483" y="105103"/>
            <a:ext cx="471604" cy="369332"/>
          </a:xfrm>
          <a:prstGeom prst="rect">
            <a:avLst/>
          </a:prstGeom>
          <a:noFill/>
        </p:spPr>
        <p:txBody>
          <a:bodyPr wrap="none" rtlCol="0">
            <a:spAutoFit/>
          </a:bodyPr>
          <a:lstStyle/>
          <a:p>
            <a:r>
              <a:rPr lang="en-US" dirty="0"/>
              <a:t>1D</a:t>
            </a:r>
          </a:p>
        </p:txBody>
      </p:sp>
    </p:spTree>
    <p:extLst>
      <p:ext uri="{BB962C8B-B14F-4D97-AF65-F5344CB8AC3E}">
        <p14:creationId xmlns:p14="http://schemas.microsoft.com/office/powerpoint/2010/main" val="259514041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9896" y="877630"/>
            <a:ext cx="10289027" cy="1303867"/>
          </a:xfrm>
        </p:spPr>
        <p:txBody>
          <a:bodyPr>
            <a:normAutofit/>
          </a:bodyPr>
          <a:lstStyle/>
          <a:p>
            <a:r>
              <a:rPr lang="en-US" dirty="0"/>
              <a:t>Mercantilism </a:t>
            </a:r>
          </a:p>
        </p:txBody>
      </p:sp>
      <p:sp>
        <p:nvSpPr>
          <p:cNvPr id="5" name="Content Placeholder 4"/>
          <p:cNvSpPr>
            <a:spLocks noGrp="1"/>
          </p:cNvSpPr>
          <p:nvPr>
            <p:ph sz="half" idx="1"/>
          </p:nvPr>
        </p:nvSpPr>
        <p:spPr>
          <a:xfrm>
            <a:off x="809896" y="2360622"/>
            <a:ext cx="10362600" cy="3618411"/>
          </a:xfrm>
        </p:spPr>
        <p:txBody>
          <a:bodyPr>
            <a:normAutofit/>
          </a:bodyPr>
          <a:lstStyle/>
          <a:p>
            <a:pPr lvl="0"/>
            <a:r>
              <a:rPr lang="en-US" dirty="0"/>
              <a:t>Mercantilism: </a:t>
            </a:r>
          </a:p>
          <a:p>
            <a:pPr lvl="1"/>
            <a:r>
              <a:rPr lang="en-US" b="1" dirty="0"/>
              <a:t>Economic theory that the best way for a nation to become strong was to acquire the most gold and silver (wealth equals power) </a:t>
            </a:r>
          </a:p>
          <a:p>
            <a:endParaRPr lang="en-US" dirty="0"/>
          </a:p>
        </p:txBody>
      </p:sp>
      <p:pic>
        <p:nvPicPr>
          <p:cNvPr id="2050" name="Picture 2" descr="Related imag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795189" y="3531107"/>
            <a:ext cx="8725666" cy="2447926"/>
          </a:xfrm>
          <a:prstGeom prst="rect">
            <a:avLst/>
          </a:prstGeom>
          <a:noFill/>
          <a:extLst>
            <a:ext uri="{909E8E84-426E-40DD-AFC4-6F175D3DCCD1}">
              <a14:hiddenFill xmlns:a14="http://schemas.microsoft.com/office/drawing/2010/main">
                <a:solidFill>
                  <a:srgbClr val="FFFFFF"/>
                </a:solidFill>
              </a14:hiddenFill>
            </a:ext>
          </a:extLst>
        </p:spPr>
      </p:pic>
      <p:sp>
        <p:nvSpPr>
          <p:cNvPr id="2131" name="SMARTInkShape-813">
            <a:extLst>
              <a:ext uri="{FF2B5EF4-FFF2-40B4-BE49-F238E27FC236}">
                <a16:creationId xmlns:a16="http://schemas.microsoft.com/office/drawing/2014/main" id="{569B46BD-A947-4767-AA6E-9796898DCF42}"/>
              </a:ext>
            </a:extLst>
          </p:cNvPr>
          <p:cNvSpPr/>
          <p:nvPr>
            <p:custDataLst>
              <p:tags r:id="rId1"/>
            </p:custDataLst>
          </p:nvPr>
        </p:nvSpPr>
        <p:spPr>
          <a:xfrm>
            <a:off x="1200150" y="2762537"/>
            <a:ext cx="1577637" cy="81658"/>
          </a:xfrm>
          <a:custGeom>
            <a:avLst/>
            <a:gdLst/>
            <a:ahLst/>
            <a:cxnLst/>
            <a:rect l="0" t="0" r="0" b="0"/>
            <a:pathLst>
              <a:path w="1577637" h="81658">
                <a:moveTo>
                  <a:pt x="0" y="69563"/>
                </a:moveTo>
                <a:lnTo>
                  <a:pt x="0" y="69563"/>
                </a:lnTo>
                <a:lnTo>
                  <a:pt x="28611" y="44323"/>
                </a:lnTo>
                <a:lnTo>
                  <a:pt x="75375" y="16099"/>
                </a:lnTo>
                <a:lnTo>
                  <a:pt x="122187" y="3790"/>
                </a:lnTo>
                <a:lnTo>
                  <a:pt x="147576" y="250"/>
                </a:lnTo>
                <a:lnTo>
                  <a:pt x="158723" y="657"/>
                </a:lnTo>
                <a:lnTo>
                  <a:pt x="199295" y="9182"/>
                </a:lnTo>
                <a:lnTo>
                  <a:pt x="243054" y="26435"/>
                </a:lnTo>
                <a:lnTo>
                  <a:pt x="287142" y="36293"/>
                </a:lnTo>
                <a:lnTo>
                  <a:pt x="330775" y="41977"/>
                </a:lnTo>
                <a:lnTo>
                  <a:pt x="374848" y="43266"/>
                </a:lnTo>
                <a:lnTo>
                  <a:pt x="419172" y="38385"/>
                </a:lnTo>
                <a:lnTo>
                  <a:pt x="466434" y="32794"/>
                </a:lnTo>
                <a:lnTo>
                  <a:pt x="504935" y="26997"/>
                </a:lnTo>
                <a:lnTo>
                  <a:pt x="550234" y="16616"/>
                </a:lnTo>
                <a:lnTo>
                  <a:pt x="595823" y="9411"/>
                </a:lnTo>
                <a:lnTo>
                  <a:pt x="638276" y="2986"/>
                </a:lnTo>
                <a:lnTo>
                  <a:pt x="673713" y="0"/>
                </a:lnTo>
                <a:lnTo>
                  <a:pt x="720009" y="6658"/>
                </a:lnTo>
                <a:lnTo>
                  <a:pt x="762655" y="20915"/>
                </a:lnTo>
                <a:lnTo>
                  <a:pt x="807194" y="35698"/>
                </a:lnTo>
                <a:lnTo>
                  <a:pt x="853137" y="52761"/>
                </a:lnTo>
                <a:lnTo>
                  <a:pt x="900051" y="62821"/>
                </a:lnTo>
                <a:lnTo>
                  <a:pt x="940337" y="68231"/>
                </a:lnTo>
                <a:lnTo>
                  <a:pt x="984042" y="74414"/>
                </a:lnTo>
                <a:lnTo>
                  <a:pt x="1025850" y="76421"/>
                </a:lnTo>
                <a:lnTo>
                  <a:pt x="1070914" y="81657"/>
                </a:lnTo>
                <a:lnTo>
                  <a:pt x="1112465" y="81504"/>
                </a:lnTo>
                <a:lnTo>
                  <a:pt x="1158815" y="76302"/>
                </a:lnTo>
                <a:lnTo>
                  <a:pt x="1162010" y="76172"/>
                </a:lnTo>
                <a:lnTo>
                  <a:pt x="1167441" y="74147"/>
                </a:lnTo>
                <a:lnTo>
                  <a:pt x="1172207" y="71600"/>
                </a:lnTo>
                <a:lnTo>
                  <a:pt x="1181016" y="69965"/>
                </a:lnTo>
                <a:lnTo>
                  <a:pt x="1183160" y="69831"/>
                </a:lnTo>
                <a:lnTo>
                  <a:pt x="1184590" y="69036"/>
                </a:lnTo>
                <a:lnTo>
                  <a:pt x="1185544" y="67801"/>
                </a:lnTo>
                <a:lnTo>
                  <a:pt x="1186179" y="66271"/>
                </a:lnTo>
                <a:lnTo>
                  <a:pt x="1187308" y="65252"/>
                </a:lnTo>
                <a:lnTo>
                  <a:pt x="1193843" y="62686"/>
                </a:lnTo>
                <a:lnTo>
                  <a:pt x="1198673" y="58902"/>
                </a:lnTo>
                <a:lnTo>
                  <a:pt x="1204573" y="57467"/>
                </a:lnTo>
                <a:lnTo>
                  <a:pt x="1234988" y="57584"/>
                </a:lnTo>
                <a:lnTo>
                  <a:pt x="1281670" y="63331"/>
                </a:lnTo>
                <a:lnTo>
                  <a:pt x="1328971" y="69136"/>
                </a:lnTo>
                <a:lnTo>
                  <a:pt x="1371203" y="74551"/>
                </a:lnTo>
                <a:lnTo>
                  <a:pt x="1418123" y="75833"/>
                </a:lnTo>
                <a:lnTo>
                  <a:pt x="1455552" y="75203"/>
                </a:lnTo>
                <a:lnTo>
                  <a:pt x="1493476" y="66453"/>
                </a:lnTo>
                <a:lnTo>
                  <a:pt x="1501732" y="60890"/>
                </a:lnTo>
                <a:lnTo>
                  <a:pt x="1515109" y="47515"/>
                </a:lnTo>
                <a:lnTo>
                  <a:pt x="1519578" y="45653"/>
                </a:lnTo>
                <a:lnTo>
                  <a:pt x="1521052" y="44451"/>
                </a:lnTo>
                <a:lnTo>
                  <a:pt x="1523832" y="40093"/>
                </a:lnTo>
                <a:lnTo>
                  <a:pt x="1535460" y="33649"/>
                </a:lnTo>
                <a:lnTo>
                  <a:pt x="1564456" y="31471"/>
                </a:lnTo>
                <a:lnTo>
                  <a:pt x="1568556" y="33348"/>
                </a:lnTo>
                <a:lnTo>
                  <a:pt x="1572731" y="35828"/>
                </a:lnTo>
                <a:lnTo>
                  <a:pt x="1576938" y="36931"/>
                </a:lnTo>
                <a:lnTo>
                  <a:pt x="1577636" y="37931"/>
                </a:lnTo>
                <a:lnTo>
                  <a:pt x="1577396" y="39302"/>
                </a:lnTo>
                <a:lnTo>
                  <a:pt x="1575954" y="42708"/>
                </a:lnTo>
                <a:lnTo>
                  <a:pt x="1574952" y="49346"/>
                </a:lnTo>
                <a:lnTo>
                  <a:pt x="1574196" y="49735"/>
                </a:lnTo>
                <a:lnTo>
                  <a:pt x="1568450" y="505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2" name="SMARTInkShape-814">
            <a:extLst>
              <a:ext uri="{FF2B5EF4-FFF2-40B4-BE49-F238E27FC236}">
                <a16:creationId xmlns:a16="http://schemas.microsoft.com/office/drawing/2014/main" id="{BE803853-75C2-41ED-A7F5-8F0D27E576A9}"/>
              </a:ext>
            </a:extLst>
          </p:cNvPr>
          <p:cNvSpPr/>
          <p:nvPr>
            <p:custDataLst>
              <p:tags r:id="rId2"/>
            </p:custDataLst>
          </p:nvPr>
        </p:nvSpPr>
        <p:spPr>
          <a:xfrm>
            <a:off x="1689100" y="3206766"/>
            <a:ext cx="1047666" cy="50762"/>
          </a:xfrm>
          <a:custGeom>
            <a:avLst/>
            <a:gdLst/>
            <a:ahLst/>
            <a:cxnLst/>
            <a:rect l="0" t="0" r="0" b="0"/>
            <a:pathLst>
              <a:path w="1047666" h="50762">
                <a:moveTo>
                  <a:pt x="0" y="44434"/>
                </a:moveTo>
                <a:lnTo>
                  <a:pt x="0" y="44434"/>
                </a:lnTo>
                <a:lnTo>
                  <a:pt x="0" y="50761"/>
                </a:lnTo>
                <a:lnTo>
                  <a:pt x="0" y="47406"/>
                </a:lnTo>
                <a:lnTo>
                  <a:pt x="706" y="46416"/>
                </a:lnTo>
                <a:lnTo>
                  <a:pt x="3371" y="45315"/>
                </a:lnTo>
                <a:lnTo>
                  <a:pt x="6088" y="44511"/>
                </a:lnTo>
                <a:lnTo>
                  <a:pt x="6327" y="38973"/>
                </a:lnTo>
                <a:lnTo>
                  <a:pt x="12438" y="32018"/>
                </a:lnTo>
                <a:lnTo>
                  <a:pt x="15993" y="31818"/>
                </a:lnTo>
                <a:lnTo>
                  <a:pt x="17012" y="31085"/>
                </a:lnTo>
                <a:lnTo>
                  <a:pt x="17692" y="29890"/>
                </a:lnTo>
                <a:lnTo>
                  <a:pt x="18144" y="28388"/>
                </a:lnTo>
                <a:lnTo>
                  <a:pt x="19152" y="27387"/>
                </a:lnTo>
                <a:lnTo>
                  <a:pt x="22153" y="26274"/>
                </a:lnTo>
                <a:lnTo>
                  <a:pt x="23235" y="25272"/>
                </a:lnTo>
                <a:lnTo>
                  <a:pt x="25115" y="19994"/>
                </a:lnTo>
                <a:lnTo>
                  <a:pt x="27155" y="19461"/>
                </a:lnTo>
                <a:lnTo>
                  <a:pt x="28686" y="19318"/>
                </a:lnTo>
                <a:lnTo>
                  <a:pt x="49158" y="13592"/>
                </a:lnTo>
                <a:lnTo>
                  <a:pt x="65005" y="12158"/>
                </a:lnTo>
                <a:lnTo>
                  <a:pt x="74686" y="8373"/>
                </a:lnTo>
                <a:lnTo>
                  <a:pt x="120659" y="625"/>
                </a:lnTo>
                <a:lnTo>
                  <a:pt x="167279" y="0"/>
                </a:lnTo>
                <a:lnTo>
                  <a:pt x="190930" y="1869"/>
                </a:lnTo>
                <a:lnTo>
                  <a:pt x="236677" y="11244"/>
                </a:lnTo>
                <a:lnTo>
                  <a:pt x="247007" y="12749"/>
                </a:lnTo>
                <a:lnTo>
                  <a:pt x="263150" y="17584"/>
                </a:lnTo>
                <a:lnTo>
                  <a:pt x="278348" y="20486"/>
                </a:lnTo>
                <a:lnTo>
                  <a:pt x="291788" y="23933"/>
                </a:lnTo>
                <a:lnTo>
                  <a:pt x="317472" y="27138"/>
                </a:lnTo>
                <a:lnTo>
                  <a:pt x="330192" y="30372"/>
                </a:lnTo>
                <a:lnTo>
                  <a:pt x="375042" y="31724"/>
                </a:lnTo>
                <a:lnTo>
                  <a:pt x="395868" y="31027"/>
                </a:lnTo>
                <a:lnTo>
                  <a:pt x="421221" y="25972"/>
                </a:lnTo>
                <a:lnTo>
                  <a:pt x="433918" y="24853"/>
                </a:lnTo>
                <a:lnTo>
                  <a:pt x="479247" y="12620"/>
                </a:lnTo>
                <a:lnTo>
                  <a:pt x="498479" y="5903"/>
                </a:lnTo>
                <a:lnTo>
                  <a:pt x="505179" y="2614"/>
                </a:lnTo>
                <a:lnTo>
                  <a:pt x="525119" y="330"/>
                </a:lnTo>
                <a:lnTo>
                  <a:pt x="537688" y="3458"/>
                </a:lnTo>
                <a:lnTo>
                  <a:pt x="558807" y="10981"/>
                </a:lnTo>
                <a:lnTo>
                  <a:pt x="571502" y="14061"/>
                </a:lnTo>
                <a:lnTo>
                  <a:pt x="614803" y="26835"/>
                </a:lnTo>
                <a:lnTo>
                  <a:pt x="659036" y="37738"/>
                </a:lnTo>
                <a:lnTo>
                  <a:pt x="703622" y="38081"/>
                </a:lnTo>
                <a:lnTo>
                  <a:pt x="740427" y="31203"/>
                </a:lnTo>
                <a:lnTo>
                  <a:pt x="747769" y="27422"/>
                </a:lnTo>
                <a:lnTo>
                  <a:pt x="757862" y="25282"/>
                </a:lnTo>
                <a:lnTo>
                  <a:pt x="767951" y="20478"/>
                </a:lnTo>
                <a:lnTo>
                  <a:pt x="770200" y="19996"/>
                </a:lnTo>
                <a:lnTo>
                  <a:pt x="808813" y="2615"/>
                </a:lnTo>
                <a:lnTo>
                  <a:pt x="849048" y="14"/>
                </a:lnTo>
                <a:lnTo>
                  <a:pt x="894319" y="12214"/>
                </a:lnTo>
                <a:lnTo>
                  <a:pt x="939745" y="23923"/>
                </a:lnTo>
                <a:lnTo>
                  <a:pt x="984788" y="31304"/>
                </a:lnTo>
                <a:lnTo>
                  <a:pt x="1017133" y="31726"/>
                </a:lnTo>
                <a:lnTo>
                  <a:pt x="1018872" y="31023"/>
                </a:lnTo>
                <a:lnTo>
                  <a:pt x="1020031" y="29849"/>
                </a:lnTo>
                <a:lnTo>
                  <a:pt x="1020804" y="28361"/>
                </a:lnTo>
                <a:lnTo>
                  <a:pt x="1022025" y="27368"/>
                </a:lnTo>
                <a:lnTo>
                  <a:pt x="1025263" y="26266"/>
                </a:lnTo>
                <a:lnTo>
                  <a:pt x="1038070" y="25407"/>
                </a:lnTo>
                <a:lnTo>
                  <a:pt x="1039180" y="24694"/>
                </a:lnTo>
                <a:lnTo>
                  <a:pt x="1039920" y="23512"/>
                </a:lnTo>
                <a:lnTo>
                  <a:pt x="1040413" y="22019"/>
                </a:lnTo>
                <a:lnTo>
                  <a:pt x="1041448" y="21024"/>
                </a:lnTo>
                <a:lnTo>
                  <a:pt x="1047665" y="19057"/>
                </a:lnTo>
                <a:lnTo>
                  <a:pt x="1028700" y="190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38" name="SMARTInkShape-Group273">
            <a:extLst>
              <a:ext uri="{FF2B5EF4-FFF2-40B4-BE49-F238E27FC236}">
                <a16:creationId xmlns:a16="http://schemas.microsoft.com/office/drawing/2014/main" id="{1533A1FD-C374-426B-8EC7-194C6053A09B}"/>
              </a:ext>
            </a:extLst>
          </p:cNvPr>
          <p:cNvGrpSpPr/>
          <p:nvPr/>
        </p:nvGrpSpPr>
        <p:grpSpPr>
          <a:xfrm>
            <a:off x="3098800" y="1879600"/>
            <a:ext cx="3689351" cy="939801"/>
            <a:chOff x="3098800" y="1879600"/>
            <a:chExt cx="3689351" cy="939801"/>
          </a:xfrm>
        </p:grpSpPr>
        <p:sp>
          <p:nvSpPr>
            <p:cNvPr id="2133" name="SMARTInkShape-815">
              <a:extLst>
                <a:ext uri="{FF2B5EF4-FFF2-40B4-BE49-F238E27FC236}">
                  <a16:creationId xmlns:a16="http://schemas.microsoft.com/office/drawing/2014/main" id="{A8EF91E4-F188-4E4D-808A-5B3C91E18B5B}"/>
                </a:ext>
              </a:extLst>
            </p:cNvPr>
            <p:cNvSpPr/>
            <p:nvPr>
              <p:custDataLst>
                <p:tags r:id="rId26"/>
              </p:custDataLst>
            </p:nvPr>
          </p:nvSpPr>
          <p:spPr>
            <a:xfrm>
              <a:off x="5075345" y="1879600"/>
              <a:ext cx="484277" cy="443090"/>
            </a:xfrm>
            <a:custGeom>
              <a:avLst/>
              <a:gdLst/>
              <a:ahLst/>
              <a:cxnLst/>
              <a:rect l="0" t="0" r="0" b="0"/>
              <a:pathLst>
                <a:path w="484277" h="443090">
                  <a:moveTo>
                    <a:pt x="480905" y="0"/>
                  </a:moveTo>
                  <a:lnTo>
                    <a:pt x="480905" y="0"/>
                  </a:lnTo>
                  <a:lnTo>
                    <a:pt x="484276" y="3371"/>
                  </a:lnTo>
                  <a:lnTo>
                    <a:pt x="484049" y="10670"/>
                  </a:lnTo>
                  <a:lnTo>
                    <a:pt x="474784" y="35974"/>
                  </a:lnTo>
                  <a:lnTo>
                    <a:pt x="454297" y="73925"/>
                  </a:lnTo>
                  <a:lnTo>
                    <a:pt x="435391" y="109863"/>
                  </a:lnTo>
                  <a:lnTo>
                    <a:pt x="412934" y="151477"/>
                  </a:lnTo>
                  <a:lnTo>
                    <a:pt x="392562" y="195793"/>
                  </a:lnTo>
                  <a:lnTo>
                    <a:pt x="379552" y="227895"/>
                  </a:lnTo>
                  <a:lnTo>
                    <a:pt x="360328" y="274331"/>
                  </a:lnTo>
                  <a:lnTo>
                    <a:pt x="341227" y="315998"/>
                  </a:lnTo>
                  <a:lnTo>
                    <a:pt x="321584" y="362228"/>
                  </a:lnTo>
                  <a:lnTo>
                    <a:pt x="307821" y="404625"/>
                  </a:lnTo>
                  <a:lnTo>
                    <a:pt x="297619" y="434845"/>
                  </a:lnTo>
                  <a:lnTo>
                    <a:pt x="296869" y="443089"/>
                  </a:lnTo>
                  <a:lnTo>
                    <a:pt x="296789" y="440711"/>
                  </a:lnTo>
                  <a:lnTo>
                    <a:pt x="298651" y="437407"/>
                  </a:lnTo>
                  <a:lnTo>
                    <a:pt x="300135" y="435538"/>
                  </a:lnTo>
                  <a:lnTo>
                    <a:pt x="309896" y="391469"/>
                  </a:lnTo>
                  <a:lnTo>
                    <a:pt x="314638" y="345909"/>
                  </a:lnTo>
                  <a:lnTo>
                    <a:pt x="312089" y="312433"/>
                  </a:lnTo>
                  <a:lnTo>
                    <a:pt x="303493" y="288012"/>
                  </a:lnTo>
                  <a:lnTo>
                    <a:pt x="288638" y="267370"/>
                  </a:lnTo>
                  <a:lnTo>
                    <a:pt x="263950" y="246502"/>
                  </a:lnTo>
                  <a:lnTo>
                    <a:pt x="224371" y="227865"/>
                  </a:lnTo>
                  <a:lnTo>
                    <a:pt x="179039" y="220543"/>
                  </a:lnTo>
                  <a:lnTo>
                    <a:pt x="137776" y="220647"/>
                  </a:lnTo>
                  <a:lnTo>
                    <a:pt x="92935" y="227708"/>
                  </a:lnTo>
                  <a:lnTo>
                    <a:pt x="47464" y="242602"/>
                  </a:lnTo>
                  <a:lnTo>
                    <a:pt x="23355" y="252428"/>
                  </a:lnTo>
                  <a:lnTo>
                    <a:pt x="0" y="271528"/>
                  </a:lnTo>
                  <a:lnTo>
                    <a:pt x="141" y="272741"/>
                  </a:lnTo>
                  <a:lnTo>
                    <a:pt x="3921" y="278384"/>
                  </a:lnTo>
                  <a:lnTo>
                    <a:pt x="17355"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4" name="SMARTInkShape-816">
              <a:extLst>
                <a:ext uri="{FF2B5EF4-FFF2-40B4-BE49-F238E27FC236}">
                  <a16:creationId xmlns:a16="http://schemas.microsoft.com/office/drawing/2014/main" id="{984CB955-C107-445E-B72C-8351355F6CBA}"/>
                </a:ext>
              </a:extLst>
            </p:cNvPr>
            <p:cNvSpPr/>
            <p:nvPr>
              <p:custDataLst>
                <p:tags r:id="rId27"/>
              </p:custDataLst>
            </p:nvPr>
          </p:nvSpPr>
          <p:spPr>
            <a:xfrm>
              <a:off x="5431878" y="2109148"/>
              <a:ext cx="740323" cy="274584"/>
            </a:xfrm>
            <a:custGeom>
              <a:avLst/>
              <a:gdLst/>
              <a:ahLst/>
              <a:cxnLst/>
              <a:rect l="0" t="0" r="0" b="0"/>
              <a:pathLst>
                <a:path w="740323" h="274584">
                  <a:moveTo>
                    <a:pt x="245022" y="24452"/>
                  </a:moveTo>
                  <a:lnTo>
                    <a:pt x="245022" y="24452"/>
                  </a:lnTo>
                  <a:lnTo>
                    <a:pt x="245022" y="21081"/>
                  </a:lnTo>
                  <a:lnTo>
                    <a:pt x="244316" y="20088"/>
                  </a:lnTo>
                  <a:lnTo>
                    <a:pt x="243141" y="19426"/>
                  </a:lnTo>
                  <a:lnTo>
                    <a:pt x="241651" y="18985"/>
                  </a:lnTo>
                  <a:lnTo>
                    <a:pt x="240658" y="17985"/>
                  </a:lnTo>
                  <a:lnTo>
                    <a:pt x="237183" y="11311"/>
                  </a:lnTo>
                  <a:lnTo>
                    <a:pt x="233071" y="7322"/>
                  </a:lnTo>
                  <a:lnTo>
                    <a:pt x="226541" y="3198"/>
                  </a:lnTo>
                  <a:lnTo>
                    <a:pt x="214930" y="280"/>
                  </a:lnTo>
                  <a:lnTo>
                    <a:pt x="193295" y="0"/>
                  </a:lnTo>
                  <a:lnTo>
                    <a:pt x="146607" y="14974"/>
                  </a:lnTo>
                  <a:lnTo>
                    <a:pt x="103346" y="38552"/>
                  </a:lnTo>
                  <a:lnTo>
                    <a:pt x="62771" y="70968"/>
                  </a:lnTo>
                  <a:lnTo>
                    <a:pt x="30077" y="115166"/>
                  </a:lnTo>
                  <a:lnTo>
                    <a:pt x="3287" y="161768"/>
                  </a:lnTo>
                  <a:lnTo>
                    <a:pt x="0" y="175792"/>
                  </a:lnTo>
                  <a:lnTo>
                    <a:pt x="422" y="187199"/>
                  </a:lnTo>
                  <a:lnTo>
                    <a:pt x="1522" y="192217"/>
                  </a:lnTo>
                  <a:lnTo>
                    <a:pt x="6507" y="199673"/>
                  </a:lnTo>
                  <a:lnTo>
                    <a:pt x="21206" y="210209"/>
                  </a:lnTo>
                  <a:lnTo>
                    <a:pt x="36890" y="213547"/>
                  </a:lnTo>
                  <a:lnTo>
                    <a:pt x="61858" y="213969"/>
                  </a:lnTo>
                  <a:lnTo>
                    <a:pt x="84369" y="209095"/>
                  </a:lnTo>
                  <a:lnTo>
                    <a:pt x="129274" y="186401"/>
                  </a:lnTo>
                  <a:lnTo>
                    <a:pt x="171027" y="157387"/>
                  </a:lnTo>
                  <a:lnTo>
                    <a:pt x="218375" y="116295"/>
                  </a:lnTo>
                  <a:lnTo>
                    <a:pt x="263079" y="73414"/>
                  </a:lnTo>
                  <a:lnTo>
                    <a:pt x="293247" y="49200"/>
                  </a:lnTo>
                  <a:lnTo>
                    <a:pt x="323258" y="38535"/>
                  </a:lnTo>
                  <a:lnTo>
                    <a:pt x="325400" y="38779"/>
                  </a:lnTo>
                  <a:lnTo>
                    <a:pt x="329665" y="40933"/>
                  </a:lnTo>
                  <a:lnTo>
                    <a:pt x="331083" y="42495"/>
                  </a:lnTo>
                  <a:lnTo>
                    <a:pt x="332660" y="46112"/>
                  </a:lnTo>
                  <a:lnTo>
                    <a:pt x="333548" y="58857"/>
                  </a:lnTo>
                  <a:lnTo>
                    <a:pt x="330440" y="76039"/>
                  </a:lnTo>
                  <a:lnTo>
                    <a:pt x="310147" y="116792"/>
                  </a:lnTo>
                  <a:lnTo>
                    <a:pt x="291288" y="157976"/>
                  </a:lnTo>
                  <a:lnTo>
                    <a:pt x="269295" y="204869"/>
                  </a:lnTo>
                  <a:lnTo>
                    <a:pt x="268274" y="214234"/>
                  </a:lnTo>
                  <a:lnTo>
                    <a:pt x="270173" y="222394"/>
                  </a:lnTo>
                  <a:lnTo>
                    <a:pt x="273368" y="228372"/>
                  </a:lnTo>
                  <a:lnTo>
                    <a:pt x="275209" y="229544"/>
                  </a:lnTo>
                  <a:lnTo>
                    <a:pt x="277140" y="229619"/>
                  </a:lnTo>
                  <a:lnTo>
                    <a:pt x="293179" y="222136"/>
                  </a:lnTo>
                  <a:lnTo>
                    <a:pt x="309620" y="210417"/>
                  </a:lnTo>
                  <a:lnTo>
                    <a:pt x="356152" y="164979"/>
                  </a:lnTo>
                  <a:lnTo>
                    <a:pt x="392746" y="125379"/>
                  </a:lnTo>
                  <a:lnTo>
                    <a:pt x="434776" y="78116"/>
                  </a:lnTo>
                  <a:lnTo>
                    <a:pt x="480144" y="30712"/>
                  </a:lnTo>
                  <a:lnTo>
                    <a:pt x="484491" y="26307"/>
                  </a:lnTo>
                  <a:lnTo>
                    <a:pt x="487390" y="25276"/>
                  </a:lnTo>
                  <a:lnTo>
                    <a:pt x="489151" y="25001"/>
                  </a:lnTo>
                  <a:lnTo>
                    <a:pt x="489619" y="25524"/>
                  </a:lnTo>
                  <a:lnTo>
                    <a:pt x="489226" y="26578"/>
                  </a:lnTo>
                  <a:lnTo>
                    <a:pt x="488258" y="27986"/>
                  </a:lnTo>
                  <a:lnTo>
                    <a:pt x="482814" y="46128"/>
                  </a:lnTo>
                  <a:lnTo>
                    <a:pt x="474464" y="67093"/>
                  </a:lnTo>
                  <a:lnTo>
                    <a:pt x="461951" y="105783"/>
                  </a:lnTo>
                  <a:lnTo>
                    <a:pt x="446596" y="147396"/>
                  </a:lnTo>
                  <a:lnTo>
                    <a:pt x="439822" y="179021"/>
                  </a:lnTo>
                  <a:lnTo>
                    <a:pt x="441463" y="225150"/>
                  </a:lnTo>
                  <a:lnTo>
                    <a:pt x="448493" y="245961"/>
                  </a:lnTo>
                  <a:lnTo>
                    <a:pt x="455633" y="255309"/>
                  </a:lnTo>
                  <a:lnTo>
                    <a:pt x="471714" y="267060"/>
                  </a:lnTo>
                  <a:lnTo>
                    <a:pt x="487638" y="273979"/>
                  </a:lnTo>
                  <a:lnTo>
                    <a:pt x="499607" y="274583"/>
                  </a:lnTo>
                  <a:lnTo>
                    <a:pt x="520127" y="269074"/>
                  </a:lnTo>
                  <a:lnTo>
                    <a:pt x="561381" y="249125"/>
                  </a:lnTo>
                  <a:lnTo>
                    <a:pt x="597470" y="220108"/>
                  </a:lnTo>
                  <a:lnTo>
                    <a:pt x="640685" y="173742"/>
                  </a:lnTo>
                  <a:lnTo>
                    <a:pt x="667724" y="134087"/>
                  </a:lnTo>
                  <a:lnTo>
                    <a:pt x="691276" y="90290"/>
                  </a:lnTo>
                  <a:lnTo>
                    <a:pt x="704738" y="60009"/>
                  </a:lnTo>
                  <a:lnTo>
                    <a:pt x="714889" y="27554"/>
                  </a:lnTo>
                  <a:lnTo>
                    <a:pt x="717965" y="22773"/>
                  </a:lnTo>
                  <a:lnTo>
                    <a:pt x="721683" y="20178"/>
                  </a:lnTo>
                  <a:lnTo>
                    <a:pt x="725689" y="18319"/>
                  </a:lnTo>
                  <a:lnTo>
                    <a:pt x="740322" y="117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5" name="SMARTInkShape-817">
              <a:extLst>
                <a:ext uri="{FF2B5EF4-FFF2-40B4-BE49-F238E27FC236}">
                  <a16:creationId xmlns:a16="http://schemas.microsoft.com/office/drawing/2014/main" id="{C7B8BFC1-B27F-48C6-ADFD-DFF3C1547F2F}"/>
                </a:ext>
              </a:extLst>
            </p:cNvPr>
            <p:cNvSpPr/>
            <p:nvPr>
              <p:custDataLst>
                <p:tags r:id="rId28"/>
              </p:custDataLst>
            </p:nvPr>
          </p:nvSpPr>
          <p:spPr>
            <a:xfrm>
              <a:off x="6367391" y="2110983"/>
              <a:ext cx="420760" cy="281111"/>
            </a:xfrm>
            <a:custGeom>
              <a:avLst/>
              <a:gdLst/>
              <a:ahLst/>
              <a:cxnLst/>
              <a:rect l="0" t="0" r="0" b="0"/>
              <a:pathLst>
                <a:path w="420760" h="281111">
                  <a:moveTo>
                    <a:pt x="249309" y="48017"/>
                  </a:moveTo>
                  <a:lnTo>
                    <a:pt x="249309" y="48017"/>
                  </a:lnTo>
                  <a:lnTo>
                    <a:pt x="243533" y="89957"/>
                  </a:lnTo>
                  <a:lnTo>
                    <a:pt x="231418" y="132031"/>
                  </a:lnTo>
                  <a:lnTo>
                    <a:pt x="217733" y="179234"/>
                  </a:lnTo>
                  <a:lnTo>
                    <a:pt x="217593" y="180946"/>
                  </a:lnTo>
                  <a:lnTo>
                    <a:pt x="217569" y="177871"/>
                  </a:lnTo>
                  <a:lnTo>
                    <a:pt x="234187" y="134964"/>
                  </a:lnTo>
                  <a:lnTo>
                    <a:pt x="246710" y="92594"/>
                  </a:lnTo>
                  <a:lnTo>
                    <a:pt x="253007" y="51112"/>
                  </a:lnTo>
                  <a:lnTo>
                    <a:pt x="252991" y="27297"/>
                  </a:lnTo>
                  <a:lnTo>
                    <a:pt x="249535" y="16230"/>
                  </a:lnTo>
                  <a:lnTo>
                    <a:pt x="243294" y="6608"/>
                  </a:lnTo>
                  <a:lnTo>
                    <a:pt x="235818" y="1391"/>
                  </a:lnTo>
                  <a:lnTo>
                    <a:pt x="231848" y="0"/>
                  </a:lnTo>
                  <a:lnTo>
                    <a:pt x="221793" y="335"/>
                  </a:lnTo>
                  <a:lnTo>
                    <a:pt x="182446" y="8916"/>
                  </a:lnTo>
                  <a:lnTo>
                    <a:pt x="155728" y="20753"/>
                  </a:lnTo>
                  <a:lnTo>
                    <a:pt x="115452" y="51203"/>
                  </a:lnTo>
                  <a:lnTo>
                    <a:pt x="76897" y="90979"/>
                  </a:lnTo>
                  <a:lnTo>
                    <a:pt x="42808" y="137877"/>
                  </a:lnTo>
                  <a:lnTo>
                    <a:pt x="22319" y="174596"/>
                  </a:lnTo>
                  <a:lnTo>
                    <a:pt x="4277" y="218966"/>
                  </a:lnTo>
                  <a:lnTo>
                    <a:pt x="0" y="238294"/>
                  </a:lnTo>
                  <a:lnTo>
                    <a:pt x="1558" y="257109"/>
                  </a:lnTo>
                  <a:lnTo>
                    <a:pt x="4674" y="267006"/>
                  </a:lnTo>
                  <a:lnTo>
                    <a:pt x="10289" y="274227"/>
                  </a:lnTo>
                  <a:lnTo>
                    <a:pt x="13762" y="277140"/>
                  </a:lnTo>
                  <a:lnTo>
                    <a:pt x="23266" y="280377"/>
                  </a:lnTo>
                  <a:lnTo>
                    <a:pt x="34545" y="281110"/>
                  </a:lnTo>
                  <a:lnTo>
                    <a:pt x="53502" y="276851"/>
                  </a:lnTo>
                  <a:lnTo>
                    <a:pt x="93092" y="259157"/>
                  </a:lnTo>
                  <a:lnTo>
                    <a:pt x="140089" y="224633"/>
                  </a:lnTo>
                  <a:lnTo>
                    <a:pt x="178345" y="188345"/>
                  </a:lnTo>
                  <a:lnTo>
                    <a:pt x="214097" y="147912"/>
                  </a:lnTo>
                  <a:lnTo>
                    <a:pt x="249580" y="104945"/>
                  </a:lnTo>
                  <a:lnTo>
                    <a:pt x="266950" y="81467"/>
                  </a:lnTo>
                  <a:lnTo>
                    <a:pt x="265851" y="82404"/>
                  </a:lnTo>
                  <a:lnTo>
                    <a:pt x="264571" y="83642"/>
                  </a:lnTo>
                  <a:lnTo>
                    <a:pt x="249243" y="126497"/>
                  </a:lnTo>
                  <a:lnTo>
                    <a:pt x="237457" y="172018"/>
                  </a:lnTo>
                  <a:lnTo>
                    <a:pt x="232387" y="210016"/>
                  </a:lnTo>
                  <a:lnTo>
                    <a:pt x="239285" y="244459"/>
                  </a:lnTo>
                  <a:lnTo>
                    <a:pt x="245089" y="253622"/>
                  </a:lnTo>
                  <a:lnTo>
                    <a:pt x="248612" y="257054"/>
                  </a:lnTo>
                  <a:lnTo>
                    <a:pt x="258171" y="260867"/>
                  </a:lnTo>
                  <a:lnTo>
                    <a:pt x="284926" y="263315"/>
                  </a:lnTo>
                  <a:lnTo>
                    <a:pt x="309094" y="260367"/>
                  </a:lnTo>
                  <a:lnTo>
                    <a:pt x="347615" y="243617"/>
                  </a:lnTo>
                  <a:lnTo>
                    <a:pt x="388437" y="225449"/>
                  </a:lnTo>
                  <a:lnTo>
                    <a:pt x="420759" y="2067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6" name="SMARTInkShape-818">
              <a:extLst>
                <a:ext uri="{FF2B5EF4-FFF2-40B4-BE49-F238E27FC236}">
                  <a16:creationId xmlns:a16="http://schemas.microsoft.com/office/drawing/2014/main" id="{8A58FAD3-64AB-4E39-B824-A792797214BD}"/>
                </a:ext>
              </a:extLst>
            </p:cNvPr>
            <p:cNvSpPr/>
            <p:nvPr>
              <p:custDataLst>
                <p:tags r:id="rId29"/>
              </p:custDataLst>
            </p:nvPr>
          </p:nvSpPr>
          <p:spPr>
            <a:xfrm>
              <a:off x="3098800" y="2203450"/>
              <a:ext cx="1892301" cy="615951"/>
            </a:xfrm>
            <a:custGeom>
              <a:avLst/>
              <a:gdLst/>
              <a:ahLst/>
              <a:cxnLst/>
              <a:rect l="0" t="0" r="0" b="0"/>
              <a:pathLst>
                <a:path w="1892301" h="615951">
                  <a:moveTo>
                    <a:pt x="0" y="615950"/>
                  </a:moveTo>
                  <a:lnTo>
                    <a:pt x="0" y="615950"/>
                  </a:lnTo>
                  <a:lnTo>
                    <a:pt x="3371" y="615950"/>
                  </a:lnTo>
                  <a:lnTo>
                    <a:pt x="6907" y="614068"/>
                  </a:lnTo>
                  <a:lnTo>
                    <a:pt x="49195" y="591380"/>
                  </a:lnTo>
                  <a:lnTo>
                    <a:pt x="92502" y="574773"/>
                  </a:lnTo>
                  <a:lnTo>
                    <a:pt x="138494" y="557888"/>
                  </a:lnTo>
                  <a:lnTo>
                    <a:pt x="173736" y="545695"/>
                  </a:lnTo>
                  <a:lnTo>
                    <a:pt x="212447" y="531338"/>
                  </a:lnTo>
                  <a:lnTo>
                    <a:pt x="254582" y="515550"/>
                  </a:lnTo>
                  <a:lnTo>
                    <a:pt x="301531" y="499126"/>
                  </a:lnTo>
                  <a:lnTo>
                    <a:pt x="325904" y="490090"/>
                  </a:lnTo>
                  <a:lnTo>
                    <a:pt x="350619" y="480538"/>
                  </a:lnTo>
                  <a:lnTo>
                    <a:pt x="375563" y="470642"/>
                  </a:lnTo>
                  <a:lnTo>
                    <a:pt x="402775" y="460517"/>
                  </a:lnTo>
                  <a:lnTo>
                    <a:pt x="431500" y="450239"/>
                  </a:lnTo>
                  <a:lnTo>
                    <a:pt x="461233" y="439859"/>
                  </a:lnTo>
                  <a:lnTo>
                    <a:pt x="491639" y="430117"/>
                  </a:lnTo>
                  <a:lnTo>
                    <a:pt x="522493" y="420800"/>
                  </a:lnTo>
                  <a:lnTo>
                    <a:pt x="553645" y="411767"/>
                  </a:lnTo>
                  <a:lnTo>
                    <a:pt x="584996" y="401511"/>
                  </a:lnTo>
                  <a:lnTo>
                    <a:pt x="616481" y="390441"/>
                  </a:lnTo>
                  <a:lnTo>
                    <a:pt x="648054" y="378827"/>
                  </a:lnTo>
                  <a:lnTo>
                    <a:pt x="680391" y="367557"/>
                  </a:lnTo>
                  <a:lnTo>
                    <a:pt x="713239" y="356516"/>
                  </a:lnTo>
                  <a:lnTo>
                    <a:pt x="746426" y="345627"/>
                  </a:lnTo>
                  <a:lnTo>
                    <a:pt x="779840" y="334840"/>
                  </a:lnTo>
                  <a:lnTo>
                    <a:pt x="813404" y="324121"/>
                  </a:lnTo>
                  <a:lnTo>
                    <a:pt x="847069" y="313448"/>
                  </a:lnTo>
                  <a:lnTo>
                    <a:pt x="881507" y="302098"/>
                  </a:lnTo>
                  <a:lnTo>
                    <a:pt x="916460" y="290299"/>
                  </a:lnTo>
                  <a:lnTo>
                    <a:pt x="951757" y="278199"/>
                  </a:lnTo>
                  <a:lnTo>
                    <a:pt x="987282" y="266605"/>
                  </a:lnTo>
                  <a:lnTo>
                    <a:pt x="1022960" y="255348"/>
                  </a:lnTo>
                  <a:lnTo>
                    <a:pt x="1058740" y="244315"/>
                  </a:lnTo>
                  <a:lnTo>
                    <a:pt x="1093882" y="233432"/>
                  </a:lnTo>
                  <a:lnTo>
                    <a:pt x="1128599" y="222649"/>
                  </a:lnTo>
                  <a:lnTo>
                    <a:pt x="1163033" y="211933"/>
                  </a:lnTo>
                  <a:lnTo>
                    <a:pt x="1197277" y="201966"/>
                  </a:lnTo>
                  <a:lnTo>
                    <a:pt x="1231396" y="192500"/>
                  </a:lnTo>
                  <a:lnTo>
                    <a:pt x="1265431" y="183366"/>
                  </a:lnTo>
                  <a:lnTo>
                    <a:pt x="1299409" y="173750"/>
                  </a:lnTo>
                  <a:lnTo>
                    <a:pt x="1333350" y="163811"/>
                  </a:lnTo>
                  <a:lnTo>
                    <a:pt x="1367267" y="153657"/>
                  </a:lnTo>
                  <a:lnTo>
                    <a:pt x="1399756" y="144066"/>
                  </a:lnTo>
                  <a:lnTo>
                    <a:pt x="1431293" y="134850"/>
                  </a:lnTo>
                  <a:lnTo>
                    <a:pt x="1462195" y="125883"/>
                  </a:lnTo>
                  <a:lnTo>
                    <a:pt x="1492674" y="117083"/>
                  </a:lnTo>
                  <a:lnTo>
                    <a:pt x="1522873" y="108394"/>
                  </a:lnTo>
                  <a:lnTo>
                    <a:pt x="1552881" y="99780"/>
                  </a:lnTo>
                  <a:lnTo>
                    <a:pt x="1582060" y="91214"/>
                  </a:lnTo>
                  <a:lnTo>
                    <a:pt x="1610684" y="82682"/>
                  </a:lnTo>
                  <a:lnTo>
                    <a:pt x="1638939" y="74171"/>
                  </a:lnTo>
                  <a:lnTo>
                    <a:pt x="1665537" y="66381"/>
                  </a:lnTo>
                  <a:lnTo>
                    <a:pt x="1691031" y="59071"/>
                  </a:lnTo>
                  <a:lnTo>
                    <a:pt x="1715787" y="52080"/>
                  </a:lnTo>
                  <a:lnTo>
                    <a:pt x="1740052" y="45303"/>
                  </a:lnTo>
                  <a:lnTo>
                    <a:pt x="1763990" y="38669"/>
                  </a:lnTo>
                  <a:lnTo>
                    <a:pt x="1803523" y="27769"/>
                  </a:lnTo>
                  <a:lnTo>
                    <a:pt x="1845836" y="15128"/>
                  </a:lnTo>
                  <a:lnTo>
                    <a:pt x="1892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7" name="SMARTInkShape-819">
              <a:extLst>
                <a:ext uri="{FF2B5EF4-FFF2-40B4-BE49-F238E27FC236}">
                  <a16:creationId xmlns:a16="http://schemas.microsoft.com/office/drawing/2014/main" id="{2595943C-938D-4487-82B5-01111EDD0954}"/>
                </a:ext>
              </a:extLst>
            </p:cNvPr>
            <p:cNvSpPr/>
            <p:nvPr>
              <p:custDataLst>
                <p:tags r:id="rId30"/>
              </p:custDataLst>
            </p:nvPr>
          </p:nvSpPr>
          <p:spPr>
            <a:xfrm>
              <a:off x="5074119" y="1930400"/>
              <a:ext cx="221782" cy="446070"/>
            </a:xfrm>
            <a:custGeom>
              <a:avLst/>
              <a:gdLst/>
              <a:ahLst/>
              <a:cxnLst/>
              <a:rect l="0" t="0" r="0" b="0"/>
              <a:pathLst>
                <a:path w="221782" h="446070">
                  <a:moveTo>
                    <a:pt x="221781" y="0"/>
                  </a:moveTo>
                  <a:lnTo>
                    <a:pt x="221781" y="0"/>
                  </a:lnTo>
                  <a:lnTo>
                    <a:pt x="215039" y="3371"/>
                  </a:lnTo>
                  <a:lnTo>
                    <a:pt x="186322" y="44907"/>
                  </a:lnTo>
                  <a:lnTo>
                    <a:pt x="164708" y="83391"/>
                  </a:lnTo>
                  <a:lnTo>
                    <a:pt x="140743" y="125760"/>
                  </a:lnTo>
                  <a:lnTo>
                    <a:pt x="115768" y="170299"/>
                  </a:lnTo>
                  <a:lnTo>
                    <a:pt x="98935" y="202453"/>
                  </a:lnTo>
                  <a:lnTo>
                    <a:pt x="83927" y="235559"/>
                  </a:lnTo>
                  <a:lnTo>
                    <a:pt x="70201" y="268381"/>
                  </a:lnTo>
                  <a:lnTo>
                    <a:pt x="50574" y="313922"/>
                  </a:lnTo>
                  <a:lnTo>
                    <a:pt x="32764" y="353834"/>
                  </a:lnTo>
                  <a:lnTo>
                    <a:pt x="17828" y="395520"/>
                  </a:lnTo>
                  <a:lnTo>
                    <a:pt x="1904" y="433989"/>
                  </a:lnTo>
                  <a:lnTo>
                    <a:pt x="0" y="445794"/>
                  </a:lnTo>
                  <a:lnTo>
                    <a:pt x="1254" y="446069"/>
                  </a:lnTo>
                  <a:lnTo>
                    <a:pt x="9763" y="439712"/>
                  </a:lnTo>
                  <a:lnTo>
                    <a:pt x="50030" y="392496"/>
                  </a:lnTo>
                  <a:lnTo>
                    <a:pt x="69381" y="368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42" name="SMARTInkShape-Group274">
            <a:extLst>
              <a:ext uri="{FF2B5EF4-FFF2-40B4-BE49-F238E27FC236}">
                <a16:creationId xmlns:a16="http://schemas.microsoft.com/office/drawing/2014/main" id="{1E7A0DF8-D40E-414F-9587-CA53D98F7A74}"/>
              </a:ext>
            </a:extLst>
          </p:cNvPr>
          <p:cNvGrpSpPr/>
          <p:nvPr/>
        </p:nvGrpSpPr>
        <p:grpSpPr>
          <a:xfrm>
            <a:off x="6834363" y="2051622"/>
            <a:ext cx="1763362" cy="536973"/>
            <a:chOff x="6834363" y="2051622"/>
            <a:chExt cx="1763362" cy="536973"/>
          </a:xfrm>
        </p:grpSpPr>
        <p:sp>
          <p:nvSpPr>
            <p:cNvPr id="2139" name="SMARTInkShape-820">
              <a:extLst>
                <a:ext uri="{FF2B5EF4-FFF2-40B4-BE49-F238E27FC236}">
                  <a16:creationId xmlns:a16="http://schemas.microsoft.com/office/drawing/2014/main" id="{0869D914-1A31-47E2-88B3-B05A796A9254}"/>
                </a:ext>
              </a:extLst>
            </p:cNvPr>
            <p:cNvSpPr/>
            <p:nvPr>
              <p:custDataLst>
                <p:tags r:id="rId23"/>
              </p:custDataLst>
            </p:nvPr>
          </p:nvSpPr>
          <p:spPr>
            <a:xfrm>
              <a:off x="6834363" y="2051622"/>
              <a:ext cx="1417567" cy="384713"/>
            </a:xfrm>
            <a:custGeom>
              <a:avLst/>
              <a:gdLst/>
              <a:ahLst/>
              <a:cxnLst/>
              <a:rect l="0" t="0" r="0" b="0"/>
              <a:pathLst>
                <a:path w="1417567" h="384713">
                  <a:moveTo>
                    <a:pt x="245887" y="69278"/>
                  </a:moveTo>
                  <a:lnTo>
                    <a:pt x="245887" y="69278"/>
                  </a:lnTo>
                  <a:lnTo>
                    <a:pt x="245885" y="72649"/>
                  </a:lnTo>
                  <a:lnTo>
                    <a:pt x="226786" y="115673"/>
                  </a:lnTo>
                  <a:lnTo>
                    <a:pt x="209922" y="160388"/>
                  </a:lnTo>
                  <a:lnTo>
                    <a:pt x="208505" y="163885"/>
                  </a:lnTo>
                  <a:lnTo>
                    <a:pt x="206854" y="166216"/>
                  </a:lnTo>
                  <a:lnTo>
                    <a:pt x="205048" y="167770"/>
                  </a:lnTo>
                  <a:lnTo>
                    <a:pt x="203042" y="171378"/>
                  </a:lnTo>
                  <a:lnTo>
                    <a:pt x="201754" y="176072"/>
                  </a:lnTo>
                  <a:lnTo>
                    <a:pt x="201648" y="175752"/>
                  </a:lnTo>
                  <a:lnTo>
                    <a:pt x="201531" y="173515"/>
                  </a:lnTo>
                  <a:lnTo>
                    <a:pt x="207203" y="149370"/>
                  </a:lnTo>
                  <a:lnTo>
                    <a:pt x="213232" y="106993"/>
                  </a:lnTo>
                  <a:lnTo>
                    <a:pt x="207616" y="74442"/>
                  </a:lnTo>
                  <a:lnTo>
                    <a:pt x="204654" y="68516"/>
                  </a:lnTo>
                  <a:lnTo>
                    <a:pt x="202170" y="66653"/>
                  </a:lnTo>
                  <a:lnTo>
                    <a:pt x="195647" y="64584"/>
                  </a:lnTo>
                  <a:lnTo>
                    <a:pt x="173930" y="66789"/>
                  </a:lnTo>
                  <a:lnTo>
                    <a:pt x="148522" y="75283"/>
                  </a:lnTo>
                  <a:lnTo>
                    <a:pt x="119018" y="96570"/>
                  </a:lnTo>
                  <a:lnTo>
                    <a:pt x="81781" y="135422"/>
                  </a:lnTo>
                  <a:lnTo>
                    <a:pt x="51218" y="174641"/>
                  </a:lnTo>
                  <a:lnTo>
                    <a:pt x="25949" y="220540"/>
                  </a:lnTo>
                  <a:lnTo>
                    <a:pt x="7160" y="263786"/>
                  </a:lnTo>
                  <a:lnTo>
                    <a:pt x="0" y="305595"/>
                  </a:lnTo>
                  <a:lnTo>
                    <a:pt x="466" y="339880"/>
                  </a:lnTo>
                  <a:lnTo>
                    <a:pt x="1840" y="347046"/>
                  </a:lnTo>
                  <a:lnTo>
                    <a:pt x="10891" y="360653"/>
                  </a:lnTo>
                  <a:lnTo>
                    <a:pt x="24322" y="372344"/>
                  </a:lnTo>
                  <a:lnTo>
                    <a:pt x="47045" y="382188"/>
                  </a:lnTo>
                  <a:lnTo>
                    <a:pt x="68908" y="384712"/>
                  </a:lnTo>
                  <a:lnTo>
                    <a:pt x="96395" y="380600"/>
                  </a:lnTo>
                  <a:lnTo>
                    <a:pt x="143251" y="359589"/>
                  </a:lnTo>
                  <a:lnTo>
                    <a:pt x="189787" y="335625"/>
                  </a:lnTo>
                  <a:lnTo>
                    <a:pt x="226442" y="315412"/>
                  </a:lnTo>
                  <a:lnTo>
                    <a:pt x="272672" y="279574"/>
                  </a:lnTo>
                  <a:lnTo>
                    <a:pt x="309798" y="251768"/>
                  </a:lnTo>
                  <a:lnTo>
                    <a:pt x="356897" y="210767"/>
                  </a:lnTo>
                  <a:lnTo>
                    <a:pt x="395808" y="179541"/>
                  </a:lnTo>
                  <a:lnTo>
                    <a:pt x="440459" y="154528"/>
                  </a:lnTo>
                  <a:lnTo>
                    <a:pt x="467687" y="142902"/>
                  </a:lnTo>
                  <a:lnTo>
                    <a:pt x="496457" y="139625"/>
                  </a:lnTo>
                  <a:lnTo>
                    <a:pt x="503772" y="141230"/>
                  </a:lnTo>
                  <a:lnTo>
                    <a:pt x="506710" y="142646"/>
                  </a:lnTo>
                  <a:lnTo>
                    <a:pt x="511857" y="147982"/>
                  </a:lnTo>
                  <a:lnTo>
                    <a:pt x="533741" y="187234"/>
                  </a:lnTo>
                  <a:lnTo>
                    <a:pt x="544043" y="226398"/>
                  </a:lnTo>
                  <a:lnTo>
                    <a:pt x="544847" y="226941"/>
                  </a:lnTo>
                  <a:lnTo>
                    <a:pt x="547621" y="227545"/>
                  </a:lnTo>
                  <a:lnTo>
                    <a:pt x="548642" y="227000"/>
                  </a:lnTo>
                  <a:lnTo>
                    <a:pt x="549324" y="225932"/>
                  </a:lnTo>
                  <a:lnTo>
                    <a:pt x="556074" y="200879"/>
                  </a:lnTo>
                  <a:lnTo>
                    <a:pt x="556275" y="155959"/>
                  </a:lnTo>
                  <a:lnTo>
                    <a:pt x="550119" y="121443"/>
                  </a:lnTo>
                  <a:lnTo>
                    <a:pt x="544168" y="109664"/>
                  </a:lnTo>
                  <a:lnTo>
                    <a:pt x="542108" y="106785"/>
                  </a:lnTo>
                  <a:lnTo>
                    <a:pt x="529096" y="99363"/>
                  </a:lnTo>
                  <a:lnTo>
                    <a:pt x="515205" y="96066"/>
                  </a:lnTo>
                  <a:lnTo>
                    <a:pt x="498782" y="98460"/>
                  </a:lnTo>
                  <a:lnTo>
                    <a:pt x="480509" y="107009"/>
                  </a:lnTo>
                  <a:lnTo>
                    <a:pt x="439337" y="139653"/>
                  </a:lnTo>
                  <a:lnTo>
                    <a:pt x="400000" y="184762"/>
                  </a:lnTo>
                  <a:lnTo>
                    <a:pt x="373224" y="226145"/>
                  </a:lnTo>
                  <a:lnTo>
                    <a:pt x="357693" y="266880"/>
                  </a:lnTo>
                  <a:lnTo>
                    <a:pt x="348971" y="303491"/>
                  </a:lnTo>
                  <a:lnTo>
                    <a:pt x="351297" y="326431"/>
                  </a:lnTo>
                  <a:lnTo>
                    <a:pt x="356470" y="337144"/>
                  </a:lnTo>
                  <a:lnTo>
                    <a:pt x="367317" y="347142"/>
                  </a:lnTo>
                  <a:lnTo>
                    <a:pt x="371290" y="349771"/>
                  </a:lnTo>
                  <a:lnTo>
                    <a:pt x="381350" y="350810"/>
                  </a:lnTo>
                  <a:lnTo>
                    <a:pt x="397030" y="347428"/>
                  </a:lnTo>
                  <a:lnTo>
                    <a:pt x="442153" y="324950"/>
                  </a:lnTo>
                  <a:lnTo>
                    <a:pt x="486253" y="291117"/>
                  </a:lnTo>
                  <a:lnTo>
                    <a:pt x="530672" y="250021"/>
                  </a:lnTo>
                  <a:lnTo>
                    <a:pt x="571749" y="205865"/>
                  </a:lnTo>
                  <a:lnTo>
                    <a:pt x="604178" y="162731"/>
                  </a:lnTo>
                  <a:lnTo>
                    <a:pt x="623478" y="142654"/>
                  </a:lnTo>
                  <a:lnTo>
                    <a:pt x="627254" y="140695"/>
                  </a:lnTo>
                  <a:lnTo>
                    <a:pt x="632054" y="139437"/>
                  </a:lnTo>
                  <a:lnTo>
                    <a:pt x="632449" y="140040"/>
                  </a:lnTo>
                  <a:lnTo>
                    <a:pt x="633133" y="151364"/>
                  </a:lnTo>
                  <a:lnTo>
                    <a:pt x="615932" y="198137"/>
                  </a:lnTo>
                  <a:lnTo>
                    <a:pt x="597872" y="240241"/>
                  </a:lnTo>
                  <a:lnTo>
                    <a:pt x="590122" y="269043"/>
                  </a:lnTo>
                  <a:lnTo>
                    <a:pt x="589182" y="282671"/>
                  </a:lnTo>
                  <a:lnTo>
                    <a:pt x="594288" y="305056"/>
                  </a:lnTo>
                  <a:lnTo>
                    <a:pt x="595983" y="307602"/>
                  </a:lnTo>
                  <a:lnTo>
                    <a:pt x="601627" y="312313"/>
                  </a:lnTo>
                  <a:lnTo>
                    <a:pt x="608840" y="314877"/>
                  </a:lnTo>
                  <a:lnTo>
                    <a:pt x="624969" y="316523"/>
                  </a:lnTo>
                  <a:lnTo>
                    <a:pt x="640900" y="313437"/>
                  </a:lnTo>
                  <a:lnTo>
                    <a:pt x="684820" y="288378"/>
                  </a:lnTo>
                  <a:lnTo>
                    <a:pt x="728609" y="252446"/>
                  </a:lnTo>
                  <a:lnTo>
                    <a:pt x="771953" y="204885"/>
                  </a:lnTo>
                  <a:lnTo>
                    <a:pt x="797926" y="177644"/>
                  </a:lnTo>
                  <a:lnTo>
                    <a:pt x="793186" y="183085"/>
                  </a:lnTo>
                  <a:lnTo>
                    <a:pt x="770666" y="229078"/>
                  </a:lnTo>
                  <a:lnTo>
                    <a:pt x="756176" y="271920"/>
                  </a:lnTo>
                  <a:lnTo>
                    <a:pt x="751116" y="291363"/>
                  </a:lnTo>
                  <a:lnTo>
                    <a:pt x="753458" y="309823"/>
                  </a:lnTo>
                  <a:lnTo>
                    <a:pt x="762576" y="333483"/>
                  </a:lnTo>
                  <a:lnTo>
                    <a:pt x="768567" y="340279"/>
                  </a:lnTo>
                  <a:lnTo>
                    <a:pt x="775933" y="344945"/>
                  </a:lnTo>
                  <a:lnTo>
                    <a:pt x="788720" y="347572"/>
                  </a:lnTo>
                  <a:lnTo>
                    <a:pt x="805600" y="347645"/>
                  </a:lnTo>
                  <a:lnTo>
                    <a:pt x="824007" y="342806"/>
                  </a:lnTo>
                  <a:lnTo>
                    <a:pt x="866224" y="315762"/>
                  </a:lnTo>
                  <a:lnTo>
                    <a:pt x="910477" y="273656"/>
                  </a:lnTo>
                  <a:lnTo>
                    <a:pt x="944103" y="232138"/>
                  </a:lnTo>
                  <a:lnTo>
                    <a:pt x="970253" y="193660"/>
                  </a:lnTo>
                  <a:lnTo>
                    <a:pt x="975680" y="176841"/>
                  </a:lnTo>
                  <a:lnTo>
                    <a:pt x="977244" y="174854"/>
                  </a:lnTo>
                  <a:lnTo>
                    <a:pt x="978991" y="173528"/>
                  </a:lnTo>
                  <a:lnTo>
                    <a:pt x="980934" y="170175"/>
                  </a:lnTo>
                  <a:lnTo>
                    <a:pt x="981451" y="168292"/>
                  </a:lnTo>
                  <a:lnTo>
                    <a:pt x="981796" y="167743"/>
                  </a:lnTo>
                  <a:lnTo>
                    <a:pt x="982027" y="168083"/>
                  </a:lnTo>
                  <a:lnTo>
                    <a:pt x="982179" y="169014"/>
                  </a:lnTo>
                  <a:lnTo>
                    <a:pt x="981576" y="169635"/>
                  </a:lnTo>
                  <a:lnTo>
                    <a:pt x="979025" y="170326"/>
                  </a:lnTo>
                  <a:lnTo>
                    <a:pt x="978062" y="171921"/>
                  </a:lnTo>
                  <a:lnTo>
                    <a:pt x="970530" y="197577"/>
                  </a:lnTo>
                  <a:lnTo>
                    <a:pt x="946903" y="237314"/>
                  </a:lnTo>
                  <a:lnTo>
                    <a:pt x="919850" y="284641"/>
                  </a:lnTo>
                  <a:lnTo>
                    <a:pt x="908560" y="308068"/>
                  </a:lnTo>
                  <a:lnTo>
                    <a:pt x="906420" y="321877"/>
                  </a:lnTo>
                  <a:lnTo>
                    <a:pt x="907081" y="321638"/>
                  </a:lnTo>
                  <a:lnTo>
                    <a:pt x="940169" y="285992"/>
                  </a:lnTo>
                  <a:lnTo>
                    <a:pt x="977463" y="244877"/>
                  </a:lnTo>
                  <a:lnTo>
                    <a:pt x="1020146" y="212548"/>
                  </a:lnTo>
                  <a:lnTo>
                    <a:pt x="1052642" y="201216"/>
                  </a:lnTo>
                  <a:lnTo>
                    <a:pt x="1072575" y="197741"/>
                  </a:lnTo>
                  <a:lnTo>
                    <a:pt x="1080852" y="198810"/>
                  </a:lnTo>
                  <a:lnTo>
                    <a:pt x="1084047" y="200082"/>
                  </a:lnTo>
                  <a:lnTo>
                    <a:pt x="1086177" y="202342"/>
                  </a:lnTo>
                  <a:lnTo>
                    <a:pt x="1093246" y="220081"/>
                  </a:lnTo>
                  <a:lnTo>
                    <a:pt x="1093332" y="228259"/>
                  </a:lnTo>
                  <a:lnTo>
                    <a:pt x="1090549" y="272735"/>
                  </a:lnTo>
                  <a:lnTo>
                    <a:pt x="1091152" y="305531"/>
                  </a:lnTo>
                  <a:lnTo>
                    <a:pt x="1095511" y="318098"/>
                  </a:lnTo>
                  <a:lnTo>
                    <a:pt x="1099277" y="324033"/>
                  </a:lnTo>
                  <a:lnTo>
                    <a:pt x="1108735" y="331341"/>
                  </a:lnTo>
                  <a:lnTo>
                    <a:pt x="1117104" y="334604"/>
                  </a:lnTo>
                  <a:lnTo>
                    <a:pt x="1136392" y="330637"/>
                  </a:lnTo>
                  <a:lnTo>
                    <a:pt x="1163464" y="321016"/>
                  </a:lnTo>
                  <a:lnTo>
                    <a:pt x="1204133" y="290772"/>
                  </a:lnTo>
                  <a:lnTo>
                    <a:pt x="1248251" y="244523"/>
                  </a:lnTo>
                  <a:lnTo>
                    <a:pt x="1287720" y="200689"/>
                  </a:lnTo>
                  <a:lnTo>
                    <a:pt x="1321239" y="156541"/>
                  </a:lnTo>
                  <a:lnTo>
                    <a:pt x="1349967" y="116488"/>
                  </a:lnTo>
                  <a:lnTo>
                    <a:pt x="1374143" y="77218"/>
                  </a:lnTo>
                  <a:lnTo>
                    <a:pt x="1400744" y="30551"/>
                  </a:lnTo>
                  <a:lnTo>
                    <a:pt x="1413710" y="3775"/>
                  </a:lnTo>
                  <a:lnTo>
                    <a:pt x="1415314" y="2326"/>
                  </a:lnTo>
                  <a:lnTo>
                    <a:pt x="1417088" y="1360"/>
                  </a:lnTo>
                  <a:lnTo>
                    <a:pt x="1417566" y="716"/>
                  </a:lnTo>
                  <a:lnTo>
                    <a:pt x="1417178" y="287"/>
                  </a:lnTo>
                  <a:lnTo>
                    <a:pt x="1416215" y="0"/>
                  </a:lnTo>
                  <a:lnTo>
                    <a:pt x="1415572" y="515"/>
                  </a:lnTo>
                  <a:lnTo>
                    <a:pt x="1395386" y="40063"/>
                  </a:lnTo>
                  <a:lnTo>
                    <a:pt x="1369866" y="83759"/>
                  </a:lnTo>
                  <a:lnTo>
                    <a:pt x="1344442" y="128243"/>
                  </a:lnTo>
                  <a:lnTo>
                    <a:pt x="1322409" y="174215"/>
                  </a:lnTo>
                  <a:lnTo>
                    <a:pt x="1300810" y="212904"/>
                  </a:lnTo>
                  <a:lnTo>
                    <a:pt x="1282465" y="257508"/>
                  </a:lnTo>
                  <a:lnTo>
                    <a:pt x="1265573" y="294374"/>
                  </a:lnTo>
                  <a:lnTo>
                    <a:pt x="1262820" y="303376"/>
                  </a:lnTo>
                  <a:lnTo>
                    <a:pt x="1261097" y="305777"/>
                  </a:lnTo>
                  <a:lnTo>
                    <a:pt x="1257303" y="308444"/>
                  </a:lnTo>
                  <a:lnTo>
                    <a:pt x="1253264" y="309629"/>
                  </a:lnTo>
                  <a:lnTo>
                    <a:pt x="1251905" y="309240"/>
                  </a:lnTo>
                  <a:lnTo>
                    <a:pt x="1250999" y="308275"/>
                  </a:lnTo>
                  <a:lnTo>
                    <a:pt x="1245062" y="293916"/>
                  </a:lnTo>
                  <a:lnTo>
                    <a:pt x="1242837" y="2534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0" name="SMARTInkShape-821">
              <a:extLst>
                <a:ext uri="{FF2B5EF4-FFF2-40B4-BE49-F238E27FC236}">
                  <a16:creationId xmlns:a16="http://schemas.microsoft.com/office/drawing/2014/main" id="{888D1522-96B8-4243-BFEA-8CC35F218495}"/>
                </a:ext>
              </a:extLst>
            </p:cNvPr>
            <p:cNvSpPr/>
            <p:nvPr>
              <p:custDataLst>
                <p:tags r:id="rId24"/>
              </p:custDataLst>
            </p:nvPr>
          </p:nvSpPr>
          <p:spPr>
            <a:xfrm>
              <a:off x="8077200" y="2241628"/>
              <a:ext cx="304801" cy="139317"/>
            </a:xfrm>
            <a:custGeom>
              <a:avLst/>
              <a:gdLst/>
              <a:ahLst/>
              <a:cxnLst/>
              <a:rect l="0" t="0" r="0" b="0"/>
              <a:pathLst>
                <a:path w="304801" h="139317">
                  <a:moveTo>
                    <a:pt x="0" y="6272"/>
                  </a:moveTo>
                  <a:lnTo>
                    <a:pt x="0" y="6272"/>
                  </a:lnTo>
                  <a:lnTo>
                    <a:pt x="0" y="805"/>
                  </a:lnTo>
                  <a:lnTo>
                    <a:pt x="705" y="510"/>
                  </a:lnTo>
                  <a:lnTo>
                    <a:pt x="8839" y="0"/>
                  </a:lnTo>
                  <a:lnTo>
                    <a:pt x="12865" y="1838"/>
                  </a:lnTo>
                  <a:lnTo>
                    <a:pt x="14927" y="3316"/>
                  </a:lnTo>
                  <a:lnTo>
                    <a:pt x="24571" y="5396"/>
                  </a:lnTo>
                  <a:lnTo>
                    <a:pt x="66645" y="6221"/>
                  </a:lnTo>
                  <a:lnTo>
                    <a:pt x="109068" y="6262"/>
                  </a:lnTo>
                  <a:lnTo>
                    <a:pt x="151940" y="4390"/>
                  </a:lnTo>
                  <a:lnTo>
                    <a:pt x="184614" y="183"/>
                  </a:lnTo>
                  <a:lnTo>
                    <a:pt x="189765" y="1920"/>
                  </a:lnTo>
                  <a:lnTo>
                    <a:pt x="192126" y="3370"/>
                  </a:lnTo>
                  <a:lnTo>
                    <a:pt x="193701" y="5043"/>
                  </a:lnTo>
                  <a:lnTo>
                    <a:pt x="195450" y="8783"/>
                  </a:lnTo>
                  <a:lnTo>
                    <a:pt x="195211" y="10768"/>
                  </a:lnTo>
                  <a:lnTo>
                    <a:pt x="178515" y="49771"/>
                  </a:lnTo>
                  <a:lnTo>
                    <a:pt x="160447" y="96031"/>
                  </a:lnTo>
                  <a:lnTo>
                    <a:pt x="146451" y="131551"/>
                  </a:lnTo>
                  <a:lnTo>
                    <a:pt x="146061" y="139316"/>
                  </a:lnTo>
                  <a:lnTo>
                    <a:pt x="163762" y="121199"/>
                  </a:lnTo>
                  <a:lnTo>
                    <a:pt x="199041" y="76090"/>
                  </a:lnTo>
                  <a:lnTo>
                    <a:pt x="224372" y="49494"/>
                  </a:lnTo>
                  <a:lnTo>
                    <a:pt x="268416" y="18987"/>
                  </a:lnTo>
                  <a:lnTo>
                    <a:pt x="283727" y="9096"/>
                  </a:lnTo>
                  <a:lnTo>
                    <a:pt x="304800" y="62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1" name="SMARTInkShape-822">
              <a:extLst>
                <a:ext uri="{FF2B5EF4-FFF2-40B4-BE49-F238E27FC236}">
                  <a16:creationId xmlns:a16="http://schemas.microsoft.com/office/drawing/2014/main" id="{B92A2ECF-C96E-45D5-A6E9-F0F6D58158D6}"/>
                </a:ext>
              </a:extLst>
            </p:cNvPr>
            <p:cNvSpPr/>
            <p:nvPr>
              <p:custDataLst>
                <p:tags r:id="rId25"/>
              </p:custDataLst>
            </p:nvPr>
          </p:nvSpPr>
          <p:spPr>
            <a:xfrm>
              <a:off x="8351827" y="2229981"/>
              <a:ext cx="245898" cy="358614"/>
            </a:xfrm>
            <a:custGeom>
              <a:avLst/>
              <a:gdLst/>
              <a:ahLst/>
              <a:cxnLst/>
              <a:rect l="0" t="0" r="0" b="0"/>
              <a:pathLst>
                <a:path w="245898" h="358614">
                  <a:moveTo>
                    <a:pt x="93673" y="17919"/>
                  </a:moveTo>
                  <a:lnTo>
                    <a:pt x="93673" y="17919"/>
                  </a:lnTo>
                  <a:lnTo>
                    <a:pt x="93673" y="23386"/>
                  </a:lnTo>
                  <a:lnTo>
                    <a:pt x="76666" y="69512"/>
                  </a:lnTo>
                  <a:lnTo>
                    <a:pt x="69517" y="97203"/>
                  </a:lnTo>
                  <a:lnTo>
                    <a:pt x="68382" y="123651"/>
                  </a:lnTo>
                  <a:lnTo>
                    <a:pt x="70203" y="130293"/>
                  </a:lnTo>
                  <a:lnTo>
                    <a:pt x="77121" y="140305"/>
                  </a:lnTo>
                  <a:lnTo>
                    <a:pt x="83023" y="142868"/>
                  </a:lnTo>
                  <a:lnTo>
                    <a:pt x="101682" y="144514"/>
                  </a:lnTo>
                  <a:lnTo>
                    <a:pt x="132801" y="136045"/>
                  </a:lnTo>
                  <a:lnTo>
                    <a:pt x="157376" y="122130"/>
                  </a:lnTo>
                  <a:lnTo>
                    <a:pt x="201634" y="83081"/>
                  </a:lnTo>
                  <a:lnTo>
                    <a:pt x="214328" y="70869"/>
                  </a:lnTo>
                  <a:lnTo>
                    <a:pt x="241579" y="24571"/>
                  </a:lnTo>
                  <a:lnTo>
                    <a:pt x="245809" y="4594"/>
                  </a:lnTo>
                  <a:lnTo>
                    <a:pt x="245897" y="2686"/>
                  </a:lnTo>
                  <a:lnTo>
                    <a:pt x="245250" y="1413"/>
                  </a:lnTo>
                  <a:lnTo>
                    <a:pt x="244112" y="565"/>
                  </a:lnTo>
                  <a:lnTo>
                    <a:pt x="242650" y="0"/>
                  </a:lnTo>
                  <a:lnTo>
                    <a:pt x="240969" y="328"/>
                  </a:lnTo>
                  <a:lnTo>
                    <a:pt x="227770" y="7807"/>
                  </a:lnTo>
                  <a:lnTo>
                    <a:pt x="221945" y="13660"/>
                  </a:lnTo>
                  <a:lnTo>
                    <a:pt x="212457" y="28915"/>
                  </a:lnTo>
                  <a:lnTo>
                    <a:pt x="199529" y="71615"/>
                  </a:lnTo>
                  <a:lnTo>
                    <a:pt x="188926" y="117034"/>
                  </a:lnTo>
                  <a:lnTo>
                    <a:pt x="180692" y="159940"/>
                  </a:lnTo>
                  <a:lnTo>
                    <a:pt x="171197" y="206049"/>
                  </a:lnTo>
                  <a:lnTo>
                    <a:pt x="161667" y="246913"/>
                  </a:lnTo>
                  <a:lnTo>
                    <a:pt x="139891" y="290446"/>
                  </a:lnTo>
                  <a:lnTo>
                    <a:pt x="122532" y="311196"/>
                  </a:lnTo>
                  <a:lnTo>
                    <a:pt x="83349" y="342595"/>
                  </a:lnTo>
                  <a:lnTo>
                    <a:pt x="41854" y="357444"/>
                  </a:lnTo>
                  <a:lnTo>
                    <a:pt x="31131" y="358613"/>
                  </a:lnTo>
                  <a:lnTo>
                    <a:pt x="9332" y="354220"/>
                  </a:lnTo>
                  <a:lnTo>
                    <a:pt x="3741" y="351301"/>
                  </a:lnTo>
                  <a:lnTo>
                    <a:pt x="1969" y="348829"/>
                  </a:lnTo>
                  <a:lnTo>
                    <a:pt x="0" y="342320"/>
                  </a:lnTo>
                  <a:lnTo>
                    <a:pt x="1005" y="334723"/>
                  </a:lnTo>
                  <a:lnTo>
                    <a:pt x="7419" y="320632"/>
                  </a:lnTo>
                  <a:lnTo>
                    <a:pt x="27819" y="288260"/>
                  </a:lnTo>
                  <a:lnTo>
                    <a:pt x="49223" y="2719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47" name="SMARTInkShape-Group275">
            <a:extLst>
              <a:ext uri="{FF2B5EF4-FFF2-40B4-BE49-F238E27FC236}">
                <a16:creationId xmlns:a16="http://schemas.microsoft.com/office/drawing/2014/main" id="{88764C28-36D4-40C0-BA8E-BB6A1CC89785}"/>
              </a:ext>
            </a:extLst>
          </p:cNvPr>
          <p:cNvGrpSpPr/>
          <p:nvPr/>
        </p:nvGrpSpPr>
        <p:grpSpPr>
          <a:xfrm>
            <a:off x="8839390" y="2019300"/>
            <a:ext cx="1542406" cy="411149"/>
            <a:chOff x="8839390" y="2019300"/>
            <a:chExt cx="1542406" cy="411149"/>
          </a:xfrm>
        </p:grpSpPr>
        <p:sp>
          <p:nvSpPr>
            <p:cNvPr id="2143" name="SMARTInkShape-823">
              <a:extLst>
                <a:ext uri="{FF2B5EF4-FFF2-40B4-BE49-F238E27FC236}">
                  <a16:creationId xmlns:a16="http://schemas.microsoft.com/office/drawing/2014/main" id="{E61EEB61-5E28-472E-B18F-2BD77EF3AB69}"/>
                </a:ext>
              </a:extLst>
            </p:cNvPr>
            <p:cNvSpPr/>
            <p:nvPr>
              <p:custDataLst>
                <p:tags r:id="rId19"/>
              </p:custDataLst>
            </p:nvPr>
          </p:nvSpPr>
          <p:spPr>
            <a:xfrm>
              <a:off x="8839390" y="2019300"/>
              <a:ext cx="243519" cy="380232"/>
            </a:xfrm>
            <a:custGeom>
              <a:avLst/>
              <a:gdLst/>
              <a:ahLst/>
              <a:cxnLst/>
              <a:rect l="0" t="0" r="0" b="0"/>
              <a:pathLst>
                <a:path w="243519" h="380232">
                  <a:moveTo>
                    <a:pt x="171260" y="0"/>
                  </a:moveTo>
                  <a:lnTo>
                    <a:pt x="171260" y="0"/>
                  </a:lnTo>
                  <a:lnTo>
                    <a:pt x="167889" y="3371"/>
                  </a:lnTo>
                  <a:lnTo>
                    <a:pt x="166234" y="6907"/>
                  </a:lnTo>
                  <a:lnTo>
                    <a:pt x="159310" y="23487"/>
                  </a:lnTo>
                  <a:lnTo>
                    <a:pt x="141168" y="66871"/>
                  </a:lnTo>
                  <a:lnTo>
                    <a:pt x="125419" y="102599"/>
                  </a:lnTo>
                  <a:lnTo>
                    <a:pt x="107348" y="143367"/>
                  </a:lnTo>
                  <a:lnTo>
                    <a:pt x="88588" y="190097"/>
                  </a:lnTo>
                  <a:lnTo>
                    <a:pt x="69625" y="236320"/>
                  </a:lnTo>
                  <a:lnTo>
                    <a:pt x="50600" y="274553"/>
                  </a:lnTo>
                  <a:lnTo>
                    <a:pt x="30983" y="317666"/>
                  </a:lnTo>
                  <a:lnTo>
                    <a:pt x="14242" y="356338"/>
                  </a:lnTo>
                  <a:lnTo>
                    <a:pt x="0" y="374414"/>
                  </a:lnTo>
                  <a:lnTo>
                    <a:pt x="22595" y="329788"/>
                  </a:lnTo>
                  <a:lnTo>
                    <a:pt x="51101" y="284276"/>
                  </a:lnTo>
                  <a:lnTo>
                    <a:pt x="89332" y="243266"/>
                  </a:lnTo>
                  <a:lnTo>
                    <a:pt x="126056" y="215584"/>
                  </a:lnTo>
                  <a:lnTo>
                    <a:pt x="158458" y="201599"/>
                  </a:lnTo>
                  <a:lnTo>
                    <a:pt x="171216" y="200842"/>
                  </a:lnTo>
                  <a:lnTo>
                    <a:pt x="196651" y="206105"/>
                  </a:lnTo>
                  <a:lnTo>
                    <a:pt x="212339" y="215271"/>
                  </a:lnTo>
                  <a:lnTo>
                    <a:pt x="225921" y="226924"/>
                  </a:lnTo>
                  <a:lnTo>
                    <a:pt x="235513" y="242685"/>
                  </a:lnTo>
                  <a:lnTo>
                    <a:pt x="242824" y="260760"/>
                  </a:lnTo>
                  <a:lnTo>
                    <a:pt x="243518" y="273232"/>
                  </a:lnTo>
                  <a:lnTo>
                    <a:pt x="238214" y="298486"/>
                  </a:lnTo>
                  <a:lnTo>
                    <a:pt x="217387" y="331086"/>
                  </a:lnTo>
                  <a:lnTo>
                    <a:pt x="172734" y="360185"/>
                  </a:lnTo>
                  <a:lnTo>
                    <a:pt x="137685" y="375164"/>
                  </a:lnTo>
                  <a:lnTo>
                    <a:pt x="95100" y="380231"/>
                  </a:lnTo>
                  <a:lnTo>
                    <a:pt x="51171" y="379051"/>
                  </a:lnTo>
                  <a:lnTo>
                    <a:pt x="15031" y="366069"/>
                  </a:lnTo>
                  <a:lnTo>
                    <a:pt x="12074" y="361874"/>
                  </a:lnTo>
                  <a:lnTo>
                    <a:pt x="8789" y="349686"/>
                  </a:lnTo>
                  <a:lnTo>
                    <a:pt x="9209" y="338625"/>
                  </a:lnTo>
                  <a:lnTo>
                    <a:pt x="18860" y="311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4" name="SMARTInkShape-824">
              <a:extLst>
                <a:ext uri="{FF2B5EF4-FFF2-40B4-BE49-F238E27FC236}">
                  <a16:creationId xmlns:a16="http://schemas.microsoft.com/office/drawing/2014/main" id="{07350494-1F36-4991-9610-A3FC07D6F16A}"/>
                </a:ext>
              </a:extLst>
            </p:cNvPr>
            <p:cNvSpPr/>
            <p:nvPr>
              <p:custDataLst>
                <p:tags r:id="rId20"/>
              </p:custDataLst>
            </p:nvPr>
          </p:nvSpPr>
          <p:spPr>
            <a:xfrm>
              <a:off x="9118600" y="2203936"/>
              <a:ext cx="171451" cy="197921"/>
            </a:xfrm>
            <a:custGeom>
              <a:avLst/>
              <a:gdLst/>
              <a:ahLst/>
              <a:cxnLst/>
              <a:rect l="0" t="0" r="0" b="0"/>
              <a:pathLst>
                <a:path w="171451" h="197921">
                  <a:moveTo>
                    <a:pt x="0" y="177314"/>
                  </a:moveTo>
                  <a:lnTo>
                    <a:pt x="0" y="177314"/>
                  </a:lnTo>
                  <a:lnTo>
                    <a:pt x="35974" y="173943"/>
                  </a:lnTo>
                  <a:lnTo>
                    <a:pt x="63262" y="158363"/>
                  </a:lnTo>
                  <a:lnTo>
                    <a:pt x="88879" y="132883"/>
                  </a:lnTo>
                  <a:lnTo>
                    <a:pt x="118643" y="88415"/>
                  </a:lnTo>
                  <a:lnTo>
                    <a:pt x="130264" y="53006"/>
                  </a:lnTo>
                  <a:lnTo>
                    <a:pt x="131977" y="41868"/>
                  </a:lnTo>
                  <a:lnTo>
                    <a:pt x="130859" y="32214"/>
                  </a:lnTo>
                  <a:lnTo>
                    <a:pt x="125457" y="7829"/>
                  </a:lnTo>
                  <a:lnTo>
                    <a:pt x="123854" y="5057"/>
                  </a:lnTo>
                  <a:lnTo>
                    <a:pt x="121376" y="3210"/>
                  </a:lnTo>
                  <a:lnTo>
                    <a:pt x="114857" y="1156"/>
                  </a:lnTo>
                  <a:lnTo>
                    <a:pt x="103253" y="0"/>
                  </a:lnTo>
                  <a:lnTo>
                    <a:pt x="87508" y="6400"/>
                  </a:lnTo>
                  <a:lnTo>
                    <a:pt x="56143" y="32751"/>
                  </a:lnTo>
                  <a:lnTo>
                    <a:pt x="22123" y="80169"/>
                  </a:lnTo>
                  <a:lnTo>
                    <a:pt x="13360" y="98155"/>
                  </a:lnTo>
                  <a:lnTo>
                    <a:pt x="7273" y="137849"/>
                  </a:lnTo>
                  <a:lnTo>
                    <a:pt x="12405" y="153189"/>
                  </a:lnTo>
                  <a:lnTo>
                    <a:pt x="29574" y="179290"/>
                  </a:lnTo>
                  <a:lnTo>
                    <a:pt x="45687" y="190207"/>
                  </a:lnTo>
                  <a:lnTo>
                    <a:pt x="67237" y="197911"/>
                  </a:lnTo>
                  <a:lnTo>
                    <a:pt x="94868" y="197920"/>
                  </a:lnTo>
                  <a:lnTo>
                    <a:pt x="139930" y="191033"/>
                  </a:lnTo>
                  <a:lnTo>
                    <a:pt x="171450" y="183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5" name="SMARTInkShape-825">
              <a:extLst>
                <a:ext uri="{FF2B5EF4-FFF2-40B4-BE49-F238E27FC236}">
                  <a16:creationId xmlns:a16="http://schemas.microsoft.com/office/drawing/2014/main" id="{ECA3B775-01DF-41BD-8040-8C81AF193186}"/>
                </a:ext>
              </a:extLst>
            </p:cNvPr>
            <p:cNvSpPr/>
            <p:nvPr>
              <p:custDataLst>
                <p:tags r:id="rId21"/>
              </p:custDataLst>
            </p:nvPr>
          </p:nvSpPr>
          <p:spPr>
            <a:xfrm>
              <a:off x="9317134" y="2192943"/>
              <a:ext cx="226917" cy="213294"/>
            </a:xfrm>
            <a:custGeom>
              <a:avLst/>
              <a:gdLst/>
              <a:ahLst/>
              <a:cxnLst/>
              <a:rect l="0" t="0" r="0" b="0"/>
              <a:pathLst>
                <a:path w="226917" h="213294">
                  <a:moveTo>
                    <a:pt x="169766" y="29557"/>
                  </a:moveTo>
                  <a:lnTo>
                    <a:pt x="169766" y="29557"/>
                  </a:lnTo>
                  <a:lnTo>
                    <a:pt x="169766" y="32928"/>
                  </a:lnTo>
                  <a:lnTo>
                    <a:pt x="145916" y="76599"/>
                  </a:lnTo>
                  <a:lnTo>
                    <a:pt x="133684" y="105427"/>
                  </a:lnTo>
                  <a:lnTo>
                    <a:pt x="133009" y="109771"/>
                  </a:lnTo>
                  <a:lnTo>
                    <a:pt x="131856" y="112666"/>
                  </a:lnTo>
                  <a:lnTo>
                    <a:pt x="130382" y="114596"/>
                  </a:lnTo>
                  <a:lnTo>
                    <a:pt x="128693" y="115883"/>
                  </a:lnTo>
                  <a:lnTo>
                    <a:pt x="126817" y="119195"/>
                  </a:lnTo>
                  <a:lnTo>
                    <a:pt x="125611" y="123698"/>
                  </a:lnTo>
                  <a:lnTo>
                    <a:pt x="127329" y="122433"/>
                  </a:lnTo>
                  <a:lnTo>
                    <a:pt x="128774" y="121107"/>
                  </a:lnTo>
                  <a:lnTo>
                    <a:pt x="130380" y="117754"/>
                  </a:lnTo>
                  <a:lnTo>
                    <a:pt x="130808" y="115871"/>
                  </a:lnTo>
                  <a:lnTo>
                    <a:pt x="149942" y="72859"/>
                  </a:lnTo>
                  <a:lnTo>
                    <a:pt x="154955" y="43406"/>
                  </a:lnTo>
                  <a:lnTo>
                    <a:pt x="153069" y="19079"/>
                  </a:lnTo>
                  <a:lnTo>
                    <a:pt x="148041" y="5207"/>
                  </a:lnTo>
                  <a:lnTo>
                    <a:pt x="145405" y="2740"/>
                  </a:lnTo>
                  <a:lnTo>
                    <a:pt x="138713" y="0"/>
                  </a:lnTo>
                  <a:lnTo>
                    <a:pt x="123639" y="1827"/>
                  </a:lnTo>
                  <a:lnTo>
                    <a:pt x="85820" y="21428"/>
                  </a:lnTo>
                  <a:lnTo>
                    <a:pt x="54347" y="43611"/>
                  </a:lnTo>
                  <a:lnTo>
                    <a:pt x="23124" y="80405"/>
                  </a:lnTo>
                  <a:lnTo>
                    <a:pt x="4005" y="120859"/>
                  </a:lnTo>
                  <a:lnTo>
                    <a:pt x="0" y="152800"/>
                  </a:lnTo>
                  <a:lnTo>
                    <a:pt x="2828" y="169233"/>
                  </a:lnTo>
                  <a:lnTo>
                    <a:pt x="12353" y="186418"/>
                  </a:lnTo>
                  <a:lnTo>
                    <a:pt x="20782" y="195229"/>
                  </a:lnTo>
                  <a:lnTo>
                    <a:pt x="38134" y="204155"/>
                  </a:lnTo>
                  <a:lnTo>
                    <a:pt x="70805" y="211611"/>
                  </a:lnTo>
                  <a:lnTo>
                    <a:pt x="111020" y="213293"/>
                  </a:lnTo>
                  <a:lnTo>
                    <a:pt x="152934" y="207850"/>
                  </a:lnTo>
                  <a:lnTo>
                    <a:pt x="194520" y="194590"/>
                  </a:lnTo>
                  <a:lnTo>
                    <a:pt x="226916" y="1819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6" name="SMARTInkShape-826">
              <a:extLst>
                <a:ext uri="{FF2B5EF4-FFF2-40B4-BE49-F238E27FC236}">
                  <a16:creationId xmlns:a16="http://schemas.microsoft.com/office/drawing/2014/main" id="{267C77FE-9C80-4D19-97DA-4D50CA22BEDE}"/>
                </a:ext>
              </a:extLst>
            </p:cNvPr>
            <p:cNvSpPr/>
            <p:nvPr>
              <p:custDataLst>
                <p:tags r:id="rId22"/>
              </p:custDataLst>
            </p:nvPr>
          </p:nvSpPr>
          <p:spPr>
            <a:xfrm>
              <a:off x="9519087" y="2219870"/>
              <a:ext cx="862709" cy="210579"/>
            </a:xfrm>
            <a:custGeom>
              <a:avLst/>
              <a:gdLst/>
              <a:ahLst/>
              <a:cxnLst/>
              <a:rect l="0" t="0" r="0" b="0"/>
              <a:pathLst>
                <a:path w="862709" h="210579">
                  <a:moveTo>
                    <a:pt x="158313" y="21680"/>
                  </a:moveTo>
                  <a:lnTo>
                    <a:pt x="158313" y="21680"/>
                  </a:lnTo>
                  <a:lnTo>
                    <a:pt x="146380" y="16654"/>
                  </a:lnTo>
                  <a:lnTo>
                    <a:pt x="123814" y="15591"/>
                  </a:lnTo>
                  <a:lnTo>
                    <a:pt x="110995" y="19209"/>
                  </a:lnTo>
                  <a:lnTo>
                    <a:pt x="63777" y="45190"/>
                  </a:lnTo>
                  <a:lnTo>
                    <a:pt x="20066" y="91202"/>
                  </a:lnTo>
                  <a:lnTo>
                    <a:pt x="2885" y="124532"/>
                  </a:lnTo>
                  <a:lnTo>
                    <a:pt x="0" y="143078"/>
                  </a:lnTo>
                  <a:lnTo>
                    <a:pt x="3522" y="149953"/>
                  </a:lnTo>
                  <a:lnTo>
                    <a:pt x="9786" y="157007"/>
                  </a:lnTo>
                  <a:lnTo>
                    <a:pt x="17277" y="162494"/>
                  </a:lnTo>
                  <a:lnTo>
                    <a:pt x="25308" y="165403"/>
                  </a:lnTo>
                  <a:lnTo>
                    <a:pt x="29428" y="166179"/>
                  </a:lnTo>
                  <a:lnTo>
                    <a:pt x="37766" y="165159"/>
                  </a:lnTo>
                  <a:lnTo>
                    <a:pt x="70673" y="152763"/>
                  </a:lnTo>
                  <a:lnTo>
                    <a:pt x="101328" y="128495"/>
                  </a:lnTo>
                  <a:lnTo>
                    <a:pt x="142250" y="85114"/>
                  </a:lnTo>
                  <a:lnTo>
                    <a:pt x="174551" y="38343"/>
                  </a:lnTo>
                  <a:lnTo>
                    <a:pt x="197994" y="7839"/>
                  </a:lnTo>
                  <a:lnTo>
                    <a:pt x="208092" y="802"/>
                  </a:lnTo>
                  <a:lnTo>
                    <a:pt x="210549" y="0"/>
                  </a:lnTo>
                  <a:lnTo>
                    <a:pt x="212186" y="171"/>
                  </a:lnTo>
                  <a:lnTo>
                    <a:pt x="218186" y="5515"/>
                  </a:lnTo>
                  <a:lnTo>
                    <a:pt x="220198" y="9321"/>
                  </a:lnTo>
                  <a:lnTo>
                    <a:pt x="221335" y="19194"/>
                  </a:lnTo>
                  <a:lnTo>
                    <a:pt x="219888" y="53769"/>
                  </a:lnTo>
                  <a:lnTo>
                    <a:pt x="210270" y="85225"/>
                  </a:lnTo>
                  <a:lnTo>
                    <a:pt x="185997" y="132206"/>
                  </a:lnTo>
                  <a:lnTo>
                    <a:pt x="179530" y="147326"/>
                  </a:lnTo>
                  <a:lnTo>
                    <a:pt x="171122" y="154941"/>
                  </a:lnTo>
                  <a:lnTo>
                    <a:pt x="174417" y="151633"/>
                  </a:lnTo>
                  <a:lnTo>
                    <a:pt x="198902" y="110200"/>
                  </a:lnTo>
                  <a:lnTo>
                    <a:pt x="241008" y="66108"/>
                  </a:lnTo>
                  <a:lnTo>
                    <a:pt x="284443" y="31399"/>
                  </a:lnTo>
                  <a:lnTo>
                    <a:pt x="300735" y="21189"/>
                  </a:lnTo>
                  <a:lnTo>
                    <a:pt x="322539" y="16487"/>
                  </a:lnTo>
                  <a:lnTo>
                    <a:pt x="337556" y="15483"/>
                  </a:lnTo>
                  <a:lnTo>
                    <a:pt x="342165" y="17279"/>
                  </a:lnTo>
                  <a:lnTo>
                    <a:pt x="344381" y="18746"/>
                  </a:lnTo>
                  <a:lnTo>
                    <a:pt x="345858" y="21135"/>
                  </a:lnTo>
                  <a:lnTo>
                    <a:pt x="347936" y="31239"/>
                  </a:lnTo>
                  <a:lnTo>
                    <a:pt x="347848" y="43876"/>
                  </a:lnTo>
                  <a:lnTo>
                    <a:pt x="337254" y="79106"/>
                  </a:lnTo>
                  <a:lnTo>
                    <a:pt x="308650" y="120152"/>
                  </a:lnTo>
                  <a:lnTo>
                    <a:pt x="299212" y="133884"/>
                  </a:lnTo>
                  <a:lnTo>
                    <a:pt x="291750" y="154761"/>
                  </a:lnTo>
                  <a:lnTo>
                    <a:pt x="330356" y="110242"/>
                  </a:lnTo>
                  <a:lnTo>
                    <a:pt x="373541" y="66110"/>
                  </a:lnTo>
                  <a:lnTo>
                    <a:pt x="415554" y="24167"/>
                  </a:lnTo>
                  <a:lnTo>
                    <a:pt x="422691" y="19258"/>
                  </a:lnTo>
                  <a:lnTo>
                    <a:pt x="431212" y="15398"/>
                  </a:lnTo>
                  <a:lnTo>
                    <a:pt x="424436" y="27272"/>
                  </a:lnTo>
                  <a:lnTo>
                    <a:pt x="420523" y="33338"/>
                  </a:lnTo>
                  <a:lnTo>
                    <a:pt x="404068" y="73409"/>
                  </a:lnTo>
                  <a:lnTo>
                    <a:pt x="395399" y="111626"/>
                  </a:lnTo>
                  <a:lnTo>
                    <a:pt x="397266" y="131037"/>
                  </a:lnTo>
                  <a:lnTo>
                    <a:pt x="402333" y="139193"/>
                  </a:lnTo>
                  <a:lnTo>
                    <a:pt x="417084" y="150177"/>
                  </a:lnTo>
                  <a:lnTo>
                    <a:pt x="432775" y="153592"/>
                  </a:lnTo>
                  <a:lnTo>
                    <a:pt x="469587" y="154904"/>
                  </a:lnTo>
                  <a:lnTo>
                    <a:pt x="513049" y="136138"/>
                  </a:lnTo>
                  <a:lnTo>
                    <a:pt x="556438" y="109625"/>
                  </a:lnTo>
                  <a:lnTo>
                    <a:pt x="587455" y="77863"/>
                  </a:lnTo>
                  <a:lnTo>
                    <a:pt x="609978" y="44016"/>
                  </a:lnTo>
                  <a:lnTo>
                    <a:pt x="613874" y="27122"/>
                  </a:lnTo>
                  <a:lnTo>
                    <a:pt x="613712" y="23191"/>
                  </a:lnTo>
                  <a:lnTo>
                    <a:pt x="612902" y="20571"/>
                  </a:lnTo>
                  <a:lnTo>
                    <a:pt x="611656" y="18824"/>
                  </a:lnTo>
                  <a:lnTo>
                    <a:pt x="610120" y="17659"/>
                  </a:lnTo>
                  <a:lnTo>
                    <a:pt x="606531" y="16365"/>
                  </a:lnTo>
                  <a:lnTo>
                    <a:pt x="597172" y="15637"/>
                  </a:lnTo>
                  <a:lnTo>
                    <a:pt x="589487" y="19229"/>
                  </a:lnTo>
                  <a:lnTo>
                    <a:pt x="564658" y="37928"/>
                  </a:lnTo>
                  <a:lnTo>
                    <a:pt x="532979" y="79037"/>
                  </a:lnTo>
                  <a:lnTo>
                    <a:pt x="522425" y="108726"/>
                  </a:lnTo>
                  <a:lnTo>
                    <a:pt x="520689" y="130518"/>
                  </a:lnTo>
                  <a:lnTo>
                    <a:pt x="522332" y="138962"/>
                  </a:lnTo>
                  <a:lnTo>
                    <a:pt x="526122" y="145772"/>
                  </a:lnTo>
                  <a:lnTo>
                    <a:pt x="532510" y="153502"/>
                  </a:lnTo>
                  <a:lnTo>
                    <a:pt x="547409" y="162417"/>
                  </a:lnTo>
                  <a:lnTo>
                    <a:pt x="571408" y="166680"/>
                  </a:lnTo>
                  <a:lnTo>
                    <a:pt x="598412" y="165641"/>
                  </a:lnTo>
                  <a:lnTo>
                    <a:pt x="635396" y="155460"/>
                  </a:lnTo>
                  <a:lnTo>
                    <a:pt x="669900" y="134811"/>
                  </a:lnTo>
                  <a:lnTo>
                    <a:pt x="717427" y="92751"/>
                  </a:lnTo>
                  <a:lnTo>
                    <a:pt x="759153" y="50393"/>
                  </a:lnTo>
                  <a:lnTo>
                    <a:pt x="791140" y="19033"/>
                  </a:lnTo>
                  <a:lnTo>
                    <a:pt x="812658" y="6933"/>
                  </a:lnTo>
                  <a:lnTo>
                    <a:pt x="815383" y="6204"/>
                  </a:lnTo>
                  <a:lnTo>
                    <a:pt x="817905" y="6424"/>
                  </a:lnTo>
                  <a:lnTo>
                    <a:pt x="830392" y="11846"/>
                  </a:lnTo>
                  <a:lnTo>
                    <a:pt x="842321" y="21040"/>
                  </a:lnTo>
                  <a:lnTo>
                    <a:pt x="851422" y="39443"/>
                  </a:lnTo>
                  <a:lnTo>
                    <a:pt x="859710" y="82088"/>
                  </a:lnTo>
                  <a:lnTo>
                    <a:pt x="862708" y="123430"/>
                  </a:lnTo>
                  <a:lnTo>
                    <a:pt x="859700" y="153805"/>
                  </a:lnTo>
                  <a:lnTo>
                    <a:pt x="852313" y="174413"/>
                  </a:lnTo>
                  <a:lnTo>
                    <a:pt x="838590" y="191754"/>
                  </a:lnTo>
                  <a:lnTo>
                    <a:pt x="823427" y="200562"/>
                  </a:lnTo>
                  <a:lnTo>
                    <a:pt x="794979" y="210162"/>
                  </a:lnTo>
                  <a:lnTo>
                    <a:pt x="784882" y="210578"/>
                  </a:lnTo>
                  <a:lnTo>
                    <a:pt x="737364" y="204288"/>
                  </a:lnTo>
                  <a:lnTo>
                    <a:pt x="695138" y="189974"/>
                  </a:lnTo>
                  <a:lnTo>
                    <a:pt x="634563" y="1550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52" name="SMARTInkShape-Group276">
            <a:extLst>
              <a:ext uri="{FF2B5EF4-FFF2-40B4-BE49-F238E27FC236}">
                <a16:creationId xmlns:a16="http://schemas.microsoft.com/office/drawing/2014/main" id="{B8673200-372B-4638-A91D-E0F7D9ABE180}"/>
              </a:ext>
            </a:extLst>
          </p:cNvPr>
          <p:cNvGrpSpPr/>
          <p:nvPr/>
        </p:nvGrpSpPr>
        <p:grpSpPr>
          <a:xfrm>
            <a:off x="4524179" y="2439294"/>
            <a:ext cx="2149537" cy="487619"/>
            <a:chOff x="4524179" y="2439294"/>
            <a:chExt cx="2149537" cy="487619"/>
          </a:xfrm>
        </p:grpSpPr>
        <p:sp>
          <p:nvSpPr>
            <p:cNvPr id="2148" name="SMARTInkShape-827">
              <a:extLst>
                <a:ext uri="{FF2B5EF4-FFF2-40B4-BE49-F238E27FC236}">
                  <a16:creationId xmlns:a16="http://schemas.microsoft.com/office/drawing/2014/main" id="{9E72B5DC-621A-4ECB-8F87-1A73EEB057BB}"/>
                </a:ext>
              </a:extLst>
            </p:cNvPr>
            <p:cNvSpPr/>
            <p:nvPr>
              <p:custDataLst>
                <p:tags r:id="rId15"/>
              </p:custDataLst>
            </p:nvPr>
          </p:nvSpPr>
          <p:spPr>
            <a:xfrm>
              <a:off x="5461000" y="2451223"/>
              <a:ext cx="1212716" cy="475690"/>
            </a:xfrm>
            <a:custGeom>
              <a:avLst/>
              <a:gdLst/>
              <a:ahLst/>
              <a:cxnLst/>
              <a:rect l="0" t="0" r="0" b="0"/>
              <a:pathLst>
                <a:path w="1212716" h="475690">
                  <a:moveTo>
                    <a:pt x="0" y="342777"/>
                  </a:moveTo>
                  <a:lnTo>
                    <a:pt x="0" y="342777"/>
                  </a:lnTo>
                  <a:lnTo>
                    <a:pt x="6742" y="346148"/>
                  </a:lnTo>
                  <a:lnTo>
                    <a:pt x="21048" y="348244"/>
                  </a:lnTo>
                  <a:lnTo>
                    <a:pt x="35321" y="345494"/>
                  </a:lnTo>
                  <a:lnTo>
                    <a:pt x="52786" y="337539"/>
                  </a:lnTo>
                  <a:lnTo>
                    <a:pt x="95617" y="303301"/>
                  </a:lnTo>
                  <a:lnTo>
                    <a:pt x="133960" y="260838"/>
                  </a:lnTo>
                  <a:lnTo>
                    <a:pt x="158438" y="223183"/>
                  </a:lnTo>
                  <a:lnTo>
                    <a:pt x="174275" y="177320"/>
                  </a:lnTo>
                  <a:lnTo>
                    <a:pt x="177104" y="155577"/>
                  </a:lnTo>
                  <a:lnTo>
                    <a:pt x="174222" y="142044"/>
                  </a:lnTo>
                  <a:lnTo>
                    <a:pt x="168901" y="132468"/>
                  </a:lnTo>
                  <a:lnTo>
                    <a:pt x="166224" y="130604"/>
                  </a:lnTo>
                  <a:lnTo>
                    <a:pt x="159484" y="128534"/>
                  </a:lnTo>
                  <a:lnTo>
                    <a:pt x="135346" y="127022"/>
                  </a:lnTo>
                  <a:lnTo>
                    <a:pt x="122730" y="130291"/>
                  </a:lnTo>
                  <a:lnTo>
                    <a:pt x="110056" y="139099"/>
                  </a:lnTo>
                  <a:lnTo>
                    <a:pt x="84666" y="171842"/>
                  </a:lnTo>
                  <a:lnTo>
                    <a:pt x="68106" y="209472"/>
                  </a:lnTo>
                  <a:lnTo>
                    <a:pt x="64409" y="252292"/>
                  </a:lnTo>
                  <a:lnTo>
                    <a:pt x="65180" y="276220"/>
                  </a:lnTo>
                  <a:lnTo>
                    <a:pt x="77841" y="301879"/>
                  </a:lnTo>
                  <a:lnTo>
                    <a:pt x="94639" y="315058"/>
                  </a:lnTo>
                  <a:lnTo>
                    <a:pt x="110748" y="321159"/>
                  </a:lnTo>
                  <a:lnTo>
                    <a:pt x="127829" y="322966"/>
                  </a:lnTo>
                  <a:lnTo>
                    <a:pt x="153833" y="316719"/>
                  </a:lnTo>
                  <a:lnTo>
                    <a:pt x="178083" y="305409"/>
                  </a:lnTo>
                  <a:lnTo>
                    <a:pt x="225467" y="270992"/>
                  </a:lnTo>
                  <a:lnTo>
                    <a:pt x="250484" y="245778"/>
                  </a:lnTo>
                  <a:lnTo>
                    <a:pt x="290095" y="199005"/>
                  </a:lnTo>
                  <a:lnTo>
                    <a:pt x="333389" y="154854"/>
                  </a:lnTo>
                  <a:lnTo>
                    <a:pt x="353175" y="136324"/>
                  </a:lnTo>
                  <a:lnTo>
                    <a:pt x="360655" y="133635"/>
                  </a:lnTo>
                  <a:lnTo>
                    <a:pt x="361086" y="134204"/>
                  </a:lnTo>
                  <a:lnTo>
                    <a:pt x="361780" y="140188"/>
                  </a:lnTo>
                  <a:lnTo>
                    <a:pt x="361169" y="146199"/>
                  </a:lnTo>
                  <a:lnTo>
                    <a:pt x="349305" y="192931"/>
                  </a:lnTo>
                  <a:lnTo>
                    <a:pt x="343190" y="237905"/>
                  </a:lnTo>
                  <a:lnTo>
                    <a:pt x="343664" y="255765"/>
                  </a:lnTo>
                  <a:lnTo>
                    <a:pt x="350743" y="283732"/>
                  </a:lnTo>
                  <a:lnTo>
                    <a:pt x="361381" y="297090"/>
                  </a:lnTo>
                  <a:lnTo>
                    <a:pt x="368988" y="301305"/>
                  </a:lnTo>
                  <a:lnTo>
                    <a:pt x="390263" y="307891"/>
                  </a:lnTo>
                  <a:lnTo>
                    <a:pt x="425706" y="303641"/>
                  </a:lnTo>
                  <a:lnTo>
                    <a:pt x="469914" y="278969"/>
                  </a:lnTo>
                  <a:lnTo>
                    <a:pt x="508787" y="252170"/>
                  </a:lnTo>
                  <a:lnTo>
                    <a:pt x="550881" y="214507"/>
                  </a:lnTo>
                  <a:lnTo>
                    <a:pt x="579629" y="173276"/>
                  </a:lnTo>
                  <a:lnTo>
                    <a:pt x="609834" y="131088"/>
                  </a:lnTo>
                  <a:lnTo>
                    <a:pt x="634474" y="88774"/>
                  </a:lnTo>
                  <a:lnTo>
                    <a:pt x="655327" y="44884"/>
                  </a:lnTo>
                  <a:lnTo>
                    <a:pt x="663366" y="27324"/>
                  </a:lnTo>
                  <a:lnTo>
                    <a:pt x="665952" y="18425"/>
                  </a:lnTo>
                  <a:lnTo>
                    <a:pt x="671480" y="6964"/>
                  </a:lnTo>
                  <a:lnTo>
                    <a:pt x="672779" y="1277"/>
                  </a:lnTo>
                  <a:lnTo>
                    <a:pt x="672181" y="810"/>
                  </a:lnTo>
                  <a:lnTo>
                    <a:pt x="666150" y="61"/>
                  </a:lnTo>
                  <a:lnTo>
                    <a:pt x="664234" y="0"/>
                  </a:lnTo>
                  <a:lnTo>
                    <a:pt x="660222" y="1813"/>
                  </a:lnTo>
                  <a:lnTo>
                    <a:pt x="648527" y="12097"/>
                  </a:lnTo>
                  <a:lnTo>
                    <a:pt x="620801" y="56090"/>
                  </a:lnTo>
                  <a:lnTo>
                    <a:pt x="598486" y="92773"/>
                  </a:lnTo>
                  <a:lnTo>
                    <a:pt x="573538" y="136995"/>
                  </a:lnTo>
                  <a:lnTo>
                    <a:pt x="553053" y="175815"/>
                  </a:lnTo>
                  <a:lnTo>
                    <a:pt x="533578" y="218596"/>
                  </a:lnTo>
                  <a:lnTo>
                    <a:pt x="514403" y="259181"/>
                  </a:lnTo>
                  <a:lnTo>
                    <a:pt x="498687" y="298017"/>
                  </a:lnTo>
                  <a:lnTo>
                    <a:pt x="480734" y="343996"/>
                  </a:lnTo>
                  <a:lnTo>
                    <a:pt x="465481" y="385168"/>
                  </a:lnTo>
                  <a:lnTo>
                    <a:pt x="458836" y="427429"/>
                  </a:lnTo>
                  <a:lnTo>
                    <a:pt x="461056" y="450566"/>
                  </a:lnTo>
                  <a:lnTo>
                    <a:pt x="466181" y="462987"/>
                  </a:lnTo>
                  <a:lnTo>
                    <a:pt x="472170" y="471136"/>
                  </a:lnTo>
                  <a:lnTo>
                    <a:pt x="476317" y="473909"/>
                  </a:lnTo>
                  <a:lnTo>
                    <a:pt x="482620" y="475470"/>
                  </a:lnTo>
                  <a:lnTo>
                    <a:pt x="484730" y="475689"/>
                  </a:lnTo>
                  <a:lnTo>
                    <a:pt x="498254" y="470971"/>
                  </a:lnTo>
                  <a:lnTo>
                    <a:pt x="506256" y="467250"/>
                  </a:lnTo>
                  <a:lnTo>
                    <a:pt x="512634" y="459482"/>
                  </a:lnTo>
                  <a:lnTo>
                    <a:pt x="534533" y="418746"/>
                  </a:lnTo>
                  <a:lnTo>
                    <a:pt x="548130" y="372018"/>
                  </a:lnTo>
                  <a:lnTo>
                    <a:pt x="552070" y="330414"/>
                  </a:lnTo>
                  <a:lnTo>
                    <a:pt x="545255" y="295772"/>
                  </a:lnTo>
                  <a:lnTo>
                    <a:pt x="536834" y="280637"/>
                  </a:lnTo>
                  <a:lnTo>
                    <a:pt x="530264" y="274506"/>
                  </a:lnTo>
                  <a:lnTo>
                    <a:pt x="527473" y="267760"/>
                  </a:lnTo>
                  <a:lnTo>
                    <a:pt x="528038" y="267366"/>
                  </a:lnTo>
                  <a:lnTo>
                    <a:pt x="569787" y="259410"/>
                  </a:lnTo>
                  <a:lnTo>
                    <a:pt x="607054" y="250264"/>
                  </a:lnTo>
                  <a:lnTo>
                    <a:pt x="646360" y="236413"/>
                  </a:lnTo>
                  <a:lnTo>
                    <a:pt x="689857" y="220088"/>
                  </a:lnTo>
                  <a:lnTo>
                    <a:pt x="737357" y="203206"/>
                  </a:lnTo>
                  <a:lnTo>
                    <a:pt x="758777" y="198007"/>
                  </a:lnTo>
                  <a:lnTo>
                    <a:pt x="770117" y="196980"/>
                  </a:lnTo>
                  <a:lnTo>
                    <a:pt x="770234" y="196896"/>
                  </a:lnTo>
                  <a:lnTo>
                    <a:pt x="769606" y="196839"/>
                  </a:lnTo>
                  <a:lnTo>
                    <a:pt x="768910" y="200540"/>
                  </a:lnTo>
                  <a:lnTo>
                    <a:pt x="767893" y="206888"/>
                  </a:lnTo>
                  <a:lnTo>
                    <a:pt x="756129" y="232154"/>
                  </a:lnTo>
                  <a:lnTo>
                    <a:pt x="743327" y="252771"/>
                  </a:lnTo>
                  <a:lnTo>
                    <a:pt x="737929" y="277177"/>
                  </a:lnTo>
                  <a:lnTo>
                    <a:pt x="736676" y="305416"/>
                  </a:lnTo>
                  <a:lnTo>
                    <a:pt x="738515" y="310415"/>
                  </a:lnTo>
                  <a:lnTo>
                    <a:pt x="739994" y="312736"/>
                  </a:lnTo>
                  <a:lnTo>
                    <a:pt x="742390" y="314283"/>
                  </a:lnTo>
                  <a:lnTo>
                    <a:pt x="752504" y="316460"/>
                  </a:lnTo>
                  <a:lnTo>
                    <a:pt x="772726" y="317256"/>
                  </a:lnTo>
                  <a:lnTo>
                    <a:pt x="814398" y="303061"/>
                  </a:lnTo>
                  <a:lnTo>
                    <a:pt x="844761" y="283254"/>
                  </a:lnTo>
                  <a:lnTo>
                    <a:pt x="888840" y="241281"/>
                  </a:lnTo>
                  <a:lnTo>
                    <a:pt x="913995" y="216182"/>
                  </a:lnTo>
                  <a:lnTo>
                    <a:pt x="914280" y="219268"/>
                  </a:lnTo>
                  <a:lnTo>
                    <a:pt x="912464" y="222738"/>
                  </a:lnTo>
                  <a:lnTo>
                    <a:pt x="910012" y="226632"/>
                  </a:lnTo>
                  <a:lnTo>
                    <a:pt x="908631" y="233496"/>
                  </a:lnTo>
                  <a:lnTo>
                    <a:pt x="907515" y="244153"/>
                  </a:lnTo>
                  <a:lnTo>
                    <a:pt x="904756" y="252142"/>
                  </a:lnTo>
                  <a:lnTo>
                    <a:pt x="904940" y="262278"/>
                  </a:lnTo>
                  <a:lnTo>
                    <a:pt x="911239" y="295959"/>
                  </a:lnTo>
                  <a:lnTo>
                    <a:pt x="916834" y="305465"/>
                  </a:lnTo>
                  <a:lnTo>
                    <a:pt x="926331" y="312750"/>
                  </a:lnTo>
                  <a:lnTo>
                    <a:pt x="946545" y="320827"/>
                  </a:lnTo>
                  <a:lnTo>
                    <a:pt x="955968" y="322438"/>
                  </a:lnTo>
                  <a:lnTo>
                    <a:pt x="994275" y="314776"/>
                  </a:lnTo>
                  <a:lnTo>
                    <a:pt x="1038186" y="293679"/>
                  </a:lnTo>
                  <a:lnTo>
                    <a:pt x="1082590" y="259819"/>
                  </a:lnTo>
                  <a:lnTo>
                    <a:pt x="1123663" y="213253"/>
                  </a:lnTo>
                  <a:lnTo>
                    <a:pt x="1155661" y="169392"/>
                  </a:lnTo>
                  <a:lnTo>
                    <a:pt x="1184463" y="121870"/>
                  </a:lnTo>
                  <a:lnTo>
                    <a:pt x="1207612" y="74331"/>
                  </a:lnTo>
                  <a:lnTo>
                    <a:pt x="1212390" y="53404"/>
                  </a:lnTo>
                  <a:lnTo>
                    <a:pt x="1212715" y="48114"/>
                  </a:lnTo>
                  <a:lnTo>
                    <a:pt x="1212053" y="46851"/>
                  </a:lnTo>
                  <a:lnTo>
                    <a:pt x="1210907" y="46010"/>
                  </a:lnTo>
                  <a:lnTo>
                    <a:pt x="1209439" y="45449"/>
                  </a:lnTo>
                  <a:lnTo>
                    <a:pt x="1208458" y="45781"/>
                  </a:lnTo>
                  <a:lnTo>
                    <a:pt x="1207805" y="46707"/>
                  </a:lnTo>
                  <a:lnTo>
                    <a:pt x="1207370" y="48030"/>
                  </a:lnTo>
                  <a:lnTo>
                    <a:pt x="1176469" y="90153"/>
                  </a:lnTo>
                  <a:lnTo>
                    <a:pt x="1160678" y="128461"/>
                  </a:lnTo>
                  <a:lnTo>
                    <a:pt x="1141448" y="172947"/>
                  </a:lnTo>
                  <a:lnTo>
                    <a:pt x="1119791" y="217550"/>
                  </a:lnTo>
                  <a:lnTo>
                    <a:pt x="1105467" y="258300"/>
                  </a:lnTo>
                  <a:lnTo>
                    <a:pt x="1092248" y="301302"/>
                  </a:lnTo>
                  <a:lnTo>
                    <a:pt x="1071034" y="346952"/>
                  </a:lnTo>
                  <a:lnTo>
                    <a:pt x="1070563" y="355451"/>
                  </a:lnTo>
                  <a:lnTo>
                    <a:pt x="1072638" y="365663"/>
                  </a:lnTo>
                  <a:lnTo>
                    <a:pt x="1073514" y="366501"/>
                  </a:lnTo>
                  <a:lnTo>
                    <a:pt x="1076368" y="367432"/>
                  </a:lnTo>
                  <a:lnTo>
                    <a:pt x="1090160" y="362644"/>
                  </a:lnTo>
                  <a:lnTo>
                    <a:pt x="1098550" y="3554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9" name="SMARTInkShape-828">
              <a:extLst>
                <a:ext uri="{FF2B5EF4-FFF2-40B4-BE49-F238E27FC236}">
                  <a16:creationId xmlns:a16="http://schemas.microsoft.com/office/drawing/2014/main" id="{4F90B508-F72C-4DE7-9643-4C1B8EA687F0}"/>
                </a:ext>
              </a:extLst>
            </p:cNvPr>
            <p:cNvSpPr/>
            <p:nvPr>
              <p:custDataLst>
                <p:tags r:id="rId16"/>
              </p:custDataLst>
            </p:nvPr>
          </p:nvSpPr>
          <p:spPr>
            <a:xfrm>
              <a:off x="4865467" y="2495550"/>
              <a:ext cx="645872" cy="283461"/>
            </a:xfrm>
            <a:custGeom>
              <a:avLst/>
              <a:gdLst/>
              <a:ahLst/>
              <a:cxnLst/>
              <a:rect l="0" t="0" r="0" b="0"/>
              <a:pathLst>
                <a:path w="645872" h="283461">
                  <a:moveTo>
                    <a:pt x="119283" y="0"/>
                  </a:moveTo>
                  <a:lnTo>
                    <a:pt x="119283" y="0"/>
                  </a:lnTo>
                  <a:lnTo>
                    <a:pt x="119283" y="3371"/>
                  </a:lnTo>
                  <a:lnTo>
                    <a:pt x="109144" y="15901"/>
                  </a:lnTo>
                  <a:lnTo>
                    <a:pt x="71967" y="58720"/>
                  </a:lnTo>
                  <a:lnTo>
                    <a:pt x="46077" y="97852"/>
                  </a:lnTo>
                  <a:lnTo>
                    <a:pt x="24148" y="144790"/>
                  </a:lnTo>
                  <a:lnTo>
                    <a:pt x="10494" y="183039"/>
                  </a:lnTo>
                  <a:lnTo>
                    <a:pt x="683" y="228175"/>
                  </a:lnTo>
                  <a:lnTo>
                    <a:pt x="0" y="236783"/>
                  </a:lnTo>
                  <a:lnTo>
                    <a:pt x="4885" y="253874"/>
                  </a:lnTo>
                  <a:lnTo>
                    <a:pt x="13406" y="268761"/>
                  </a:lnTo>
                  <a:lnTo>
                    <a:pt x="21897" y="277729"/>
                  </a:lnTo>
                  <a:lnTo>
                    <a:pt x="32255" y="282185"/>
                  </a:lnTo>
                  <a:lnTo>
                    <a:pt x="43915" y="283460"/>
                  </a:lnTo>
                  <a:lnTo>
                    <a:pt x="74942" y="276703"/>
                  </a:lnTo>
                  <a:lnTo>
                    <a:pt x="118410" y="255694"/>
                  </a:lnTo>
                  <a:lnTo>
                    <a:pt x="164091" y="215326"/>
                  </a:lnTo>
                  <a:lnTo>
                    <a:pt x="175180" y="202945"/>
                  </a:lnTo>
                  <a:lnTo>
                    <a:pt x="190527" y="171416"/>
                  </a:lnTo>
                  <a:lnTo>
                    <a:pt x="194015" y="152390"/>
                  </a:lnTo>
                  <a:lnTo>
                    <a:pt x="190123" y="126998"/>
                  </a:lnTo>
                  <a:lnTo>
                    <a:pt x="180518" y="98621"/>
                  </a:lnTo>
                  <a:lnTo>
                    <a:pt x="159115" y="72077"/>
                  </a:lnTo>
                  <a:lnTo>
                    <a:pt x="134065" y="55415"/>
                  </a:lnTo>
                  <a:lnTo>
                    <a:pt x="107375" y="45118"/>
                  </a:lnTo>
                  <a:lnTo>
                    <a:pt x="101313" y="44538"/>
                  </a:lnTo>
                  <a:lnTo>
                    <a:pt x="103924" y="44476"/>
                  </a:lnTo>
                  <a:lnTo>
                    <a:pt x="107283" y="46343"/>
                  </a:lnTo>
                  <a:lnTo>
                    <a:pt x="109166" y="47829"/>
                  </a:lnTo>
                  <a:lnTo>
                    <a:pt x="121930" y="49920"/>
                  </a:lnTo>
                  <a:lnTo>
                    <a:pt x="169255" y="50766"/>
                  </a:lnTo>
                  <a:lnTo>
                    <a:pt x="215017" y="48915"/>
                  </a:lnTo>
                  <a:lnTo>
                    <a:pt x="256224" y="44332"/>
                  </a:lnTo>
                  <a:lnTo>
                    <a:pt x="301390" y="38527"/>
                  </a:lnTo>
                  <a:lnTo>
                    <a:pt x="324108" y="38125"/>
                  </a:lnTo>
                  <a:lnTo>
                    <a:pt x="325684" y="39527"/>
                  </a:lnTo>
                  <a:lnTo>
                    <a:pt x="327433" y="44849"/>
                  </a:lnTo>
                  <a:lnTo>
                    <a:pt x="328418" y="52408"/>
                  </a:lnTo>
                  <a:lnTo>
                    <a:pt x="323681" y="66353"/>
                  </a:lnTo>
                  <a:lnTo>
                    <a:pt x="302163" y="108350"/>
                  </a:lnTo>
                  <a:lnTo>
                    <a:pt x="283223" y="154923"/>
                  </a:lnTo>
                  <a:lnTo>
                    <a:pt x="264183" y="196514"/>
                  </a:lnTo>
                  <a:lnTo>
                    <a:pt x="259668" y="228556"/>
                  </a:lnTo>
                  <a:lnTo>
                    <a:pt x="261067" y="247637"/>
                  </a:lnTo>
                  <a:lnTo>
                    <a:pt x="265950" y="262933"/>
                  </a:lnTo>
                  <a:lnTo>
                    <a:pt x="269840" y="268553"/>
                  </a:lnTo>
                  <a:lnTo>
                    <a:pt x="273922" y="271051"/>
                  </a:lnTo>
                  <a:lnTo>
                    <a:pt x="283556" y="272458"/>
                  </a:lnTo>
                  <a:lnTo>
                    <a:pt x="295348" y="269504"/>
                  </a:lnTo>
                  <a:lnTo>
                    <a:pt x="307779" y="264160"/>
                  </a:lnTo>
                  <a:lnTo>
                    <a:pt x="348445" y="221903"/>
                  </a:lnTo>
                  <a:lnTo>
                    <a:pt x="374637" y="189749"/>
                  </a:lnTo>
                  <a:lnTo>
                    <a:pt x="404391" y="146634"/>
                  </a:lnTo>
                  <a:lnTo>
                    <a:pt x="433245" y="100452"/>
                  </a:lnTo>
                  <a:lnTo>
                    <a:pt x="437965" y="89510"/>
                  </a:lnTo>
                  <a:lnTo>
                    <a:pt x="442112" y="83925"/>
                  </a:lnTo>
                  <a:lnTo>
                    <a:pt x="442452" y="84172"/>
                  </a:lnTo>
                  <a:lnTo>
                    <a:pt x="442830" y="86328"/>
                  </a:lnTo>
                  <a:lnTo>
                    <a:pt x="441116" y="89639"/>
                  </a:lnTo>
                  <a:lnTo>
                    <a:pt x="439672" y="91509"/>
                  </a:lnTo>
                  <a:lnTo>
                    <a:pt x="438067" y="97350"/>
                  </a:lnTo>
                  <a:lnTo>
                    <a:pt x="435282" y="108572"/>
                  </a:lnTo>
                  <a:lnTo>
                    <a:pt x="432588" y="117399"/>
                  </a:lnTo>
                  <a:lnTo>
                    <a:pt x="425533" y="160812"/>
                  </a:lnTo>
                  <a:lnTo>
                    <a:pt x="424369" y="203137"/>
                  </a:lnTo>
                  <a:lnTo>
                    <a:pt x="427539" y="231168"/>
                  </a:lnTo>
                  <a:lnTo>
                    <a:pt x="432910" y="244088"/>
                  </a:lnTo>
                  <a:lnTo>
                    <a:pt x="447856" y="263880"/>
                  </a:lnTo>
                  <a:lnTo>
                    <a:pt x="460211" y="273704"/>
                  </a:lnTo>
                  <a:lnTo>
                    <a:pt x="468597" y="276868"/>
                  </a:lnTo>
                  <a:lnTo>
                    <a:pt x="488850" y="278900"/>
                  </a:lnTo>
                  <a:lnTo>
                    <a:pt x="525793" y="270518"/>
                  </a:lnTo>
                  <a:lnTo>
                    <a:pt x="563490" y="247881"/>
                  </a:lnTo>
                  <a:lnTo>
                    <a:pt x="601245" y="208865"/>
                  </a:lnTo>
                  <a:lnTo>
                    <a:pt x="624794" y="165690"/>
                  </a:lnTo>
                  <a:lnTo>
                    <a:pt x="641076" y="130057"/>
                  </a:lnTo>
                  <a:lnTo>
                    <a:pt x="645871" y="98007"/>
                  </a:lnTo>
                  <a:lnTo>
                    <a:pt x="642365" y="89184"/>
                  </a:lnTo>
                  <a:lnTo>
                    <a:pt x="636808" y="81971"/>
                  </a:lnTo>
                  <a:lnTo>
                    <a:pt x="631985" y="78765"/>
                  </a:lnTo>
                  <a:lnTo>
                    <a:pt x="629007" y="78615"/>
                  </a:lnTo>
                  <a:lnTo>
                    <a:pt x="610965" y="82817"/>
                  </a:lnTo>
                  <a:lnTo>
                    <a:pt x="601883" y="88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0" name="SMARTInkShape-829">
              <a:extLst>
                <a:ext uri="{FF2B5EF4-FFF2-40B4-BE49-F238E27FC236}">
                  <a16:creationId xmlns:a16="http://schemas.microsoft.com/office/drawing/2014/main" id="{0A069A9F-D77C-4A01-964F-59D81B85E423}"/>
                </a:ext>
              </a:extLst>
            </p:cNvPr>
            <p:cNvSpPr/>
            <p:nvPr>
              <p:custDataLst>
                <p:tags r:id="rId17"/>
              </p:custDataLst>
            </p:nvPr>
          </p:nvSpPr>
          <p:spPr>
            <a:xfrm>
              <a:off x="4616450" y="2520950"/>
              <a:ext cx="63478" cy="348992"/>
            </a:xfrm>
            <a:custGeom>
              <a:avLst/>
              <a:gdLst/>
              <a:ahLst/>
              <a:cxnLst/>
              <a:rect l="0" t="0" r="0" b="0"/>
              <a:pathLst>
                <a:path w="63478" h="348992">
                  <a:moveTo>
                    <a:pt x="57150" y="0"/>
                  </a:moveTo>
                  <a:lnTo>
                    <a:pt x="57150" y="0"/>
                  </a:lnTo>
                  <a:lnTo>
                    <a:pt x="60521" y="0"/>
                  </a:lnTo>
                  <a:lnTo>
                    <a:pt x="61514" y="1411"/>
                  </a:lnTo>
                  <a:lnTo>
                    <a:pt x="63107" y="13815"/>
                  </a:lnTo>
                  <a:lnTo>
                    <a:pt x="63477" y="54608"/>
                  </a:lnTo>
                  <a:lnTo>
                    <a:pt x="60122" y="95672"/>
                  </a:lnTo>
                  <a:lnTo>
                    <a:pt x="54660" y="137944"/>
                  </a:lnTo>
                  <a:lnTo>
                    <a:pt x="48573" y="177279"/>
                  </a:lnTo>
                  <a:lnTo>
                    <a:pt x="40194" y="223428"/>
                  </a:lnTo>
                  <a:lnTo>
                    <a:pt x="31746" y="266514"/>
                  </a:lnTo>
                  <a:lnTo>
                    <a:pt x="23517" y="294632"/>
                  </a:lnTo>
                  <a:lnTo>
                    <a:pt x="15905" y="316369"/>
                  </a:lnTo>
                  <a:lnTo>
                    <a:pt x="9962" y="339306"/>
                  </a:lnTo>
                  <a:lnTo>
                    <a:pt x="6074" y="344830"/>
                  </a:lnTo>
                  <a:lnTo>
                    <a:pt x="355" y="348991"/>
                  </a:lnTo>
                  <a:lnTo>
                    <a:pt x="0" y="342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1" name="SMARTInkShape-830">
              <a:extLst>
                <a:ext uri="{FF2B5EF4-FFF2-40B4-BE49-F238E27FC236}">
                  <a16:creationId xmlns:a16="http://schemas.microsoft.com/office/drawing/2014/main" id="{FC20D6EB-2057-46C5-84FC-384D8A298921}"/>
                </a:ext>
              </a:extLst>
            </p:cNvPr>
            <p:cNvSpPr/>
            <p:nvPr>
              <p:custDataLst>
                <p:tags r:id="rId18"/>
              </p:custDataLst>
            </p:nvPr>
          </p:nvSpPr>
          <p:spPr>
            <a:xfrm>
              <a:off x="4524179" y="2439294"/>
              <a:ext cx="375043" cy="237214"/>
            </a:xfrm>
            <a:custGeom>
              <a:avLst/>
              <a:gdLst/>
              <a:ahLst/>
              <a:cxnLst/>
              <a:rect l="0" t="0" r="0" b="0"/>
              <a:pathLst>
                <a:path w="375043" h="237214">
                  <a:moveTo>
                    <a:pt x="3371" y="88006"/>
                  </a:moveTo>
                  <a:lnTo>
                    <a:pt x="3371" y="88006"/>
                  </a:lnTo>
                  <a:lnTo>
                    <a:pt x="2665" y="77867"/>
                  </a:lnTo>
                  <a:lnTo>
                    <a:pt x="0" y="70329"/>
                  </a:lnTo>
                  <a:lnTo>
                    <a:pt x="418" y="67049"/>
                  </a:lnTo>
                  <a:lnTo>
                    <a:pt x="2108" y="64157"/>
                  </a:lnTo>
                  <a:lnTo>
                    <a:pt x="30323" y="39042"/>
                  </a:lnTo>
                  <a:lnTo>
                    <a:pt x="75845" y="19365"/>
                  </a:lnTo>
                  <a:lnTo>
                    <a:pt x="119444" y="8229"/>
                  </a:lnTo>
                  <a:lnTo>
                    <a:pt x="157002" y="2123"/>
                  </a:lnTo>
                  <a:lnTo>
                    <a:pt x="198390" y="0"/>
                  </a:lnTo>
                  <a:lnTo>
                    <a:pt x="237780" y="782"/>
                  </a:lnTo>
                  <a:lnTo>
                    <a:pt x="276261" y="8618"/>
                  </a:lnTo>
                  <a:lnTo>
                    <a:pt x="312356" y="17133"/>
                  </a:lnTo>
                  <a:lnTo>
                    <a:pt x="351499" y="40887"/>
                  </a:lnTo>
                  <a:lnTo>
                    <a:pt x="367968" y="60718"/>
                  </a:lnTo>
                  <a:lnTo>
                    <a:pt x="373552" y="74467"/>
                  </a:lnTo>
                  <a:lnTo>
                    <a:pt x="375042" y="81096"/>
                  </a:lnTo>
                  <a:lnTo>
                    <a:pt x="372934" y="95989"/>
                  </a:lnTo>
                  <a:lnTo>
                    <a:pt x="366588" y="111310"/>
                  </a:lnTo>
                  <a:lnTo>
                    <a:pt x="339252" y="144880"/>
                  </a:lnTo>
                  <a:lnTo>
                    <a:pt x="294268" y="176870"/>
                  </a:lnTo>
                  <a:lnTo>
                    <a:pt x="252900" y="198928"/>
                  </a:lnTo>
                  <a:lnTo>
                    <a:pt x="210758" y="216874"/>
                  </a:lnTo>
                  <a:lnTo>
                    <a:pt x="164623" y="231515"/>
                  </a:lnTo>
                  <a:lnTo>
                    <a:pt x="137921" y="237213"/>
                  </a:lnTo>
                  <a:lnTo>
                    <a:pt x="113076" y="234220"/>
                  </a:lnTo>
                  <a:lnTo>
                    <a:pt x="111321" y="2213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57" name="SMARTInkShape-Group277">
            <a:extLst>
              <a:ext uri="{FF2B5EF4-FFF2-40B4-BE49-F238E27FC236}">
                <a16:creationId xmlns:a16="http://schemas.microsoft.com/office/drawing/2014/main" id="{0B1D2CAB-B8E1-4E9D-A0E6-72AE3FC1FC12}"/>
              </a:ext>
            </a:extLst>
          </p:cNvPr>
          <p:cNvGrpSpPr/>
          <p:nvPr/>
        </p:nvGrpSpPr>
        <p:grpSpPr>
          <a:xfrm>
            <a:off x="6921500" y="2522312"/>
            <a:ext cx="850901" cy="308414"/>
            <a:chOff x="6921500" y="2522312"/>
            <a:chExt cx="850901" cy="308414"/>
          </a:xfrm>
        </p:grpSpPr>
        <p:sp>
          <p:nvSpPr>
            <p:cNvPr id="2153" name="SMARTInkShape-831">
              <a:extLst>
                <a:ext uri="{FF2B5EF4-FFF2-40B4-BE49-F238E27FC236}">
                  <a16:creationId xmlns:a16="http://schemas.microsoft.com/office/drawing/2014/main" id="{4D1B8F49-3DA4-494C-9528-16ADB7C9066A}"/>
                </a:ext>
              </a:extLst>
            </p:cNvPr>
            <p:cNvSpPr/>
            <p:nvPr>
              <p:custDataLst>
                <p:tags r:id="rId11"/>
              </p:custDataLst>
            </p:nvPr>
          </p:nvSpPr>
          <p:spPr>
            <a:xfrm>
              <a:off x="6921500" y="2529992"/>
              <a:ext cx="120389" cy="257659"/>
            </a:xfrm>
            <a:custGeom>
              <a:avLst/>
              <a:gdLst/>
              <a:ahLst/>
              <a:cxnLst/>
              <a:rect l="0" t="0" r="0" b="0"/>
              <a:pathLst>
                <a:path w="120389" h="257659">
                  <a:moveTo>
                    <a:pt x="114300" y="3658"/>
                  </a:moveTo>
                  <a:lnTo>
                    <a:pt x="114300" y="3658"/>
                  </a:lnTo>
                  <a:lnTo>
                    <a:pt x="117670" y="287"/>
                  </a:lnTo>
                  <a:lnTo>
                    <a:pt x="118663" y="0"/>
                  </a:lnTo>
                  <a:lnTo>
                    <a:pt x="119326" y="513"/>
                  </a:lnTo>
                  <a:lnTo>
                    <a:pt x="119767" y="1562"/>
                  </a:lnTo>
                  <a:lnTo>
                    <a:pt x="120388" y="9779"/>
                  </a:lnTo>
                  <a:lnTo>
                    <a:pt x="112051" y="46232"/>
                  </a:lnTo>
                  <a:lnTo>
                    <a:pt x="95602" y="83614"/>
                  </a:lnTo>
                  <a:lnTo>
                    <a:pt x="78567" y="124841"/>
                  </a:lnTo>
                  <a:lnTo>
                    <a:pt x="64829" y="163376"/>
                  </a:lnTo>
                  <a:lnTo>
                    <a:pt x="38052" y="206385"/>
                  </a:lnTo>
                  <a:lnTo>
                    <a:pt x="23790" y="231638"/>
                  </a:lnTo>
                  <a:lnTo>
                    <a:pt x="0" y="2576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4" name="SMARTInkShape-832">
              <a:extLst>
                <a:ext uri="{FF2B5EF4-FFF2-40B4-BE49-F238E27FC236}">
                  <a16:creationId xmlns:a16="http://schemas.microsoft.com/office/drawing/2014/main" id="{381FBB4F-A884-4F1E-B145-EEBB74117190}"/>
                </a:ext>
              </a:extLst>
            </p:cNvPr>
            <p:cNvSpPr/>
            <p:nvPr>
              <p:custDataLst>
                <p:tags r:id="rId12"/>
              </p:custDataLst>
            </p:nvPr>
          </p:nvSpPr>
          <p:spPr>
            <a:xfrm>
              <a:off x="6934200" y="2522312"/>
              <a:ext cx="317115" cy="244887"/>
            </a:xfrm>
            <a:custGeom>
              <a:avLst/>
              <a:gdLst/>
              <a:ahLst/>
              <a:cxnLst/>
              <a:rect l="0" t="0" r="0" b="0"/>
              <a:pathLst>
                <a:path w="317115" h="244887">
                  <a:moveTo>
                    <a:pt x="0" y="100238"/>
                  </a:moveTo>
                  <a:lnTo>
                    <a:pt x="0" y="100238"/>
                  </a:lnTo>
                  <a:lnTo>
                    <a:pt x="3370" y="100238"/>
                  </a:lnTo>
                  <a:lnTo>
                    <a:pt x="28543" y="106000"/>
                  </a:lnTo>
                  <a:lnTo>
                    <a:pt x="72533" y="104672"/>
                  </a:lnTo>
                  <a:lnTo>
                    <a:pt x="119200" y="95753"/>
                  </a:lnTo>
                  <a:lnTo>
                    <a:pt x="142719" y="88874"/>
                  </a:lnTo>
                  <a:lnTo>
                    <a:pt x="171987" y="70223"/>
                  </a:lnTo>
                  <a:lnTo>
                    <a:pt x="219440" y="23876"/>
                  </a:lnTo>
                  <a:lnTo>
                    <a:pt x="225885" y="13172"/>
                  </a:lnTo>
                  <a:lnTo>
                    <a:pt x="228099" y="7920"/>
                  </a:lnTo>
                  <a:lnTo>
                    <a:pt x="233908" y="0"/>
                  </a:lnTo>
                  <a:lnTo>
                    <a:pt x="231270" y="2412"/>
                  </a:lnTo>
                  <a:lnTo>
                    <a:pt x="207998" y="49441"/>
                  </a:lnTo>
                  <a:lnTo>
                    <a:pt x="178988" y="96327"/>
                  </a:lnTo>
                  <a:lnTo>
                    <a:pt x="161153" y="142762"/>
                  </a:lnTo>
                  <a:lnTo>
                    <a:pt x="144948" y="186933"/>
                  </a:lnTo>
                  <a:lnTo>
                    <a:pt x="128280" y="234022"/>
                  </a:lnTo>
                  <a:lnTo>
                    <a:pt x="127112" y="244886"/>
                  </a:lnTo>
                  <a:lnTo>
                    <a:pt x="127781" y="244648"/>
                  </a:lnTo>
                  <a:lnTo>
                    <a:pt x="130404" y="242501"/>
                  </a:lnTo>
                  <a:lnTo>
                    <a:pt x="137838" y="229599"/>
                  </a:lnTo>
                  <a:lnTo>
                    <a:pt x="151571" y="201313"/>
                  </a:lnTo>
                  <a:lnTo>
                    <a:pt x="190824" y="157357"/>
                  </a:lnTo>
                  <a:lnTo>
                    <a:pt x="222293" y="129005"/>
                  </a:lnTo>
                  <a:lnTo>
                    <a:pt x="238731" y="123606"/>
                  </a:lnTo>
                  <a:lnTo>
                    <a:pt x="271287" y="120141"/>
                  </a:lnTo>
                  <a:lnTo>
                    <a:pt x="283085" y="123430"/>
                  </a:lnTo>
                  <a:lnTo>
                    <a:pt x="298786" y="133669"/>
                  </a:lnTo>
                  <a:lnTo>
                    <a:pt x="308680" y="147555"/>
                  </a:lnTo>
                  <a:lnTo>
                    <a:pt x="314573" y="159727"/>
                  </a:lnTo>
                  <a:lnTo>
                    <a:pt x="317114" y="177330"/>
                  </a:lnTo>
                  <a:lnTo>
                    <a:pt x="312355" y="191849"/>
                  </a:lnTo>
                  <a:lnTo>
                    <a:pt x="304620" y="206424"/>
                  </a:lnTo>
                  <a:lnTo>
                    <a:pt x="301192" y="211637"/>
                  </a:lnTo>
                  <a:lnTo>
                    <a:pt x="297109" y="220733"/>
                  </a:lnTo>
                  <a:lnTo>
                    <a:pt x="293089" y="225953"/>
                  </a:lnTo>
                  <a:lnTo>
                    <a:pt x="292759" y="225676"/>
                  </a:lnTo>
                  <a:lnTo>
                    <a:pt x="292394" y="223486"/>
                  </a:lnTo>
                  <a:lnTo>
                    <a:pt x="294112" y="220161"/>
                  </a:lnTo>
                  <a:lnTo>
                    <a:pt x="311150" y="1891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5" name="SMARTInkShape-833">
              <a:extLst>
                <a:ext uri="{FF2B5EF4-FFF2-40B4-BE49-F238E27FC236}">
                  <a16:creationId xmlns:a16="http://schemas.microsoft.com/office/drawing/2014/main" id="{A20B418A-E1DB-4B0E-B139-FDB0FED2D565}"/>
                </a:ext>
              </a:extLst>
            </p:cNvPr>
            <p:cNvSpPr/>
            <p:nvPr>
              <p:custDataLst>
                <p:tags r:id="rId13"/>
              </p:custDataLst>
            </p:nvPr>
          </p:nvSpPr>
          <p:spPr>
            <a:xfrm>
              <a:off x="7309913" y="2622550"/>
              <a:ext cx="151338" cy="139249"/>
            </a:xfrm>
            <a:custGeom>
              <a:avLst/>
              <a:gdLst/>
              <a:ahLst/>
              <a:cxnLst/>
              <a:rect l="0" t="0" r="0" b="0"/>
              <a:pathLst>
                <a:path w="151338" h="139249">
                  <a:moveTo>
                    <a:pt x="24337" y="12700"/>
                  </a:moveTo>
                  <a:lnTo>
                    <a:pt x="24337" y="12700"/>
                  </a:lnTo>
                  <a:lnTo>
                    <a:pt x="31078" y="16071"/>
                  </a:lnTo>
                  <a:lnTo>
                    <a:pt x="33064" y="19181"/>
                  </a:lnTo>
                  <a:lnTo>
                    <a:pt x="35271" y="28280"/>
                  </a:lnTo>
                  <a:lnTo>
                    <a:pt x="33143" y="45303"/>
                  </a:lnTo>
                  <a:lnTo>
                    <a:pt x="21291" y="92163"/>
                  </a:lnTo>
                  <a:lnTo>
                    <a:pt x="0" y="138173"/>
                  </a:lnTo>
                  <a:lnTo>
                    <a:pt x="351" y="138682"/>
                  </a:lnTo>
                  <a:lnTo>
                    <a:pt x="2623" y="139248"/>
                  </a:lnTo>
                  <a:lnTo>
                    <a:pt x="3510" y="138693"/>
                  </a:lnTo>
                  <a:lnTo>
                    <a:pt x="4103" y="137618"/>
                  </a:lnTo>
                  <a:lnTo>
                    <a:pt x="20193" y="103570"/>
                  </a:lnTo>
                  <a:lnTo>
                    <a:pt x="47117" y="72837"/>
                  </a:lnTo>
                  <a:lnTo>
                    <a:pt x="91188" y="34989"/>
                  </a:lnTo>
                  <a:lnTo>
                    <a:pt x="120472" y="20887"/>
                  </a:lnTo>
                  <a:lnTo>
                    <a:pt x="15133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6" name="SMARTInkShape-834">
              <a:extLst>
                <a:ext uri="{FF2B5EF4-FFF2-40B4-BE49-F238E27FC236}">
                  <a16:creationId xmlns:a16="http://schemas.microsoft.com/office/drawing/2014/main" id="{8B80E4DB-BD4C-4B82-BD62-948ED982F1C8}"/>
                </a:ext>
              </a:extLst>
            </p:cNvPr>
            <p:cNvSpPr/>
            <p:nvPr>
              <p:custDataLst>
                <p:tags r:id="rId14"/>
              </p:custDataLst>
            </p:nvPr>
          </p:nvSpPr>
          <p:spPr>
            <a:xfrm>
              <a:off x="7474372" y="2622550"/>
              <a:ext cx="298029" cy="208176"/>
            </a:xfrm>
            <a:custGeom>
              <a:avLst/>
              <a:gdLst/>
              <a:ahLst/>
              <a:cxnLst/>
              <a:rect l="0" t="0" r="0" b="0"/>
              <a:pathLst>
                <a:path w="298029" h="208176">
                  <a:moveTo>
                    <a:pt x="50378" y="0"/>
                  </a:moveTo>
                  <a:lnTo>
                    <a:pt x="50378" y="0"/>
                  </a:lnTo>
                  <a:lnTo>
                    <a:pt x="33771" y="22381"/>
                  </a:lnTo>
                  <a:lnTo>
                    <a:pt x="9374" y="68842"/>
                  </a:lnTo>
                  <a:lnTo>
                    <a:pt x="1007" y="98096"/>
                  </a:lnTo>
                  <a:lnTo>
                    <a:pt x="0" y="111772"/>
                  </a:lnTo>
                  <a:lnTo>
                    <a:pt x="3074" y="124762"/>
                  </a:lnTo>
                  <a:lnTo>
                    <a:pt x="8453" y="134176"/>
                  </a:lnTo>
                  <a:lnTo>
                    <a:pt x="17886" y="141434"/>
                  </a:lnTo>
                  <a:lnTo>
                    <a:pt x="32990" y="144682"/>
                  </a:lnTo>
                  <a:lnTo>
                    <a:pt x="53397" y="145074"/>
                  </a:lnTo>
                  <a:lnTo>
                    <a:pt x="95147" y="134489"/>
                  </a:lnTo>
                  <a:lnTo>
                    <a:pt x="131995" y="116009"/>
                  </a:lnTo>
                  <a:lnTo>
                    <a:pt x="176618" y="80292"/>
                  </a:lnTo>
                  <a:lnTo>
                    <a:pt x="216108" y="33219"/>
                  </a:lnTo>
                  <a:lnTo>
                    <a:pt x="219287" y="28875"/>
                  </a:lnTo>
                  <a:lnTo>
                    <a:pt x="219427" y="28422"/>
                  </a:lnTo>
                  <a:lnTo>
                    <a:pt x="217703" y="29801"/>
                  </a:lnTo>
                  <a:lnTo>
                    <a:pt x="204071" y="51756"/>
                  </a:lnTo>
                  <a:lnTo>
                    <a:pt x="185457" y="96656"/>
                  </a:lnTo>
                  <a:lnTo>
                    <a:pt x="174610" y="126024"/>
                  </a:lnTo>
                  <a:lnTo>
                    <a:pt x="171499" y="158621"/>
                  </a:lnTo>
                  <a:lnTo>
                    <a:pt x="174538" y="174391"/>
                  </a:lnTo>
                  <a:lnTo>
                    <a:pt x="183278" y="188001"/>
                  </a:lnTo>
                  <a:lnTo>
                    <a:pt x="194805" y="197599"/>
                  </a:lnTo>
                  <a:lnTo>
                    <a:pt x="210528" y="204911"/>
                  </a:lnTo>
                  <a:lnTo>
                    <a:pt x="228593" y="208175"/>
                  </a:lnTo>
                  <a:lnTo>
                    <a:pt x="298028" y="196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61" name="SMARTInkShape-Group278">
            <a:extLst>
              <a:ext uri="{FF2B5EF4-FFF2-40B4-BE49-F238E27FC236}">
                <a16:creationId xmlns:a16="http://schemas.microsoft.com/office/drawing/2014/main" id="{FD4A773F-B25A-43C6-9289-2B5143898DA3}"/>
              </a:ext>
            </a:extLst>
          </p:cNvPr>
          <p:cNvGrpSpPr/>
          <p:nvPr/>
        </p:nvGrpSpPr>
        <p:grpSpPr>
          <a:xfrm>
            <a:off x="8058266" y="2502103"/>
            <a:ext cx="1923709" cy="321148"/>
            <a:chOff x="8058266" y="2502103"/>
            <a:chExt cx="1923709" cy="321148"/>
          </a:xfrm>
        </p:grpSpPr>
        <p:sp>
          <p:nvSpPr>
            <p:cNvPr id="2158" name="SMARTInkShape-835">
              <a:extLst>
                <a:ext uri="{FF2B5EF4-FFF2-40B4-BE49-F238E27FC236}">
                  <a16:creationId xmlns:a16="http://schemas.microsoft.com/office/drawing/2014/main" id="{F5B946B2-2510-4F9A-B060-0018D6090952}"/>
                </a:ext>
              </a:extLst>
            </p:cNvPr>
            <p:cNvSpPr/>
            <p:nvPr>
              <p:custDataLst>
                <p:tags r:id="rId8"/>
              </p:custDataLst>
            </p:nvPr>
          </p:nvSpPr>
          <p:spPr>
            <a:xfrm>
              <a:off x="8058266" y="2609850"/>
              <a:ext cx="349099" cy="206531"/>
            </a:xfrm>
            <a:custGeom>
              <a:avLst/>
              <a:gdLst/>
              <a:ahLst/>
              <a:cxnLst/>
              <a:rect l="0" t="0" r="0" b="0"/>
              <a:pathLst>
                <a:path w="349099" h="206531">
                  <a:moveTo>
                    <a:pt x="44334" y="0"/>
                  </a:moveTo>
                  <a:lnTo>
                    <a:pt x="44334" y="0"/>
                  </a:lnTo>
                  <a:lnTo>
                    <a:pt x="44334" y="8838"/>
                  </a:lnTo>
                  <a:lnTo>
                    <a:pt x="27036" y="55093"/>
                  </a:lnTo>
                  <a:lnTo>
                    <a:pt x="8969" y="99433"/>
                  </a:lnTo>
                  <a:lnTo>
                    <a:pt x="1220" y="133065"/>
                  </a:lnTo>
                  <a:lnTo>
                    <a:pt x="0" y="168054"/>
                  </a:lnTo>
                  <a:lnTo>
                    <a:pt x="3699" y="177231"/>
                  </a:lnTo>
                  <a:lnTo>
                    <a:pt x="9341" y="184603"/>
                  </a:lnTo>
                  <a:lnTo>
                    <a:pt x="14200" y="187879"/>
                  </a:lnTo>
                  <a:lnTo>
                    <a:pt x="28138" y="189982"/>
                  </a:lnTo>
                  <a:lnTo>
                    <a:pt x="40319" y="189641"/>
                  </a:lnTo>
                  <a:lnTo>
                    <a:pt x="48665" y="187061"/>
                  </a:lnTo>
                  <a:lnTo>
                    <a:pt x="89743" y="156191"/>
                  </a:lnTo>
                  <a:lnTo>
                    <a:pt x="132668" y="116061"/>
                  </a:lnTo>
                  <a:lnTo>
                    <a:pt x="175173" y="70310"/>
                  </a:lnTo>
                  <a:lnTo>
                    <a:pt x="184780" y="58776"/>
                  </a:lnTo>
                  <a:lnTo>
                    <a:pt x="189892" y="46033"/>
                  </a:lnTo>
                  <a:lnTo>
                    <a:pt x="190056" y="46211"/>
                  </a:lnTo>
                  <a:lnTo>
                    <a:pt x="190237" y="48290"/>
                  </a:lnTo>
                  <a:lnTo>
                    <a:pt x="186969" y="56798"/>
                  </a:lnTo>
                  <a:lnTo>
                    <a:pt x="162714" y="102758"/>
                  </a:lnTo>
                  <a:lnTo>
                    <a:pt x="148928" y="145501"/>
                  </a:lnTo>
                  <a:lnTo>
                    <a:pt x="147526" y="164232"/>
                  </a:lnTo>
                  <a:lnTo>
                    <a:pt x="153017" y="183561"/>
                  </a:lnTo>
                  <a:lnTo>
                    <a:pt x="154887" y="187990"/>
                  </a:lnTo>
                  <a:lnTo>
                    <a:pt x="160732" y="194794"/>
                  </a:lnTo>
                  <a:lnTo>
                    <a:pt x="168033" y="199464"/>
                  </a:lnTo>
                  <a:lnTo>
                    <a:pt x="193288" y="206530"/>
                  </a:lnTo>
                  <a:lnTo>
                    <a:pt x="209587" y="203795"/>
                  </a:lnTo>
                  <a:lnTo>
                    <a:pt x="254179" y="188324"/>
                  </a:lnTo>
                  <a:lnTo>
                    <a:pt x="264833" y="180361"/>
                  </a:lnTo>
                  <a:lnTo>
                    <a:pt x="310596" y="134741"/>
                  </a:lnTo>
                  <a:lnTo>
                    <a:pt x="319306" y="122679"/>
                  </a:lnTo>
                  <a:lnTo>
                    <a:pt x="339814" y="76491"/>
                  </a:lnTo>
                  <a:lnTo>
                    <a:pt x="347084" y="57626"/>
                  </a:lnTo>
                  <a:lnTo>
                    <a:pt x="349098" y="38590"/>
                  </a:lnTo>
                  <a:lnTo>
                    <a:pt x="342784" y="381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9" name="SMARTInkShape-836">
              <a:extLst>
                <a:ext uri="{FF2B5EF4-FFF2-40B4-BE49-F238E27FC236}">
                  <a16:creationId xmlns:a16="http://schemas.microsoft.com/office/drawing/2014/main" id="{3E87739C-CD17-40EC-8165-9070236DF62F}"/>
                </a:ext>
              </a:extLst>
            </p:cNvPr>
            <p:cNvSpPr/>
            <p:nvPr>
              <p:custDataLst>
                <p:tags r:id="rId9"/>
              </p:custDataLst>
            </p:nvPr>
          </p:nvSpPr>
          <p:spPr>
            <a:xfrm>
              <a:off x="8516899" y="2502103"/>
              <a:ext cx="1217652" cy="321148"/>
            </a:xfrm>
            <a:custGeom>
              <a:avLst/>
              <a:gdLst/>
              <a:ahLst/>
              <a:cxnLst/>
              <a:rect l="0" t="0" r="0" b="0"/>
              <a:pathLst>
                <a:path w="1217652" h="321148">
                  <a:moveTo>
                    <a:pt x="42901" y="285547"/>
                  </a:moveTo>
                  <a:lnTo>
                    <a:pt x="42901" y="285547"/>
                  </a:lnTo>
                  <a:lnTo>
                    <a:pt x="77421" y="247265"/>
                  </a:lnTo>
                  <a:lnTo>
                    <a:pt x="95225" y="217525"/>
                  </a:lnTo>
                  <a:lnTo>
                    <a:pt x="112327" y="171965"/>
                  </a:lnTo>
                  <a:lnTo>
                    <a:pt x="123532" y="131328"/>
                  </a:lnTo>
                  <a:lnTo>
                    <a:pt x="123892" y="117522"/>
                  </a:lnTo>
                  <a:lnTo>
                    <a:pt x="121702" y="109034"/>
                  </a:lnTo>
                  <a:lnTo>
                    <a:pt x="119422" y="106488"/>
                  </a:lnTo>
                  <a:lnTo>
                    <a:pt x="113130" y="103660"/>
                  </a:lnTo>
                  <a:lnTo>
                    <a:pt x="105024" y="102067"/>
                  </a:lnTo>
                  <a:lnTo>
                    <a:pt x="94782" y="104967"/>
                  </a:lnTo>
                  <a:lnTo>
                    <a:pt x="77973" y="113679"/>
                  </a:lnTo>
                  <a:lnTo>
                    <a:pt x="48853" y="140278"/>
                  </a:lnTo>
                  <a:lnTo>
                    <a:pt x="20819" y="183213"/>
                  </a:lnTo>
                  <a:lnTo>
                    <a:pt x="3679" y="226489"/>
                  </a:lnTo>
                  <a:lnTo>
                    <a:pt x="0" y="250252"/>
                  </a:lnTo>
                  <a:lnTo>
                    <a:pt x="2280" y="268426"/>
                  </a:lnTo>
                  <a:lnTo>
                    <a:pt x="10796" y="286119"/>
                  </a:lnTo>
                  <a:lnTo>
                    <a:pt x="25627" y="301395"/>
                  </a:lnTo>
                  <a:lnTo>
                    <a:pt x="43427" y="311488"/>
                  </a:lnTo>
                  <a:lnTo>
                    <a:pt x="74180" y="320513"/>
                  </a:lnTo>
                  <a:lnTo>
                    <a:pt x="113494" y="321147"/>
                  </a:lnTo>
                  <a:lnTo>
                    <a:pt x="155231" y="314686"/>
                  </a:lnTo>
                  <a:lnTo>
                    <a:pt x="201810" y="305910"/>
                  </a:lnTo>
                  <a:lnTo>
                    <a:pt x="245714" y="291320"/>
                  </a:lnTo>
                  <a:lnTo>
                    <a:pt x="284986" y="271479"/>
                  </a:lnTo>
                  <a:lnTo>
                    <a:pt x="326595" y="240917"/>
                  </a:lnTo>
                  <a:lnTo>
                    <a:pt x="373596" y="195359"/>
                  </a:lnTo>
                  <a:lnTo>
                    <a:pt x="381872" y="182076"/>
                  </a:lnTo>
                  <a:lnTo>
                    <a:pt x="385025" y="164945"/>
                  </a:lnTo>
                  <a:lnTo>
                    <a:pt x="384750" y="157157"/>
                  </a:lnTo>
                  <a:lnTo>
                    <a:pt x="382276" y="151344"/>
                  </a:lnTo>
                  <a:lnTo>
                    <a:pt x="376943" y="146409"/>
                  </a:lnTo>
                  <a:lnTo>
                    <a:pt x="362022" y="137491"/>
                  </a:lnTo>
                  <a:lnTo>
                    <a:pt x="346302" y="134434"/>
                  </a:lnTo>
                  <a:lnTo>
                    <a:pt x="328236" y="136899"/>
                  </a:lnTo>
                  <a:lnTo>
                    <a:pt x="281676" y="156945"/>
                  </a:lnTo>
                  <a:lnTo>
                    <a:pt x="248842" y="179241"/>
                  </a:lnTo>
                  <a:lnTo>
                    <a:pt x="209653" y="221541"/>
                  </a:lnTo>
                  <a:lnTo>
                    <a:pt x="199867" y="240241"/>
                  </a:lnTo>
                  <a:lnTo>
                    <a:pt x="195902" y="263989"/>
                  </a:lnTo>
                  <a:lnTo>
                    <a:pt x="198850" y="276964"/>
                  </a:lnTo>
                  <a:lnTo>
                    <a:pt x="204169" y="283614"/>
                  </a:lnTo>
                  <a:lnTo>
                    <a:pt x="207563" y="286375"/>
                  </a:lnTo>
                  <a:lnTo>
                    <a:pt x="216978" y="289443"/>
                  </a:lnTo>
                  <a:lnTo>
                    <a:pt x="258954" y="291753"/>
                  </a:lnTo>
                  <a:lnTo>
                    <a:pt x="302393" y="281730"/>
                  </a:lnTo>
                  <a:lnTo>
                    <a:pt x="345776" y="265411"/>
                  </a:lnTo>
                  <a:lnTo>
                    <a:pt x="357664" y="256842"/>
                  </a:lnTo>
                  <a:lnTo>
                    <a:pt x="380502" y="232326"/>
                  </a:lnTo>
                  <a:lnTo>
                    <a:pt x="395398" y="205868"/>
                  </a:lnTo>
                  <a:lnTo>
                    <a:pt x="398092" y="189255"/>
                  </a:lnTo>
                  <a:lnTo>
                    <a:pt x="397524" y="187486"/>
                  </a:lnTo>
                  <a:lnTo>
                    <a:pt x="396438" y="186306"/>
                  </a:lnTo>
                  <a:lnTo>
                    <a:pt x="395007" y="185520"/>
                  </a:lnTo>
                  <a:lnTo>
                    <a:pt x="393350" y="185701"/>
                  </a:lnTo>
                  <a:lnTo>
                    <a:pt x="389627" y="187784"/>
                  </a:lnTo>
                  <a:lnTo>
                    <a:pt x="377297" y="204382"/>
                  </a:lnTo>
                  <a:lnTo>
                    <a:pt x="369566" y="232303"/>
                  </a:lnTo>
                  <a:lnTo>
                    <a:pt x="368290" y="252367"/>
                  </a:lnTo>
                  <a:lnTo>
                    <a:pt x="373823" y="272146"/>
                  </a:lnTo>
                  <a:lnTo>
                    <a:pt x="381711" y="289642"/>
                  </a:lnTo>
                  <a:lnTo>
                    <a:pt x="389628" y="296304"/>
                  </a:lnTo>
                  <a:lnTo>
                    <a:pt x="430477" y="312950"/>
                  </a:lnTo>
                  <a:lnTo>
                    <a:pt x="449367" y="316009"/>
                  </a:lnTo>
                  <a:lnTo>
                    <a:pt x="496245" y="308345"/>
                  </a:lnTo>
                  <a:lnTo>
                    <a:pt x="543276" y="291276"/>
                  </a:lnTo>
                  <a:lnTo>
                    <a:pt x="587422" y="265579"/>
                  </a:lnTo>
                  <a:lnTo>
                    <a:pt x="634663" y="231255"/>
                  </a:lnTo>
                  <a:lnTo>
                    <a:pt x="672756" y="188234"/>
                  </a:lnTo>
                  <a:lnTo>
                    <a:pt x="708267" y="141472"/>
                  </a:lnTo>
                  <a:lnTo>
                    <a:pt x="732474" y="93887"/>
                  </a:lnTo>
                  <a:lnTo>
                    <a:pt x="749456" y="47682"/>
                  </a:lnTo>
                  <a:lnTo>
                    <a:pt x="752724" y="29586"/>
                  </a:lnTo>
                  <a:lnTo>
                    <a:pt x="751607" y="21738"/>
                  </a:lnTo>
                  <a:lnTo>
                    <a:pt x="745141" y="7580"/>
                  </a:lnTo>
                  <a:lnTo>
                    <a:pt x="741182" y="3256"/>
                  </a:lnTo>
                  <a:lnTo>
                    <a:pt x="739138" y="2103"/>
                  </a:lnTo>
                  <a:lnTo>
                    <a:pt x="723656" y="101"/>
                  </a:lnTo>
                  <a:lnTo>
                    <a:pt x="721104" y="0"/>
                  </a:lnTo>
                  <a:lnTo>
                    <a:pt x="707400" y="6599"/>
                  </a:lnTo>
                  <a:lnTo>
                    <a:pt x="688169" y="22882"/>
                  </a:lnTo>
                  <a:lnTo>
                    <a:pt x="652993" y="68776"/>
                  </a:lnTo>
                  <a:lnTo>
                    <a:pt x="633966" y="108411"/>
                  </a:lnTo>
                  <a:lnTo>
                    <a:pt x="616619" y="150211"/>
                  </a:lnTo>
                  <a:lnTo>
                    <a:pt x="609743" y="191734"/>
                  </a:lnTo>
                  <a:lnTo>
                    <a:pt x="611645" y="236495"/>
                  </a:lnTo>
                  <a:lnTo>
                    <a:pt x="616954" y="258784"/>
                  </a:lnTo>
                  <a:lnTo>
                    <a:pt x="624710" y="270359"/>
                  </a:lnTo>
                  <a:lnTo>
                    <a:pt x="646932" y="289289"/>
                  </a:lnTo>
                  <a:lnTo>
                    <a:pt x="687690" y="309670"/>
                  </a:lnTo>
                  <a:lnTo>
                    <a:pt x="715530" y="315037"/>
                  </a:lnTo>
                  <a:lnTo>
                    <a:pt x="755837" y="311781"/>
                  </a:lnTo>
                  <a:lnTo>
                    <a:pt x="793589" y="302462"/>
                  </a:lnTo>
                  <a:lnTo>
                    <a:pt x="831438" y="283871"/>
                  </a:lnTo>
                  <a:lnTo>
                    <a:pt x="874623" y="253576"/>
                  </a:lnTo>
                  <a:lnTo>
                    <a:pt x="890921" y="239588"/>
                  </a:lnTo>
                  <a:lnTo>
                    <a:pt x="925170" y="195028"/>
                  </a:lnTo>
                  <a:lnTo>
                    <a:pt x="950170" y="156398"/>
                  </a:lnTo>
                  <a:lnTo>
                    <a:pt x="970482" y="112255"/>
                  </a:lnTo>
                  <a:lnTo>
                    <a:pt x="981303" y="70043"/>
                  </a:lnTo>
                  <a:lnTo>
                    <a:pt x="988044" y="43791"/>
                  </a:lnTo>
                  <a:lnTo>
                    <a:pt x="987674" y="41121"/>
                  </a:lnTo>
                  <a:lnTo>
                    <a:pt x="985381" y="36272"/>
                  </a:lnTo>
                  <a:lnTo>
                    <a:pt x="983783" y="35403"/>
                  </a:lnTo>
                  <a:lnTo>
                    <a:pt x="982012" y="35529"/>
                  </a:lnTo>
                  <a:lnTo>
                    <a:pt x="980124" y="36318"/>
                  </a:lnTo>
                  <a:lnTo>
                    <a:pt x="976146" y="40958"/>
                  </a:lnTo>
                  <a:lnTo>
                    <a:pt x="948579" y="87784"/>
                  </a:lnTo>
                  <a:lnTo>
                    <a:pt x="924263" y="132443"/>
                  </a:lnTo>
                  <a:lnTo>
                    <a:pt x="900539" y="179107"/>
                  </a:lnTo>
                  <a:lnTo>
                    <a:pt x="879035" y="220573"/>
                  </a:lnTo>
                  <a:lnTo>
                    <a:pt x="865824" y="245275"/>
                  </a:lnTo>
                  <a:lnTo>
                    <a:pt x="863021" y="254243"/>
                  </a:lnTo>
                  <a:lnTo>
                    <a:pt x="855475" y="265749"/>
                  </a:lnTo>
                  <a:lnTo>
                    <a:pt x="853434" y="268115"/>
                  </a:lnTo>
                  <a:lnTo>
                    <a:pt x="849955" y="268987"/>
                  </a:lnTo>
                  <a:lnTo>
                    <a:pt x="840448" y="268074"/>
                  </a:lnTo>
                  <a:lnTo>
                    <a:pt x="832928" y="265316"/>
                  </a:lnTo>
                  <a:lnTo>
                    <a:pt x="829936" y="263593"/>
                  </a:lnTo>
                  <a:lnTo>
                    <a:pt x="822353" y="254426"/>
                  </a:lnTo>
                  <a:lnTo>
                    <a:pt x="802796" y="211687"/>
                  </a:lnTo>
                  <a:lnTo>
                    <a:pt x="793037" y="185516"/>
                  </a:lnTo>
                  <a:lnTo>
                    <a:pt x="792572" y="181587"/>
                  </a:lnTo>
                  <a:lnTo>
                    <a:pt x="793154" y="180257"/>
                  </a:lnTo>
                  <a:lnTo>
                    <a:pt x="794247" y="179370"/>
                  </a:lnTo>
                  <a:lnTo>
                    <a:pt x="797344" y="178385"/>
                  </a:lnTo>
                  <a:lnTo>
                    <a:pt x="803760" y="177125"/>
                  </a:lnTo>
                  <a:lnTo>
                    <a:pt x="815695" y="173302"/>
                  </a:lnTo>
                  <a:lnTo>
                    <a:pt x="861923" y="167063"/>
                  </a:lnTo>
                  <a:lnTo>
                    <a:pt x="905848" y="161562"/>
                  </a:lnTo>
                  <a:lnTo>
                    <a:pt x="952076" y="150676"/>
                  </a:lnTo>
                  <a:lnTo>
                    <a:pt x="996904" y="141026"/>
                  </a:lnTo>
                  <a:lnTo>
                    <a:pt x="1039729" y="126263"/>
                  </a:lnTo>
                  <a:lnTo>
                    <a:pt x="1078790" y="109758"/>
                  </a:lnTo>
                  <a:lnTo>
                    <a:pt x="1120352" y="88683"/>
                  </a:lnTo>
                  <a:lnTo>
                    <a:pt x="1163359" y="53596"/>
                  </a:lnTo>
                  <a:lnTo>
                    <a:pt x="1182748" y="28201"/>
                  </a:lnTo>
                  <a:lnTo>
                    <a:pt x="1184967" y="21227"/>
                  </a:lnTo>
                  <a:lnTo>
                    <a:pt x="1185779" y="13786"/>
                  </a:lnTo>
                  <a:lnTo>
                    <a:pt x="1185866" y="16250"/>
                  </a:lnTo>
                  <a:lnTo>
                    <a:pt x="1182122" y="19574"/>
                  </a:lnTo>
                  <a:lnTo>
                    <a:pt x="1168221" y="30828"/>
                  </a:lnTo>
                  <a:lnTo>
                    <a:pt x="1134218" y="75046"/>
                  </a:lnTo>
                  <a:lnTo>
                    <a:pt x="1103236" y="119738"/>
                  </a:lnTo>
                  <a:lnTo>
                    <a:pt x="1078633" y="160941"/>
                  </a:lnTo>
                  <a:lnTo>
                    <a:pt x="1059454" y="201170"/>
                  </a:lnTo>
                  <a:lnTo>
                    <a:pt x="1035432" y="246729"/>
                  </a:lnTo>
                  <a:lnTo>
                    <a:pt x="1022168" y="279646"/>
                  </a:lnTo>
                  <a:lnTo>
                    <a:pt x="1020811" y="291774"/>
                  </a:lnTo>
                  <a:lnTo>
                    <a:pt x="1060880" y="248672"/>
                  </a:lnTo>
                  <a:lnTo>
                    <a:pt x="1073186" y="240230"/>
                  </a:lnTo>
                  <a:lnTo>
                    <a:pt x="1102192" y="230095"/>
                  </a:lnTo>
                  <a:lnTo>
                    <a:pt x="1110846" y="228900"/>
                  </a:lnTo>
                  <a:lnTo>
                    <a:pt x="1121251" y="231917"/>
                  </a:lnTo>
                  <a:lnTo>
                    <a:pt x="1133269" y="237279"/>
                  </a:lnTo>
                  <a:lnTo>
                    <a:pt x="1139697" y="243163"/>
                  </a:lnTo>
                  <a:lnTo>
                    <a:pt x="1172300" y="287687"/>
                  </a:lnTo>
                  <a:lnTo>
                    <a:pt x="1195292" y="307291"/>
                  </a:lnTo>
                  <a:lnTo>
                    <a:pt x="1203539" y="310465"/>
                  </a:lnTo>
                  <a:lnTo>
                    <a:pt x="1217651" y="3109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0" name="SMARTInkShape-837">
              <a:extLst>
                <a:ext uri="{FF2B5EF4-FFF2-40B4-BE49-F238E27FC236}">
                  <a16:creationId xmlns:a16="http://schemas.microsoft.com/office/drawing/2014/main" id="{462CD84E-E79F-4D2E-9CEE-5E60225C4DC4}"/>
                </a:ext>
              </a:extLst>
            </p:cNvPr>
            <p:cNvSpPr/>
            <p:nvPr>
              <p:custDataLst>
                <p:tags r:id="rId10"/>
              </p:custDataLst>
            </p:nvPr>
          </p:nvSpPr>
          <p:spPr>
            <a:xfrm>
              <a:off x="9950450" y="2768600"/>
              <a:ext cx="31525" cy="6328"/>
            </a:xfrm>
            <a:custGeom>
              <a:avLst/>
              <a:gdLst/>
              <a:ahLst/>
              <a:cxnLst/>
              <a:rect l="0" t="0" r="0" b="0"/>
              <a:pathLst>
                <a:path w="31525" h="6328">
                  <a:moveTo>
                    <a:pt x="0" y="0"/>
                  </a:moveTo>
                  <a:lnTo>
                    <a:pt x="0" y="0"/>
                  </a:lnTo>
                  <a:lnTo>
                    <a:pt x="31524" y="6327"/>
                  </a:lnTo>
                  <a:lnTo>
                    <a:pt x="25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62" name="SMARTInkShape-838">
            <a:extLst>
              <a:ext uri="{FF2B5EF4-FFF2-40B4-BE49-F238E27FC236}">
                <a16:creationId xmlns:a16="http://schemas.microsoft.com/office/drawing/2014/main" id="{6EF5EE45-9D4A-4523-9197-E7204DF5417A}"/>
              </a:ext>
            </a:extLst>
          </p:cNvPr>
          <p:cNvSpPr/>
          <p:nvPr>
            <p:custDataLst>
              <p:tags r:id="rId3"/>
            </p:custDataLst>
          </p:nvPr>
        </p:nvSpPr>
        <p:spPr>
          <a:xfrm>
            <a:off x="7017307" y="3524987"/>
            <a:ext cx="3922101" cy="2736111"/>
          </a:xfrm>
          <a:custGeom>
            <a:avLst/>
            <a:gdLst/>
            <a:ahLst/>
            <a:cxnLst/>
            <a:rect l="0" t="0" r="0" b="0"/>
            <a:pathLst>
              <a:path w="3922101" h="2736111">
                <a:moveTo>
                  <a:pt x="1548843" y="196113"/>
                </a:moveTo>
                <a:lnTo>
                  <a:pt x="1548843" y="196113"/>
                </a:lnTo>
                <a:lnTo>
                  <a:pt x="1595745" y="164547"/>
                </a:lnTo>
                <a:lnTo>
                  <a:pt x="1597044" y="162369"/>
                </a:lnTo>
                <a:lnTo>
                  <a:pt x="1597204" y="160211"/>
                </a:lnTo>
                <a:lnTo>
                  <a:pt x="1595502" y="155933"/>
                </a:lnTo>
                <a:lnTo>
                  <a:pt x="1587205" y="149557"/>
                </a:lnTo>
                <a:lnTo>
                  <a:pt x="1542712" y="128955"/>
                </a:lnTo>
                <a:lnTo>
                  <a:pt x="1499836" y="106490"/>
                </a:lnTo>
                <a:lnTo>
                  <a:pt x="1460475" y="87949"/>
                </a:lnTo>
                <a:lnTo>
                  <a:pt x="1422000" y="69049"/>
                </a:lnTo>
                <a:lnTo>
                  <a:pt x="1381909" y="50044"/>
                </a:lnTo>
                <a:lnTo>
                  <a:pt x="1338749" y="32889"/>
                </a:lnTo>
                <a:lnTo>
                  <a:pt x="1294680" y="18869"/>
                </a:lnTo>
                <a:lnTo>
                  <a:pt x="1250345" y="7659"/>
                </a:lnTo>
                <a:lnTo>
                  <a:pt x="1207810" y="1750"/>
                </a:lnTo>
                <a:lnTo>
                  <a:pt x="1168396" y="0"/>
                </a:lnTo>
                <a:lnTo>
                  <a:pt x="1131789" y="1363"/>
                </a:lnTo>
                <a:lnTo>
                  <a:pt x="1100480" y="8117"/>
                </a:lnTo>
                <a:lnTo>
                  <a:pt x="1061246" y="23041"/>
                </a:lnTo>
                <a:lnTo>
                  <a:pt x="1024594" y="45352"/>
                </a:lnTo>
                <a:lnTo>
                  <a:pt x="985037" y="84424"/>
                </a:lnTo>
                <a:lnTo>
                  <a:pt x="945212" y="131354"/>
                </a:lnTo>
                <a:lnTo>
                  <a:pt x="911651" y="169602"/>
                </a:lnTo>
                <a:lnTo>
                  <a:pt x="877139" y="211128"/>
                </a:lnTo>
                <a:lnTo>
                  <a:pt x="835201" y="253302"/>
                </a:lnTo>
                <a:lnTo>
                  <a:pt x="798819" y="283143"/>
                </a:lnTo>
                <a:lnTo>
                  <a:pt x="761228" y="311740"/>
                </a:lnTo>
                <a:lnTo>
                  <a:pt x="723279" y="340675"/>
                </a:lnTo>
                <a:lnTo>
                  <a:pt x="685224" y="367122"/>
                </a:lnTo>
                <a:lnTo>
                  <a:pt x="645256" y="392832"/>
                </a:lnTo>
                <a:lnTo>
                  <a:pt x="602133" y="416443"/>
                </a:lnTo>
                <a:lnTo>
                  <a:pt x="559958" y="438726"/>
                </a:lnTo>
                <a:lnTo>
                  <a:pt x="520650" y="463202"/>
                </a:lnTo>
                <a:lnTo>
                  <a:pt x="484075" y="486446"/>
                </a:lnTo>
                <a:lnTo>
                  <a:pt x="440109" y="513264"/>
                </a:lnTo>
                <a:lnTo>
                  <a:pt x="401819" y="543308"/>
                </a:lnTo>
                <a:lnTo>
                  <a:pt x="357300" y="576842"/>
                </a:lnTo>
                <a:lnTo>
                  <a:pt x="320512" y="620656"/>
                </a:lnTo>
                <a:lnTo>
                  <a:pt x="291176" y="660101"/>
                </a:lnTo>
                <a:lnTo>
                  <a:pt x="264109" y="702053"/>
                </a:lnTo>
                <a:lnTo>
                  <a:pt x="237496" y="747708"/>
                </a:lnTo>
                <a:lnTo>
                  <a:pt x="219771" y="789735"/>
                </a:lnTo>
                <a:lnTo>
                  <a:pt x="200800" y="836187"/>
                </a:lnTo>
                <a:lnTo>
                  <a:pt x="180249" y="882915"/>
                </a:lnTo>
                <a:lnTo>
                  <a:pt x="163552" y="920309"/>
                </a:lnTo>
                <a:lnTo>
                  <a:pt x="141828" y="958201"/>
                </a:lnTo>
                <a:lnTo>
                  <a:pt x="120888" y="996239"/>
                </a:lnTo>
                <a:lnTo>
                  <a:pt x="101279" y="1034321"/>
                </a:lnTo>
                <a:lnTo>
                  <a:pt x="85434" y="1075786"/>
                </a:lnTo>
                <a:lnTo>
                  <a:pt x="68430" y="1115981"/>
                </a:lnTo>
                <a:lnTo>
                  <a:pt x="53358" y="1158073"/>
                </a:lnTo>
                <a:lnTo>
                  <a:pt x="39955" y="1201824"/>
                </a:lnTo>
                <a:lnTo>
                  <a:pt x="33789" y="1246067"/>
                </a:lnTo>
                <a:lnTo>
                  <a:pt x="28591" y="1290455"/>
                </a:lnTo>
                <a:lnTo>
                  <a:pt x="25954" y="1334887"/>
                </a:lnTo>
                <a:lnTo>
                  <a:pt x="21801" y="1379332"/>
                </a:lnTo>
                <a:lnTo>
                  <a:pt x="19473" y="1420409"/>
                </a:lnTo>
                <a:lnTo>
                  <a:pt x="18784" y="1459391"/>
                </a:lnTo>
                <a:lnTo>
                  <a:pt x="18578" y="1497753"/>
                </a:lnTo>
                <a:lnTo>
                  <a:pt x="19215" y="1544277"/>
                </a:lnTo>
                <a:lnTo>
                  <a:pt x="25404" y="1589738"/>
                </a:lnTo>
                <a:lnTo>
                  <a:pt x="30049" y="1629684"/>
                </a:lnTo>
                <a:lnTo>
                  <a:pt x="37949" y="1673302"/>
                </a:lnTo>
                <a:lnTo>
                  <a:pt x="43110" y="1711466"/>
                </a:lnTo>
                <a:lnTo>
                  <a:pt x="43824" y="1756026"/>
                </a:lnTo>
                <a:lnTo>
                  <a:pt x="41998" y="1783180"/>
                </a:lnTo>
                <a:lnTo>
                  <a:pt x="28965" y="1828037"/>
                </a:lnTo>
                <a:lnTo>
                  <a:pt x="16366" y="1871628"/>
                </a:lnTo>
                <a:lnTo>
                  <a:pt x="5791" y="1911054"/>
                </a:lnTo>
                <a:lnTo>
                  <a:pt x="1324" y="1945552"/>
                </a:lnTo>
                <a:lnTo>
                  <a:pt x="0" y="1986581"/>
                </a:lnTo>
                <a:lnTo>
                  <a:pt x="2923" y="2025729"/>
                </a:lnTo>
                <a:lnTo>
                  <a:pt x="19230" y="2069191"/>
                </a:lnTo>
                <a:lnTo>
                  <a:pt x="36098" y="2110968"/>
                </a:lnTo>
                <a:lnTo>
                  <a:pt x="64653" y="2152369"/>
                </a:lnTo>
                <a:lnTo>
                  <a:pt x="94670" y="2197280"/>
                </a:lnTo>
                <a:lnTo>
                  <a:pt x="109267" y="2213803"/>
                </a:lnTo>
                <a:lnTo>
                  <a:pt x="156162" y="2249217"/>
                </a:lnTo>
                <a:lnTo>
                  <a:pt x="173191" y="2261256"/>
                </a:lnTo>
                <a:lnTo>
                  <a:pt x="214894" y="2277253"/>
                </a:lnTo>
                <a:lnTo>
                  <a:pt x="258473" y="2295943"/>
                </a:lnTo>
                <a:lnTo>
                  <a:pt x="300115" y="2311816"/>
                </a:lnTo>
                <a:lnTo>
                  <a:pt x="342296" y="2328957"/>
                </a:lnTo>
                <a:lnTo>
                  <a:pt x="388795" y="2349894"/>
                </a:lnTo>
                <a:lnTo>
                  <a:pt x="429338" y="2369500"/>
                </a:lnTo>
                <a:lnTo>
                  <a:pt x="471475" y="2390175"/>
                </a:lnTo>
                <a:lnTo>
                  <a:pt x="511130" y="2412917"/>
                </a:lnTo>
                <a:lnTo>
                  <a:pt x="552203" y="2437792"/>
                </a:lnTo>
                <a:lnTo>
                  <a:pt x="590916" y="2463086"/>
                </a:lnTo>
                <a:lnTo>
                  <a:pt x="630105" y="2484104"/>
                </a:lnTo>
                <a:lnTo>
                  <a:pt x="674368" y="2510754"/>
                </a:lnTo>
                <a:lnTo>
                  <a:pt x="719966" y="2533689"/>
                </a:lnTo>
                <a:lnTo>
                  <a:pt x="764517" y="2547612"/>
                </a:lnTo>
                <a:lnTo>
                  <a:pt x="802727" y="2554045"/>
                </a:lnTo>
                <a:lnTo>
                  <a:pt x="846633" y="2558175"/>
                </a:lnTo>
                <a:lnTo>
                  <a:pt x="888546" y="2563172"/>
                </a:lnTo>
                <a:lnTo>
                  <a:pt x="930795" y="2567740"/>
                </a:lnTo>
                <a:lnTo>
                  <a:pt x="973112" y="2571072"/>
                </a:lnTo>
                <a:lnTo>
                  <a:pt x="1015443" y="2575910"/>
                </a:lnTo>
                <a:lnTo>
                  <a:pt x="1057776" y="2580447"/>
                </a:lnTo>
                <a:lnTo>
                  <a:pt x="1104473" y="2588843"/>
                </a:lnTo>
                <a:lnTo>
                  <a:pt x="1150283" y="2603358"/>
                </a:lnTo>
                <a:lnTo>
                  <a:pt x="1187334" y="2613757"/>
                </a:lnTo>
                <a:lnTo>
                  <a:pt x="1225122" y="2625071"/>
                </a:lnTo>
                <a:lnTo>
                  <a:pt x="1263132" y="2638065"/>
                </a:lnTo>
                <a:lnTo>
                  <a:pt x="1310530" y="2652148"/>
                </a:lnTo>
                <a:lnTo>
                  <a:pt x="1346527" y="2660983"/>
                </a:lnTo>
                <a:lnTo>
                  <a:pt x="1384005" y="2668069"/>
                </a:lnTo>
                <a:lnTo>
                  <a:pt x="1421920" y="2678010"/>
                </a:lnTo>
                <a:lnTo>
                  <a:pt x="1463337" y="2686520"/>
                </a:lnTo>
                <a:lnTo>
                  <a:pt x="1503517" y="2693509"/>
                </a:lnTo>
                <a:lnTo>
                  <a:pt x="1542234" y="2703420"/>
                </a:lnTo>
                <a:lnTo>
                  <a:pt x="1583887" y="2711923"/>
                </a:lnTo>
                <a:lnTo>
                  <a:pt x="1624138" y="2718911"/>
                </a:lnTo>
                <a:lnTo>
                  <a:pt x="1666246" y="2725449"/>
                </a:lnTo>
                <a:lnTo>
                  <a:pt x="1710001" y="2728485"/>
                </a:lnTo>
                <a:lnTo>
                  <a:pt x="1754247" y="2732755"/>
                </a:lnTo>
                <a:lnTo>
                  <a:pt x="1795263" y="2735118"/>
                </a:lnTo>
                <a:lnTo>
                  <a:pt x="1837598" y="2735818"/>
                </a:lnTo>
                <a:lnTo>
                  <a:pt x="1881422" y="2736025"/>
                </a:lnTo>
                <a:lnTo>
                  <a:pt x="1925688" y="2736087"/>
                </a:lnTo>
                <a:lnTo>
                  <a:pt x="1970083" y="2736105"/>
                </a:lnTo>
                <a:lnTo>
                  <a:pt x="2014516" y="2736110"/>
                </a:lnTo>
                <a:lnTo>
                  <a:pt x="2046027" y="2734230"/>
                </a:lnTo>
                <a:lnTo>
                  <a:pt x="2078847" y="2731042"/>
                </a:lnTo>
                <a:lnTo>
                  <a:pt x="2112248" y="2727274"/>
                </a:lnTo>
                <a:lnTo>
                  <a:pt x="2145908" y="2723248"/>
                </a:lnTo>
                <a:lnTo>
                  <a:pt x="2179683" y="2718401"/>
                </a:lnTo>
                <a:lnTo>
                  <a:pt x="2213507" y="2711542"/>
                </a:lnTo>
                <a:lnTo>
                  <a:pt x="2247358" y="2705672"/>
                </a:lnTo>
                <a:lnTo>
                  <a:pt x="2281216" y="2700006"/>
                </a:lnTo>
                <a:lnTo>
                  <a:pt x="2315079" y="2692785"/>
                </a:lnTo>
                <a:lnTo>
                  <a:pt x="2348945" y="2684871"/>
                </a:lnTo>
                <a:lnTo>
                  <a:pt x="2383515" y="2676649"/>
                </a:lnTo>
                <a:lnTo>
                  <a:pt x="2420048" y="2668292"/>
                </a:lnTo>
                <a:lnTo>
                  <a:pt x="2455568" y="2659874"/>
                </a:lnTo>
                <a:lnTo>
                  <a:pt x="2490172" y="2652134"/>
                </a:lnTo>
                <a:lnTo>
                  <a:pt x="2524365" y="2646343"/>
                </a:lnTo>
                <a:lnTo>
                  <a:pt x="2560258" y="2637654"/>
                </a:lnTo>
                <a:lnTo>
                  <a:pt x="2596671" y="2627442"/>
                </a:lnTo>
                <a:lnTo>
                  <a:pt x="2631671" y="2618200"/>
                </a:lnTo>
                <a:lnTo>
                  <a:pt x="2667922" y="2609389"/>
                </a:lnTo>
                <a:lnTo>
                  <a:pt x="2704496" y="2600768"/>
                </a:lnTo>
                <a:lnTo>
                  <a:pt x="2739565" y="2592235"/>
                </a:lnTo>
                <a:lnTo>
                  <a:pt x="2773965" y="2583736"/>
                </a:lnTo>
                <a:lnTo>
                  <a:pt x="2808775" y="2575257"/>
                </a:lnTo>
                <a:lnTo>
                  <a:pt x="2845413" y="2566785"/>
                </a:lnTo>
                <a:lnTo>
                  <a:pt x="2880982" y="2558315"/>
                </a:lnTo>
                <a:lnTo>
                  <a:pt x="2915605" y="2549847"/>
                </a:lnTo>
                <a:lnTo>
                  <a:pt x="2949808" y="2541380"/>
                </a:lnTo>
                <a:lnTo>
                  <a:pt x="2983823" y="2531032"/>
                </a:lnTo>
                <a:lnTo>
                  <a:pt x="3017050" y="2519377"/>
                </a:lnTo>
                <a:lnTo>
                  <a:pt x="3064229" y="2501620"/>
                </a:lnTo>
                <a:lnTo>
                  <a:pt x="3097000" y="2491723"/>
                </a:lnTo>
                <a:lnTo>
                  <a:pt x="3130383" y="2478858"/>
                </a:lnTo>
                <a:lnTo>
                  <a:pt x="3163327" y="2464438"/>
                </a:lnTo>
                <a:lnTo>
                  <a:pt x="3209642" y="2443715"/>
                </a:lnTo>
                <a:lnTo>
                  <a:pt x="3254645" y="2420720"/>
                </a:lnTo>
                <a:lnTo>
                  <a:pt x="3299964" y="2398776"/>
                </a:lnTo>
                <a:lnTo>
                  <a:pt x="3332302" y="2380399"/>
                </a:lnTo>
                <a:lnTo>
                  <a:pt x="3378868" y="2353589"/>
                </a:lnTo>
                <a:lnTo>
                  <a:pt x="3420574" y="2324401"/>
                </a:lnTo>
                <a:lnTo>
                  <a:pt x="3463114" y="2293410"/>
                </a:lnTo>
                <a:lnTo>
                  <a:pt x="3503628" y="2261885"/>
                </a:lnTo>
                <a:lnTo>
                  <a:pt x="3545813" y="2230201"/>
                </a:lnTo>
                <a:lnTo>
                  <a:pt x="3586222" y="2195100"/>
                </a:lnTo>
                <a:lnTo>
                  <a:pt x="3625005" y="2157889"/>
                </a:lnTo>
                <a:lnTo>
                  <a:pt x="3663309" y="2116681"/>
                </a:lnTo>
                <a:lnTo>
                  <a:pt x="3698097" y="2076562"/>
                </a:lnTo>
                <a:lnTo>
                  <a:pt x="3730747" y="2034493"/>
                </a:lnTo>
                <a:lnTo>
                  <a:pt x="3759391" y="1994120"/>
                </a:lnTo>
                <a:lnTo>
                  <a:pt x="3789126" y="1955346"/>
                </a:lnTo>
                <a:lnTo>
                  <a:pt x="3816907" y="1913676"/>
                </a:lnTo>
                <a:lnTo>
                  <a:pt x="3839640" y="1866678"/>
                </a:lnTo>
                <a:lnTo>
                  <a:pt x="3855086" y="1833701"/>
                </a:lnTo>
                <a:lnTo>
                  <a:pt x="3869945" y="1800230"/>
                </a:lnTo>
                <a:lnTo>
                  <a:pt x="3881250" y="1766539"/>
                </a:lnTo>
                <a:lnTo>
                  <a:pt x="3890980" y="1732750"/>
                </a:lnTo>
                <a:lnTo>
                  <a:pt x="3900010" y="1698919"/>
                </a:lnTo>
                <a:lnTo>
                  <a:pt x="3908727" y="1665067"/>
                </a:lnTo>
                <a:lnTo>
                  <a:pt x="3915423" y="1629326"/>
                </a:lnTo>
                <a:lnTo>
                  <a:pt x="3920045" y="1592980"/>
                </a:lnTo>
                <a:lnTo>
                  <a:pt x="3922100" y="1558011"/>
                </a:lnTo>
                <a:lnTo>
                  <a:pt x="3921130" y="1521774"/>
                </a:lnTo>
                <a:lnTo>
                  <a:pt x="3918350" y="1483796"/>
                </a:lnTo>
                <a:lnTo>
                  <a:pt x="3914761" y="1443397"/>
                </a:lnTo>
                <a:lnTo>
                  <a:pt x="3908932" y="1403806"/>
                </a:lnTo>
                <a:lnTo>
                  <a:pt x="3901638" y="1364338"/>
                </a:lnTo>
                <a:lnTo>
                  <a:pt x="3893694" y="1323278"/>
                </a:lnTo>
                <a:lnTo>
                  <a:pt x="3881695" y="1283392"/>
                </a:lnTo>
                <a:lnTo>
                  <a:pt x="3866955" y="1243792"/>
                </a:lnTo>
                <a:lnTo>
                  <a:pt x="3850996" y="1202674"/>
                </a:lnTo>
                <a:lnTo>
                  <a:pt x="3832614" y="1162763"/>
                </a:lnTo>
                <a:lnTo>
                  <a:pt x="3812684" y="1123857"/>
                </a:lnTo>
                <a:lnTo>
                  <a:pt x="3792070" y="1085399"/>
                </a:lnTo>
                <a:lnTo>
                  <a:pt x="3769266" y="1045259"/>
                </a:lnTo>
                <a:lnTo>
                  <a:pt x="3744314" y="1004606"/>
                </a:lnTo>
                <a:lnTo>
                  <a:pt x="3716763" y="965371"/>
                </a:lnTo>
                <a:lnTo>
                  <a:pt x="3688054" y="926766"/>
                </a:lnTo>
                <a:lnTo>
                  <a:pt x="3658125" y="888442"/>
                </a:lnTo>
                <a:lnTo>
                  <a:pt x="3626008" y="850242"/>
                </a:lnTo>
                <a:lnTo>
                  <a:pt x="3592921" y="813980"/>
                </a:lnTo>
                <a:lnTo>
                  <a:pt x="3558695" y="778343"/>
                </a:lnTo>
                <a:lnTo>
                  <a:pt x="3522316" y="741337"/>
                </a:lnTo>
                <a:lnTo>
                  <a:pt x="3484980" y="703723"/>
                </a:lnTo>
                <a:lnTo>
                  <a:pt x="3447220" y="666546"/>
                </a:lnTo>
                <a:lnTo>
                  <a:pt x="3409273" y="631207"/>
                </a:lnTo>
                <a:lnTo>
                  <a:pt x="3369356" y="594805"/>
                </a:lnTo>
                <a:lnTo>
                  <a:pt x="3328100" y="558870"/>
                </a:lnTo>
                <a:lnTo>
                  <a:pt x="3286244" y="526437"/>
                </a:lnTo>
                <a:lnTo>
                  <a:pt x="3244122" y="493677"/>
                </a:lnTo>
                <a:lnTo>
                  <a:pt x="3201179" y="461008"/>
                </a:lnTo>
                <a:lnTo>
                  <a:pt x="3156222" y="430025"/>
                </a:lnTo>
                <a:lnTo>
                  <a:pt x="3110370" y="399792"/>
                </a:lnTo>
                <a:lnTo>
                  <a:pt x="3064123" y="369893"/>
                </a:lnTo>
                <a:lnTo>
                  <a:pt x="3017697" y="340141"/>
                </a:lnTo>
                <a:lnTo>
                  <a:pt x="2993746" y="325998"/>
                </a:lnTo>
                <a:lnTo>
                  <a:pt x="2969311" y="312337"/>
                </a:lnTo>
                <a:lnTo>
                  <a:pt x="2944555" y="298995"/>
                </a:lnTo>
                <a:lnTo>
                  <a:pt x="2898233" y="272883"/>
                </a:lnTo>
                <a:lnTo>
                  <a:pt x="2852717" y="247872"/>
                </a:lnTo>
                <a:lnTo>
                  <a:pt x="2828725" y="236264"/>
                </a:lnTo>
                <a:lnTo>
                  <a:pt x="2804264" y="224997"/>
                </a:lnTo>
                <a:lnTo>
                  <a:pt x="2758272" y="203070"/>
                </a:lnTo>
                <a:lnTo>
                  <a:pt x="2712899" y="181566"/>
                </a:lnTo>
                <a:lnTo>
                  <a:pt x="2688947" y="170893"/>
                </a:lnTo>
                <a:lnTo>
                  <a:pt x="2664512" y="160250"/>
                </a:lnTo>
                <a:lnTo>
                  <a:pt x="2618548" y="140897"/>
                </a:lnTo>
                <a:lnTo>
                  <a:pt x="2573894" y="123595"/>
                </a:lnTo>
                <a:lnTo>
                  <a:pt x="2528179" y="108849"/>
                </a:lnTo>
                <a:lnTo>
                  <a:pt x="2481990" y="95240"/>
                </a:lnTo>
                <a:lnTo>
                  <a:pt x="2436297" y="82136"/>
                </a:lnTo>
                <a:lnTo>
                  <a:pt x="2392471" y="69256"/>
                </a:lnTo>
                <a:lnTo>
                  <a:pt x="2349474" y="58358"/>
                </a:lnTo>
                <a:lnTo>
                  <a:pt x="2306846" y="48811"/>
                </a:lnTo>
                <a:lnTo>
                  <a:pt x="2264381" y="39864"/>
                </a:lnTo>
                <a:lnTo>
                  <a:pt x="2221990" y="31184"/>
                </a:lnTo>
                <a:lnTo>
                  <a:pt x="2179629" y="23328"/>
                </a:lnTo>
                <a:lnTo>
                  <a:pt x="2137287" y="17484"/>
                </a:lnTo>
                <a:lnTo>
                  <a:pt x="2094947" y="12535"/>
                </a:lnTo>
                <a:lnTo>
                  <a:pt x="2054022" y="8690"/>
                </a:lnTo>
                <a:lnTo>
                  <a:pt x="2017018" y="6980"/>
                </a:lnTo>
                <a:lnTo>
                  <a:pt x="1979876" y="6220"/>
                </a:lnTo>
                <a:lnTo>
                  <a:pt x="1942909" y="6589"/>
                </a:lnTo>
                <a:lnTo>
                  <a:pt x="1907662" y="9103"/>
                </a:lnTo>
                <a:lnTo>
                  <a:pt x="1873183" y="10693"/>
                </a:lnTo>
                <a:lnTo>
                  <a:pt x="1839043" y="12104"/>
                </a:lnTo>
                <a:lnTo>
                  <a:pt x="1805056" y="15083"/>
                </a:lnTo>
                <a:lnTo>
                  <a:pt x="1757559" y="24098"/>
                </a:lnTo>
                <a:lnTo>
                  <a:pt x="1715577" y="32335"/>
                </a:lnTo>
                <a:lnTo>
                  <a:pt x="1676327" y="42615"/>
                </a:lnTo>
                <a:lnTo>
                  <a:pt x="1630913" y="58025"/>
                </a:lnTo>
                <a:lnTo>
                  <a:pt x="1585321" y="74255"/>
                </a:lnTo>
                <a:lnTo>
                  <a:pt x="1540078" y="100080"/>
                </a:lnTo>
                <a:lnTo>
                  <a:pt x="1509326" y="128662"/>
                </a:lnTo>
                <a:lnTo>
                  <a:pt x="1499117" y="143987"/>
                </a:lnTo>
                <a:lnTo>
                  <a:pt x="1498043" y="1516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3" name="SMARTInkShape-839">
            <a:extLst>
              <a:ext uri="{FF2B5EF4-FFF2-40B4-BE49-F238E27FC236}">
                <a16:creationId xmlns:a16="http://schemas.microsoft.com/office/drawing/2014/main" id="{FFF830E3-E581-4D74-BBFD-6D0046339175}"/>
              </a:ext>
            </a:extLst>
          </p:cNvPr>
          <p:cNvSpPr/>
          <p:nvPr>
            <p:custDataLst>
              <p:tags r:id="rId4"/>
            </p:custDataLst>
          </p:nvPr>
        </p:nvSpPr>
        <p:spPr>
          <a:xfrm>
            <a:off x="7620000" y="5086350"/>
            <a:ext cx="19051" cy="12701"/>
          </a:xfrm>
          <a:custGeom>
            <a:avLst/>
            <a:gdLst/>
            <a:ahLst/>
            <a:cxnLst/>
            <a:rect l="0" t="0" r="0" b="0"/>
            <a:pathLst>
              <a:path w="19051" h="12701">
                <a:moveTo>
                  <a:pt x="19050" y="0"/>
                </a:moveTo>
                <a:lnTo>
                  <a:pt x="19050" y="0"/>
                </a:lnTo>
                <a:lnTo>
                  <a:pt x="12777" y="6272"/>
                </a:lnTo>
                <a:lnTo>
                  <a:pt x="9351" y="6328"/>
                </a:lnTo>
                <a:lnTo>
                  <a:pt x="5802" y="8221"/>
                </a:lnTo>
                <a:lnTo>
                  <a:pt x="0" y="12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4" name="SMARTInkShape-840">
            <a:extLst>
              <a:ext uri="{FF2B5EF4-FFF2-40B4-BE49-F238E27FC236}">
                <a16:creationId xmlns:a16="http://schemas.microsoft.com/office/drawing/2014/main" id="{98E4618C-5615-40F1-8B6F-8B12D498CCD6}"/>
              </a:ext>
            </a:extLst>
          </p:cNvPr>
          <p:cNvSpPr/>
          <p:nvPr>
            <p:custDataLst>
              <p:tags r:id="rId5"/>
            </p:custDataLst>
          </p:nvPr>
        </p:nvSpPr>
        <p:spPr>
          <a:xfrm>
            <a:off x="7981950" y="5403850"/>
            <a:ext cx="152401" cy="107951"/>
          </a:xfrm>
          <a:custGeom>
            <a:avLst/>
            <a:gdLst/>
            <a:ahLst/>
            <a:cxnLst/>
            <a:rect l="0" t="0" r="0" b="0"/>
            <a:pathLst>
              <a:path w="152401" h="107951">
                <a:moveTo>
                  <a:pt x="0" y="0"/>
                </a:moveTo>
                <a:lnTo>
                  <a:pt x="0" y="0"/>
                </a:lnTo>
                <a:lnTo>
                  <a:pt x="13815" y="8789"/>
                </a:lnTo>
                <a:lnTo>
                  <a:pt x="61140" y="45355"/>
                </a:lnTo>
                <a:lnTo>
                  <a:pt x="108105" y="81343"/>
                </a:lnTo>
                <a:lnTo>
                  <a:pt x="152400" y="107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67" name="SMARTInkShape-Group282">
            <a:extLst>
              <a:ext uri="{FF2B5EF4-FFF2-40B4-BE49-F238E27FC236}">
                <a16:creationId xmlns:a16="http://schemas.microsoft.com/office/drawing/2014/main" id="{103FF623-ADBD-43C4-9EB7-380491E9282E}"/>
              </a:ext>
            </a:extLst>
          </p:cNvPr>
          <p:cNvGrpSpPr/>
          <p:nvPr/>
        </p:nvGrpSpPr>
        <p:grpSpPr>
          <a:xfrm>
            <a:off x="1917700" y="2813050"/>
            <a:ext cx="152401" cy="187535"/>
            <a:chOff x="1917700" y="2813050"/>
            <a:chExt cx="152401" cy="187535"/>
          </a:xfrm>
        </p:grpSpPr>
        <p:sp>
          <p:nvSpPr>
            <p:cNvPr id="2165" name="SMARTInkShape-841">
              <a:extLst>
                <a:ext uri="{FF2B5EF4-FFF2-40B4-BE49-F238E27FC236}">
                  <a16:creationId xmlns:a16="http://schemas.microsoft.com/office/drawing/2014/main" id="{4AC04CF8-3A88-425E-AD49-5F48BE706227}"/>
                </a:ext>
              </a:extLst>
            </p:cNvPr>
            <p:cNvSpPr/>
            <p:nvPr>
              <p:custDataLst>
                <p:tags r:id="rId6"/>
              </p:custDataLst>
            </p:nvPr>
          </p:nvSpPr>
          <p:spPr>
            <a:xfrm>
              <a:off x="1917700" y="2813050"/>
              <a:ext cx="57151" cy="182889"/>
            </a:xfrm>
            <a:custGeom>
              <a:avLst/>
              <a:gdLst/>
              <a:ahLst/>
              <a:cxnLst/>
              <a:rect l="0" t="0" r="0" b="0"/>
              <a:pathLst>
                <a:path w="57151" h="182889">
                  <a:moveTo>
                    <a:pt x="0" y="0"/>
                  </a:moveTo>
                  <a:lnTo>
                    <a:pt x="0" y="0"/>
                  </a:lnTo>
                  <a:lnTo>
                    <a:pt x="6350" y="12700"/>
                  </a:lnTo>
                  <a:lnTo>
                    <a:pt x="9721" y="16071"/>
                  </a:lnTo>
                  <a:lnTo>
                    <a:pt x="11376" y="19607"/>
                  </a:lnTo>
                  <a:lnTo>
                    <a:pt x="13231" y="29707"/>
                  </a:lnTo>
                  <a:lnTo>
                    <a:pt x="17012" y="36711"/>
                  </a:lnTo>
                  <a:lnTo>
                    <a:pt x="24494" y="80466"/>
                  </a:lnTo>
                  <a:lnTo>
                    <a:pt x="31623" y="127000"/>
                  </a:lnTo>
                  <a:lnTo>
                    <a:pt x="32451" y="154399"/>
                  </a:lnTo>
                  <a:lnTo>
                    <a:pt x="37217" y="166922"/>
                  </a:lnTo>
                  <a:lnTo>
                    <a:pt x="38631" y="175625"/>
                  </a:lnTo>
                  <a:lnTo>
                    <a:pt x="43544" y="182888"/>
                  </a:lnTo>
                  <a:lnTo>
                    <a:pt x="44552" y="182603"/>
                  </a:lnTo>
                  <a:lnTo>
                    <a:pt x="47553" y="180405"/>
                  </a:lnTo>
                  <a:lnTo>
                    <a:pt x="49357" y="177076"/>
                  </a:lnTo>
                  <a:lnTo>
                    <a:pt x="49838" y="175201"/>
                  </a:lnTo>
                  <a:lnTo>
                    <a:pt x="57150" y="158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6" name="SMARTInkShape-842">
              <a:extLst>
                <a:ext uri="{FF2B5EF4-FFF2-40B4-BE49-F238E27FC236}">
                  <a16:creationId xmlns:a16="http://schemas.microsoft.com/office/drawing/2014/main" id="{394C56E3-4BB5-489F-B2BD-E887F7F8552A}"/>
                </a:ext>
              </a:extLst>
            </p:cNvPr>
            <p:cNvSpPr/>
            <p:nvPr>
              <p:custDataLst>
                <p:tags r:id="rId7"/>
              </p:custDataLst>
            </p:nvPr>
          </p:nvSpPr>
          <p:spPr>
            <a:xfrm>
              <a:off x="2038350" y="2819400"/>
              <a:ext cx="31751" cy="181185"/>
            </a:xfrm>
            <a:custGeom>
              <a:avLst/>
              <a:gdLst/>
              <a:ahLst/>
              <a:cxnLst/>
              <a:rect l="0" t="0" r="0" b="0"/>
              <a:pathLst>
                <a:path w="31751" h="181185">
                  <a:moveTo>
                    <a:pt x="0" y="0"/>
                  </a:moveTo>
                  <a:lnTo>
                    <a:pt x="0" y="0"/>
                  </a:lnTo>
                  <a:lnTo>
                    <a:pt x="5467" y="5467"/>
                  </a:lnTo>
                  <a:lnTo>
                    <a:pt x="6089" y="9460"/>
                  </a:lnTo>
                  <a:lnTo>
                    <a:pt x="6348" y="55547"/>
                  </a:lnTo>
                  <a:lnTo>
                    <a:pt x="7055" y="88704"/>
                  </a:lnTo>
                  <a:lnTo>
                    <a:pt x="14465" y="135191"/>
                  </a:lnTo>
                  <a:lnTo>
                    <a:pt x="20529" y="162823"/>
                  </a:lnTo>
                  <a:lnTo>
                    <a:pt x="23235" y="168321"/>
                  </a:lnTo>
                  <a:lnTo>
                    <a:pt x="25210" y="177581"/>
                  </a:lnTo>
                  <a:lnTo>
                    <a:pt x="25316" y="180760"/>
                  </a:lnTo>
                  <a:lnTo>
                    <a:pt x="26049" y="181184"/>
                  </a:lnTo>
                  <a:lnTo>
                    <a:pt x="27244" y="180762"/>
                  </a:lnTo>
                  <a:lnTo>
                    <a:pt x="30860" y="178385"/>
                  </a:lnTo>
                  <a:lnTo>
                    <a:pt x="31750"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87749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040" y="982132"/>
            <a:ext cx="9518558" cy="1303867"/>
          </a:xfrm>
        </p:spPr>
        <p:txBody>
          <a:bodyPr/>
          <a:lstStyle/>
          <a:p>
            <a:r>
              <a:rPr lang="en-US" dirty="0"/>
              <a:t>Relations with American Indians</a:t>
            </a:r>
          </a:p>
        </p:txBody>
      </p:sp>
      <p:sp>
        <p:nvSpPr>
          <p:cNvPr id="3" name="Content Placeholder 2"/>
          <p:cNvSpPr>
            <a:spLocks noGrp="1"/>
          </p:cNvSpPr>
          <p:nvPr>
            <p:ph idx="1"/>
          </p:nvPr>
        </p:nvSpPr>
        <p:spPr>
          <a:xfrm>
            <a:off x="5512157" y="2556931"/>
            <a:ext cx="5384439" cy="3599169"/>
          </a:xfrm>
        </p:spPr>
        <p:txBody>
          <a:bodyPr>
            <a:normAutofit fontScale="92500" lnSpcReduction="10000"/>
          </a:bodyPr>
          <a:lstStyle/>
          <a:p>
            <a:r>
              <a:rPr lang="en-US" dirty="0"/>
              <a:t>English often relied upon American Indians in region for trade</a:t>
            </a:r>
          </a:p>
          <a:p>
            <a:pPr lvl="1"/>
            <a:r>
              <a:rPr lang="en-US" dirty="0"/>
              <a:t>Main two tribal language groups were the Algonquian and Iroquois</a:t>
            </a:r>
          </a:p>
          <a:p>
            <a:r>
              <a:rPr lang="en-US" dirty="0"/>
              <a:t>William Penn had insisted on paying natives for their land &amp; gave them a partial voice in the colony’s legislature &amp; courts</a:t>
            </a:r>
          </a:p>
          <a:p>
            <a:r>
              <a:rPr lang="en-US" dirty="0"/>
              <a:t>Like Penn, most colonists respected and were not threatened by natives living in closer proximity </a:t>
            </a:r>
          </a:p>
          <a:p>
            <a:endParaRPr lang="en-US" dirty="0"/>
          </a:p>
        </p:txBody>
      </p:sp>
      <p:pic>
        <p:nvPicPr>
          <p:cNvPr id="6148" name="Picture 4" descr="Image result for pennsylvania col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61" y="2899135"/>
            <a:ext cx="4223971" cy="26259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666483" y="105103"/>
            <a:ext cx="471604" cy="369332"/>
          </a:xfrm>
          <a:prstGeom prst="rect">
            <a:avLst/>
          </a:prstGeom>
          <a:noFill/>
        </p:spPr>
        <p:txBody>
          <a:bodyPr wrap="none" rtlCol="0">
            <a:spAutoFit/>
          </a:bodyPr>
          <a:lstStyle/>
          <a:p>
            <a:r>
              <a:rPr lang="en-US" dirty="0"/>
              <a:t>1D</a:t>
            </a:r>
          </a:p>
        </p:txBody>
      </p:sp>
    </p:spTree>
    <p:extLst>
      <p:ext uri="{BB962C8B-B14F-4D97-AF65-F5344CB8AC3E}">
        <p14:creationId xmlns:p14="http://schemas.microsoft.com/office/powerpoint/2010/main" val="3815597400"/>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Middle Colonies</a:t>
            </a:r>
          </a:p>
        </p:txBody>
      </p:sp>
      <p:sp>
        <p:nvSpPr>
          <p:cNvPr id="3" name="Content Placeholder 2"/>
          <p:cNvSpPr>
            <a:spLocks noGrp="1"/>
          </p:cNvSpPr>
          <p:nvPr>
            <p:ph idx="1"/>
          </p:nvPr>
        </p:nvSpPr>
        <p:spPr>
          <a:xfrm>
            <a:off x="903890" y="2556931"/>
            <a:ext cx="10499833" cy="3507537"/>
          </a:xfrm>
        </p:spPr>
        <p:txBody>
          <a:bodyPr>
            <a:normAutofit fontScale="77500" lnSpcReduction="20000"/>
          </a:bodyPr>
          <a:lstStyle/>
          <a:p>
            <a:pPr lvl="0"/>
            <a:r>
              <a:rPr lang="en-US" sz="2500" dirty="0"/>
              <a:t>Impact of geography: </a:t>
            </a:r>
          </a:p>
          <a:p>
            <a:pPr lvl="1"/>
            <a:r>
              <a:rPr lang="en-US" sz="2500" dirty="0"/>
              <a:t>Hudson and Delaware rivers provided entry into the interior of North America </a:t>
            </a:r>
          </a:p>
          <a:p>
            <a:pPr lvl="1"/>
            <a:r>
              <a:rPr lang="en-US" sz="2500" dirty="0"/>
              <a:t>Transported furs of Native Americans from interior to harbors on east coast to send to European markets</a:t>
            </a:r>
          </a:p>
          <a:p>
            <a:pPr lvl="1"/>
            <a:r>
              <a:rPr lang="en-US" sz="2500" dirty="0"/>
              <a:t>Later used rivers to transport wheat and agriculture to other colonies and to Europe </a:t>
            </a:r>
          </a:p>
          <a:p>
            <a:pPr lvl="0"/>
            <a:r>
              <a:rPr lang="en-US" sz="2500" dirty="0"/>
              <a:t>Economic Development</a:t>
            </a:r>
          </a:p>
          <a:p>
            <a:pPr lvl="1"/>
            <a:r>
              <a:rPr lang="en-US" sz="2500" dirty="0"/>
              <a:t>Agricultural farms that grow wheat, staple crops </a:t>
            </a:r>
          </a:p>
          <a:p>
            <a:pPr lvl="1"/>
            <a:r>
              <a:rPr lang="en-US" sz="2500" dirty="0"/>
              <a:t>Import manufactured goods from Europe and ship through the colonies </a:t>
            </a:r>
          </a:p>
          <a:p>
            <a:pPr lvl="1"/>
            <a:r>
              <a:rPr lang="en-US" sz="2500" dirty="0"/>
              <a:t>Harbors in NYC and Philadelphia become major commercial hubs to bridge between agrarian south and merchant North </a:t>
            </a:r>
          </a:p>
          <a:p>
            <a:endParaRPr lang="en-US" dirty="0"/>
          </a:p>
        </p:txBody>
      </p:sp>
      <p:pic>
        <p:nvPicPr>
          <p:cNvPr id="21514" name="Picture 10" descr="https://ephemeralnewyork.files.wordpress.com/2012/08/bullsheadtave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25" y="711199"/>
            <a:ext cx="2648337" cy="14441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ephemeralnewyork.files.wordpress.com/2012/08/bullsheadtave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3138" y="711199"/>
            <a:ext cx="2648337" cy="144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90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Cultural Diversity in the Mid-Atlantic regions</a:t>
            </a:r>
          </a:p>
          <a:p>
            <a:pPr lvl="1"/>
            <a:r>
              <a:rPr lang="en-US" dirty="0"/>
              <a:t>Due to the Dutch founding of New York and Penn’s “Holy Experiment” the region was more religiously and culturally diverse </a:t>
            </a:r>
          </a:p>
          <a:p>
            <a:pPr lvl="2"/>
            <a:r>
              <a:rPr lang="en-US" dirty="0"/>
              <a:t>Immigrants from New York </a:t>
            </a:r>
          </a:p>
          <a:p>
            <a:pPr lvl="2"/>
            <a:r>
              <a:rPr lang="en-US" dirty="0"/>
              <a:t>Religious toleration in Pennsylvania led to immigrants from all </a:t>
            </a:r>
            <a:r>
              <a:rPr lang="en-US"/>
              <a:t>over Europe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61FF-FB84-4CD6-8886-792FB6E30F9F}"/>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340CA204-55FA-4EF6-9FEB-E711E61984F1}"/>
              </a:ext>
            </a:extLst>
          </p:cNvPr>
          <p:cNvSpPr>
            <a:spLocks noGrp="1"/>
          </p:cNvSpPr>
          <p:nvPr>
            <p:ph idx="1"/>
          </p:nvPr>
        </p:nvSpPr>
        <p:spPr/>
        <p:txBody>
          <a:bodyPr/>
          <a:lstStyle/>
          <a:p>
            <a:r>
              <a:rPr lang="en-US" dirty="0"/>
              <a:t>Create a Tri-fold chart that compares the Southern, New England, and Middle colonies.</a:t>
            </a:r>
          </a:p>
          <a:p>
            <a:r>
              <a:rPr lang="en-US" dirty="0"/>
              <a:t>On the outside flap write a title, on the inside in EACH column, write a header for each column, describe the reasons for settlement, explain the economies and geography of each section.</a:t>
            </a:r>
          </a:p>
          <a:p>
            <a:r>
              <a:rPr lang="en-US" dirty="0"/>
              <a:t>Draw 2-3 symbols that represent or express something about EACH area.</a:t>
            </a:r>
          </a:p>
          <a:p>
            <a:r>
              <a:rPr lang="en-US" dirty="0"/>
              <a:t>EXTRA credit if you draw the outline of the states, like the ones in the PPT. </a:t>
            </a:r>
          </a:p>
        </p:txBody>
      </p:sp>
    </p:spTree>
    <p:extLst>
      <p:ext uri="{BB962C8B-B14F-4D97-AF65-F5344CB8AC3E}">
        <p14:creationId xmlns:p14="http://schemas.microsoft.com/office/powerpoint/2010/main" val="395229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4054364" cy="1303867"/>
          </a:xfrm>
        </p:spPr>
        <p:txBody>
          <a:bodyPr/>
          <a:lstStyle/>
          <a:p>
            <a:r>
              <a:rPr lang="en-US" dirty="0"/>
              <a:t>Mercantilism</a:t>
            </a:r>
          </a:p>
        </p:txBody>
      </p:sp>
      <p:sp>
        <p:nvSpPr>
          <p:cNvPr id="5" name="Content Placeholder 4"/>
          <p:cNvSpPr>
            <a:spLocks noGrp="1"/>
          </p:cNvSpPr>
          <p:nvPr>
            <p:ph idx="1"/>
          </p:nvPr>
        </p:nvSpPr>
        <p:spPr>
          <a:xfrm>
            <a:off x="1295401" y="2556931"/>
            <a:ext cx="4169978" cy="3339371"/>
          </a:xfrm>
        </p:spPr>
        <p:txBody>
          <a:bodyPr/>
          <a:lstStyle/>
          <a:p>
            <a:pPr lvl="0"/>
            <a:r>
              <a:rPr lang="en-US" dirty="0"/>
              <a:t>Colonies are vital to Great Britain because they have raw materials not available to the mother country </a:t>
            </a:r>
          </a:p>
          <a:p>
            <a:pPr lvl="0"/>
            <a:r>
              <a:rPr lang="en-US" b="1" dirty="0"/>
              <a:t>Great Britain imports these raw materials and sell finished goods to accumulate more wealth</a:t>
            </a:r>
          </a:p>
          <a:p>
            <a:endParaRPr lang="en-US" dirty="0"/>
          </a:p>
        </p:txBody>
      </p:sp>
      <p:pic>
        <p:nvPicPr>
          <p:cNvPr id="6" name="Picture 2" descr="http://images.slideplayer.com/12/3582747/slides/slide_3.jpg"/>
          <p:cNvPicPr>
            <a:picLocks noChangeAspect="1" noChangeArrowheads="1"/>
          </p:cNvPicPr>
          <p:nvPr/>
        </p:nvPicPr>
        <p:blipFill rotWithShape="1">
          <a:blip r:embed="rId2">
            <a:extLst>
              <a:ext uri="{28A0092B-C50C-407E-A947-70E740481C1C}">
                <a14:useLocalDpi xmlns:a14="http://schemas.microsoft.com/office/drawing/2010/main" val="0"/>
              </a:ext>
            </a:extLst>
          </a:blip>
          <a:srcRect l="7013" t="21700" r="1130" b="9729"/>
          <a:stretch/>
        </p:blipFill>
        <p:spPr bwMode="auto">
          <a:xfrm>
            <a:off x="5465379" y="2127743"/>
            <a:ext cx="6045545" cy="394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9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2572" y="2411390"/>
            <a:ext cx="4857860" cy="37405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295402" y="982132"/>
            <a:ext cx="6681950" cy="1303867"/>
          </a:xfrm>
        </p:spPr>
        <p:txBody>
          <a:bodyPr>
            <a:normAutofit fontScale="90000"/>
          </a:bodyPr>
          <a:lstStyle/>
          <a:p>
            <a:r>
              <a:rPr lang="en-US" dirty="0"/>
              <a:t>British Trade in </a:t>
            </a:r>
            <a:br>
              <a:rPr lang="en-US" dirty="0"/>
            </a:br>
            <a:r>
              <a:rPr lang="en-US" dirty="0"/>
              <a:t>the Mercantilism System</a:t>
            </a:r>
          </a:p>
        </p:txBody>
      </p:sp>
      <p:sp>
        <p:nvSpPr>
          <p:cNvPr id="7" name="Content Placeholder 6"/>
          <p:cNvSpPr>
            <a:spLocks noGrp="1"/>
          </p:cNvSpPr>
          <p:nvPr>
            <p:ph sz="half" idx="1"/>
          </p:nvPr>
        </p:nvSpPr>
        <p:spPr/>
        <p:txBody>
          <a:bodyPr/>
          <a:lstStyle/>
          <a:p>
            <a:r>
              <a:rPr lang="en-US" dirty="0"/>
              <a:t>Raw Materials from Colonies: </a:t>
            </a:r>
          </a:p>
          <a:p>
            <a:pPr lvl="1"/>
            <a:r>
              <a:rPr lang="en-US" b="1" dirty="0"/>
              <a:t>Lumber</a:t>
            </a:r>
          </a:p>
          <a:p>
            <a:pPr lvl="1"/>
            <a:r>
              <a:rPr lang="en-US" b="1" dirty="0"/>
              <a:t>Sugar</a:t>
            </a:r>
          </a:p>
          <a:p>
            <a:pPr lvl="1"/>
            <a:r>
              <a:rPr lang="en-US" b="1" dirty="0"/>
              <a:t>Wool</a:t>
            </a:r>
          </a:p>
          <a:p>
            <a:pPr lvl="1"/>
            <a:r>
              <a:rPr lang="en-US" b="1" dirty="0"/>
              <a:t>Tobacco </a:t>
            </a:r>
          </a:p>
          <a:p>
            <a:pPr lvl="1"/>
            <a:r>
              <a:rPr lang="en-US" b="1" dirty="0"/>
              <a:t>Rice</a:t>
            </a:r>
          </a:p>
          <a:p>
            <a:pPr lvl="1"/>
            <a:r>
              <a:rPr lang="en-US" b="1" dirty="0"/>
              <a:t>Indigo </a:t>
            </a:r>
          </a:p>
        </p:txBody>
      </p:sp>
      <p:sp>
        <p:nvSpPr>
          <p:cNvPr id="30" name="SMARTInkShape-843">
            <a:extLst>
              <a:ext uri="{FF2B5EF4-FFF2-40B4-BE49-F238E27FC236}">
                <a16:creationId xmlns:a16="http://schemas.microsoft.com/office/drawing/2014/main" id="{79F494A0-32CE-41BF-9D0D-7C98AD6B2AFE}"/>
              </a:ext>
            </a:extLst>
          </p:cNvPr>
          <p:cNvSpPr/>
          <p:nvPr>
            <p:custDataLst>
              <p:tags r:id="rId1"/>
            </p:custDataLst>
          </p:nvPr>
        </p:nvSpPr>
        <p:spPr>
          <a:xfrm>
            <a:off x="1339996" y="2895900"/>
            <a:ext cx="2277867" cy="3021639"/>
          </a:xfrm>
          <a:custGeom>
            <a:avLst/>
            <a:gdLst/>
            <a:ahLst/>
            <a:cxnLst/>
            <a:rect l="0" t="0" r="0" b="0"/>
            <a:pathLst>
              <a:path w="2277867" h="3021639">
                <a:moveTo>
                  <a:pt x="482454" y="183850"/>
                </a:moveTo>
                <a:lnTo>
                  <a:pt x="482454" y="183850"/>
                </a:lnTo>
                <a:lnTo>
                  <a:pt x="446967" y="170053"/>
                </a:lnTo>
                <a:lnTo>
                  <a:pt x="408753" y="162201"/>
                </a:lnTo>
                <a:lnTo>
                  <a:pt x="367602" y="161073"/>
                </a:lnTo>
                <a:lnTo>
                  <a:pt x="325712" y="167435"/>
                </a:lnTo>
                <a:lnTo>
                  <a:pt x="283466" y="175486"/>
                </a:lnTo>
                <a:lnTo>
                  <a:pt x="241150" y="185752"/>
                </a:lnTo>
                <a:lnTo>
                  <a:pt x="202191" y="204530"/>
                </a:lnTo>
                <a:lnTo>
                  <a:pt x="162249" y="224258"/>
                </a:lnTo>
                <a:lnTo>
                  <a:pt x="122269" y="249687"/>
                </a:lnTo>
                <a:lnTo>
                  <a:pt x="82767" y="289991"/>
                </a:lnTo>
                <a:lnTo>
                  <a:pt x="45327" y="332057"/>
                </a:lnTo>
                <a:lnTo>
                  <a:pt x="24176" y="370961"/>
                </a:lnTo>
                <a:lnTo>
                  <a:pt x="8291" y="414498"/>
                </a:lnTo>
                <a:lnTo>
                  <a:pt x="2354" y="451157"/>
                </a:lnTo>
                <a:lnTo>
                  <a:pt x="348" y="498099"/>
                </a:lnTo>
                <a:lnTo>
                  <a:pt x="0" y="534019"/>
                </a:lnTo>
                <a:lnTo>
                  <a:pt x="6639" y="571472"/>
                </a:lnTo>
                <a:lnTo>
                  <a:pt x="17544" y="609380"/>
                </a:lnTo>
                <a:lnTo>
                  <a:pt x="29711" y="650795"/>
                </a:lnTo>
                <a:lnTo>
                  <a:pt x="42254" y="694346"/>
                </a:lnTo>
                <a:lnTo>
                  <a:pt x="61649" y="735158"/>
                </a:lnTo>
                <a:lnTo>
                  <a:pt x="81899" y="774062"/>
                </a:lnTo>
                <a:lnTo>
                  <a:pt x="104675" y="819142"/>
                </a:lnTo>
                <a:lnTo>
                  <a:pt x="129298" y="861505"/>
                </a:lnTo>
                <a:lnTo>
                  <a:pt x="154467" y="904239"/>
                </a:lnTo>
                <a:lnTo>
                  <a:pt x="179799" y="948180"/>
                </a:lnTo>
                <a:lnTo>
                  <a:pt x="208550" y="992480"/>
                </a:lnTo>
                <a:lnTo>
                  <a:pt x="236040" y="1033514"/>
                </a:lnTo>
                <a:lnTo>
                  <a:pt x="262060" y="1075855"/>
                </a:lnTo>
                <a:lnTo>
                  <a:pt x="287643" y="1119680"/>
                </a:lnTo>
                <a:lnTo>
                  <a:pt x="313098" y="1160574"/>
                </a:lnTo>
                <a:lnTo>
                  <a:pt x="338514" y="1199501"/>
                </a:lnTo>
                <a:lnTo>
                  <a:pt x="371680" y="1245512"/>
                </a:lnTo>
                <a:lnTo>
                  <a:pt x="397465" y="1288571"/>
                </a:lnTo>
                <a:lnTo>
                  <a:pt x="416356" y="1327677"/>
                </a:lnTo>
                <a:lnTo>
                  <a:pt x="429152" y="1367367"/>
                </a:lnTo>
                <a:lnTo>
                  <a:pt x="429836" y="1378019"/>
                </a:lnTo>
                <a:lnTo>
                  <a:pt x="424527" y="1396354"/>
                </a:lnTo>
                <a:lnTo>
                  <a:pt x="422669" y="1400703"/>
                </a:lnTo>
                <a:lnTo>
                  <a:pt x="416842" y="1407416"/>
                </a:lnTo>
                <a:lnTo>
                  <a:pt x="408138" y="1412751"/>
                </a:lnTo>
                <a:lnTo>
                  <a:pt x="381435" y="1420044"/>
                </a:lnTo>
                <a:lnTo>
                  <a:pt x="339747" y="1426899"/>
                </a:lnTo>
                <a:lnTo>
                  <a:pt x="292978" y="1433620"/>
                </a:lnTo>
                <a:lnTo>
                  <a:pt x="247863" y="1440342"/>
                </a:lnTo>
                <a:lnTo>
                  <a:pt x="208430" y="1452645"/>
                </a:lnTo>
                <a:lnTo>
                  <a:pt x="188510" y="1458959"/>
                </a:lnTo>
                <a:lnTo>
                  <a:pt x="144102" y="1482902"/>
                </a:lnTo>
                <a:lnTo>
                  <a:pt x="115052" y="1506077"/>
                </a:lnTo>
                <a:lnTo>
                  <a:pt x="80497" y="1553645"/>
                </a:lnTo>
                <a:lnTo>
                  <a:pt x="60390" y="1589143"/>
                </a:lnTo>
                <a:lnTo>
                  <a:pt x="45835" y="1629917"/>
                </a:lnTo>
                <a:lnTo>
                  <a:pt x="39511" y="1677012"/>
                </a:lnTo>
                <a:lnTo>
                  <a:pt x="38415" y="1714470"/>
                </a:lnTo>
                <a:lnTo>
                  <a:pt x="38796" y="1752379"/>
                </a:lnTo>
                <a:lnTo>
                  <a:pt x="43064" y="1791129"/>
                </a:lnTo>
                <a:lnTo>
                  <a:pt x="49503" y="1833576"/>
                </a:lnTo>
                <a:lnTo>
                  <a:pt x="60034" y="1876727"/>
                </a:lnTo>
                <a:lnTo>
                  <a:pt x="72091" y="1917343"/>
                </a:lnTo>
                <a:lnTo>
                  <a:pt x="84601" y="1960343"/>
                </a:lnTo>
                <a:lnTo>
                  <a:pt x="97950" y="2004364"/>
                </a:lnTo>
                <a:lnTo>
                  <a:pt x="114292" y="2048687"/>
                </a:lnTo>
                <a:lnTo>
                  <a:pt x="128384" y="2093099"/>
                </a:lnTo>
                <a:lnTo>
                  <a:pt x="142908" y="2137538"/>
                </a:lnTo>
                <a:lnTo>
                  <a:pt x="163047" y="2181985"/>
                </a:lnTo>
                <a:lnTo>
                  <a:pt x="179990" y="2226434"/>
                </a:lnTo>
                <a:lnTo>
                  <a:pt x="201551" y="2270178"/>
                </a:lnTo>
                <a:lnTo>
                  <a:pt x="222364" y="2310264"/>
                </a:lnTo>
                <a:lnTo>
                  <a:pt x="246091" y="2348952"/>
                </a:lnTo>
                <a:lnTo>
                  <a:pt x="270996" y="2387226"/>
                </a:lnTo>
                <a:lnTo>
                  <a:pt x="296249" y="2424673"/>
                </a:lnTo>
                <a:lnTo>
                  <a:pt x="331948" y="2469288"/>
                </a:lnTo>
                <a:lnTo>
                  <a:pt x="369390" y="2512072"/>
                </a:lnTo>
                <a:lnTo>
                  <a:pt x="414370" y="2558178"/>
                </a:lnTo>
                <a:lnTo>
                  <a:pt x="459978" y="2596644"/>
                </a:lnTo>
                <a:lnTo>
                  <a:pt x="505567" y="2639925"/>
                </a:lnTo>
                <a:lnTo>
                  <a:pt x="550289" y="2672845"/>
                </a:lnTo>
                <a:lnTo>
                  <a:pt x="594602" y="2706542"/>
                </a:lnTo>
                <a:lnTo>
                  <a:pt x="633364" y="2728314"/>
                </a:lnTo>
                <a:lnTo>
                  <a:pt x="635978" y="2728943"/>
                </a:lnTo>
                <a:lnTo>
                  <a:pt x="680375" y="2769402"/>
                </a:lnTo>
                <a:lnTo>
                  <a:pt x="713474" y="2814008"/>
                </a:lnTo>
                <a:lnTo>
                  <a:pt x="739751" y="2855414"/>
                </a:lnTo>
                <a:lnTo>
                  <a:pt x="770266" y="2901545"/>
                </a:lnTo>
                <a:lnTo>
                  <a:pt x="801832" y="2946095"/>
                </a:lnTo>
                <a:lnTo>
                  <a:pt x="844288" y="2988502"/>
                </a:lnTo>
                <a:lnTo>
                  <a:pt x="870625" y="3000864"/>
                </a:lnTo>
                <a:lnTo>
                  <a:pt x="911157" y="3014052"/>
                </a:lnTo>
                <a:lnTo>
                  <a:pt x="955897" y="3018946"/>
                </a:lnTo>
                <a:lnTo>
                  <a:pt x="999516" y="3021638"/>
                </a:lnTo>
                <a:lnTo>
                  <a:pt x="1041371" y="3020287"/>
                </a:lnTo>
                <a:lnTo>
                  <a:pt x="1082446" y="3017235"/>
                </a:lnTo>
                <a:lnTo>
                  <a:pt x="1117417" y="3015816"/>
                </a:lnTo>
                <a:lnTo>
                  <a:pt x="1163461" y="3011755"/>
                </a:lnTo>
                <a:lnTo>
                  <a:pt x="1200073" y="3009533"/>
                </a:lnTo>
                <a:lnTo>
                  <a:pt x="1242168" y="3002819"/>
                </a:lnTo>
                <a:lnTo>
                  <a:pt x="1281240" y="2994698"/>
                </a:lnTo>
                <a:lnTo>
                  <a:pt x="1327999" y="2986300"/>
                </a:lnTo>
                <a:lnTo>
                  <a:pt x="1366105" y="2979963"/>
                </a:lnTo>
                <a:lnTo>
                  <a:pt x="1407655" y="2973615"/>
                </a:lnTo>
                <a:lnTo>
                  <a:pt x="1447091" y="2967266"/>
                </a:lnTo>
                <a:lnTo>
                  <a:pt x="1485587" y="2960211"/>
                </a:lnTo>
                <a:lnTo>
                  <a:pt x="1523099" y="2949497"/>
                </a:lnTo>
                <a:lnTo>
                  <a:pt x="1569618" y="2933235"/>
                </a:lnTo>
                <a:lnTo>
                  <a:pt x="1606794" y="2920652"/>
                </a:lnTo>
                <a:lnTo>
                  <a:pt x="1653910" y="2900387"/>
                </a:lnTo>
                <a:lnTo>
                  <a:pt x="1696483" y="2876000"/>
                </a:lnTo>
                <a:lnTo>
                  <a:pt x="1741468" y="2841096"/>
                </a:lnTo>
                <a:lnTo>
                  <a:pt x="1787296" y="2801762"/>
                </a:lnTo>
                <a:lnTo>
                  <a:pt x="1821875" y="2759092"/>
                </a:lnTo>
                <a:lnTo>
                  <a:pt x="1853997" y="2712194"/>
                </a:lnTo>
                <a:lnTo>
                  <a:pt x="1878889" y="2665235"/>
                </a:lnTo>
                <a:lnTo>
                  <a:pt x="1892905" y="2624077"/>
                </a:lnTo>
                <a:lnTo>
                  <a:pt x="1906126" y="2586340"/>
                </a:lnTo>
                <a:lnTo>
                  <a:pt x="1912082" y="2545646"/>
                </a:lnTo>
                <a:lnTo>
                  <a:pt x="1917814" y="2506654"/>
                </a:lnTo>
                <a:lnTo>
                  <a:pt x="1922099" y="2462411"/>
                </a:lnTo>
                <a:lnTo>
                  <a:pt x="1923548" y="2415855"/>
                </a:lnTo>
                <a:lnTo>
                  <a:pt x="1923857" y="2368944"/>
                </a:lnTo>
                <a:lnTo>
                  <a:pt x="1923899" y="2321644"/>
                </a:lnTo>
                <a:lnTo>
                  <a:pt x="1923903" y="2280877"/>
                </a:lnTo>
                <a:lnTo>
                  <a:pt x="1928930" y="2240893"/>
                </a:lnTo>
                <a:lnTo>
                  <a:pt x="1932019" y="2195444"/>
                </a:lnTo>
                <a:lnTo>
                  <a:pt x="1941227" y="2152789"/>
                </a:lnTo>
                <a:lnTo>
                  <a:pt x="1945984" y="2110182"/>
                </a:lnTo>
                <a:lnTo>
                  <a:pt x="1947943" y="2067690"/>
                </a:lnTo>
                <a:lnTo>
                  <a:pt x="1943750" y="2020142"/>
                </a:lnTo>
                <a:lnTo>
                  <a:pt x="1937337" y="1972816"/>
                </a:lnTo>
                <a:lnTo>
                  <a:pt x="1926394" y="1931076"/>
                </a:lnTo>
                <a:lnTo>
                  <a:pt x="1910061" y="1887429"/>
                </a:lnTo>
                <a:lnTo>
                  <a:pt x="1891815" y="1843217"/>
                </a:lnTo>
                <a:lnTo>
                  <a:pt x="1873003" y="1798837"/>
                </a:lnTo>
                <a:lnTo>
                  <a:pt x="1854024" y="1754408"/>
                </a:lnTo>
                <a:lnTo>
                  <a:pt x="1834290" y="1709963"/>
                </a:lnTo>
                <a:lnTo>
                  <a:pt x="1812293" y="1666221"/>
                </a:lnTo>
                <a:lnTo>
                  <a:pt x="1796212" y="1626841"/>
                </a:lnTo>
                <a:lnTo>
                  <a:pt x="1780017" y="1583454"/>
                </a:lnTo>
                <a:lnTo>
                  <a:pt x="1768261" y="1540270"/>
                </a:lnTo>
                <a:lnTo>
                  <a:pt x="1766780" y="1522652"/>
                </a:lnTo>
                <a:lnTo>
                  <a:pt x="1771702" y="1495647"/>
                </a:lnTo>
                <a:lnTo>
                  <a:pt x="1774649" y="1490536"/>
                </a:lnTo>
                <a:lnTo>
                  <a:pt x="1783647" y="1483691"/>
                </a:lnTo>
                <a:lnTo>
                  <a:pt x="1799329" y="1475763"/>
                </a:lnTo>
                <a:lnTo>
                  <a:pt x="1840605" y="1473068"/>
                </a:lnTo>
                <a:lnTo>
                  <a:pt x="1883144" y="1473627"/>
                </a:lnTo>
                <a:lnTo>
                  <a:pt x="1924215" y="1477930"/>
                </a:lnTo>
                <a:lnTo>
                  <a:pt x="1966299" y="1478989"/>
                </a:lnTo>
                <a:lnTo>
                  <a:pt x="2008583" y="1478493"/>
                </a:lnTo>
                <a:lnTo>
                  <a:pt x="2050906" y="1470451"/>
                </a:lnTo>
                <a:lnTo>
                  <a:pt x="2092062" y="1455712"/>
                </a:lnTo>
                <a:lnTo>
                  <a:pt x="2137653" y="1435352"/>
                </a:lnTo>
                <a:lnTo>
                  <a:pt x="2178342" y="1406138"/>
                </a:lnTo>
                <a:lnTo>
                  <a:pt x="2215225" y="1362918"/>
                </a:lnTo>
                <a:lnTo>
                  <a:pt x="2241250" y="1318844"/>
                </a:lnTo>
                <a:lnTo>
                  <a:pt x="2257038" y="1281909"/>
                </a:lnTo>
                <a:lnTo>
                  <a:pt x="2267281" y="1240784"/>
                </a:lnTo>
                <a:lnTo>
                  <a:pt x="2274785" y="1193947"/>
                </a:lnTo>
                <a:lnTo>
                  <a:pt x="2277406" y="1159127"/>
                </a:lnTo>
                <a:lnTo>
                  <a:pt x="2277866" y="1122484"/>
                </a:lnTo>
                <a:lnTo>
                  <a:pt x="2275718" y="1085031"/>
                </a:lnTo>
                <a:lnTo>
                  <a:pt x="2270531" y="1045338"/>
                </a:lnTo>
                <a:lnTo>
                  <a:pt x="2262816" y="1004177"/>
                </a:lnTo>
                <a:lnTo>
                  <a:pt x="2252331" y="962366"/>
                </a:lnTo>
                <a:lnTo>
                  <a:pt x="2240616" y="920265"/>
                </a:lnTo>
                <a:lnTo>
                  <a:pt x="2227648" y="878034"/>
                </a:lnTo>
                <a:lnTo>
                  <a:pt x="2212477" y="835747"/>
                </a:lnTo>
                <a:lnTo>
                  <a:pt x="2198209" y="793434"/>
                </a:lnTo>
                <a:lnTo>
                  <a:pt x="2183401" y="751109"/>
                </a:lnTo>
                <a:lnTo>
                  <a:pt x="2165060" y="708780"/>
                </a:lnTo>
                <a:lnTo>
                  <a:pt x="2145149" y="668330"/>
                </a:lnTo>
                <a:lnTo>
                  <a:pt x="2125246" y="628479"/>
                </a:lnTo>
                <a:lnTo>
                  <a:pt x="2106993" y="587250"/>
                </a:lnTo>
                <a:lnTo>
                  <a:pt x="2087591" y="549170"/>
                </a:lnTo>
                <a:lnTo>
                  <a:pt x="2067210" y="513431"/>
                </a:lnTo>
                <a:lnTo>
                  <a:pt x="2046391" y="478732"/>
                </a:lnTo>
                <a:lnTo>
                  <a:pt x="2025380" y="444496"/>
                </a:lnTo>
                <a:lnTo>
                  <a:pt x="1995599" y="397251"/>
                </a:lnTo>
                <a:lnTo>
                  <a:pt x="1970782" y="356441"/>
                </a:lnTo>
                <a:lnTo>
                  <a:pt x="1943433" y="311467"/>
                </a:lnTo>
                <a:lnTo>
                  <a:pt x="1918175" y="266760"/>
                </a:lnTo>
                <a:lnTo>
                  <a:pt x="1908801" y="244870"/>
                </a:lnTo>
                <a:lnTo>
                  <a:pt x="1905085" y="211593"/>
                </a:lnTo>
                <a:lnTo>
                  <a:pt x="1906838" y="204882"/>
                </a:lnTo>
                <a:lnTo>
                  <a:pt x="1908294" y="202105"/>
                </a:lnTo>
                <a:lnTo>
                  <a:pt x="1909969" y="200253"/>
                </a:lnTo>
                <a:lnTo>
                  <a:pt x="1913712" y="198196"/>
                </a:lnTo>
                <a:lnTo>
                  <a:pt x="1954116" y="196553"/>
                </a:lnTo>
                <a:lnTo>
                  <a:pt x="1912226" y="180649"/>
                </a:lnTo>
                <a:lnTo>
                  <a:pt x="1877170" y="168007"/>
                </a:lnTo>
                <a:lnTo>
                  <a:pt x="1834406" y="151169"/>
                </a:lnTo>
                <a:lnTo>
                  <a:pt x="1800166" y="138986"/>
                </a:lnTo>
                <a:lnTo>
                  <a:pt x="1763781" y="126516"/>
                </a:lnTo>
                <a:lnTo>
                  <a:pt x="1726444" y="113918"/>
                </a:lnTo>
                <a:lnTo>
                  <a:pt x="1688683" y="101264"/>
                </a:lnTo>
                <a:lnTo>
                  <a:pt x="1646970" y="88584"/>
                </a:lnTo>
                <a:lnTo>
                  <a:pt x="1603267" y="75893"/>
                </a:lnTo>
                <a:lnTo>
                  <a:pt x="1560324" y="63196"/>
                </a:lnTo>
                <a:lnTo>
                  <a:pt x="1519602" y="50498"/>
                </a:lnTo>
                <a:lnTo>
                  <a:pt x="1479631" y="38505"/>
                </a:lnTo>
                <a:lnTo>
                  <a:pt x="1438347" y="28471"/>
                </a:lnTo>
                <a:lnTo>
                  <a:pt x="1400244" y="21189"/>
                </a:lnTo>
                <a:lnTo>
                  <a:pt x="1365200" y="14895"/>
                </a:lnTo>
                <a:lnTo>
                  <a:pt x="1318409" y="4829"/>
                </a:lnTo>
                <a:lnTo>
                  <a:pt x="1278126" y="1220"/>
                </a:lnTo>
                <a:lnTo>
                  <a:pt x="1236315" y="0"/>
                </a:lnTo>
                <a:lnTo>
                  <a:pt x="1201310" y="445"/>
                </a:lnTo>
                <a:lnTo>
                  <a:pt x="1186907" y="4781"/>
                </a:lnTo>
                <a:lnTo>
                  <a:pt x="1172992" y="14628"/>
                </a:lnTo>
                <a:lnTo>
                  <a:pt x="1166287" y="24271"/>
                </a:lnTo>
                <a:lnTo>
                  <a:pt x="1153180" y="49561"/>
                </a:lnTo>
                <a:lnTo>
                  <a:pt x="1143445" y="55492"/>
                </a:lnTo>
                <a:lnTo>
                  <a:pt x="1101043" y="66549"/>
                </a:lnTo>
                <a:lnTo>
                  <a:pt x="1054344" y="67076"/>
                </a:lnTo>
                <a:lnTo>
                  <a:pt x="1023083" y="64923"/>
                </a:lnTo>
                <a:lnTo>
                  <a:pt x="988022" y="63965"/>
                </a:lnTo>
                <a:lnTo>
                  <a:pt x="951273" y="61659"/>
                </a:lnTo>
                <a:lnTo>
                  <a:pt x="912362" y="58987"/>
                </a:lnTo>
                <a:lnTo>
                  <a:pt x="869198" y="57800"/>
                </a:lnTo>
                <a:lnTo>
                  <a:pt x="824144" y="55391"/>
                </a:lnTo>
                <a:lnTo>
                  <a:pt x="778955" y="52674"/>
                </a:lnTo>
                <a:lnTo>
                  <a:pt x="735353" y="51466"/>
                </a:lnTo>
                <a:lnTo>
                  <a:pt x="692455" y="50929"/>
                </a:lnTo>
                <a:lnTo>
                  <a:pt x="649871" y="50691"/>
                </a:lnTo>
                <a:lnTo>
                  <a:pt x="607426" y="50585"/>
                </a:lnTo>
                <a:lnTo>
                  <a:pt x="568807" y="52419"/>
                </a:lnTo>
                <a:lnTo>
                  <a:pt x="533533" y="54880"/>
                </a:lnTo>
                <a:lnTo>
                  <a:pt x="486613" y="56972"/>
                </a:lnTo>
                <a:lnTo>
                  <a:pt x="446292" y="61747"/>
                </a:lnTo>
                <a:lnTo>
                  <a:pt x="402586" y="71563"/>
                </a:lnTo>
                <a:lnTo>
                  <a:pt x="358128" y="88219"/>
                </a:lnTo>
                <a:lnTo>
                  <a:pt x="343547" y="96719"/>
                </a:lnTo>
                <a:lnTo>
                  <a:pt x="332170" y="108174"/>
                </a:lnTo>
                <a:lnTo>
                  <a:pt x="322005" y="124687"/>
                </a:lnTo>
                <a:lnTo>
                  <a:pt x="311004" y="171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 name="SMARTInkShape-Group287">
            <a:extLst>
              <a:ext uri="{FF2B5EF4-FFF2-40B4-BE49-F238E27FC236}">
                <a16:creationId xmlns:a16="http://schemas.microsoft.com/office/drawing/2014/main" id="{A6009B33-B2BA-4CC1-99CD-4017727A8D4A}"/>
              </a:ext>
            </a:extLst>
          </p:cNvPr>
          <p:cNvGrpSpPr/>
          <p:nvPr/>
        </p:nvGrpSpPr>
        <p:grpSpPr>
          <a:xfrm>
            <a:off x="2794000" y="1562110"/>
            <a:ext cx="1536701" cy="157594"/>
            <a:chOff x="2794000" y="1562110"/>
            <a:chExt cx="1536701" cy="157594"/>
          </a:xfrm>
        </p:grpSpPr>
        <p:sp>
          <p:nvSpPr>
            <p:cNvPr id="31" name="SMARTInkShape-844">
              <a:extLst>
                <a:ext uri="{FF2B5EF4-FFF2-40B4-BE49-F238E27FC236}">
                  <a16:creationId xmlns:a16="http://schemas.microsoft.com/office/drawing/2014/main" id="{112C4E44-2860-43C3-861D-D86E2F73AD65}"/>
                </a:ext>
              </a:extLst>
            </p:cNvPr>
            <p:cNvSpPr/>
            <p:nvPr>
              <p:custDataLst>
                <p:tags r:id="rId8"/>
              </p:custDataLst>
            </p:nvPr>
          </p:nvSpPr>
          <p:spPr>
            <a:xfrm>
              <a:off x="3784600" y="1619250"/>
              <a:ext cx="546101" cy="69851"/>
            </a:xfrm>
            <a:custGeom>
              <a:avLst/>
              <a:gdLst/>
              <a:ahLst/>
              <a:cxnLst/>
              <a:rect l="0" t="0" r="0" b="0"/>
              <a:pathLst>
                <a:path w="546101" h="69851">
                  <a:moveTo>
                    <a:pt x="0" y="0"/>
                  </a:moveTo>
                  <a:lnTo>
                    <a:pt x="0" y="0"/>
                  </a:lnTo>
                  <a:lnTo>
                    <a:pt x="28222" y="1882"/>
                  </a:lnTo>
                  <a:lnTo>
                    <a:pt x="73926" y="5070"/>
                  </a:lnTo>
                  <a:lnTo>
                    <a:pt x="97968" y="6907"/>
                  </a:lnTo>
                  <a:lnTo>
                    <a:pt x="122462" y="8838"/>
                  </a:lnTo>
                  <a:lnTo>
                    <a:pt x="149375" y="10831"/>
                  </a:lnTo>
                  <a:lnTo>
                    <a:pt x="177900" y="12865"/>
                  </a:lnTo>
                  <a:lnTo>
                    <a:pt x="207500" y="14927"/>
                  </a:lnTo>
                  <a:lnTo>
                    <a:pt x="236405" y="17007"/>
                  </a:lnTo>
                  <a:lnTo>
                    <a:pt x="264848" y="19099"/>
                  </a:lnTo>
                  <a:lnTo>
                    <a:pt x="292982" y="21199"/>
                  </a:lnTo>
                  <a:lnTo>
                    <a:pt x="320204" y="24011"/>
                  </a:lnTo>
                  <a:lnTo>
                    <a:pt x="346820" y="27296"/>
                  </a:lnTo>
                  <a:lnTo>
                    <a:pt x="373030" y="30897"/>
                  </a:lnTo>
                  <a:lnTo>
                    <a:pt x="398264" y="35415"/>
                  </a:lnTo>
                  <a:lnTo>
                    <a:pt x="422848" y="40543"/>
                  </a:lnTo>
                  <a:lnTo>
                    <a:pt x="463099" y="49769"/>
                  </a:lnTo>
                  <a:lnTo>
                    <a:pt x="503991" y="59455"/>
                  </a:lnTo>
                  <a:lnTo>
                    <a:pt x="546100" y="69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845">
              <a:extLst>
                <a:ext uri="{FF2B5EF4-FFF2-40B4-BE49-F238E27FC236}">
                  <a16:creationId xmlns:a16="http://schemas.microsoft.com/office/drawing/2014/main" id="{8C80BC9B-DF06-42F6-9A19-6276B00D83A6}"/>
                </a:ext>
              </a:extLst>
            </p:cNvPr>
            <p:cNvSpPr/>
            <p:nvPr>
              <p:custDataLst>
                <p:tags r:id="rId9"/>
              </p:custDataLst>
            </p:nvPr>
          </p:nvSpPr>
          <p:spPr>
            <a:xfrm>
              <a:off x="2984500" y="1562110"/>
              <a:ext cx="1259955" cy="63491"/>
            </a:xfrm>
            <a:custGeom>
              <a:avLst/>
              <a:gdLst/>
              <a:ahLst/>
              <a:cxnLst/>
              <a:rect l="0" t="0" r="0" b="0"/>
              <a:pathLst>
                <a:path w="1259955" h="63491">
                  <a:moveTo>
                    <a:pt x="0" y="19040"/>
                  </a:moveTo>
                  <a:lnTo>
                    <a:pt x="0" y="19040"/>
                  </a:lnTo>
                  <a:lnTo>
                    <a:pt x="43351" y="19746"/>
                  </a:lnTo>
                  <a:lnTo>
                    <a:pt x="88182" y="23404"/>
                  </a:lnTo>
                  <a:lnTo>
                    <a:pt x="123153" y="24507"/>
                  </a:lnTo>
                  <a:lnTo>
                    <a:pt x="163625" y="24998"/>
                  </a:lnTo>
                  <a:lnTo>
                    <a:pt x="207483" y="25921"/>
                  </a:lnTo>
                  <a:lnTo>
                    <a:pt x="252847" y="28683"/>
                  </a:lnTo>
                  <a:lnTo>
                    <a:pt x="298878" y="30382"/>
                  </a:lnTo>
                  <a:lnTo>
                    <a:pt x="345207" y="31136"/>
                  </a:lnTo>
                  <a:lnTo>
                    <a:pt x="391668" y="31472"/>
                  </a:lnTo>
                  <a:lnTo>
                    <a:pt x="415629" y="32267"/>
                  </a:lnTo>
                  <a:lnTo>
                    <a:pt x="440069" y="33502"/>
                  </a:lnTo>
                  <a:lnTo>
                    <a:pt x="464829" y="35031"/>
                  </a:lnTo>
                  <a:lnTo>
                    <a:pt x="489803" y="36051"/>
                  </a:lnTo>
                  <a:lnTo>
                    <a:pt x="514919" y="36731"/>
                  </a:lnTo>
                  <a:lnTo>
                    <a:pt x="540129" y="37184"/>
                  </a:lnTo>
                  <a:lnTo>
                    <a:pt x="565402" y="37486"/>
                  </a:lnTo>
                  <a:lnTo>
                    <a:pt x="590718" y="37687"/>
                  </a:lnTo>
                  <a:lnTo>
                    <a:pt x="616062" y="37821"/>
                  </a:lnTo>
                  <a:lnTo>
                    <a:pt x="641425" y="37911"/>
                  </a:lnTo>
                  <a:lnTo>
                    <a:pt x="666800" y="37971"/>
                  </a:lnTo>
                  <a:lnTo>
                    <a:pt x="692183" y="38010"/>
                  </a:lnTo>
                  <a:lnTo>
                    <a:pt x="717572" y="38037"/>
                  </a:lnTo>
                  <a:lnTo>
                    <a:pt x="742964" y="38055"/>
                  </a:lnTo>
                  <a:lnTo>
                    <a:pt x="768359" y="38066"/>
                  </a:lnTo>
                  <a:lnTo>
                    <a:pt x="793051" y="38074"/>
                  </a:lnTo>
                  <a:lnTo>
                    <a:pt x="817273" y="38080"/>
                  </a:lnTo>
                  <a:lnTo>
                    <a:pt x="864177" y="38791"/>
                  </a:lnTo>
                  <a:lnTo>
                    <a:pt x="908541" y="41459"/>
                  </a:lnTo>
                  <a:lnTo>
                    <a:pt x="951778" y="43115"/>
                  </a:lnTo>
                  <a:lnTo>
                    <a:pt x="993806" y="43851"/>
                  </a:lnTo>
                  <a:lnTo>
                    <a:pt x="1033653" y="44178"/>
                  </a:lnTo>
                  <a:lnTo>
                    <a:pt x="1072529" y="44324"/>
                  </a:lnTo>
                  <a:lnTo>
                    <a:pt x="1108857" y="43683"/>
                  </a:lnTo>
                  <a:lnTo>
                    <a:pt x="1153109" y="40061"/>
                  </a:lnTo>
                  <a:lnTo>
                    <a:pt x="1200343" y="36598"/>
                  </a:lnTo>
                  <a:lnTo>
                    <a:pt x="1236028" y="30968"/>
                  </a:lnTo>
                  <a:lnTo>
                    <a:pt x="1259164" y="16217"/>
                  </a:lnTo>
                  <a:lnTo>
                    <a:pt x="1259954" y="15041"/>
                  </a:lnTo>
                  <a:lnTo>
                    <a:pt x="1259775" y="14258"/>
                  </a:lnTo>
                  <a:lnTo>
                    <a:pt x="1258950" y="13735"/>
                  </a:lnTo>
                  <a:lnTo>
                    <a:pt x="1258400" y="12681"/>
                  </a:lnTo>
                  <a:lnTo>
                    <a:pt x="1257789" y="9629"/>
                  </a:lnTo>
                  <a:lnTo>
                    <a:pt x="1256216" y="8533"/>
                  </a:lnTo>
                  <a:lnTo>
                    <a:pt x="1246552" y="6990"/>
                  </a:lnTo>
                  <a:lnTo>
                    <a:pt x="1201619" y="5691"/>
                  </a:lnTo>
                  <a:lnTo>
                    <a:pt x="1165543" y="1993"/>
                  </a:lnTo>
                  <a:lnTo>
                    <a:pt x="1119027" y="583"/>
                  </a:lnTo>
                  <a:lnTo>
                    <a:pt x="1083661" y="254"/>
                  </a:lnTo>
                  <a:lnTo>
                    <a:pt x="1044896" y="107"/>
                  </a:lnTo>
                  <a:lnTo>
                    <a:pt x="1004148" y="42"/>
                  </a:lnTo>
                  <a:lnTo>
                    <a:pt x="962520" y="13"/>
                  </a:lnTo>
                  <a:lnTo>
                    <a:pt x="918618" y="0"/>
                  </a:lnTo>
                  <a:lnTo>
                    <a:pt x="872530" y="700"/>
                  </a:lnTo>
                  <a:lnTo>
                    <a:pt x="848387" y="1874"/>
                  </a:lnTo>
                  <a:lnTo>
                    <a:pt x="823824" y="3363"/>
                  </a:lnTo>
                  <a:lnTo>
                    <a:pt x="798277" y="5061"/>
                  </a:lnTo>
                  <a:lnTo>
                    <a:pt x="772074" y="6898"/>
                  </a:lnTo>
                  <a:lnTo>
                    <a:pt x="745432" y="8829"/>
                  </a:lnTo>
                  <a:lnTo>
                    <a:pt x="719205" y="10821"/>
                  </a:lnTo>
                  <a:lnTo>
                    <a:pt x="693253" y="12855"/>
                  </a:lnTo>
                  <a:lnTo>
                    <a:pt x="667485" y="14917"/>
                  </a:lnTo>
                  <a:lnTo>
                    <a:pt x="641840" y="16997"/>
                  </a:lnTo>
                  <a:lnTo>
                    <a:pt x="616277" y="19089"/>
                  </a:lnTo>
                  <a:lnTo>
                    <a:pt x="590768" y="21189"/>
                  </a:lnTo>
                  <a:lnTo>
                    <a:pt x="564590" y="24001"/>
                  </a:lnTo>
                  <a:lnTo>
                    <a:pt x="537965" y="27286"/>
                  </a:lnTo>
                  <a:lnTo>
                    <a:pt x="511043" y="30887"/>
                  </a:lnTo>
                  <a:lnTo>
                    <a:pt x="484629" y="34699"/>
                  </a:lnTo>
                  <a:lnTo>
                    <a:pt x="458553" y="38652"/>
                  </a:lnTo>
                  <a:lnTo>
                    <a:pt x="415468" y="45395"/>
                  </a:lnTo>
                  <a:lnTo>
                    <a:pt x="383451" y="50603"/>
                  </a:lnTo>
                  <a:lnTo>
                    <a:pt x="336022" y="59044"/>
                  </a:lnTo>
                  <a:lnTo>
                    <a:pt x="311150" y="634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846">
              <a:extLst>
                <a:ext uri="{FF2B5EF4-FFF2-40B4-BE49-F238E27FC236}">
                  <a16:creationId xmlns:a16="http://schemas.microsoft.com/office/drawing/2014/main" id="{ACB7C11B-7131-4FA8-B1A3-9F547240F51B}"/>
                </a:ext>
              </a:extLst>
            </p:cNvPr>
            <p:cNvSpPr/>
            <p:nvPr>
              <p:custDataLst>
                <p:tags r:id="rId10"/>
              </p:custDataLst>
            </p:nvPr>
          </p:nvSpPr>
          <p:spPr>
            <a:xfrm>
              <a:off x="2794000" y="1576022"/>
              <a:ext cx="69851" cy="17829"/>
            </a:xfrm>
            <a:custGeom>
              <a:avLst/>
              <a:gdLst/>
              <a:ahLst/>
              <a:cxnLst/>
              <a:rect l="0" t="0" r="0" b="0"/>
              <a:pathLst>
                <a:path w="69851" h="17829">
                  <a:moveTo>
                    <a:pt x="0" y="17828"/>
                  </a:moveTo>
                  <a:lnTo>
                    <a:pt x="0" y="17828"/>
                  </a:lnTo>
                  <a:lnTo>
                    <a:pt x="10125" y="6997"/>
                  </a:lnTo>
                  <a:lnTo>
                    <a:pt x="11556" y="2901"/>
                  </a:lnTo>
                  <a:lnTo>
                    <a:pt x="12643" y="1527"/>
                  </a:lnTo>
                  <a:lnTo>
                    <a:pt x="15732" y="0"/>
                  </a:lnTo>
                  <a:lnTo>
                    <a:pt x="69850" y="51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847">
              <a:extLst>
                <a:ext uri="{FF2B5EF4-FFF2-40B4-BE49-F238E27FC236}">
                  <a16:creationId xmlns:a16="http://schemas.microsoft.com/office/drawing/2014/main" id="{C60FA2E1-257A-4918-BE7A-67F439F2F0D8}"/>
                </a:ext>
              </a:extLst>
            </p:cNvPr>
            <p:cNvSpPr/>
            <p:nvPr>
              <p:custDataLst>
                <p:tags r:id="rId11"/>
              </p:custDataLst>
            </p:nvPr>
          </p:nvSpPr>
          <p:spPr>
            <a:xfrm>
              <a:off x="2955598" y="1644650"/>
              <a:ext cx="422603" cy="75054"/>
            </a:xfrm>
            <a:custGeom>
              <a:avLst/>
              <a:gdLst/>
              <a:ahLst/>
              <a:cxnLst/>
              <a:rect l="0" t="0" r="0" b="0"/>
              <a:pathLst>
                <a:path w="422603" h="75054">
                  <a:moveTo>
                    <a:pt x="124152" y="31750"/>
                  </a:moveTo>
                  <a:lnTo>
                    <a:pt x="124152" y="31750"/>
                  </a:lnTo>
                  <a:lnTo>
                    <a:pt x="76768" y="44615"/>
                  </a:lnTo>
                  <a:lnTo>
                    <a:pt x="30047" y="59691"/>
                  </a:lnTo>
                  <a:lnTo>
                    <a:pt x="4382" y="68549"/>
                  </a:lnTo>
                  <a:lnTo>
                    <a:pt x="1972" y="70394"/>
                  </a:lnTo>
                  <a:lnTo>
                    <a:pt x="365" y="72329"/>
                  </a:lnTo>
                  <a:lnTo>
                    <a:pt x="0" y="73619"/>
                  </a:lnTo>
                  <a:lnTo>
                    <a:pt x="462" y="74479"/>
                  </a:lnTo>
                  <a:lnTo>
                    <a:pt x="1475" y="75053"/>
                  </a:lnTo>
                  <a:lnTo>
                    <a:pt x="6364" y="73809"/>
                  </a:lnTo>
                  <a:lnTo>
                    <a:pt x="48612" y="63290"/>
                  </a:lnTo>
                  <a:lnTo>
                    <a:pt x="90010" y="55206"/>
                  </a:lnTo>
                  <a:lnTo>
                    <a:pt x="123089" y="47819"/>
                  </a:lnTo>
                  <a:lnTo>
                    <a:pt x="161309" y="39833"/>
                  </a:lnTo>
                  <a:lnTo>
                    <a:pt x="205577" y="31579"/>
                  </a:lnTo>
                  <a:lnTo>
                    <a:pt x="229236" y="27403"/>
                  </a:lnTo>
                  <a:lnTo>
                    <a:pt x="253474" y="23207"/>
                  </a:lnTo>
                  <a:lnTo>
                    <a:pt x="278100" y="18999"/>
                  </a:lnTo>
                  <a:lnTo>
                    <a:pt x="319573" y="11972"/>
                  </a:lnTo>
                  <a:lnTo>
                    <a:pt x="366894" y="5579"/>
                  </a:lnTo>
                  <a:lnTo>
                    <a:pt x="42260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SMARTInkShape-Group288">
            <a:extLst>
              <a:ext uri="{FF2B5EF4-FFF2-40B4-BE49-F238E27FC236}">
                <a16:creationId xmlns:a16="http://schemas.microsoft.com/office/drawing/2014/main" id="{2A115D13-C8FB-4B89-AE6A-C62A37E192E0}"/>
              </a:ext>
            </a:extLst>
          </p:cNvPr>
          <p:cNvGrpSpPr/>
          <p:nvPr/>
        </p:nvGrpSpPr>
        <p:grpSpPr>
          <a:xfrm>
            <a:off x="2997300" y="4407003"/>
            <a:ext cx="1288837" cy="412648"/>
            <a:chOff x="2997300" y="4407003"/>
            <a:chExt cx="1288837" cy="412648"/>
          </a:xfrm>
        </p:grpSpPr>
        <p:sp>
          <p:nvSpPr>
            <p:cNvPr id="36" name="SMARTInkShape-848">
              <a:extLst>
                <a:ext uri="{FF2B5EF4-FFF2-40B4-BE49-F238E27FC236}">
                  <a16:creationId xmlns:a16="http://schemas.microsoft.com/office/drawing/2014/main" id="{B831F7C5-E84C-42EC-AF63-BBF04FBE5C80}"/>
                </a:ext>
              </a:extLst>
            </p:cNvPr>
            <p:cNvSpPr/>
            <p:nvPr>
              <p:custDataLst>
                <p:tags r:id="rId3"/>
              </p:custDataLst>
            </p:nvPr>
          </p:nvSpPr>
          <p:spPr>
            <a:xfrm>
              <a:off x="2997300" y="4552957"/>
              <a:ext cx="774310" cy="25394"/>
            </a:xfrm>
            <a:custGeom>
              <a:avLst/>
              <a:gdLst/>
              <a:ahLst/>
              <a:cxnLst/>
              <a:rect l="0" t="0" r="0" b="0"/>
              <a:pathLst>
                <a:path w="774310" h="25394">
                  <a:moveTo>
                    <a:pt x="12600" y="6343"/>
                  </a:moveTo>
                  <a:lnTo>
                    <a:pt x="12600" y="6343"/>
                  </a:lnTo>
                  <a:lnTo>
                    <a:pt x="0" y="6343"/>
                  </a:lnTo>
                  <a:lnTo>
                    <a:pt x="6671" y="6343"/>
                  </a:lnTo>
                  <a:lnTo>
                    <a:pt x="11847" y="8224"/>
                  </a:lnTo>
                  <a:lnTo>
                    <a:pt x="14214" y="9714"/>
                  </a:lnTo>
                  <a:lnTo>
                    <a:pt x="24289" y="11810"/>
                  </a:lnTo>
                  <a:lnTo>
                    <a:pt x="71043" y="12641"/>
                  </a:lnTo>
                  <a:lnTo>
                    <a:pt x="108027" y="12683"/>
                  </a:lnTo>
                  <a:lnTo>
                    <a:pt x="155313" y="12691"/>
                  </a:lnTo>
                  <a:lnTo>
                    <a:pt x="198626" y="11987"/>
                  </a:lnTo>
                  <a:lnTo>
                    <a:pt x="243034" y="7667"/>
                  </a:lnTo>
                  <a:lnTo>
                    <a:pt x="288991" y="6604"/>
                  </a:lnTo>
                  <a:lnTo>
                    <a:pt x="328111" y="6421"/>
                  </a:lnTo>
                  <a:lnTo>
                    <a:pt x="367611" y="6366"/>
                  </a:lnTo>
                  <a:lnTo>
                    <a:pt x="409496" y="2979"/>
                  </a:lnTo>
                  <a:lnTo>
                    <a:pt x="449816" y="878"/>
                  </a:lnTo>
                  <a:lnTo>
                    <a:pt x="491944" y="255"/>
                  </a:lnTo>
                  <a:lnTo>
                    <a:pt x="535706" y="71"/>
                  </a:lnTo>
                  <a:lnTo>
                    <a:pt x="573210" y="15"/>
                  </a:lnTo>
                  <a:lnTo>
                    <a:pt x="610037" y="0"/>
                  </a:lnTo>
                  <a:lnTo>
                    <a:pt x="654631" y="4359"/>
                  </a:lnTo>
                  <a:lnTo>
                    <a:pt x="700049" y="6081"/>
                  </a:lnTo>
                  <a:lnTo>
                    <a:pt x="747527" y="6333"/>
                  </a:lnTo>
                  <a:lnTo>
                    <a:pt x="774309" y="6343"/>
                  </a:lnTo>
                  <a:lnTo>
                    <a:pt x="771143" y="9714"/>
                  </a:lnTo>
                  <a:lnTo>
                    <a:pt x="767654" y="11369"/>
                  </a:lnTo>
                  <a:lnTo>
                    <a:pt x="765736" y="11810"/>
                  </a:lnTo>
                  <a:lnTo>
                    <a:pt x="764457" y="12810"/>
                  </a:lnTo>
                  <a:lnTo>
                    <a:pt x="761900" y="253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849">
              <a:extLst>
                <a:ext uri="{FF2B5EF4-FFF2-40B4-BE49-F238E27FC236}">
                  <a16:creationId xmlns:a16="http://schemas.microsoft.com/office/drawing/2014/main" id="{DFB9B0B7-7426-4F5C-841D-0A34466779C7}"/>
                </a:ext>
              </a:extLst>
            </p:cNvPr>
            <p:cNvSpPr/>
            <p:nvPr>
              <p:custDataLst>
                <p:tags r:id="rId4"/>
              </p:custDataLst>
            </p:nvPr>
          </p:nvSpPr>
          <p:spPr>
            <a:xfrm>
              <a:off x="3810007" y="4425950"/>
              <a:ext cx="44444" cy="240285"/>
            </a:xfrm>
            <a:custGeom>
              <a:avLst/>
              <a:gdLst/>
              <a:ahLst/>
              <a:cxnLst/>
              <a:rect l="0" t="0" r="0" b="0"/>
              <a:pathLst>
                <a:path w="44444" h="240285">
                  <a:moveTo>
                    <a:pt x="44443" y="0"/>
                  </a:moveTo>
                  <a:lnTo>
                    <a:pt x="44443" y="0"/>
                  </a:lnTo>
                  <a:lnTo>
                    <a:pt x="38976" y="5467"/>
                  </a:lnTo>
                  <a:lnTo>
                    <a:pt x="33903" y="20679"/>
                  </a:lnTo>
                  <a:lnTo>
                    <a:pt x="22989" y="63853"/>
                  </a:lnTo>
                  <a:lnTo>
                    <a:pt x="12655" y="105347"/>
                  </a:lnTo>
                  <a:lnTo>
                    <a:pt x="7174" y="138652"/>
                  </a:lnTo>
                  <a:lnTo>
                    <a:pt x="6357" y="184095"/>
                  </a:lnTo>
                  <a:lnTo>
                    <a:pt x="167" y="231530"/>
                  </a:lnTo>
                  <a:lnTo>
                    <a:pt x="0" y="240284"/>
                  </a:lnTo>
                  <a:lnTo>
                    <a:pt x="1878" y="238967"/>
                  </a:lnTo>
                  <a:lnTo>
                    <a:pt x="3366" y="237628"/>
                  </a:lnTo>
                  <a:lnTo>
                    <a:pt x="5020" y="234259"/>
                  </a:lnTo>
                  <a:lnTo>
                    <a:pt x="12693" y="203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850">
              <a:extLst>
                <a:ext uri="{FF2B5EF4-FFF2-40B4-BE49-F238E27FC236}">
                  <a16:creationId xmlns:a16="http://schemas.microsoft.com/office/drawing/2014/main" id="{3D5D16B5-DBD0-4C2C-BBA5-6BE39BE6C7DB}"/>
                </a:ext>
              </a:extLst>
            </p:cNvPr>
            <p:cNvSpPr/>
            <p:nvPr>
              <p:custDataLst>
                <p:tags r:id="rId5"/>
              </p:custDataLst>
            </p:nvPr>
          </p:nvSpPr>
          <p:spPr>
            <a:xfrm>
              <a:off x="3822700" y="4407003"/>
              <a:ext cx="182785" cy="253881"/>
            </a:xfrm>
            <a:custGeom>
              <a:avLst/>
              <a:gdLst/>
              <a:ahLst/>
              <a:cxnLst/>
              <a:rect l="0" t="0" r="0" b="0"/>
              <a:pathLst>
                <a:path w="182785" h="253881">
                  <a:moveTo>
                    <a:pt x="0" y="25297"/>
                  </a:moveTo>
                  <a:lnTo>
                    <a:pt x="0" y="25297"/>
                  </a:lnTo>
                  <a:lnTo>
                    <a:pt x="3371" y="25297"/>
                  </a:lnTo>
                  <a:lnTo>
                    <a:pt x="4364" y="26708"/>
                  </a:lnTo>
                  <a:lnTo>
                    <a:pt x="6467" y="34731"/>
                  </a:lnTo>
                  <a:lnTo>
                    <a:pt x="13141" y="44119"/>
                  </a:lnTo>
                  <a:lnTo>
                    <a:pt x="21254" y="56140"/>
                  </a:lnTo>
                  <a:lnTo>
                    <a:pt x="48110" y="99401"/>
                  </a:lnTo>
                  <a:lnTo>
                    <a:pt x="72732" y="144315"/>
                  </a:lnTo>
                  <a:lnTo>
                    <a:pt x="98168" y="191135"/>
                  </a:lnTo>
                  <a:lnTo>
                    <a:pt x="129016" y="236490"/>
                  </a:lnTo>
                  <a:lnTo>
                    <a:pt x="143904" y="251718"/>
                  </a:lnTo>
                  <a:lnTo>
                    <a:pt x="146977" y="252928"/>
                  </a:lnTo>
                  <a:lnTo>
                    <a:pt x="152306" y="253880"/>
                  </a:lnTo>
                  <a:lnTo>
                    <a:pt x="155743" y="250521"/>
                  </a:lnTo>
                  <a:lnTo>
                    <a:pt x="157414" y="245106"/>
                  </a:lnTo>
                  <a:lnTo>
                    <a:pt x="160235" y="234123"/>
                  </a:lnTo>
                  <a:lnTo>
                    <a:pt x="175035" y="190121"/>
                  </a:lnTo>
                  <a:lnTo>
                    <a:pt x="182664" y="145931"/>
                  </a:lnTo>
                  <a:lnTo>
                    <a:pt x="182784" y="133240"/>
                  </a:lnTo>
                  <a:lnTo>
                    <a:pt x="178036" y="87914"/>
                  </a:lnTo>
                  <a:lnTo>
                    <a:pt x="172777" y="68292"/>
                  </a:lnTo>
                  <a:lnTo>
                    <a:pt x="166825" y="50828"/>
                  </a:lnTo>
                  <a:lnTo>
                    <a:pt x="163730" y="38036"/>
                  </a:lnTo>
                  <a:lnTo>
                    <a:pt x="153183" y="7804"/>
                  </a:lnTo>
                  <a:lnTo>
                    <a:pt x="152409" y="0"/>
                  </a:lnTo>
                  <a:lnTo>
                    <a:pt x="152403" y="3300"/>
                  </a:lnTo>
                  <a:lnTo>
                    <a:pt x="151696" y="4280"/>
                  </a:lnTo>
                  <a:lnTo>
                    <a:pt x="149030" y="5373"/>
                  </a:lnTo>
                  <a:lnTo>
                    <a:pt x="148037" y="6370"/>
                  </a:lnTo>
                  <a:lnTo>
                    <a:pt x="146050" y="189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851">
              <a:extLst>
                <a:ext uri="{FF2B5EF4-FFF2-40B4-BE49-F238E27FC236}">
                  <a16:creationId xmlns:a16="http://schemas.microsoft.com/office/drawing/2014/main" id="{D906D978-4F66-4E39-A1E0-BE89128CF142}"/>
                </a:ext>
              </a:extLst>
            </p:cNvPr>
            <p:cNvSpPr/>
            <p:nvPr>
              <p:custDataLst>
                <p:tags r:id="rId6"/>
              </p:custDataLst>
            </p:nvPr>
          </p:nvSpPr>
          <p:spPr>
            <a:xfrm>
              <a:off x="4007334" y="4416532"/>
              <a:ext cx="278803" cy="262042"/>
            </a:xfrm>
            <a:custGeom>
              <a:avLst/>
              <a:gdLst/>
              <a:ahLst/>
              <a:cxnLst/>
              <a:rect l="0" t="0" r="0" b="0"/>
              <a:pathLst>
                <a:path w="278803" h="262042">
                  <a:moveTo>
                    <a:pt x="209066" y="53868"/>
                  </a:moveTo>
                  <a:lnTo>
                    <a:pt x="209066" y="53868"/>
                  </a:lnTo>
                  <a:lnTo>
                    <a:pt x="209066" y="47126"/>
                  </a:lnTo>
                  <a:lnTo>
                    <a:pt x="205303" y="40053"/>
                  </a:lnTo>
                  <a:lnTo>
                    <a:pt x="200338" y="32206"/>
                  </a:lnTo>
                  <a:lnTo>
                    <a:pt x="196132" y="20560"/>
                  </a:lnTo>
                  <a:lnTo>
                    <a:pt x="190147" y="14840"/>
                  </a:lnTo>
                  <a:lnTo>
                    <a:pt x="184665" y="11828"/>
                  </a:lnTo>
                  <a:lnTo>
                    <a:pt x="144219" y="0"/>
                  </a:lnTo>
                  <a:lnTo>
                    <a:pt x="100442" y="2176"/>
                  </a:lnTo>
                  <a:lnTo>
                    <a:pt x="88116" y="4083"/>
                  </a:lnTo>
                  <a:lnTo>
                    <a:pt x="45830" y="23749"/>
                  </a:lnTo>
                  <a:lnTo>
                    <a:pt x="23044" y="44205"/>
                  </a:lnTo>
                  <a:lnTo>
                    <a:pt x="7796" y="67168"/>
                  </a:lnTo>
                  <a:lnTo>
                    <a:pt x="3196" y="79533"/>
                  </a:lnTo>
                  <a:lnTo>
                    <a:pt x="0" y="111053"/>
                  </a:lnTo>
                  <a:lnTo>
                    <a:pt x="8396" y="154588"/>
                  </a:lnTo>
                  <a:lnTo>
                    <a:pt x="29557" y="193491"/>
                  </a:lnTo>
                  <a:lnTo>
                    <a:pt x="76091" y="238001"/>
                  </a:lnTo>
                  <a:lnTo>
                    <a:pt x="96304" y="249878"/>
                  </a:lnTo>
                  <a:lnTo>
                    <a:pt x="112391" y="254938"/>
                  </a:lnTo>
                  <a:lnTo>
                    <a:pt x="151991" y="262041"/>
                  </a:lnTo>
                  <a:lnTo>
                    <a:pt x="196444" y="252155"/>
                  </a:lnTo>
                  <a:lnTo>
                    <a:pt x="240894" y="233767"/>
                  </a:lnTo>
                  <a:lnTo>
                    <a:pt x="257582" y="225314"/>
                  </a:lnTo>
                  <a:lnTo>
                    <a:pt x="263084" y="221788"/>
                  </a:lnTo>
                  <a:lnTo>
                    <a:pt x="272365" y="217644"/>
                  </a:lnTo>
                  <a:lnTo>
                    <a:pt x="278802" y="212705"/>
                  </a:lnTo>
                  <a:lnTo>
                    <a:pt x="247166" y="2126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852">
              <a:extLst>
                <a:ext uri="{FF2B5EF4-FFF2-40B4-BE49-F238E27FC236}">
                  <a16:creationId xmlns:a16="http://schemas.microsoft.com/office/drawing/2014/main" id="{E2C5B7DF-2C1B-4206-8CD6-1038327700C6}"/>
                </a:ext>
              </a:extLst>
            </p:cNvPr>
            <p:cNvSpPr/>
            <p:nvPr>
              <p:custDataLst>
                <p:tags r:id="rId7"/>
              </p:custDataLst>
            </p:nvPr>
          </p:nvSpPr>
          <p:spPr>
            <a:xfrm>
              <a:off x="3905250" y="4743819"/>
              <a:ext cx="374651" cy="75832"/>
            </a:xfrm>
            <a:custGeom>
              <a:avLst/>
              <a:gdLst/>
              <a:ahLst/>
              <a:cxnLst/>
              <a:rect l="0" t="0" r="0" b="0"/>
              <a:pathLst>
                <a:path w="374651" h="75832">
                  <a:moveTo>
                    <a:pt x="0" y="25031"/>
                  </a:moveTo>
                  <a:lnTo>
                    <a:pt x="0" y="25031"/>
                  </a:lnTo>
                  <a:lnTo>
                    <a:pt x="44159" y="10104"/>
                  </a:lnTo>
                  <a:lnTo>
                    <a:pt x="80268" y="3832"/>
                  </a:lnTo>
                  <a:lnTo>
                    <a:pt x="116603" y="875"/>
                  </a:lnTo>
                  <a:lnTo>
                    <a:pt x="153082" y="0"/>
                  </a:lnTo>
                  <a:lnTo>
                    <a:pt x="190702" y="6482"/>
                  </a:lnTo>
                  <a:lnTo>
                    <a:pt x="225397" y="15377"/>
                  </a:lnTo>
                  <a:lnTo>
                    <a:pt x="262454" y="25678"/>
                  </a:lnTo>
                  <a:lnTo>
                    <a:pt x="303150" y="40118"/>
                  </a:lnTo>
                  <a:lnTo>
                    <a:pt x="347560" y="62243"/>
                  </a:lnTo>
                  <a:lnTo>
                    <a:pt x="374650" y="758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SMARTInkShape-853">
            <a:extLst>
              <a:ext uri="{FF2B5EF4-FFF2-40B4-BE49-F238E27FC236}">
                <a16:creationId xmlns:a16="http://schemas.microsoft.com/office/drawing/2014/main" id="{1E736A74-4576-483A-8FFD-7111B4C105FC}"/>
              </a:ext>
            </a:extLst>
          </p:cNvPr>
          <p:cNvSpPr/>
          <p:nvPr>
            <p:custDataLst>
              <p:tags r:id="rId2"/>
            </p:custDataLst>
          </p:nvPr>
        </p:nvSpPr>
        <p:spPr>
          <a:xfrm>
            <a:off x="2019300" y="5549900"/>
            <a:ext cx="63501" cy="44451"/>
          </a:xfrm>
          <a:custGeom>
            <a:avLst/>
            <a:gdLst/>
            <a:ahLst/>
            <a:cxnLst/>
            <a:rect l="0" t="0" r="0" b="0"/>
            <a:pathLst>
              <a:path w="63501" h="44451">
                <a:moveTo>
                  <a:pt x="0" y="0"/>
                </a:moveTo>
                <a:lnTo>
                  <a:pt x="0" y="0"/>
                </a:lnTo>
                <a:lnTo>
                  <a:pt x="5775" y="5069"/>
                </a:lnTo>
                <a:lnTo>
                  <a:pt x="31648" y="25414"/>
                </a:lnTo>
                <a:lnTo>
                  <a:pt x="39951" y="31754"/>
                </a:lnTo>
                <a:lnTo>
                  <a:pt x="49467" y="36219"/>
                </a:lnTo>
                <a:lnTo>
                  <a:pt x="52028" y="36846"/>
                </a:lnTo>
                <a:lnTo>
                  <a:pt x="53735" y="37969"/>
                </a:lnTo>
                <a:lnTo>
                  <a:pt x="54873" y="39424"/>
                </a:lnTo>
                <a:lnTo>
                  <a:pt x="56700" y="43457"/>
                </a:lnTo>
                <a:lnTo>
                  <a:pt x="58832" y="44009"/>
                </a:lnTo>
                <a:lnTo>
                  <a:pt x="63500" y="44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7351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b="1" dirty="0"/>
              <a:t>In turn, the British used the colonists as a ready market for manufactured goods</a:t>
            </a:r>
            <a:r>
              <a:rPr lang="en-US" dirty="0"/>
              <a:t>:</a:t>
            </a:r>
          </a:p>
          <a:p>
            <a:pPr lvl="1"/>
            <a:r>
              <a:rPr lang="en-US" dirty="0"/>
              <a:t>All finished goods were sold by the British to the colonists at a higher price </a:t>
            </a:r>
          </a:p>
          <a:p>
            <a:pPr lvl="1"/>
            <a:endParaRPr lang="en-US" dirty="0"/>
          </a:p>
        </p:txBody>
      </p:sp>
      <p:pic>
        <p:nvPicPr>
          <p:cNvPr id="4098" name="Picture 2" descr="Image result for mercantilism"/>
          <p:cNvPicPr>
            <a:picLocks noGrp="1" noChangeAspect="1" noChangeArrowheads="1"/>
          </p:cNvPicPr>
          <p:nvPr>
            <p:ph sz="half" idx="2"/>
          </p:nvPr>
        </p:nvPicPr>
        <p:blipFill>
          <a:blip r:embed="rId20">
            <a:extLst>
              <a:ext uri="{28A0092B-C50C-407E-A947-70E740481C1C}">
                <a14:useLocalDpi xmlns:a14="http://schemas.microsoft.com/office/drawing/2010/main" val="0"/>
              </a:ext>
            </a:extLst>
          </a:blip>
          <a:srcRect/>
          <a:stretch>
            <a:fillRect/>
          </a:stretch>
        </p:blipFill>
        <p:spPr bwMode="auto">
          <a:xfrm>
            <a:off x="6787141" y="2560638"/>
            <a:ext cx="3507218" cy="330993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SMARTInkShape-Group291">
            <a:extLst>
              <a:ext uri="{FF2B5EF4-FFF2-40B4-BE49-F238E27FC236}">
                <a16:creationId xmlns:a16="http://schemas.microsoft.com/office/drawing/2014/main" id="{47E49A6F-CE38-42D7-8476-67C969CA11AF}"/>
              </a:ext>
            </a:extLst>
          </p:cNvPr>
          <p:cNvGrpSpPr/>
          <p:nvPr/>
        </p:nvGrpSpPr>
        <p:grpSpPr>
          <a:xfrm>
            <a:off x="1327150" y="3765550"/>
            <a:ext cx="571501" cy="539751"/>
            <a:chOff x="1327150" y="3765550"/>
            <a:chExt cx="571501" cy="539751"/>
          </a:xfrm>
        </p:grpSpPr>
        <p:sp>
          <p:nvSpPr>
            <p:cNvPr id="19" name="SMARTInkShape-858">
              <a:extLst>
                <a:ext uri="{FF2B5EF4-FFF2-40B4-BE49-F238E27FC236}">
                  <a16:creationId xmlns:a16="http://schemas.microsoft.com/office/drawing/2014/main" id="{3158DF11-81C0-44C4-8679-32B8E03FDD2B}"/>
                </a:ext>
              </a:extLst>
            </p:cNvPr>
            <p:cNvSpPr/>
            <p:nvPr>
              <p:custDataLst>
                <p:tags r:id="rId15"/>
              </p:custDataLst>
            </p:nvPr>
          </p:nvSpPr>
          <p:spPr>
            <a:xfrm>
              <a:off x="1327150" y="3930737"/>
              <a:ext cx="546099" cy="145964"/>
            </a:xfrm>
            <a:custGeom>
              <a:avLst/>
              <a:gdLst/>
              <a:ahLst/>
              <a:cxnLst/>
              <a:rect l="0" t="0" r="0" b="0"/>
              <a:pathLst>
                <a:path w="546099" h="145964">
                  <a:moveTo>
                    <a:pt x="539750" y="25313"/>
                  </a:moveTo>
                  <a:lnTo>
                    <a:pt x="539750" y="25313"/>
                  </a:lnTo>
                  <a:lnTo>
                    <a:pt x="546098" y="25313"/>
                  </a:lnTo>
                  <a:lnTo>
                    <a:pt x="542728" y="21942"/>
                  </a:lnTo>
                  <a:lnTo>
                    <a:pt x="539192" y="20287"/>
                  </a:lnTo>
                  <a:lnTo>
                    <a:pt x="537261" y="19846"/>
                  </a:lnTo>
                  <a:lnTo>
                    <a:pt x="531173" y="15853"/>
                  </a:lnTo>
                  <a:lnTo>
                    <a:pt x="524901" y="10202"/>
                  </a:lnTo>
                  <a:lnTo>
                    <a:pt x="518804" y="8014"/>
                  </a:lnTo>
                  <a:lnTo>
                    <a:pt x="507438" y="4900"/>
                  </a:lnTo>
                  <a:lnTo>
                    <a:pt x="494327" y="898"/>
                  </a:lnTo>
                  <a:lnTo>
                    <a:pt x="471745" y="0"/>
                  </a:lnTo>
                  <a:lnTo>
                    <a:pt x="424209" y="10454"/>
                  </a:lnTo>
                  <a:lnTo>
                    <a:pt x="395562" y="21367"/>
                  </a:lnTo>
                  <a:lnTo>
                    <a:pt x="353256" y="50008"/>
                  </a:lnTo>
                  <a:lnTo>
                    <a:pt x="325503" y="79997"/>
                  </a:lnTo>
                  <a:lnTo>
                    <a:pt x="278853" y="114213"/>
                  </a:lnTo>
                  <a:lnTo>
                    <a:pt x="269985" y="117741"/>
                  </a:lnTo>
                  <a:lnTo>
                    <a:pt x="227551" y="120530"/>
                  </a:lnTo>
                  <a:lnTo>
                    <a:pt x="181739" y="113681"/>
                  </a:lnTo>
                  <a:lnTo>
                    <a:pt x="169952" y="109195"/>
                  </a:lnTo>
                  <a:lnTo>
                    <a:pt x="150393" y="97916"/>
                  </a:lnTo>
                  <a:lnTo>
                    <a:pt x="121081" y="89253"/>
                  </a:lnTo>
                  <a:lnTo>
                    <a:pt x="115903" y="88303"/>
                  </a:lnTo>
                  <a:lnTo>
                    <a:pt x="102336" y="83068"/>
                  </a:lnTo>
                  <a:lnTo>
                    <a:pt x="80148" y="82463"/>
                  </a:lnTo>
                  <a:lnTo>
                    <a:pt x="78832" y="83169"/>
                  </a:lnTo>
                  <a:lnTo>
                    <a:pt x="77954" y="84345"/>
                  </a:lnTo>
                  <a:lnTo>
                    <a:pt x="76547" y="87930"/>
                  </a:lnTo>
                  <a:lnTo>
                    <a:pt x="74473" y="88421"/>
                  </a:lnTo>
                  <a:lnTo>
                    <a:pt x="72932" y="88551"/>
                  </a:lnTo>
                  <a:lnTo>
                    <a:pt x="71904" y="89344"/>
                  </a:lnTo>
                  <a:lnTo>
                    <a:pt x="64463" y="100362"/>
                  </a:lnTo>
                  <a:lnTo>
                    <a:pt x="39629" y="124676"/>
                  </a:lnTo>
                  <a:lnTo>
                    <a:pt x="0" y="1459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859">
              <a:extLst>
                <a:ext uri="{FF2B5EF4-FFF2-40B4-BE49-F238E27FC236}">
                  <a16:creationId xmlns:a16="http://schemas.microsoft.com/office/drawing/2014/main" id="{3540A955-A43D-419E-807B-5CE706F78839}"/>
                </a:ext>
              </a:extLst>
            </p:cNvPr>
            <p:cNvSpPr/>
            <p:nvPr>
              <p:custDataLst>
                <p:tags r:id="rId16"/>
              </p:custDataLst>
            </p:nvPr>
          </p:nvSpPr>
          <p:spPr>
            <a:xfrm>
              <a:off x="1358900" y="3892581"/>
              <a:ext cx="539751" cy="158720"/>
            </a:xfrm>
            <a:custGeom>
              <a:avLst/>
              <a:gdLst/>
              <a:ahLst/>
              <a:cxnLst/>
              <a:rect l="0" t="0" r="0" b="0"/>
              <a:pathLst>
                <a:path w="539751" h="158720">
                  <a:moveTo>
                    <a:pt x="0" y="50769"/>
                  </a:moveTo>
                  <a:lnTo>
                    <a:pt x="0" y="50769"/>
                  </a:lnTo>
                  <a:lnTo>
                    <a:pt x="0" y="47398"/>
                  </a:lnTo>
                  <a:lnTo>
                    <a:pt x="1881" y="43861"/>
                  </a:lnTo>
                  <a:lnTo>
                    <a:pt x="4364" y="39938"/>
                  </a:lnTo>
                  <a:lnTo>
                    <a:pt x="5958" y="31670"/>
                  </a:lnTo>
                  <a:lnTo>
                    <a:pt x="6088" y="29570"/>
                  </a:lnTo>
                  <a:lnTo>
                    <a:pt x="8115" y="25354"/>
                  </a:lnTo>
                  <a:lnTo>
                    <a:pt x="17899" y="13922"/>
                  </a:lnTo>
                  <a:lnTo>
                    <a:pt x="18538" y="11345"/>
                  </a:lnTo>
                  <a:lnTo>
                    <a:pt x="18709" y="9669"/>
                  </a:lnTo>
                  <a:lnTo>
                    <a:pt x="22661" y="5926"/>
                  </a:lnTo>
                  <a:lnTo>
                    <a:pt x="28416" y="2617"/>
                  </a:lnTo>
                  <a:lnTo>
                    <a:pt x="37860" y="492"/>
                  </a:lnTo>
                  <a:lnTo>
                    <a:pt x="56274" y="0"/>
                  </a:lnTo>
                  <a:lnTo>
                    <a:pt x="72212" y="5045"/>
                  </a:lnTo>
                  <a:lnTo>
                    <a:pt x="106640" y="20950"/>
                  </a:lnTo>
                  <a:lnTo>
                    <a:pt x="151470" y="49168"/>
                  </a:lnTo>
                  <a:lnTo>
                    <a:pt x="196211" y="77959"/>
                  </a:lnTo>
                  <a:lnTo>
                    <a:pt x="239258" y="103657"/>
                  </a:lnTo>
                  <a:lnTo>
                    <a:pt x="285630" y="131436"/>
                  </a:lnTo>
                  <a:lnTo>
                    <a:pt x="321848" y="142949"/>
                  </a:lnTo>
                  <a:lnTo>
                    <a:pt x="369104" y="145899"/>
                  </a:lnTo>
                  <a:lnTo>
                    <a:pt x="393153" y="145290"/>
                  </a:lnTo>
                  <a:lnTo>
                    <a:pt x="438418" y="139929"/>
                  </a:lnTo>
                  <a:lnTo>
                    <a:pt x="483132" y="146611"/>
                  </a:lnTo>
                  <a:lnTo>
                    <a:pt x="539750" y="158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860">
              <a:extLst>
                <a:ext uri="{FF2B5EF4-FFF2-40B4-BE49-F238E27FC236}">
                  <a16:creationId xmlns:a16="http://schemas.microsoft.com/office/drawing/2014/main" id="{EF6AEB12-CFF7-49EF-AFBF-99C1EB5C2659}"/>
                </a:ext>
              </a:extLst>
            </p:cNvPr>
            <p:cNvSpPr/>
            <p:nvPr>
              <p:custDataLst>
                <p:tags r:id="rId17"/>
              </p:custDataLst>
            </p:nvPr>
          </p:nvSpPr>
          <p:spPr>
            <a:xfrm>
              <a:off x="1422400" y="3765550"/>
              <a:ext cx="406401" cy="539751"/>
            </a:xfrm>
            <a:custGeom>
              <a:avLst/>
              <a:gdLst/>
              <a:ahLst/>
              <a:cxnLst/>
              <a:rect l="0" t="0" r="0" b="0"/>
              <a:pathLst>
                <a:path w="406401" h="539751">
                  <a:moveTo>
                    <a:pt x="0" y="0"/>
                  </a:moveTo>
                  <a:lnTo>
                    <a:pt x="0" y="0"/>
                  </a:lnTo>
                  <a:lnTo>
                    <a:pt x="43971" y="1882"/>
                  </a:lnTo>
                  <a:lnTo>
                    <a:pt x="59054" y="7186"/>
                  </a:lnTo>
                  <a:lnTo>
                    <a:pt x="99467" y="29824"/>
                  </a:lnTo>
                  <a:lnTo>
                    <a:pt x="116880" y="40772"/>
                  </a:lnTo>
                  <a:lnTo>
                    <a:pt x="158645" y="78947"/>
                  </a:lnTo>
                  <a:lnTo>
                    <a:pt x="197881" y="122614"/>
                  </a:lnTo>
                  <a:lnTo>
                    <a:pt x="227549" y="163371"/>
                  </a:lnTo>
                  <a:lnTo>
                    <a:pt x="262520" y="205393"/>
                  </a:lnTo>
                  <a:lnTo>
                    <a:pt x="289393" y="247665"/>
                  </a:lnTo>
                  <a:lnTo>
                    <a:pt x="311870" y="289986"/>
                  </a:lnTo>
                  <a:lnTo>
                    <a:pt x="332328" y="332317"/>
                  </a:lnTo>
                  <a:lnTo>
                    <a:pt x="354139" y="372768"/>
                  </a:lnTo>
                  <a:lnTo>
                    <a:pt x="368874" y="411516"/>
                  </a:lnTo>
                  <a:lnTo>
                    <a:pt x="383941" y="451733"/>
                  </a:lnTo>
                  <a:lnTo>
                    <a:pt x="390103" y="476511"/>
                  </a:lnTo>
                  <a:lnTo>
                    <a:pt x="404935" y="516580"/>
                  </a:lnTo>
                  <a:lnTo>
                    <a:pt x="406400" y="539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861">
              <a:extLst>
                <a:ext uri="{FF2B5EF4-FFF2-40B4-BE49-F238E27FC236}">
                  <a16:creationId xmlns:a16="http://schemas.microsoft.com/office/drawing/2014/main" id="{A09026D5-E3C8-42F7-A1CB-82456FD98410}"/>
                </a:ext>
              </a:extLst>
            </p:cNvPr>
            <p:cNvSpPr/>
            <p:nvPr>
              <p:custDataLst>
                <p:tags r:id="rId18"/>
              </p:custDataLst>
            </p:nvPr>
          </p:nvSpPr>
          <p:spPr>
            <a:xfrm>
              <a:off x="1504950" y="3822807"/>
              <a:ext cx="373352" cy="474928"/>
            </a:xfrm>
            <a:custGeom>
              <a:avLst/>
              <a:gdLst/>
              <a:ahLst/>
              <a:cxnLst/>
              <a:rect l="0" t="0" r="0" b="0"/>
              <a:pathLst>
                <a:path w="373352" h="474928">
                  <a:moveTo>
                    <a:pt x="349250" y="18943"/>
                  </a:moveTo>
                  <a:lnTo>
                    <a:pt x="349250" y="18943"/>
                  </a:lnTo>
                  <a:lnTo>
                    <a:pt x="363556" y="10105"/>
                  </a:lnTo>
                  <a:lnTo>
                    <a:pt x="373351" y="1114"/>
                  </a:lnTo>
                  <a:lnTo>
                    <a:pt x="373078" y="707"/>
                  </a:lnTo>
                  <a:lnTo>
                    <a:pt x="369069" y="0"/>
                  </a:lnTo>
                  <a:lnTo>
                    <a:pt x="323466" y="598"/>
                  </a:lnTo>
                  <a:lnTo>
                    <a:pt x="280268" y="5851"/>
                  </a:lnTo>
                  <a:lnTo>
                    <a:pt x="254172" y="9536"/>
                  </a:lnTo>
                  <a:lnTo>
                    <a:pt x="208233" y="33178"/>
                  </a:lnTo>
                  <a:lnTo>
                    <a:pt x="163063" y="72037"/>
                  </a:lnTo>
                  <a:lnTo>
                    <a:pt x="136453" y="101795"/>
                  </a:lnTo>
                  <a:lnTo>
                    <a:pt x="115620" y="142990"/>
                  </a:lnTo>
                  <a:lnTo>
                    <a:pt x="96414" y="183784"/>
                  </a:lnTo>
                  <a:lnTo>
                    <a:pt x="80721" y="227588"/>
                  </a:lnTo>
                  <a:lnTo>
                    <a:pt x="69888" y="267031"/>
                  </a:lnTo>
                  <a:lnTo>
                    <a:pt x="64341" y="308983"/>
                  </a:lnTo>
                  <a:lnTo>
                    <a:pt x="63611" y="351267"/>
                  </a:lnTo>
                  <a:lnTo>
                    <a:pt x="63510" y="396593"/>
                  </a:lnTo>
                  <a:lnTo>
                    <a:pt x="57034" y="444197"/>
                  </a:lnTo>
                  <a:lnTo>
                    <a:pt x="52255" y="461268"/>
                  </a:lnTo>
                  <a:lnTo>
                    <a:pt x="42246" y="472041"/>
                  </a:lnTo>
                  <a:lnTo>
                    <a:pt x="36180" y="474320"/>
                  </a:lnTo>
                  <a:lnTo>
                    <a:pt x="32586" y="474927"/>
                  </a:lnTo>
                  <a:lnTo>
                    <a:pt x="26712" y="473721"/>
                  </a:lnTo>
                  <a:lnTo>
                    <a:pt x="0" y="4570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 name="SMARTInkShape-862">
            <a:extLst>
              <a:ext uri="{FF2B5EF4-FFF2-40B4-BE49-F238E27FC236}">
                <a16:creationId xmlns:a16="http://schemas.microsoft.com/office/drawing/2014/main" id="{4372CA71-53EC-434B-A043-245A352765F5}"/>
              </a:ext>
            </a:extLst>
          </p:cNvPr>
          <p:cNvSpPr/>
          <p:nvPr>
            <p:custDataLst>
              <p:tags r:id="rId1"/>
            </p:custDataLst>
          </p:nvPr>
        </p:nvSpPr>
        <p:spPr>
          <a:xfrm>
            <a:off x="2346430" y="4705396"/>
            <a:ext cx="174513" cy="399995"/>
          </a:xfrm>
          <a:custGeom>
            <a:avLst/>
            <a:gdLst/>
            <a:ahLst/>
            <a:cxnLst/>
            <a:rect l="0" t="0" r="0" b="0"/>
            <a:pathLst>
              <a:path w="174513" h="399995">
                <a:moveTo>
                  <a:pt x="9420" y="12654"/>
                </a:moveTo>
                <a:lnTo>
                  <a:pt x="9420" y="12654"/>
                </a:lnTo>
                <a:lnTo>
                  <a:pt x="6049" y="5912"/>
                </a:lnTo>
                <a:lnTo>
                  <a:pt x="4350" y="3926"/>
                </a:lnTo>
                <a:lnTo>
                  <a:pt x="0" y="1131"/>
                </a:lnTo>
                <a:lnTo>
                  <a:pt x="318" y="738"/>
                </a:lnTo>
                <a:lnTo>
                  <a:pt x="2909" y="0"/>
                </a:lnTo>
                <a:lnTo>
                  <a:pt x="3775" y="23965"/>
                </a:lnTo>
                <a:lnTo>
                  <a:pt x="20277" y="67099"/>
                </a:lnTo>
                <a:lnTo>
                  <a:pt x="32843" y="108823"/>
                </a:lnTo>
                <a:lnTo>
                  <a:pt x="46676" y="145149"/>
                </a:lnTo>
                <a:lnTo>
                  <a:pt x="67544" y="187400"/>
                </a:lnTo>
                <a:lnTo>
                  <a:pt x="90125" y="233753"/>
                </a:lnTo>
                <a:lnTo>
                  <a:pt x="111056" y="273410"/>
                </a:lnTo>
                <a:lnTo>
                  <a:pt x="131397" y="316932"/>
                </a:lnTo>
                <a:lnTo>
                  <a:pt x="158213" y="363164"/>
                </a:lnTo>
                <a:lnTo>
                  <a:pt x="162989" y="378903"/>
                </a:lnTo>
                <a:lnTo>
                  <a:pt x="165867" y="384276"/>
                </a:lnTo>
                <a:lnTo>
                  <a:pt x="168193" y="391267"/>
                </a:lnTo>
                <a:lnTo>
                  <a:pt x="174512" y="399994"/>
                </a:lnTo>
                <a:lnTo>
                  <a:pt x="171147" y="396630"/>
                </a:lnTo>
                <a:lnTo>
                  <a:pt x="167611" y="394977"/>
                </a:lnTo>
                <a:lnTo>
                  <a:pt x="162964" y="393915"/>
                </a:lnTo>
                <a:lnTo>
                  <a:pt x="155470" y="3873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8" name="SMARTInkShape-Group293">
            <a:extLst>
              <a:ext uri="{FF2B5EF4-FFF2-40B4-BE49-F238E27FC236}">
                <a16:creationId xmlns:a16="http://schemas.microsoft.com/office/drawing/2014/main" id="{DA057609-1928-45E6-9FA8-C6868583FA9B}"/>
              </a:ext>
            </a:extLst>
          </p:cNvPr>
          <p:cNvGrpSpPr/>
          <p:nvPr/>
        </p:nvGrpSpPr>
        <p:grpSpPr>
          <a:xfrm>
            <a:off x="2014094" y="5010444"/>
            <a:ext cx="1548257" cy="812390"/>
            <a:chOff x="2014094" y="5010444"/>
            <a:chExt cx="1548257" cy="812390"/>
          </a:xfrm>
        </p:grpSpPr>
        <p:sp>
          <p:nvSpPr>
            <p:cNvPr id="25" name="SMARTInkShape-863">
              <a:extLst>
                <a:ext uri="{FF2B5EF4-FFF2-40B4-BE49-F238E27FC236}">
                  <a16:creationId xmlns:a16="http://schemas.microsoft.com/office/drawing/2014/main" id="{E785C968-6250-4912-8EBD-E1550786B91B}"/>
                </a:ext>
              </a:extLst>
            </p:cNvPr>
            <p:cNvSpPr/>
            <p:nvPr>
              <p:custDataLst>
                <p:tags r:id="rId2"/>
              </p:custDataLst>
            </p:nvPr>
          </p:nvSpPr>
          <p:spPr>
            <a:xfrm>
              <a:off x="2965450" y="5492750"/>
              <a:ext cx="69828" cy="311151"/>
            </a:xfrm>
            <a:custGeom>
              <a:avLst/>
              <a:gdLst/>
              <a:ahLst/>
              <a:cxnLst/>
              <a:rect l="0" t="0" r="0" b="0"/>
              <a:pathLst>
                <a:path w="69828" h="311151">
                  <a:moveTo>
                    <a:pt x="0" y="0"/>
                  </a:moveTo>
                  <a:lnTo>
                    <a:pt x="0" y="0"/>
                  </a:lnTo>
                  <a:lnTo>
                    <a:pt x="0" y="3371"/>
                  </a:lnTo>
                  <a:lnTo>
                    <a:pt x="21199" y="48726"/>
                  </a:lnTo>
                  <a:lnTo>
                    <a:pt x="28934" y="70695"/>
                  </a:lnTo>
                  <a:lnTo>
                    <a:pt x="38492" y="114349"/>
                  </a:lnTo>
                  <a:lnTo>
                    <a:pt x="52393" y="159148"/>
                  </a:lnTo>
                  <a:lnTo>
                    <a:pt x="61096" y="202677"/>
                  </a:lnTo>
                  <a:lnTo>
                    <a:pt x="65241" y="247619"/>
                  </a:lnTo>
                  <a:lnTo>
                    <a:pt x="69730" y="291934"/>
                  </a:lnTo>
                  <a:lnTo>
                    <a:pt x="69827" y="302259"/>
                  </a:lnTo>
                  <a:lnTo>
                    <a:pt x="67958" y="305552"/>
                  </a:lnTo>
                  <a:lnTo>
                    <a:pt x="63500" y="311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864">
              <a:extLst>
                <a:ext uri="{FF2B5EF4-FFF2-40B4-BE49-F238E27FC236}">
                  <a16:creationId xmlns:a16="http://schemas.microsoft.com/office/drawing/2014/main" id="{B1EA88E9-BADD-4120-BE26-AC1300193B07}"/>
                </a:ext>
              </a:extLst>
            </p:cNvPr>
            <p:cNvSpPr/>
            <p:nvPr>
              <p:custDataLst>
                <p:tags r:id="rId3"/>
              </p:custDataLst>
            </p:nvPr>
          </p:nvSpPr>
          <p:spPr>
            <a:xfrm>
              <a:off x="2908300" y="5461067"/>
              <a:ext cx="615455" cy="361767"/>
            </a:xfrm>
            <a:custGeom>
              <a:avLst/>
              <a:gdLst/>
              <a:ahLst/>
              <a:cxnLst/>
              <a:rect l="0" t="0" r="0" b="0"/>
              <a:pathLst>
                <a:path w="615455" h="361767">
                  <a:moveTo>
                    <a:pt x="0" y="12633"/>
                  </a:moveTo>
                  <a:lnTo>
                    <a:pt x="0" y="12633"/>
                  </a:lnTo>
                  <a:lnTo>
                    <a:pt x="12552" y="10751"/>
                  </a:lnTo>
                  <a:lnTo>
                    <a:pt x="55813" y="1649"/>
                  </a:lnTo>
                  <a:lnTo>
                    <a:pt x="99889" y="0"/>
                  </a:lnTo>
                  <a:lnTo>
                    <a:pt x="141423" y="644"/>
                  </a:lnTo>
                  <a:lnTo>
                    <a:pt x="187877" y="12763"/>
                  </a:lnTo>
                  <a:lnTo>
                    <a:pt x="227095" y="32742"/>
                  </a:lnTo>
                  <a:lnTo>
                    <a:pt x="246470" y="55245"/>
                  </a:lnTo>
                  <a:lnTo>
                    <a:pt x="255140" y="74490"/>
                  </a:lnTo>
                  <a:lnTo>
                    <a:pt x="259892" y="110718"/>
                  </a:lnTo>
                  <a:lnTo>
                    <a:pt x="256844" y="124402"/>
                  </a:lnTo>
                  <a:lnTo>
                    <a:pt x="251471" y="134022"/>
                  </a:lnTo>
                  <a:lnTo>
                    <a:pt x="230575" y="155898"/>
                  </a:lnTo>
                  <a:lnTo>
                    <a:pt x="219464" y="162012"/>
                  </a:lnTo>
                  <a:lnTo>
                    <a:pt x="173559" y="171087"/>
                  </a:lnTo>
                  <a:lnTo>
                    <a:pt x="129377" y="171375"/>
                  </a:lnTo>
                  <a:lnTo>
                    <a:pt x="89919" y="171383"/>
                  </a:lnTo>
                  <a:lnTo>
                    <a:pt x="98551" y="171383"/>
                  </a:lnTo>
                  <a:lnTo>
                    <a:pt x="118720" y="177145"/>
                  </a:lnTo>
                  <a:lnTo>
                    <a:pt x="129094" y="178264"/>
                  </a:lnTo>
                  <a:lnTo>
                    <a:pt x="136949" y="182751"/>
                  </a:lnTo>
                  <a:lnTo>
                    <a:pt x="141535" y="186548"/>
                  </a:lnTo>
                  <a:lnTo>
                    <a:pt x="147806" y="188707"/>
                  </a:lnTo>
                  <a:lnTo>
                    <a:pt x="151454" y="189282"/>
                  </a:lnTo>
                  <a:lnTo>
                    <a:pt x="154591" y="191077"/>
                  </a:lnTo>
                  <a:lnTo>
                    <a:pt x="201187" y="236493"/>
                  </a:lnTo>
                  <a:lnTo>
                    <a:pt x="238763" y="281818"/>
                  </a:lnTo>
                  <a:lnTo>
                    <a:pt x="251847" y="301813"/>
                  </a:lnTo>
                  <a:lnTo>
                    <a:pt x="276002" y="326009"/>
                  </a:lnTo>
                  <a:lnTo>
                    <a:pt x="296276" y="339834"/>
                  </a:lnTo>
                  <a:lnTo>
                    <a:pt x="312283" y="342438"/>
                  </a:lnTo>
                  <a:lnTo>
                    <a:pt x="317063" y="340776"/>
                  </a:lnTo>
                  <a:lnTo>
                    <a:pt x="345014" y="315305"/>
                  </a:lnTo>
                  <a:lnTo>
                    <a:pt x="351366" y="298850"/>
                  </a:lnTo>
                  <a:lnTo>
                    <a:pt x="355435" y="260467"/>
                  </a:lnTo>
                  <a:lnTo>
                    <a:pt x="354873" y="243505"/>
                  </a:lnTo>
                  <a:lnTo>
                    <a:pt x="347759" y="222626"/>
                  </a:lnTo>
                  <a:lnTo>
                    <a:pt x="346140" y="220362"/>
                  </a:lnTo>
                  <a:lnTo>
                    <a:pt x="342459" y="217846"/>
                  </a:lnTo>
                  <a:lnTo>
                    <a:pt x="336622" y="216098"/>
                  </a:lnTo>
                  <a:lnTo>
                    <a:pt x="327814" y="215868"/>
                  </a:lnTo>
                  <a:lnTo>
                    <a:pt x="325787" y="217267"/>
                  </a:lnTo>
                  <a:lnTo>
                    <a:pt x="315360" y="233513"/>
                  </a:lnTo>
                  <a:lnTo>
                    <a:pt x="312397" y="242316"/>
                  </a:lnTo>
                  <a:lnTo>
                    <a:pt x="311182" y="273929"/>
                  </a:lnTo>
                  <a:lnTo>
                    <a:pt x="318990" y="302971"/>
                  </a:lnTo>
                  <a:lnTo>
                    <a:pt x="345024" y="338329"/>
                  </a:lnTo>
                  <a:lnTo>
                    <a:pt x="362213" y="346308"/>
                  </a:lnTo>
                  <a:lnTo>
                    <a:pt x="376244" y="348804"/>
                  </a:lnTo>
                  <a:lnTo>
                    <a:pt x="405262" y="339713"/>
                  </a:lnTo>
                  <a:lnTo>
                    <a:pt x="417273" y="334069"/>
                  </a:lnTo>
                  <a:lnTo>
                    <a:pt x="423697" y="328119"/>
                  </a:lnTo>
                  <a:lnTo>
                    <a:pt x="456046" y="286490"/>
                  </a:lnTo>
                  <a:lnTo>
                    <a:pt x="462068" y="266218"/>
                  </a:lnTo>
                  <a:lnTo>
                    <a:pt x="463533" y="242531"/>
                  </a:lnTo>
                  <a:lnTo>
                    <a:pt x="462833" y="242098"/>
                  </a:lnTo>
                  <a:lnTo>
                    <a:pt x="460173" y="241617"/>
                  </a:lnTo>
                  <a:lnTo>
                    <a:pt x="459182" y="242195"/>
                  </a:lnTo>
                  <a:lnTo>
                    <a:pt x="458521" y="243285"/>
                  </a:lnTo>
                  <a:lnTo>
                    <a:pt x="458081" y="244718"/>
                  </a:lnTo>
                  <a:lnTo>
                    <a:pt x="457082" y="245673"/>
                  </a:lnTo>
                  <a:lnTo>
                    <a:pt x="454090" y="246734"/>
                  </a:lnTo>
                  <a:lnTo>
                    <a:pt x="453010" y="248428"/>
                  </a:lnTo>
                  <a:lnTo>
                    <a:pt x="451134" y="261814"/>
                  </a:lnTo>
                  <a:lnTo>
                    <a:pt x="451572" y="282957"/>
                  </a:lnTo>
                  <a:lnTo>
                    <a:pt x="468067" y="328149"/>
                  </a:lnTo>
                  <a:lnTo>
                    <a:pt x="468678" y="330926"/>
                  </a:lnTo>
                  <a:lnTo>
                    <a:pt x="475002" y="337777"/>
                  </a:lnTo>
                  <a:lnTo>
                    <a:pt x="499237" y="358863"/>
                  </a:lnTo>
                  <a:lnTo>
                    <a:pt x="505795" y="360988"/>
                  </a:lnTo>
                  <a:lnTo>
                    <a:pt x="516455" y="361766"/>
                  </a:lnTo>
                  <a:lnTo>
                    <a:pt x="541375" y="353035"/>
                  </a:lnTo>
                  <a:lnTo>
                    <a:pt x="560401" y="339805"/>
                  </a:lnTo>
                  <a:lnTo>
                    <a:pt x="594763" y="303443"/>
                  </a:lnTo>
                  <a:lnTo>
                    <a:pt x="610302" y="265986"/>
                  </a:lnTo>
                  <a:lnTo>
                    <a:pt x="615454" y="222684"/>
                  </a:lnTo>
                  <a:lnTo>
                    <a:pt x="611543" y="180469"/>
                  </a:lnTo>
                  <a:lnTo>
                    <a:pt x="604208" y="136472"/>
                  </a:lnTo>
                  <a:lnTo>
                    <a:pt x="600163" y="123017"/>
                  </a:lnTo>
                  <a:lnTo>
                    <a:pt x="590896" y="102905"/>
                  </a:lnTo>
                  <a:lnTo>
                    <a:pt x="590075" y="102448"/>
                  </a:lnTo>
                  <a:lnTo>
                    <a:pt x="585113" y="101653"/>
                  </a:lnTo>
                  <a:lnTo>
                    <a:pt x="584808" y="102319"/>
                  </a:lnTo>
                  <a:lnTo>
                    <a:pt x="584200" y="114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865">
              <a:extLst>
                <a:ext uri="{FF2B5EF4-FFF2-40B4-BE49-F238E27FC236}">
                  <a16:creationId xmlns:a16="http://schemas.microsoft.com/office/drawing/2014/main" id="{111C16DC-04EE-4E7F-8494-EA815E87AEE7}"/>
                </a:ext>
              </a:extLst>
            </p:cNvPr>
            <p:cNvSpPr/>
            <p:nvPr>
              <p:custDataLst>
                <p:tags r:id="rId4"/>
              </p:custDataLst>
            </p:nvPr>
          </p:nvSpPr>
          <p:spPr>
            <a:xfrm>
              <a:off x="3562350" y="5772150"/>
              <a:ext cx="1" cy="6351"/>
            </a:xfrm>
            <a:custGeom>
              <a:avLst/>
              <a:gdLst/>
              <a:ahLst/>
              <a:cxnLst/>
              <a:rect l="0" t="0" r="0" b="0"/>
              <a:pathLst>
                <a:path w="1" h="6351">
                  <a:moveTo>
                    <a:pt x="0" y="0"/>
                  </a:moveTo>
                  <a:lnTo>
                    <a:pt x="0" y="0"/>
                  </a:lnTo>
                  <a:lnTo>
                    <a:pt x="0" y="6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866">
              <a:extLst>
                <a:ext uri="{FF2B5EF4-FFF2-40B4-BE49-F238E27FC236}">
                  <a16:creationId xmlns:a16="http://schemas.microsoft.com/office/drawing/2014/main" id="{C3D26EA7-5687-486D-8090-C1A0277B0B67}"/>
                </a:ext>
              </a:extLst>
            </p:cNvPr>
            <p:cNvSpPr/>
            <p:nvPr>
              <p:custDataLst>
                <p:tags r:id="rId5"/>
              </p:custDataLst>
            </p:nvPr>
          </p:nvSpPr>
          <p:spPr>
            <a:xfrm>
              <a:off x="2654300" y="5619750"/>
              <a:ext cx="69851" cy="158638"/>
            </a:xfrm>
            <a:custGeom>
              <a:avLst/>
              <a:gdLst/>
              <a:ahLst/>
              <a:cxnLst/>
              <a:rect l="0" t="0" r="0" b="0"/>
              <a:pathLst>
                <a:path w="69851" h="158638">
                  <a:moveTo>
                    <a:pt x="0" y="88900"/>
                  </a:moveTo>
                  <a:lnTo>
                    <a:pt x="0" y="88900"/>
                  </a:lnTo>
                  <a:lnTo>
                    <a:pt x="3371" y="92271"/>
                  </a:lnTo>
                  <a:lnTo>
                    <a:pt x="5467" y="104480"/>
                  </a:lnTo>
                  <a:lnTo>
                    <a:pt x="8115" y="126822"/>
                  </a:lnTo>
                  <a:lnTo>
                    <a:pt x="12097" y="143073"/>
                  </a:lnTo>
                  <a:lnTo>
                    <a:pt x="12432" y="147784"/>
                  </a:lnTo>
                  <a:lnTo>
                    <a:pt x="14462" y="152230"/>
                  </a:lnTo>
                  <a:lnTo>
                    <a:pt x="18971" y="158637"/>
                  </a:lnTo>
                  <a:lnTo>
                    <a:pt x="17168" y="122941"/>
                  </a:lnTo>
                  <a:lnTo>
                    <a:pt x="13288" y="76815"/>
                  </a:lnTo>
                  <a:lnTo>
                    <a:pt x="12046" y="43130"/>
                  </a:lnTo>
                  <a:lnTo>
                    <a:pt x="6428" y="7986"/>
                  </a:lnTo>
                  <a:lnTo>
                    <a:pt x="12441" y="304"/>
                  </a:lnTo>
                  <a:lnTo>
                    <a:pt x="698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867">
              <a:extLst>
                <a:ext uri="{FF2B5EF4-FFF2-40B4-BE49-F238E27FC236}">
                  <a16:creationId xmlns:a16="http://schemas.microsoft.com/office/drawing/2014/main" id="{A2E8BA93-BA3B-4DFD-99D6-3F50F0372BE9}"/>
                </a:ext>
              </a:extLst>
            </p:cNvPr>
            <p:cNvSpPr/>
            <p:nvPr>
              <p:custDataLst>
                <p:tags r:id="rId6"/>
              </p:custDataLst>
            </p:nvPr>
          </p:nvSpPr>
          <p:spPr>
            <a:xfrm>
              <a:off x="2483482" y="5645150"/>
              <a:ext cx="125996" cy="114184"/>
            </a:xfrm>
            <a:custGeom>
              <a:avLst/>
              <a:gdLst/>
              <a:ahLst/>
              <a:cxnLst/>
              <a:rect l="0" t="0" r="0" b="0"/>
              <a:pathLst>
                <a:path w="125996" h="114184">
                  <a:moveTo>
                    <a:pt x="37468" y="6350"/>
                  </a:moveTo>
                  <a:lnTo>
                    <a:pt x="37468" y="6350"/>
                  </a:lnTo>
                  <a:lnTo>
                    <a:pt x="37468" y="9721"/>
                  </a:lnTo>
                  <a:lnTo>
                    <a:pt x="35586" y="13257"/>
                  </a:lnTo>
                  <a:lnTo>
                    <a:pt x="34097" y="15188"/>
                  </a:lnTo>
                  <a:lnTo>
                    <a:pt x="30560" y="17334"/>
                  </a:lnTo>
                  <a:lnTo>
                    <a:pt x="26637" y="18993"/>
                  </a:lnTo>
                  <a:lnTo>
                    <a:pt x="6571" y="37317"/>
                  </a:lnTo>
                  <a:lnTo>
                    <a:pt x="2569" y="46924"/>
                  </a:lnTo>
                  <a:lnTo>
                    <a:pt x="0" y="66968"/>
                  </a:lnTo>
                  <a:lnTo>
                    <a:pt x="1530" y="73978"/>
                  </a:lnTo>
                  <a:lnTo>
                    <a:pt x="6359" y="81892"/>
                  </a:lnTo>
                  <a:lnTo>
                    <a:pt x="20356" y="100218"/>
                  </a:lnTo>
                  <a:lnTo>
                    <a:pt x="35734" y="109794"/>
                  </a:lnTo>
                  <a:lnTo>
                    <a:pt x="48165" y="112965"/>
                  </a:lnTo>
                  <a:lnTo>
                    <a:pt x="78928" y="114183"/>
                  </a:lnTo>
                  <a:lnTo>
                    <a:pt x="98985" y="107523"/>
                  </a:lnTo>
                  <a:lnTo>
                    <a:pt x="107142" y="102351"/>
                  </a:lnTo>
                  <a:lnTo>
                    <a:pt x="122124" y="83456"/>
                  </a:lnTo>
                  <a:lnTo>
                    <a:pt x="125111" y="74979"/>
                  </a:lnTo>
                  <a:lnTo>
                    <a:pt x="125995" y="64627"/>
                  </a:lnTo>
                  <a:lnTo>
                    <a:pt x="124321" y="58592"/>
                  </a:lnTo>
                  <a:lnTo>
                    <a:pt x="121930" y="52851"/>
                  </a:lnTo>
                  <a:lnTo>
                    <a:pt x="119879" y="42392"/>
                  </a:lnTo>
                  <a:lnTo>
                    <a:pt x="115116" y="34511"/>
                  </a:lnTo>
                  <a:lnTo>
                    <a:pt x="91085" y="8471"/>
                  </a:lnTo>
                  <a:lnTo>
                    <a:pt x="8826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868">
              <a:extLst>
                <a:ext uri="{FF2B5EF4-FFF2-40B4-BE49-F238E27FC236}">
                  <a16:creationId xmlns:a16="http://schemas.microsoft.com/office/drawing/2014/main" id="{C83E7335-21B0-4F60-B3C8-6C67887C9BBA}"/>
                </a:ext>
              </a:extLst>
            </p:cNvPr>
            <p:cNvSpPr/>
            <p:nvPr>
              <p:custDataLst>
                <p:tags r:id="rId7"/>
              </p:custDataLst>
            </p:nvPr>
          </p:nvSpPr>
          <p:spPr>
            <a:xfrm>
              <a:off x="2369314" y="5518265"/>
              <a:ext cx="151637" cy="252825"/>
            </a:xfrm>
            <a:custGeom>
              <a:avLst/>
              <a:gdLst/>
              <a:ahLst/>
              <a:cxnLst/>
              <a:rect l="0" t="0" r="0" b="0"/>
              <a:pathLst>
                <a:path w="151637" h="252825">
                  <a:moveTo>
                    <a:pt x="62736" y="228485"/>
                  </a:moveTo>
                  <a:lnTo>
                    <a:pt x="62736" y="228485"/>
                  </a:lnTo>
                  <a:lnTo>
                    <a:pt x="62736" y="231856"/>
                  </a:lnTo>
                  <a:lnTo>
                    <a:pt x="69008" y="252824"/>
                  </a:lnTo>
                  <a:lnTo>
                    <a:pt x="69079" y="248325"/>
                  </a:lnTo>
                  <a:lnTo>
                    <a:pt x="51542" y="202326"/>
                  </a:lnTo>
                  <a:lnTo>
                    <a:pt x="27325" y="156436"/>
                  </a:lnTo>
                  <a:lnTo>
                    <a:pt x="9841" y="111120"/>
                  </a:lnTo>
                  <a:lnTo>
                    <a:pt x="229" y="63697"/>
                  </a:lnTo>
                  <a:lnTo>
                    <a:pt x="0" y="26343"/>
                  </a:lnTo>
                  <a:lnTo>
                    <a:pt x="2633" y="19170"/>
                  </a:lnTo>
                  <a:lnTo>
                    <a:pt x="10223" y="6545"/>
                  </a:lnTo>
                  <a:lnTo>
                    <a:pt x="10794" y="4325"/>
                  </a:lnTo>
                  <a:lnTo>
                    <a:pt x="12586" y="2845"/>
                  </a:lnTo>
                  <a:lnTo>
                    <a:pt x="21144" y="762"/>
                  </a:lnTo>
                  <a:lnTo>
                    <a:pt x="36293" y="0"/>
                  </a:lnTo>
                  <a:lnTo>
                    <a:pt x="78713" y="15087"/>
                  </a:lnTo>
                  <a:lnTo>
                    <a:pt x="122264" y="35823"/>
                  </a:lnTo>
                  <a:lnTo>
                    <a:pt x="134074" y="42911"/>
                  </a:lnTo>
                  <a:lnTo>
                    <a:pt x="142356" y="52223"/>
                  </a:lnTo>
                  <a:lnTo>
                    <a:pt x="148573" y="56315"/>
                  </a:lnTo>
                  <a:lnTo>
                    <a:pt x="151232" y="62314"/>
                  </a:lnTo>
                  <a:lnTo>
                    <a:pt x="151636" y="697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869">
              <a:extLst>
                <a:ext uri="{FF2B5EF4-FFF2-40B4-BE49-F238E27FC236}">
                  <a16:creationId xmlns:a16="http://schemas.microsoft.com/office/drawing/2014/main" id="{7548CF59-E596-439B-8225-08C02B8CA2DB}"/>
                </a:ext>
              </a:extLst>
            </p:cNvPr>
            <p:cNvSpPr/>
            <p:nvPr>
              <p:custDataLst>
                <p:tags r:id="rId8"/>
              </p:custDataLst>
            </p:nvPr>
          </p:nvSpPr>
          <p:spPr>
            <a:xfrm>
              <a:off x="2381350" y="5619750"/>
              <a:ext cx="107851" cy="25399"/>
            </a:xfrm>
            <a:custGeom>
              <a:avLst/>
              <a:gdLst/>
              <a:ahLst/>
              <a:cxnLst/>
              <a:rect l="0" t="0" r="0" b="0"/>
              <a:pathLst>
                <a:path w="107851" h="25399">
                  <a:moveTo>
                    <a:pt x="12600" y="0"/>
                  </a:moveTo>
                  <a:lnTo>
                    <a:pt x="12600" y="0"/>
                  </a:lnTo>
                  <a:lnTo>
                    <a:pt x="9229" y="3371"/>
                  </a:lnTo>
                  <a:lnTo>
                    <a:pt x="5692" y="5026"/>
                  </a:lnTo>
                  <a:lnTo>
                    <a:pt x="239" y="6272"/>
                  </a:lnTo>
                  <a:lnTo>
                    <a:pt x="0" y="9698"/>
                  </a:lnTo>
                  <a:lnTo>
                    <a:pt x="3708" y="13248"/>
                  </a:lnTo>
                  <a:lnTo>
                    <a:pt x="9353" y="16471"/>
                  </a:lnTo>
                  <a:lnTo>
                    <a:pt x="36211" y="24416"/>
                  </a:lnTo>
                  <a:lnTo>
                    <a:pt x="81218" y="25392"/>
                  </a:lnTo>
                  <a:lnTo>
                    <a:pt x="89925" y="25398"/>
                  </a:lnTo>
                  <a:lnTo>
                    <a:pt x="94709" y="23517"/>
                  </a:lnTo>
                  <a:lnTo>
                    <a:pt x="100158" y="19933"/>
                  </a:lnTo>
                  <a:lnTo>
                    <a:pt x="1078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870">
              <a:extLst>
                <a:ext uri="{FF2B5EF4-FFF2-40B4-BE49-F238E27FC236}">
                  <a16:creationId xmlns:a16="http://schemas.microsoft.com/office/drawing/2014/main" id="{554A3240-EBE2-4CB7-93FA-B20A83C4F6A3}"/>
                </a:ext>
              </a:extLst>
            </p:cNvPr>
            <p:cNvSpPr/>
            <p:nvPr>
              <p:custDataLst>
                <p:tags r:id="rId9"/>
              </p:custDataLst>
            </p:nvPr>
          </p:nvSpPr>
          <p:spPr>
            <a:xfrm>
              <a:off x="2127250" y="5086350"/>
              <a:ext cx="57151" cy="298451"/>
            </a:xfrm>
            <a:custGeom>
              <a:avLst/>
              <a:gdLst/>
              <a:ahLst/>
              <a:cxnLst/>
              <a:rect l="0" t="0" r="0" b="0"/>
              <a:pathLst>
                <a:path w="57151" h="298451">
                  <a:moveTo>
                    <a:pt x="0" y="0"/>
                  </a:moveTo>
                  <a:lnTo>
                    <a:pt x="0" y="0"/>
                  </a:lnTo>
                  <a:lnTo>
                    <a:pt x="0" y="3371"/>
                  </a:lnTo>
                  <a:lnTo>
                    <a:pt x="10540" y="46779"/>
                  </a:lnTo>
                  <a:lnTo>
                    <a:pt x="19481" y="89036"/>
                  </a:lnTo>
                  <a:lnTo>
                    <a:pt x="29906" y="133920"/>
                  </a:lnTo>
                  <a:lnTo>
                    <a:pt x="38496" y="177293"/>
                  </a:lnTo>
                  <a:lnTo>
                    <a:pt x="45809" y="220882"/>
                  </a:lnTo>
                  <a:lnTo>
                    <a:pt x="56367" y="265824"/>
                  </a:lnTo>
                  <a:lnTo>
                    <a:pt x="57150" y="298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871">
              <a:extLst>
                <a:ext uri="{FF2B5EF4-FFF2-40B4-BE49-F238E27FC236}">
                  <a16:creationId xmlns:a16="http://schemas.microsoft.com/office/drawing/2014/main" id="{F2DA4638-AD76-4CE2-9095-B39467A12830}"/>
                </a:ext>
              </a:extLst>
            </p:cNvPr>
            <p:cNvSpPr/>
            <p:nvPr>
              <p:custDataLst>
                <p:tags r:id="rId10"/>
              </p:custDataLst>
            </p:nvPr>
          </p:nvSpPr>
          <p:spPr>
            <a:xfrm>
              <a:off x="2014094" y="5010444"/>
              <a:ext cx="519557" cy="436591"/>
            </a:xfrm>
            <a:custGeom>
              <a:avLst/>
              <a:gdLst/>
              <a:ahLst/>
              <a:cxnLst/>
              <a:rect l="0" t="0" r="0" b="0"/>
              <a:pathLst>
                <a:path w="519557" h="436591">
                  <a:moveTo>
                    <a:pt x="11556" y="44156"/>
                  </a:moveTo>
                  <a:lnTo>
                    <a:pt x="11556" y="44156"/>
                  </a:lnTo>
                  <a:lnTo>
                    <a:pt x="1430" y="33325"/>
                  </a:lnTo>
                  <a:lnTo>
                    <a:pt x="0" y="29229"/>
                  </a:lnTo>
                  <a:lnTo>
                    <a:pt x="324" y="27149"/>
                  </a:lnTo>
                  <a:lnTo>
                    <a:pt x="2566" y="22956"/>
                  </a:lnTo>
                  <a:lnTo>
                    <a:pt x="14823" y="14516"/>
                  </a:lnTo>
                  <a:lnTo>
                    <a:pt x="27419" y="8876"/>
                  </a:lnTo>
                  <a:lnTo>
                    <a:pt x="68891" y="1195"/>
                  </a:lnTo>
                  <a:lnTo>
                    <a:pt x="107626" y="0"/>
                  </a:lnTo>
                  <a:lnTo>
                    <a:pt x="154717" y="4771"/>
                  </a:lnTo>
                  <a:lnTo>
                    <a:pt x="185806" y="9173"/>
                  </a:lnTo>
                  <a:lnTo>
                    <a:pt x="227144" y="26428"/>
                  </a:lnTo>
                  <a:lnTo>
                    <a:pt x="238136" y="34865"/>
                  </a:lnTo>
                  <a:lnTo>
                    <a:pt x="268523" y="64829"/>
                  </a:lnTo>
                  <a:lnTo>
                    <a:pt x="294469" y="109013"/>
                  </a:lnTo>
                  <a:lnTo>
                    <a:pt x="307826" y="154397"/>
                  </a:lnTo>
                  <a:lnTo>
                    <a:pt x="312580" y="201268"/>
                  </a:lnTo>
                  <a:lnTo>
                    <a:pt x="307144" y="238174"/>
                  </a:lnTo>
                  <a:lnTo>
                    <a:pt x="297947" y="255846"/>
                  </a:lnTo>
                  <a:lnTo>
                    <a:pt x="286562" y="269390"/>
                  </a:lnTo>
                  <a:lnTo>
                    <a:pt x="279360" y="274317"/>
                  </a:lnTo>
                  <a:lnTo>
                    <a:pt x="254884" y="282056"/>
                  </a:lnTo>
                  <a:lnTo>
                    <a:pt x="244585" y="282063"/>
                  </a:lnTo>
                  <a:lnTo>
                    <a:pt x="206974" y="277484"/>
                  </a:lnTo>
                  <a:lnTo>
                    <a:pt x="199303" y="274857"/>
                  </a:lnTo>
                  <a:lnTo>
                    <a:pt x="187756" y="272673"/>
                  </a:lnTo>
                  <a:lnTo>
                    <a:pt x="182060" y="269662"/>
                  </a:lnTo>
                  <a:lnTo>
                    <a:pt x="180259" y="267871"/>
                  </a:lnTo>
                  <a:lnTo>
                    <a:pt x="173759" y="257853"/>
                  </a:lnTo>
                  <a:lnTo>
                    <a:pt x="173314" y="255766"/>
                  </a:lnTo>
                  <a:lnTo>
                    <a:pt x="173722" y="253668"/>
                  </a:lnTo>
                  <a:lnTo>
                    <a:pt x="176076" y="248603"/>
                  </a:lnTo>
                  <a:lnTo>
                    <a:pt x="176975" y="248187"/>
                  </a:lnTo>
                  <a:lnTo>
                    <a:pt x="207148" y="247389"/>
                  </a:lnTo>
                  <a:lnTo>
                    <a:pt x="233825" y="254108"/>
                  </a:lnTo>
                  <a:lnTo>
                    <a:pt x="279725" y="280528"/>
                  </a:lnTo>
                  <a:lnTo>
                    <a:pt x="324888" y="316386"/>
                  </a:lnTo>
                  <a:lnTo>
                    <a:pt x="343467" y="332984"/>
                  </a:lnTo>
                  <a:lnTo>
                    <a:pt x="383373" y="377010"/>
                  </a:lnTo>
                  <a:lnTo>
                    <a:pt x="430815" y="418130"/>
                  </a:lnTo>
                  <a:lnTo>
                    <a:pt x="476052" y="435007"/>
                  </a:lnTo>
                  <a:lnTo>
                    <a:pt x="485169" y="436590"/>
                  </a:lnTo>
                  <a:lnTo>
                    <a:pt x="493925" y="435412"/>
                  </a:lnTo>
                  <a:lnTo>
                    <a:pt x="504906" y="430782"/>
                  </a:lnTo>
                  <a:lnTo>
                    <a:pt x="511566" y="426267"/>
                  </a:lnTo>
                  <a:lnTo>
                    <a:pt x="519556" y="4251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872">
              <a:extLst>
                <a:ext uri="{FF2B5EF4-FFF2-40B4-BE49-F238E27FC236}">
                  <a16:creationId xmlns:a16="http://schemas.microsoft.com/office/drawing/2014/main" id="{B143AB84-10C0-4E10-ADA6-57BB2ED31C8E}"/>
                </a:ext>
              </a:extLst>
            </p:cNvPr>
            <p:cNvSpPr/>
            <p:nvPr>
              <p:custDataLst>
                <p:tags r:id="rId11"/>
              </p:custDataLst>
            </p:nvPr>
          </p:nvSpPr>
          <p:spPr>
            <a:xfrm>
              <a:off x="2451211" y="5238785"/>
              <a:ext cx="139590" cy="155222"/>
            </a:xfrm>
            <a:custGeom>
              <a:avLst/>
              <a:gdLst/>
              <a:ahLst/>
              <a:cxnLst/>
              <a:rect l="0" t="0" r="0" b="0"/>
              <a:pathLst>
                <a:path w="139590" h="155222">
                  <a:moveTo>
                    <a:pt x="25289" y="114265"/>
                  </a:moveTo>
                  <a:lnTo>
                    <a:pt x="25289" y="114265"/>
                  </a:lnTo>
                  <a:lnTo>
                    <a:pt x="34749" y="114265"/>
                  </a:lnTo>
                  <a:lnTo>
                    <a:pt x="43771" y="110894"/>
                  </a:lnTo>
                  <a:lnTo>
                    <a:pt x="56686" y="103281"/>
                  </a:lnTo>
                  <a:lnTo>
                    <a:pt x="61115" y="101622"/>
                  </a:lnTo>
                  <a:lnTo>
                    <a:pt x="71835" y="92827"/>
                  </a:lnTo>
                  <a:lnTo>
                    <a:pt x="86671" y="71093"/>
                  </a:lnTo>
                  <a:lnTo>
                    <a:pt x="90905" y="61211"/>
                  </a:lnTo>
                  <a:lnTo>
                    <a:pt x="91376" y="51644"/>
                  </a:lnTo>
                  <a:lnTo>
                    <a:pt x="88424" y="34784"/>
                  </a:lnTo>
                  <a:lnTo>
                    <a:pt x="71791" y="9045"/>
                  </a:lnTo>
                  <a:lnTo>
                    <a:pt x="67594" y="4471"/>
                  </a:lnTo>
                  <a:lnTo>
                    <a:pt x="61495" y="1968"/>
                  </a:lnTo>
                  <a:lnTo>
                    <a:pt x="24394" y="0"/>
                  </a:lnTo>
                  <a:lnTo>
                    <a:pt x="19482" y="1862"/>
                  </a:lnTo>
                  <a:lnTo>
                    <a:pt x="4154" y="14892"/>
                  </a:lnTo>
                  <a:lnTo>
                    <a:pt x="1785" y="20946"/>
                  </a:lnTo>
                  <a:lnTo>
                    <a:pt x="0" y="48761"/>
                  </a:lnTo>
                  <a:lnTo>
                    <a:pt x="3293" y="61381"/>
                  </a:lnTo>
                  <a:lnTo>
                    <a:pt x="34440" y="104388"/>
                  </a:lnTo>
                  <a:lnTo>
                    <a:pt x="50824" y="123760"/>
                  </a:lnTo>
                  <a:lnTo>
                    <a:pt x="84561" y="147432"/>
                  </a:lnTo>
                  <a:lnTo>
                    <a:pt x="105723" y="155086"/>
                  </a:lnTo>
                  <a:lnTo>
                    <a:pt x="114189" y="155221"/>
                  </a:lnTo>
                  <a:lnTo>
                    <a:pt x="139589" y="1523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873">
              <a:extLst>
                <a:ext uri="{FF2B5EF4-FFF2-40B4-BE49-F238E27FC236}">
                  <a16:creationId xmlns:a16="http://schemas.microsoft.com/office/drawing/2014/main" id="{4AD80D05-4112-413D-85B0-E0FC8C168116}"/>
                </a:ext>
              </a:extLst>
            </p:cNvPr>
            <p:cNvSpPr/>
            <p:nvPr>
              <p:custDataLst>
                <p:tags r:id="rId12"/>
              </p:custDataLst>
            </p:nvPr>
          </p:nvSpPr>
          <p:spPr>
            <a:xfrm>
              <a:off x="2584568" y="5251561"/>
              <a:ext cx="158633" cy="139590"/>
            </a:xfrm>
            <a:custGeom>
              <a:avLst/>
              <a:gdLst/>
              <a:ahLst/>
              <a:cxnLst/>
              <a:rect l="0" t="0" r="0" b="0"/>
              <a:pathLst>
                <a:path w="158633" h="139590">
                  <a:moveTo>
                    <a:pt x="95132" y="76089"/>
                  </a:moveTo>
                  <a:lnTo>
                    <a:pt x="95132" y="76089"/>
                  </a:lnTo>
                  <a:lnTo>
                    <a:pt x="95132" y="30721"/>
                  </a:lnTo>
                  <a:lnTo>
                    <a:pt x="95132" y="24646"/>
                  </a:lnTo>
                  <a:lnTo>
                    <a:pt x="93251" y="19594"/>
                  </a:lnTo>
                  <a:lnTo>
                    <a:pt x="80205" y="4160"/>
                  </a:lnTo>
                  <a:lnTo>
                    <a:pt x="72270" y="1787"/>
                  </a:lnTo>
                  <a:lnTo>
                    <a:pt x="40247" y="0"/>
                  </a:lnTo>
                  <a:lnTo>
                    <a:pt x="33580" y="1820"/>
                  </a:lnTo>
                  <a:lnTo>
                    <a:pt x="9013" y="16898"/>
                  </a:lnTo>
                  <a:lnTo>
                    <a:pt x="4411" y="21089"/>
                  </a:lnTo>
                  <a:lnTo>
                    <a:pt x="1894" y="27185"/>
                  </a:lnTo>
                  <a:lnTo>
                    <a:pt x="0" y="51662"/>
                  </a:lnTo>
                  <a:lnTo>
                    <a:pt x="9339" y="74138"/>
                  </a:lnTo>
                  <a:lnTo>
                    <a:pt x="14198" y="81808"/>
                  </a:lnTo>
                  <a:lnTo>
                    <a:pt x="28360" y="94777"/>
                  </a:lnTo>
                  <a:lnTo>
                    <a:pt x="29451" y="97014"/>
                  </a:lnTo>
                  <a:lnTo>
                    <a:pt x="36307" y="101382"/>
                  </a:lnTo>
                  <a:lnTo>
                    <a:pt x="50186" y="105925"/>
                  </a:lnTo>
                  <a:lnTo>
                    <a:pt x="64146" y="107461"/>
                  </a:lnTo>
                  <a:lnTo>
                    <a:pt x="69131" y="105789"/>
                  </a:lnTo>
                  <a:lnTo>
                    <a:pt x="88766" y="88736"/>
                  </a:lnTo>
                  <a:lnTo>
                    <a:pt x="93714" y="82415"/>
                  </a:lnTo>
                  <a:lnTo>
                    <a:pt x="103022" y="64401"/>
                  </a:lnTo>
                  <a:lnTo>
                    <a:pt x="113468" y="27618"/>
                  </a:lnTo>
                  <a:lnTo>
                    <a:pt x="114154" y="7790"/>
                  </a:lnTo>
                  <a:lnTo>
                    <a:pt x="113458" y="7273"/>
                  </a:lnTo>
                  <a:lnTo>
                    <a:pt x="108712" y="6375"/>
                  </a:lnTo>
                  <a:lnTo>
                    <a:pt x="108419" y="7035"/>
                  </a:lnTo>
                  <a:lnTo>
                    <a:pt x="104178" y="44753"/>
                  </a:lnTo>
                  <a:lnTo>
                    <a:pt x="108124" y="82399"/>
                  </a:lnTo>
                  <a:lnTo>
                    <a:pt x="112776" y="96177"/>
                  </a:lnTo>
                  <a:lnTo>
                    <a:pt x="115647" y="108147"/>
                  </a:lnTo>
                  <a:lnTo>
                    <a:pt x="120966" y="118749"/>
                  </a:lnTo>
                  <a:lnTo>
                    <a:pt x="135374" y="135251"/>
                  </a:lnTo>
                  <a:lnTo>
                    <a:pt x="141475" y="137661"/>
                  </a:lnTo>
                  <a:lnTo>
                    <a:pt x="158632" y="1395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874">
              <a:extLst>
                <a:ext uri="{FF2B5EF4-FFF2-40B4-BE49-F238E27FC236}">
                  <a16:creationId xmlns:a16="http://schemas.microsoft.com/office/drawing/2014/main" id="{F3B954AE-4568-49C0-9FCF-A1AB9C951D0C}"/>
                </a:ext>
              </a:extLst>
            </p:cNvPr>
            <p:cNvSpPr/>
            <p:nvPr>
              <p:custDataLst>
                <p:tags r:id="rId13"/>
              </p:custDataLst>
            </p:nvPr>
          </p:nvSpPr>
          <p:spPr>
            <a:xfrm>
              <a:off x="2762363" y="5202237"/>
              <a:ext cx="120237" cy="176214"/>
            </a:xfrm>
            <a:custGeom>
              <a:avLst/>
              <a:gdLst/>
              <a:ahLst/>
              <a:cxnLst/>
              <a:rect l="0" t="0" r="0" b="0"/>
              <a:pathLst>
                <a:path w="120237" h="176214">
                  <a:moveTo>
                    <a:pt x="95137" y="30163"/>
                  </a:moveTo>
                  <a:lnTo>
                    <a:pt x="95137" y="30163"/>
                  </a:lnTo>
                  <a:lnTo>
                    <a:pt x="50998" y="7394"/>
                  </a:lnTo>
                  <a:lnTo>
                    <a:pt x="32116" y="397"/>
                  </a:lnTo>
                  <a:lnTo>
                    <a:pt x="24089" y="0"/>
                  </a:lnTo>
                  <a:lnTo>
                    <a:pt x="18169" y="2176"/>
                  </a:lnTo>
                  <a:lnTo>
                    <a:pt x="4239" y="13374"/>
                  </a:lnTo>
                  <a:lnTo>
                    <a:pt x="1821" y="17527"/>
                  </a:lnTo>
                  <a:lnTo>
                    <a:pt x="269" y="25942"/>
                  </a:lnTo>
                  <a:lnTo>
                    <a:pt x="0" y="35654"/>
                  </a:lnTo>
                  <a:lnTo>
                    <a:pt x="1818" y="41541"/>
                  </a:lnTo>
                  <a:lnTo>
                    <a:pt x="18188" y="66440"/>
                  </a:lnTo>
                  <a:lnTo>
                    <a:pt x="63403" y="101456"/>
                  </a:lnTo>
                  <a:lnTo>
                    <a:pt x="110769" y="135765"/>
                  </a:lnTo>
                  <a:lnTo>
                    <a:pt x="113880" y="141572"/>
                  </a:lnTo>
                  <a:lnTo>
                    <a:pt x="118251" y="144311"/>
                  </a:lnTo>
                  <a:lnTo>
                    <a:pt x="119521" y="147453"/>
                  </a:lnTo>
                  <a:lnTo>
                    <a:pt x="120236" y="153188"/>
                  </a:lnTo>
                  <a:lnTo>
                    <a:pt x="119631" y="154513"/>
                  </a:lnTo>
                  <a:lnTo>
                    <a:pt x="118522" y="155396"/>
                  </a:lnTo>
                  <a:lnTo>
                    <a:pt x="115408" y="156378"/>
                  </a:lnTo>
                  <a:lnTo>
                    <a:pt x="108983" y="157636"/>
                  </a:lnTo>
                  <a:lnTo>
                    <a:pt x="93868" y="162599"/>
                  </a:lnTo>
                  <a:lnTo>
                    <a:pt x="73889" y="164165"/>
                  </a:lnTo>
                  <a:lnTo>
                    <a:pt x="61908" y="168528"/>
                  </a:lnTo>
                  <a:lnTo>
                    <a:pt x="45876" y="169784"/>
                  </a:lnTo>
                  <a:lnTo>
                    <a:pt x="37987" y="1762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875">
              <a:extLst>
                <a:ext uri="{FF2B5EF4-FFF2-40B4-BE49-F238E27FC236}">
                  <a16:creationId xmlns:a16="http://schemas.microsoft.com/office/drawing/2014/main" id="{64333B6A-9FCE-4D90-9A42-D04FF835D880}"/>
                </a:ext>
              </a:extLst>
            </p:cNvPr>
            <p:cNvSpPr/>
            <p:nvPr>
              <p:custDataLst>
                <p:tags r:id="rId14"/>
              </p:custDataLst>
            </p:nvPr>
          </p:nvSpPr>
          <p:spPr>
            <a:xfrm>
              <a:off x="2922025" y="5216254"/>
              <a:ext cx="335526" cy="181247"/>
            </a:xfrm>
            <a:custGeom>
              <a:avLst/>
              <a:gdLst/>
              <a:ahLst/>
              <a:cxnLst/>
              <a:rect l="0" t="0" r="0" b="0"/>
              <a:pathLst>
                <a:path w="335526" h="181247">
                  <a:moveTo>
                    <a:pt x="100575" y="35196"/>
                  </a:moveTo>
                  <a:lnTo>
                    <a:pt x="100575" y="35196"/>
                  </a:lnTo>
                  <a:lnTo>
                    <a:pt x="95108" y="35196"/>
                  </a:lnTo>
                  <a:lnTo>
                    <a:pt x="94813" y="34491"/>
                  </a:lnTo>
                  <a:lnTo>
                    <a:pt x="94486" y="31825"/>
                  </a:lnTo>
                  <a:lnTo>
                    <a:pt x="93694" y="30832"/>
                  </a:lnTo>
                  <a:lnTo>
                    <a:pt x="90931" y="29729"/>
                  </a:lnTo>
                  <a:lnTo>
                    <a:pt x="85410" y="29107"/>
                  </a:lnTo>
                  <a:lnTo>
                    <a:pt x="81370" y="30844"/>
                  </a:lnTo>
                  <a:lnTo>
                    <a:pt x="79305" y="32295"/>
                  </a:lnTo>
                  <a:lnTo>
                    <a:pt x="53754" y="40801"/>
                  </a:lnTo>
                  <a:lnTo>
                    <a:pt x="16607" y="69741"/>
                  </a:lnTo>
                  <a:lnTo>
                    <a:pt x="10810" y="77831"/>
                  </a:lnTo>
                  <a:lnTo>
                    <a:pt x="7762" y="86130"/>
                  </a:lnTo>
                  <a:lnTo>
                    <a:pt x="0" y="112266"/>
                  </a:lnTo>
                  <a:lnTo>
                    <a:pt x="6021" y="129606"/>
                  </a:lnTo>
                  <a:lnTo>
                    <a:pt x="13370" y="142505"/>
                  </a:lnTo>
                  <a:lnTo>
                    <a:pt x="31922" y="157720"/>
                  </a:lnTo>
                  <a:lnTo>
                    <a:pt x="38548" y="160207"/>
                  </a:lnTo>
                  <a:lnTo>
                    <a:pt x="50928" y="161803"/>
                  </a:lnTo>
                  <a:lnTo>
                    <a:pt x="61327" y="158709"/>
                  </a:lnTo>
                  <a:lnTo>
                    <a:pt x="80376" y="147259"/>
                  </a:lnTo>
                  <a:lnTo>
                    <a:pt x="95827" y="129455"/>
                  </a:lnTo>
                  <a:lnTo>
                    <a:pt x="103323" y="115963"/>
                  </a:lnTo>
                  <a:lnTo>
                    <a:pt x="110267" y="90259"/>
                  </a:lnTo>
                  <a:lnTo>
                    <a:pt x="107001" y="42871"/>
                  </a:lnTo>
                  <a:lnTo>
                    <a:pt x="106926" y="13541"/>
                  </a:lnTo>
                  <a:lnTo>
                    <a:pt x="107631" y="12293"/>
                  </a:lnTo>
                  <a:lnTo>
                    <a:pt x="108807" y="11461"/>
                  </a:lnTo>
                  <a:lnTo>
                    <a:pt x="110296" y="10905"/>
                  </a:lnTo>
                  <a:lnTo>
                    <a:pt x="111995" y="11241"/>
                  </a:lnTo>
                  <a:lnTo>
                    <a:pt x="119790" y="14969"/>
                  </a:lnTo>
                  <a:lnTo>
                    <a:pt x="121852" y="15361"/>
                  </a:lnTo>
                  <a:lnTo>
                    <a:pt x="123227" y="16328"/>
                  </a:lnTo>
                  <a:lnTo>
                    <a:pt x="124143" y="17678"/>
                  </a:lnTo>
                  <a:lnTo>
                    <a:pt x="125866" y="21060"/>
                  </a:lnTo>
                  <a:lnTo>
                    <a:pt x="147165" y="47041"/>
                  </a:lnTo>
                  <a:lnTo>
                    <a:pt x="153499" y="65595"/>
                  </a:lnTo>
                  <a:lnTo>
                    <a:pt x="153965" y="77165"/>
                  </a:lnTo>
                  <a:lnTo>
                    <a:pt x="151886" y="92718"/>
                  </a:lnTo>
                  <a:lnTo>
                    <a:pt x="155134" y="106948"/>
                  </a:lnTo>
                  <a:lnTo>
                    <a:pt x="152010" y="119556"/>
                  </a:lnTo>
                  <a:lnTo>
                    <a:pt x="157718" y="143052"/>
                  </a:lnTo>
                  <a:lnTo>
                    <a:pt x="182534" y="97083"/>
                  </a:lnTo>
                  <a:lnTo>
                    <a:pt x="208027" y="50664"/>
                  </a:lnTo>
                  <a:lnTo>
                    <a:pt x="216893" y="36605"/>
                  </a:lnTo>
                  <a:lnTo>
                    <a:pt x="226041" y="14810"/>
                  </a:lnTo>
                  <a:lnTo>
                    <a:pt x="238209" y="5872"/>
                  </a:lnTo>
                  <a:lnTo>
                    <a:pt x="246635" y="2044"/>
                  </a:lnTo>
                  <a:lnTo>
                    <a:pt x="248749" y="394"/>
                  </a:lnTo>
                  <a:lnTo>
                    <a:pt x="250863" y="0"/>
                  </a:lnTo>
                  <a:lnTo>
                    <a:pt x="252978" y="444"/>
                  </a:lnTo>
                  <a:lnTo>
                    <a:pt x="259326" y="4438"/>
                  </a:lnTo>
                  <a:lnTo>
                    <a:pt x="264421" y="8738"/>
                  </a:lnTo>
                  <a:lnTo>
                    <a:pt x="268674" y="16224"/>
                  </a:lnTo>
                  <a:lnTo>
                    <a:pt x="273465" y="33604"/>
                  </a:lnTo>
                  <a:lnTo>
                    <a:pt x="275102" y="36251"/>
                  </a:lnTo>
                  <a:lnTo>
                    <a:pt x="284785" y="81643"/>
                  </a:lnTo>
                  <a:lnTo>
                    <a:pt x="299828" y="128328"/>
                  </a:lnTo>
                  <a:lnTo>
                    <a:pt x="315644" y="172183"/>
                  </a:lnTo>
                  <a:lnTo>
                    <a:pt x="316105" y="176747"/>
                  </a:lnTo>
                  <a:lnTo>
                    <a:pt x="316934" y="178247"/>
                  </a:lnTo>
                  <a:lnTo>
                    <a:pt x="318192" y="179247"/>
                  </a:lnTo>
                  <a:lnTo>
                    <a:pt x="321910" y="180851"/>
                  </a:lnTo>
                  <a:lnTo>
                    <a:pt x="335525" y="1812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9253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Mercantilism Recap: </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5176" y="2557463"/>
            <a:ext cx="5021648" cy="3317875"/>
          </a:xfrm>
        </p:spPr>
      </p:pic>
    </p:spTree>
    <p:extLst>
      <p:ext uri="{BB962C8B-B14F-4D97-AF65-F5344CB8AC3E}">
        <p14:creationId xmlns:p14="http://schemas.microsoft.com/office/powerpoint/2010/main" val="381824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24.xml><?xml version="1.0" encoding="utf-8"?>
<p:tagLst xmlns:a="http://schemas.openxmlformats.org/drawingml/2006/main" xmlns:r="http://schemas.openxmlformats.org/officeDocument/2006/relationships" xmlns:p="http://schemas.openxmlformats.org/presentationml/2006/main">
  <p:tag name="HIGHLIGHTER" val="false"/>
</p:tagLst>
</file>

<file path=ppt/tags/tag1025.xml><?xml version="1.0" encoding="utf-8"?>
<p:tagLst xmlns:a="http://schemas.openxmlformats.org/drawingml/2006/main" xmlns:r="http://schemas.openxmlformats.org/officeDocument/2006/relationships" xmlns:p="http://schemas.openxmlformats.org/presentationml/2006/main">
  <p:tag name="HIGHLIGHTER" val="false"/>
</p:tagLst>
</file>

<file path=ppt/tags/tag1026.xml><?xml version="1.0" encoding="utf-8"?>
<p:tagLst xmlns:a="http://schemas.openxmlformats.org/drawingml/2006/main" xmlns:r="http://schemas.openxmlformats.org/officeDocument/2006/relationships" xmlns:p="http://schemas.openxmlformats.org/presentationml/2006/main">
  <p:tag name="HIGHLIGHTER" val="false"/>
</p:tagLst>
</file>

<file path=ppt/tags/tag1027.xml><?xml version="1.0" encoding="utf-8"?>
<p:tagLst xmlns:a="http://schemas.openxmlformats.org/drawingml/2006/main" xmlns:r="http://schemas.openxmlformats.org/officeDocument/2006/relationships" xmlns:p="http://schemas.openxmlformats.org/presentationml/2006/main">
  <p:tag name="HIGHLIGHTER" val="false"/>
</p:tagLst>
</file>

<file path=ppt/tags/tag1028.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A03751CEE74F4AA13294B3859964DB" ma:contentTypeVersion="10" ma:contentTypeDescription="Create a new document." ma:contentTypeScope="" ma:versionID="04408d21473ac9924631aad2607e6b93">
  <xsd:schema xmlns:xsd="http://www.w3.org/2001/XMLSchema" xmlns:xs="http://www.w3.org/2001/XMLSchema" xmlns:p="http://schemas.microsoft.com/office/2006/metadata/properties" xmlns:ns2="077bb3c9-2380-4080-9515-a6749b60e3b2" xmlns:ns3="f2d1617c-3a9d-4a7b-95f4-435245527be6" targetNamespace="http://schemas.microsoft.com/office/2006/metadata/properties" ma:root="true" ma:fieldsID="c3b6f1f2463d49d9e0cebb91813096ed" ns2:_="" ns3:_="">
    <xsd:import namespace="077bb3c9-2380-4080-9515-a6749b60e3b2"/>
    <xsd:import namespace="f2d1617c-3a9d-4a7b-95f4-435245527be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7bb3c9-2380-4080-9515-a6749b60e3b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d1617c-3a9d-4a7b-95f4-435245527be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DE43F8-C287-4CA4-8ED5-8D900976AFF6}">
  <ds:schemaRefs>
    <ds:schemaRef ds:uri="http://schemas.microsoft.com/sharepoint/v3/contenttype/forms"/>
  </ds:schemaRefs>
</ds:datastoreItem>
</file>

<file path=customXml/itemProps2.xml><?xml version="1.0" encoding="utf-8"?>
<ds:datastoreItem xmlns:ds="http://schemas.openxmlformats.org/officeDocument/2006/customXml" ds:itemID="{FB944D6C-316A-477E-9B9C-59511EBA160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5363F9D-29AF-4F74-8B0D-958D07B59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7bb3c9-2380-4080-9515-a6749b60e3b2"/>
    <ds:schemaRef ds:uri="f2d1617c-3a9d-4a7b-95f4-435245527b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2885</TotalTime>
  <Words>2489</Words>
  <Application>Microsoft Office PowerPoint</Application>
  <PresentationFormat>Widescreen</PresentationFormat>
  <Paragraphs>287</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Garamond</vt:lpstr>
      <vt:lpstr>Times New Roman</vt:lpstr>
      <vt:lpstr>Traditional Arabic</vt:lpstr>
      <vt:lpstr>Wingdings</vt:lpstr>
      <vt:lpstr>Organic</vt:lpstr>
      <vt:lpstr>      Colonization of North America   </vt:lpstr>
      <vt:lpstr>Colonization of the New World </vt:lpstr>
      <vt:lpstr>Colonization of the New World</vt:lpstr>
      <vt:lpstr>Colonization of  the New World </vt:lpstr>
      <vt:lpstr>Mercantilism </vt:lpstr>
      <vt:lpstr>Mercantilism</vt:lpstr>
      <vt:lpstr>British Trade in  the Mercantilism System</vt:lpstr>
      <vt:lpstr>PowerPoint Presentation</vt:lpstr>
      <vt:lpstr>Mercantilism Recap: </vt:lpstr>
      <vt:lpstr>Southern Colonies </vt:lpstr>
      <vt:lpstr>Development of the Southern Colonies</vt:lpstr>
      <vt:lpstr>Jamestown </vt:lpstr>
      <vt:lpstr>Virginia Company</vt:lpstr>
      <vt:lpstr>Jamestown Struggles </vt:lpstr>
      <vt:lpstr>Quote, Jamestown Survivor</vt:lpstr>
      <vt:lpstr>Captain John Smith </vt:lpstr>
      <vt:lpstr>Tobacco </vt:lpstr>
      <vt:lpstr>Tobacco</vt:lpstr>
      <vt:lpstr>Relations with Native Americans </vt:lpstr>
      <vt:lpstr>Tobacco Grows </vt:lpstr>
      <vt:lpstr>Maryland </vt:lpstr>
      <vt:lpstr>North and South Carolina </vt:lpstr>
      <vt:lpstr>Georgia Colony</vt:lpstr>
      <vt:lpstr>Southern Colonies Review </vt:lpstr>
      <vt:lpstr>Southern Colonies Review </vt:lpstr>
      <vt:lpstr>The Southern Colonies</vt:lpstr>
      <vt:lpstr>PowerPoint Presentation</vt:lpstr>
      <vt:lpstr>New England Colonies</vt:lpstr>
      <vt:lpstr>Development of the New England Colonies</vt:lpstr>
      <vt:lpstr>The Plymouth Colony</vt:lpstr>
      <vt:lpstr>Massachusetts Bay Colony</vt:lpstr>
      <vt:lpstr>Primary Source Quote</vt:lpstr>
      <vt:lpstr>A New Type of Governance</vt:lpstr>
      <vt:lpstr>Church and State </vt:lpstr>
      <vt:lpstr>Opposition to Puritan Rule</vt:lpstr>
      <vt:lpstr>Salem Witch Trials-1692</vt:lpstr>
      <vt:lpstr>Salem Witch Trials-1692</vt:lpstr>
      <vt:lpstr>American Indian Interactions </vt:lpstr>
      <vt:lpstr>King Phillip’s War (1675–1676) </vt:lpstr>
      <vt:lpstr>The Other New England Colonies</vt:lpstr>
      <vt:lpstr>The New England Colonies </vt:lpstr>
      <vt:lpstr>PowerPoint Presentation</vt:lpstr>
      <vt:lpstr>PowerPoint Presentation</vt:lpstr>
      <vt:lpstr>Relations with American Indians</vt:lpstr>
      <vt:lpstr>Middle Colonies</vt:lpstr>
      <vt:lpstr>Development of New York</vt:lpstr>
      <vt:lpstr>Development of Pennsylvania - 1681</vt:lpstr>
      <vt:lpstr>PowerPoint Presentation</vt:lpstr>
      <vt:lpstr>New Jersey &amp; Delaware</vt:lpstr>
      <vt:lpstr>Relations with American Indians</vt:lpstr>
      <vt:lpstr>The Middle Colonies</vt:lpstr>
      <vt:lpstr>PowerPoint Presentation</vt:lpstr>
      <vt:lpstr>Assignment</vt:lpstr>
    </vt:vector>
  </TitlesOfParts>
  <Company>GCBE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Cason</dc:creator>
  <cp:lastModifiedBy>Bethany Smythe</cp:lastModifiedBy>
  <cp:revision>171</cp:revision>
  <cp:lastPrinted>2018-01-02T18:18:11Z</cp:lastPrinted>
  <dcterms:created xsi:type="dcterms:W3CDTF">2016-03-04T21:45:54Z</dcterms:created>
  <dcterms:modified xsi:type="dcterms:W3CDTF">2021-09-29T20:08:38Z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0x01010020A03751CEE74F4AA13294B3859964DB</vt:lpwstr>
  </property>
</Properties>
</file>