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6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E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167013-D5F4-4AD5-AFA3-D3E9A01577A3}" type="datetimeFigureOut">
              <a:rPr lang="en-US"/>
              <a:pPr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AB2ED3-80C2-433F-909E-1781F397A6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160D99-28F9-4BC5-A90A-9275499FBBBF}" type="datetimeFigureOut">
              <a:rPr lang="en-US"/>
              <a:pPr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D9CED2-7D87-43AD-B2A5-322B319874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58F61-F573-41C7-8497-1BABEDC901E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DB36C-02CF-4930-8A14-84501F4DE2B2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C9A6E-1C14-4843-825A-9B571B1BB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EC6EB-44F9-4504-8AA4-85734495C207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8F566-6B4D-4457-AC56-4E1BCC823D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239F6-07BA-467D-9F1E-1F85BBF55474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975A-B0D2-4CBF-9D35-414F03740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18CDD-291C-4769-AF03-EC4E3C8B791B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27E2-6614-44A7-9BB8-03A8EE85D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808372-BD51-4511-B649-7187EA388452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A0D44-509C-4442-A99D-3171D57B1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53416-C569-46ED-9DAC-C4EEAD4FE4CE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8676-4E52-4CA9-91BE-0CBB971F7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B0B46-C87F-497D-92E2-37D1EC3999E7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08557-A76E-4938-8A60-62E5F4FC2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89D06-3613-403D-B2B2-EFFE442E47D2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E1895-B351-463B-A67B-DB2859FC8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9972A7-6E60-46D6-BE9A-1397A4C38433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46715-38FE-4CC0-B7E7-FF728F883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C62240-87F0-4B8E-91FA-096FA1C858B8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42C2A-4F21-411A-B202-EF5F8C5BD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D4523-AB98-418B-B635-4FE32CDE2FB1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EC8A0-8C76-4AD8-876A-E437C1B2F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CA74C60-8FFA-460B-B813-545EBD480902}" type="datetime1">
              <a:rPr lang="en-US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C71E918-C11F-4182-B938-CC685D1C28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hello@classdojo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1646238" y="1597025"/>
            <a:ext cx="9144000" cy="17526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chemeClr val="tx1"/>
                </a:solidFill>
                <a:latin typeface="Proxima Nova Semibold" charset="0"/>
              </a:rPr>
              <a:t>Welcome!</a:t>
            </a:r>
            <a:endParaRPr lang="en-US" sz="6000" smtClean="0">
              <a:solidFill>
                <a:schemeClr val="tx1"/>
              </a:solidFill>
              <a:latin typeface="Proxima Nova Semibold" charset="0"/>
            </a:endParaRPr>
          </a:p>
        </p:txBody>
      </p:sp>
      <p:pic>
        <p:nvPicPr>
          <p:cNvPr id="15362" name="Picture 1" descr="DojoMonster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211138"/>
            <a:ext cx="5670550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470400" y="2792413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Proxima Nova" charset="0"/>
              </a:rPr>
              <a:t>Back to School Night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33338" y="5191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Proxima Nova Semibold" charset="0"/>
              </a:rPr>
              <a:t>Classroom</a:t>
            </a:r>
            <a:r>
              <a:rPr lang="en-US" sz="4000">
                <a:latin typeface="Proxima Nova Alt Sbd" charset="0"/>
              </a:rPr>
              <a:t> </a:t>
            </a:r>
            <a:r>
              <a:rPr lang="en-US" sz="4000">
                <a:latin typeface="Proxima Nova Semibold" charset="0"/>
              </a:rPr>
              <a:t>Expectations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962025" y="1792288"/>
            <a:ext cx="32813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Proxima Nova Regular" charset="0"/>
              </a:rPr>
              <a:t>This year we will be focusing on building important life skills such as working hard and participating. </a:t>
            </a:r>
          </a:p>
          <a:p>
            <a:endParaRPr lang="en-US" sz="2400">
              <a:latin typeface="Proxima Nova Regular" charset="0"/>
            </a:endParaRPr>
          </a:p>
          <a:p>
            <a:r>
              <a:rPr lang="en-US" sz="2400">
                <a:latin typeface="Proxima Nova Regular" charset="0"/>
              </a:rPr>
              <a:t>I</a:t>
            </a:r>
            <a:r>
              <a:rPr lang="en-US" altLang="en-US" sz="2400">
                <a:latin typeface="Proxima Nova Regular" charset="0"/>
              </a:rPr>
              <a:t>’</a:t>
            </a:r>
            <a:r>
              <a:rPr lang="en-US" sz="2400">
                <a:latin typeface="Proxima Nova Regular" charset="0"/>
              </a:rPr>
              <a:t>ll be using ClassDojo to give students feedback on these skills :)</a:t>
            </a:r>
          </a:p>
          <a:p>
            <a:endParaRPr lang="en-US" sz="2400">
              <a:latin typeface="Proxima Nova Regular" charset="0"/>
            </a:endParaRPr>
          </a:p>
        </p:txBody>
      </p:sp>
      <p:pic>
        <p:nvPicPr>
          <p:cNvPr id="16387" name="Picture 6" descr="Z8ECXIbdntwAPemGDq7T5gO0wD2vuKUHliOqJZgrMJ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338" y="2127250"/>
            <a:ext cx="403542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974725" y="449263"/>
            <a:ext cx="726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Proxima Nova Semibold" charset="0"/>
              </a:rPr>
              <a:t>Why use ClassDojo?</a:t>
            </a:r>
          </a:p>
        </p:txBody>
      </p:sp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5400675" y="2057400"/>
            <a:ext cx="317976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Proxima Nova Regular" charset="0"/>
              </a:rPr>
              <a:t>ClassDojo is the easiest way to see your child</a:t>
            </a:r>
            <a:r>
              <a:rPr lang="en-US" altLang="en-US" sz="2400">
                <a:latin typeface="Proxima Nova Regular" charset="0"/>
              </a:rPr>
              <a:t>’</a:t>
            </a:r>
            <a:r>
              <a:rPr lang="en-US" sz="2400">
                <a:latin typeface="Proxima Nova Regular" charset="0"/>
              </a:rPr>
              <a:t>s progress on these skills.</a:t>
            </a:r>
          </a:p>
          <a:p>
            <a:endParaRPr lang="en-US" sz="2400">
              <a:latin typeface="Proxima Nova Regular" charset="0"/>
            </a:endParaRPr>
          </a:p>
          <a:p>
            <a:r>
              <a:rPr lang="en-US" sz="2400">
                <a:latin typeface="Proxima Nova Regular" charset="0"/>
              </a:rPr>
              <a:t>I</a:t>
            </a:r>
            <a:r>
              <a:rPr lang="en-US" altLang="en-US" sz="2400">
                <a:latin typeface="Proxima Nova Regular" charset="0"/>
              </a:rPr>
              <a:t>’</a:t>
            </a:r>
            <a:r>
              <a:rPr lang="en-US" sz="2400">
                <a:latin typeface="Proxima Nova Regular" charset="0"/>
              </a:rPr>
              <a:t>ll be sending classroom updates and photos with you through ClassDojo, too!</a:t>
            </a:r>
          </a:p>
        </p:txBody>
      </p:sp>
      <p:pic>
        <p:nvPicPr>
          <p:cNvPr id="17411" name="Picture 2" descr="ParentAccou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50" y="1227138"/>
            <a:ext cx="249237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Messagi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213" y="1635125"/>
            <a:ext cx="2478087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Signup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2338" y="1389063"/>
            <a:ext cx="227965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974725" y="519113"/>
            <a:ext cx="726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Proxima Nova Semibold" charset="0"/>
              </a:rPr>
              <a:t>Get out those phones :)</a:t>
            </a:r>
          </a:p>
        </p:txBody>
      </p:sp>
      <p:pic>
        <p:nvPicPr>
          <p:cNvPr id="19459" name="Picture 1" descr="AppSto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389063"/>
            <a:ext cx="228441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Cod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238" y="1389063"/>
            <a:ext cx="23034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865188" y="5822950"/>
            <a:ext cx="2287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Proxima Nova Regular" charset="0"/>
              </a:rPr>
              <a:t>Download the app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498850" y="5837238"/>
            <a:ext cx="240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Proxima Nova Regular" charset="0"/>
              </a:rPr>
              <a:t>Sign up as a parent</a:t>
            </a: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6272213" y="5837238"/>
            <a:ext cx="204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Proxima Nova Regular" charset="0"/>
              </a:rPr>
              <a:t>Enter your code!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974725" y="519113"/>
            <a:ext cx="726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Proxima Nova Semibold" charset="0"/>
              </a:rPr>
              <a:t>Let</a:t>
            </a:r>
            <a:r>
              <a:rPr lang="en-US" altLang="en-US" sz="4000">
                <a:latin typeface="Proxima Nova Semibold" charset="0"/>
              </a:rPr>
              <a:t>’</a:t>
            </a:r>
            <a:r>
              <a:rPr lang="en-US" sz="4000">
                <a:latin typeface="Proxima Nova Semibold" charset="0"/>
              </a:rPr>
              <a:t>s try it out</a:t>
            </a:r>
          </a:p>
        </p:txBody>
      </p: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932113" y="1300163"/>
            <a:ext cx="347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Proxima Nova Regular" charset="0"/>
              </a:rPr>
              <a:t>I</a:t>
            </a:r>
            <a:r>
              <a:rPr lang="en-US" altLang="en-US" sz="2000">
                <a:latin typeface="Proxima Nova Regular" charset="0"/>
              </a:rPr>
              <a:t>’</a:t>
            </a:r>
            <a:r>
              <a:rPr lang="en-US" sz="2000">
                <a:latin typeface="Proxima Nova Regular" charset="0"/>
              </a:rPr>
              <a:t>ll send you a message now!</a:t>
            </a:r>
          </a:p>
        </p:txBody>
      </p:sp>
      <p:pic>
        <p:nvPicPr>
          <p:cNvPr id="20483" name="Picture 2" descr="Screen Shot 2015-05-05 at 4.52.5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2135188"/>
            <a:ext cx="8135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973388" y="5870575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Proxima Nova Regular" charset="0"/>
              </a:rPr>
              <a:t>Go ahead… send one back </a:t>
            </a:r>
            <a:r>
              <a:rPr lang="en-US" sz="2000">
                <a:latin typeface="Proxima Nova Regular" charset="0"/>
                <a:sym typeface="Wingdings" pitchFamily="2" charset="2"/>
              </a:rPr>
              <a:t>:)</a:t>
            </a:r>
            <a:endParaRPr lang="en-US" sz="2000">
              <a:latin typeface="Proxima Nova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1000125" y="519113"/>
            <a:ext cx="718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Proxima Nova Semibold" charset="0"/>
              </a:rPr>
              <a:t>How else can we work together?</a:t>
            </a:r>
          </a:p>
        </p:txBody>
      </p:sp>
      <p:pic>
        <p:nvPicPr>
          <p:cNvPr id="21506" name="Picture 1" descr="Fami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2392363"/>
            <a:ext cx="3365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413250" y="2138363"/>
            <a:ext cx="43640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Proxima Nova Regular" charset="0"/>
              </a:rPr>
              <a:t>Check ClassDojo regularly.</a:t>
            </a:r>
          </a:p>
          <a:p>
            <a:endParaRPr lang="en-US" sz="1200">
              <a:latin typeface="Proxima Nova Regular" charset="0"/>
            </a:endParaRPr>
          </a:p>
          <a:p>
            <a:r>
              <a:rPr lang="en-US" sz="2400">
                <a:latin typeface="Proxima Nova Regular" charset="0"/>
              </a:rPr>
              <a:t>Keep me updated on how your child is doing at home.</a:t>
            </a:r>
          </a:p>
          <a:p>
            <a:endParaRPr lang="en-US" sz="1200">
              <a:latin typeface="Proxima Nova Regular" charset="0"/>
            </a:endParaRPr>
          </a:p>
          <a:p>
            <a:r>
              <a:rPr lang="en-US" sz="2400">
                <a:latin typeface="Proxima Nova Regular" charset="0"/>
              </a:rPr>
              <a:t>Encourage the life skills we are working on in class outside of school.</a:t>
            </a:r>
          </a:p>
          <a:p>
            <a:endParaRPr lang="en-US" sz="1200">
              <a:latin typeface="Proxima Nova Regular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04863" y="4984750"/>
            <a:ext cx="7215187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Proxima Nova Regular" charset="0"/>
              </a:rPr>
              <a:t>Celebrate wonderful classroom moments at home </a:t>
            </a:r>
            <a:r>
              <a:rPr lang="en-US" sz="2400">
                <a:latin typeface="Proxima Nova Regular" charset="0"/>
                <a:sym typeface="Wingdings" pitchFamily="2" charset="2"/>
              </a:rPr>
              <a:t>:) </a:t>
            </a:r>
          </a:p>
          <a:p>
            <a:endParaRPr lang="en-US" sz="1200">
              <a:latin typeface="Proxima Nova Regular" charset="0"/>
              <a:sym typeface="Wingdings" pitchFamily="2" charset="2"/>
            </a:endParaRPr>
          </a:p>
          <a:p>
            <a:r>
              <a:rPr lang="en-US" sz="2400">
                <a:latin typeface="Proxima Nova Regular" charset="0"/>
                <a:sym typeface="Wingdings" pitchFamily="2" charset="2"/>
              </a:rPr>
              <a:t>Let me know how I can be most helpful!</a:t>
            </a:r>
          </a:p>
          <a:p>
            <a:endParaRPr lang="en-US">
              <a:latin typeface="Proxima Nova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5"/>
          <p:cNvSpPr txBox="1">
            <a:spLocks noChangeArrowheads="1"/>
          </p:cNvSpPr>
          <p:nvPr/>
        </p:nvSpPr>
        <p:spPr bwMode="auto">
          <a:xfrm>
            <a:off x="671513" y="4922838"/>
            <a:ext cx="7978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Proxima Nova Regular" charset="0"/>
              </a:rPr>
              <a:t>I</a:t>
            </a:r>
            <a:r>
              <a:rPr lang="en-US" altLang="en-US" sz="2400">
                <a:latin typeface="Proxima Nova Regular" charset="0"/>
              </a:rPr>
              <a:t>’</a:t>
            </a:r>
            <a:r>
              <a:rPr lang="en-US" sz="2400">
                <a:latin typeface="Proxima Nova Regular" charset="0"/>
              </a:rPr>
              <a:t>m always here to help if you need anything, as well as the ClassDojo team who can be reached at  </a:t>
            </a:r>
            <a:r>
              <a:rPr lang="en-US" sz="2400">
                <a:latin typeface="Proxima Nova Regular" charset="0"/>
                <a:hlinkClick r:id="rId2"/>
              </a:rPr>
              <a:t>parents@classdojo.com</a:t>
            </a:r>
            <a:r>
              <a:rPr lang="en-US" sz="2400">
                <a:latin typeface="Proxima Nova Regular" charset="0"/>
              </a:rPr>
              <a:t> :)</a:t>
            </a:r>
          </a:p>
        </p:txBody>
      </p:sp>
      <p:pic>
        <p:nvPicPr>
          <p:cNvPr id="22530" name="Picture 1" descr="teacherappreciation-9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1225" y="966788"/>
            <a:ext cx="45116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D0F8"/>
      </a:hlink>
      <a:folHlink>
        <a:srgbClr val="0BC6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184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MS PGothic</vt:lpstr>
      <vt:lpstr>Arial</vt:lpstr>
      <vt:lpstr>Proxima Nova Semibold</vt:lpstr>
      <vt:lpstr>Proxima Nova</vt:lpstr>
      <vt:lpstr>Proxima Nova Alt Sbd</vt:lpstr>
      <vt:lpstr>Proxima Nova Regular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Kleine</dc:creator>
  <cp:lastModifiedBy>mwickham</cp:lastModifiedBy>
  <cp:revision>51</cp:revision>
  <dcterms:created xsi:type="dcterms:W3CDTF">2015-05-01T00:34:58Z</dcterms:created>
  <dcterms:modified xsi:type="dcterms:W3CDTF">2015-08-06T11:38:42Z</dcterms:modified>
</cp:coreProperties>
</file>